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Lst>
  <p:notesMasterIdLst>
    <p:notesMasterId r:id="rId48"/>
  </p:notesMasterIdLst>
  <p:sldIdLst>
    <p:sldId id="256" r:id="rId4"/>
    <p:sldId id="440" r:id="rId5"/>
    <p:sldId id="441" r:id="rId6"/>
    <p:sldId id="639" r:id="rId7"/>
    <p:sldId id="442" r:id="rId8"/>
    <p:sldId id="603" r:id="rId9"/>
    <p:sldId id="443" r:id="rId10"/>
    <p:sldId id="588" r:id="rId11"/>
    <p:sldId id="587" r:id="rId12"/>
    <p:sldId id="589" r:id="rId13"/>
    <p:sldId id="590" r:id="rId14"/>
    <p:sldId id="591" r:id="rId15"/>
    <p:sldId id="622" r:id="rId16"/>
    <p:sldId id="604" r:id="rId17"/>
    <p:sldId id="596" r:id="rId18"/>
    <p:sldId id="597" r:id="rId19"/>
    <p:sldId id="625" r:id="rId20"/>
    <p:sldId id="629" r:id="rId21"/>
    <p:sldId id="592" r:id="rId22"/>
    <p:sldId id="626" r:id="rId23"/>
    <p:sldId id="640" r:id="rId24"/>
    <p:sldId id="627" r:id="rId25"/>
    <p:sldId id="628" r:id="rId26"/>
    <p:sldId id="630" r:id="rId27"/>
    <p:sldId id="600" r:id="rId28"/>
    <p:sldId id="594" r:id="rId29"/>
    <p:sldId id="631" r:id="rId30"/>
    <p:sldId id="632" r:id="rId31"/>
    <p:sldId id="633" r:id="rId32"/>
    <p:sldId id="634" r:id="rId33"/>
    <p:sldId id="601" r:id="rId34"/>
    <p:sldId id="602" r:id="rId35"/>
    <p:sldId id="623" r:id="rId36"/>
    <p:sldId id="613" r:id="rId37"/>
    <p:sldId id="612" r:id="rId38"/>
    <p:sldId id="324" r:id="rId39"/>
    <p:sldId id="636" r:id="rId40"/>
    <p:sldId id="637" r:id="rId41"/>
    <p:sldId id="616" r:id="rId42"/>
    <p:sldId id="617" r:id="rId43"/>
    <p:sldId id="638" r:id="rId44"/>
    <p:sldId id="618" r:id="rId45"/>
    <p:sldId id="620" r:id="rId46"/>
    <p:sldId id="62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32" y="96"/>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9B3642-15F1-44A4-AB60-7E02A66AFAD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2357CB0-5577-4BC7-844A-0A835E9E2079}">
      <dgm:prSet/>
      <dgm:spPr/>
      <dgm:t>
        <a:bodyPr/>
        <a:lstStyle/>
        <a:p>
          <a:r>
            <a:rPr lang="en-US" b="1"/>
            <a:t>a) Em hãy cho biết hoạt động của con người trong từng hình ảnh trên đã tạo ra những sản phẩm nào? </a:t>
          </a:r>
          <a:endParaRPr lang="en-US"/>
        </a:p>
      </dgm:t>
    </dgm:pt>
    <dgm:pt modelId="{3AAB5AC0-646C-439D-9752-15064168D388}" type="parTrans" cxnId="{67F7E690-E333-4B57-AD34-F4355768D452}">
      <dgm:prSet/>
      <dgm:spPr/>
      <dgm:t>
        <a:bodyPr/>
        <a:lstStyle/>
        <a:p>
          <a:endParaRPr lang="en-US"/>
        </a:p>
      </dgm:t>
    </dgm:pt>
    <dgm:pt modelId="{028471D4-07E5-4794-A57C-9C187EDD7B73}" type="sibTrans" cxnId="{67F7E690-E333-4B57-AD34-F4355768D452}">
      <dgm:prSet/>
      <dgm:spPr/>
      <dgm:t>
        <a:bodyPr/>
        <a:lstStyle/>
        <a:p>
          <a:endParaRPr lang="en-US"/>
        </a:p>
      </dgm:t>
    </dgm:pt>
    <dgm:pt modelId="{81246636-D7B3-4178-BAF0-B63936B82A8D}">
      <dgm:prSet/>
      <dgm:spPr/>
      <dgm:t>
        <a:bodyPr/>
        <a:lstStyle/>
        <a:p>
          <a:r>
            <a:rPr lang="en-US" b="1"/>
            <a:t>b) Các sản phẩm đó có ý nghĩa như thế nào đối với đời sống của con người?</a:t>
          </a:r>
          <a:endParaRPr lang="en-US"/>
        </a:p>
      </dgm:t>
    </dgm:pt>
    <dgm:pt modelId="{CD974031-CC29-4762-932F-EE66AD346EBB}" type="parTrans" cxnId="{57F2E5C1-FD26-4A55-8D3D-726245866D52}">
      <dgm:prSet/>
      <dgm:spPr/>
      <dgm:t>
        <a:bodyPr/>
        <a:lstStyle/>
        <a:p>
          <a:endParaRPr lang="en-US"/>
        </a:p>
      </dgm:t>
    </dgm:pt>
    <dgm:pt modelId="{BF284741-10C5-4F08-BB98-2C6AE019C8EE}" type="sibTrans" cxnId="{57F2E5C1-FD26-4A55-8D3D-726245866D52}">
      <dgm:prSet/>
      <dgm:spPr/>
      <dgm:t>
        <a:bodyPr/>
        <a:lstStyle/>
        <a:p>
          <a:endParaRPr lang="en-US"/>
        </a:p>
      </dgm:t>
    </dgm:pt>
    <dgm:pt modelId="{D875558E-0F9C-432D-BB62-10606FAE97B5}" type="pres">
      <dgm:prSet presAssocID="{169B3642-15F1-44A4-AB60-7E02A66AFAD7}" presName="linear" presStyleCnt="0">
        <dgm:presLayoutVars>
          <dgm:animLvl val="lvl"/>
          <dgm:resizeHandles val="exact"/>
        </dgm:presLayoutVars>
      </dgm:prSet>
      <dgm:spPr/>
      <dgm:t>
        <a:bodyPr/>
        <a:lstStyle/>
        <a:p>
          <a:endParaRPr lang="en-US"/>
        </a:p>
      </dgm:t>
    </dgm:pt>
    <dgm:pt modelId="{7F3E7012-ADCF-4DDE-9037-A4732F9C5986}" type="pres">
      <dgm:prSet presAssocID="{A2357CB0-5577-4BC7-844A-0A835E9E2079}" presName="parentText" presStyleLbl="node1" presStyleIdx="0" presStyleCnt="2">
        <dgm:presLayoutVars>
          <dgm:chMax val="0"/>
          <dgm:bulletEnabled val="1"/>
        </dgm:presLayoutVars>
      </dgm:prSet>
      <dgm:spPr/>
      <dgm:t>
        <a:bodyPr/>
        <a:lstStyle/>
        <a:p>
          <a:endParaRPr lang="en-US"/>
        </a:p>
      </dgm:t>
    </dgm:pt>
    <dgm:pt modelId="{ABB26399-C7E5-4159-B910-658BD8819ABD}" type="pres">
      <dgm:prSet presAssocID="{028471D4-07E5-4794-A57C-9C187EDD7B73}" presName="spacer" presStyleCnt="0"/>
      <dgm:spPr/>
    </dgm:pt>
    <dgm:pt modelId="{EBB80581-3400-462A-B892-94B12B9C8D14}" type="pres">
      <dgm:prSet presAssocID="{81246636-D7B3-4178-BAF0-B63936B82A8D}" presName="parentText" presStyleLbl="node1" presStyleIdx="1" presStyleCnt="2">
        <dgm:presLayoutVars>
          <dgm:chMax val="0"/>
          <dgm:bulletEnabled val="1"/>
        </dgm:presLayoutVars>
      </dgm:prSet>
      <dgm:spPr/>
      <dgm:t>
        <a:bodyPr/>
        <a:lstStyle/>
        <a:p>
          <a:endParaRPr lang="en-US"/>
        </a:p>
      </dgm:t>
    </dgm:pt>
  </dgm:ptLst>
  <dgm:cxnLst>
    <dgm:cxn modelId="{2CAAAA54-6763-4818-BC01-7407B5A19058}" type="presOf" srcId="{A2357CB0-5577-4BC7-844A-0A835E9E2079}" destId="{7F3E7012-ADCF-4DDE-9037-A4732F9C5986}" srcOrd="0" destOrd="0" presId="urn:microsoft.com/office/officeart/2005/8/layout/vList2"/>
    <dgm:cxn modelId="{C28F628F-4C31-4FEF-BF0B-34DE2C988A9B}" type="presOf" srcId="{169B3642-15F1-44A4-AB60-7E02A66AFAD7}" destId="{D875558E-0F9C-432D-BB62-10606FAE97B5}" srcOrd="0" destOrd="0" presId="urn:microsoft.com/office/officeart/2005/8/layout/vList2"/>
    <dgm:cxn modelId="{57F2E5C1-FD26-4A55-8D3D-726245866D52}" srcId="{169B3642-15F1-44A4-AB60-7E02A66AFAD7}" destId="{81246636-D7B3-4178-BAF0-B63936B82A8D}" srcOrd="1" destOrd="0" parTransId="{CD974031-CC29-4762-932F-EE66AD346EBB}" sibTransId="{BF284741-10C5-4F08-BB98-2C6AE019C8EE}"/>
    <dgm:cxn modelId="{67F7E690-E333-4B57-AD34-F4355768D452}" srcId="{169B3642-15F1-44A4-AB60-7E02A66AFAD7}" destId="{A2357CB0-5577-4BC7-844A-0A835E9E2079}" srcOrd="0" destOrd="0" parTransId="{3AAB5AC0-646C-439D-9752-15064168D388}" sibTransId="{028471D4-07E5-4794-A57C-9C187EDD7B73}"/>
    <dgm:cxn modelId="{A4011E70-6165-4880-AA9F-9A44667DA7AF}" type="presOf" srcId="{81246636-D7B3-4178-BAF0-B63936B82A8D}" destId="{EBB80581-3400-462A-B892-94B12B9C8D14}" srcOrd="0" destOrd="0" presId="urn:microsoft.com/office/officeart/2005/8/layout/vList2"/>
    <dgm:cxn modelId="{BD1E1141-2C8A-48F4-8E26-0B37C212E1A4}" type="presParOf" srcId="{D875558E-0F9C-432D-BB62-10606FAE97B5}" destId="{7F3E7012-ADCF-4DDE-9037-A4732F9C5986}" srcOrd="0" destOrd="0" presId="urn:microsoft.com/office/officeart/2005/8/layout/vList2"/>
    <dgm:cxn modelId="{33F86AD6-4B60-45CA-BBF4-680284C594DB}" type="presParOf" srcId="{D875558E-0F9C-432D-BB62-10606FAE97B5}" destId="{ABB26399-C7E5-4159-B910-658BD8819ABD}" srcOrd="1" destOrd="0" presId="urn:microsoft.com/office/officeart/2005/8/layout/vList2"/>
    <dgm:cxn modelId="{99981CD2-20C8-45F9-8B90-D5895AE90056}" type="presParOf" srcId="{D875558E-0F9C-432D-BB62-10606FAE97B5}" destId="{EBB80581-3400-462A-B892-94B12B9C8D14}" srcOrd="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3E7012-ADCF-4DDE-9037-A4732F9C5986}">
      <dsp:nvSpPr>
        <dsp:cNvPr id="0" name=""/>
        <dsp:cNvSpPr/>
      </dsp:nvSpPr>
      <dsp:spPr>
        <a:xfrm>
          <a:off x="0" y="11176"/>
          <a:ext cx="11430911" cy="9149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b="1" kern="1200"/>
            <a:t>a) Em hãy cho biết hoạt động của con người trong từng hình ảnh trên đã tạo ra những sản phẩm nào? </a:t>
          </a:r>
          <a:endParaRPr lang="en-US" sz="2300" kern="1200"/>
        </a:p>
      </dsp:txBody>
      <dsp:txXfrm>
        <a:off x="44664" y="55840"/>
        <a:ext cx="11341583" cy="825612"/>
      </dsp:txXfrm>
    </dsp:sp>
    <dsp:sp modelId="{EBB80581-3400-462A-B892-94B12B9C8D14}">
      <dsp:nvSpPr>
        <dsp:cNvPr id="0" name=""/>
        <dsp:cNvSpPr/>
      </dsp:nvSpPr>
      <dsp:spPr>
        <a:xfrm>
          <a:off x="0" y="992357"/>
          <a:ext cx="11430911" cy="9149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b="1" kern="1200"/>
            <a:t>b) Các sản phẩm đó có ý nghĩa như thế nào đối với đời sống của con người?</a:t>
          </a:r>
          <a:endParaRPr lang="en-US" sz="2300" kern="1200"/>
        </a:p>
      </dsp:txBody>
      <dsp:txXfrm>
        <a:off x="44664" y="1037021"/>
        <a:ext cx="11341583" cy="82561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894012-A85B-4F1A-AB98-B22A8C064E2D}"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8A92C8-33CE-44FD-B5DF-898D2351889F}" type="slidenum">
              <a:rPr lang="en-US" smtClean="0"/>
              <a:t>‹#›</a:t>
            </a:fld>
            <a:endParaRPr lang="en-US"/>
          </a:p>
        </p:txBody>
      </p:sp>
    </p:spTree>
    <p:extLst>
      <p:ext uri="{BB962C8B-B14F-4D97-AF65-F5344CB8AC3E}">
        <p14:creationId xmlns:p14="http://schemas.microsoft.com/office/powerpoint/2010/main" val="2449307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A92C8-33CE-44FD-B5DF-898D2351889F}" type="slidenum">
              <a:rPr lang="en-US" smtClean="0"/>
              <a:t>1</a:t>
            </a:fld>
            <a:endParaRPr lang="en-US"/>
          </a:p>
        </p:txBody>
      </p:sp>
    </p:spTree>
    <p:extLst>
      <p:ext uri="{BB962C8B-B14F-4D97-AF65-F5344CB8AC3E}">
        <p14:creationId xmlns:p14="http://schemas.microsoft.com/office/powerpoint/2010/main" val="610166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A92C8-33CE-44FD-B5DF-898D2351889F}" type="slidenum">
              <a:rPr lang="en-US" smtClean="0"/>
              <a:t>42</a:t>
            </a:fld>
            <a:endParaRPr lang="en-US"/>
          </a:p>
        </p:txBody>
      </p:sp>
    </p:spTree>
    <p:extLst>
      <p:ext uri="{BB962C8B-B14F-4D97-AF65-F5344CB8AC3E}">
        <p14:creationId xmlns:p14="http://schemas.microsoft.com/office/powerpoint/2010/main" val="2775683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mn-cs"/>
            </a:endParaRPr>
          </a:p>
        </p:txBody>
      </p:sp>
      <p:sp>
        <p:nvSpPr>
          <p:cNvPr id="4" name="Slide Number Placeholder 3"/>
          <p:cNvSpPr>
            <a:spLocks noGrp="1"/>
          </p:cNvSpPr>
          <p:nvPr>
            <p:ph type="sldNum" sz="quarter" idx="5"/>
          </p:nvPr>
        </p:nvSpPr>
        <p:spPr/>
        <p:txBody>
          <a:bodyPr/>
          <a:lstStyle/>
          <a:p>
            <a:fld id="{C28A92C8-33CE-44FD-B5DF-898D2351889F}" type="slidenum">
              <a:rPr lang="en-US" smtClean="0"/>
              <a:t>43</a:t>
            </a:fld>
            <a:endParaRPr lang="en-US"/>
          </a:p>
        </p:txBody>
      </p:sp>
    </p:spTree>
    <p:extLst>
      <p:ext uri="{BB962C8B-B14F-4D97-AF65-F5344CB8AC3E}">
        <p14:creationId xmlns:p14="http://schemas.microsoft.com/office/powerpoint/2010/main" val="1018587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fld id="{C28A92C8-33CE-44FD-B5DF-898D2351889F}" type="slidenum">
              <a:rPr lang="en-US" smtClean="0"/>
              <a:t>44</a:t>
            </a:fld>
            <a:endParaRPr lang="en-US"/>
          </a:p>
        </p:txBody>
      </p:sp>
    </p:spTree>
    <p:extLst>
      <p:ext uri="{BB962C8B-B14F-4D97-AF65-F5344CB8AC3E}">
        <p14:creationId xmlns:p14="http://schemas.microsoft.com/office/powerpoint/2010/main" val="1339090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A92C8-33CE-44FD-B5DF-898D2351889F}" type="slidenum">
              <a:rPr lang="en-US" smtClean="0"/>
              <a:t>2</a:t>
            </a:fld>
            <a:endParaRPr lang="en-US"/>
          </a:p>
        </p:txBody>
      </p:sp>
    </p:spTree>
    <p:extLst>
      <p:ext uri="{BB962C8B-B14F-4D97-AF65-F5344CB8AC3E}">
        <p14:creationId xmlns:p14="http://schemas.microsoft.com/office/powerpoint/2010/main" val="4045378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A92C8-33CE-44FD-B5DF-898D2351889F}" type="slidenum">
              <a:rPr lang="en-US" smtClean="0"/>
              <a:t>5</a:t>
            </a:fld>
            <a:endParaRPr lang="en-US"/>
          </a:p>
        </p:txBody>
      </p:sp>
    </p:spTree>
    <p:extLst>
      <p:ext uri="{BB962C8B-B14F-4D97-AF65-F5344CB8AC3E}">
        <p14:creationId xmlns:p14="http://schemas.microsoft.com/office/powerpoint/2010/main" val="2585419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A92C8-33CE-44FD-B5DF-898D2351889F}" type="slidenum">
              <a:rPr lang="en-US" smtClean="0"/>
              <a:t>9</a:t>
            </a:fld>
            <a:endParaRPr lang="en-US"/>
          </a:p>
        </p:txBody>
      </p:sp>
    </p:spTree>
    <p:extLst>
      <p:ext uri="{BB962C8B-B14F-4D97-AF65-F5344CB8AC3E}">
        <p14:creationId xmlns:p14="http://schemas.microsoft.com/office/powerpoint/2010/main" val="1817936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A92C8-33CE-44FD-B5DF-898D2351889F}" type="slidenum">
              <a:rPr lang="en-US" smtClean="0"/>
              <a:t>11</a:t>
            </a:fld>
            <a:endParaRPr lang="en-US"/>
          </a:p>
        </p:txBody>
      </p:sp>
    </p:spTree>
    <p:extLst>
      <p:ext uri="{BB962C8B-B14F-4D97-AF65-F5344CB8AC3E}">
        <p14:creationId xmlns:p14="http://schemas.microsoft.com/office/powerpoint/2010/main" val="1536976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A92C8-33CE-44FD-B5DF-898D2351889F}" type="slidenum">
              <a:rPr lang="en-US" smtClean="0"/>
              <a:t>14</a:t>
            </a:fld>
            <a:endParaRPr lang="en-US"/>
          </a:p>
        </p:txBody>
      </p:sp>
    </p:spTree>
    <p:extLst>
      <p:ext uri="{BB962C8B-B14F-4D97-AF65-F5344CB8AC3E}">
        <p14:creationId xmlns:p14="http://schemas.microsoft.com/office/powerpoint/2010/main" val="1609481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mn-cs"/>
              </a:rPr>
              <a:t>Vũ Thị Ánh Tuyết-THCS </a:t>
            </a:r>
            <a:r>
              <a:rPr kumimoji="0" lang="en-US" sz="12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mn-cs"/>
              </a:rPr>
              <a:t>Tô</a:t>
            </a:r>
            <a:r>
              <a:rPr kumimoji="0" lang="en-US" sz="12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mn-cs"/>
              </a:rPr>
              <a:t>Hiệu</a:t>
            </a:r>
            <a:r>
              <a:rPr kumimoji="0" lang="en-US" sz="12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mn-cs"/>
              </a:rPr>
              <a:t>- Lê </a:t>
            </a:r>
            <a:r>
              <a:rPr kumimoji="0" lang="en-US" sz="12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mn-cs"/>
              </a:rPr>
              <a:t>Chân</a:t>
            </a:r>
            <a:r>
              <a:rPr kumimoji="0" lang="en-US" sz="12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mn-cs"/>
              </a:rPr>
              <a:t>Hải</a:t>
            </a:r>
            <a:r>
              <a:rPr kumimoji="0" lang="en-US" sz="12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mn-cs"/>
              </a:rPr>
              <a:t>Phòng</a:t>
            </a:r>
            <a:endParaRPr kumimoji="0" lang="en-US" sz="12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C28A92C8-33CE-44FD-B5DF-898D2351889F}" type="slidenum">
              <a:rPr lang="en-US" smtClean="0"/>
              <a:t>30</a:t>
            </a:fld>
            <a:endParaRPr lang="en-US"/>
          </a:p>
        </p:txBody>
      </p:sp>
    </p:spTree>
    <p:extLst>
      <p:ext uri="{BB962C8B-B14F-4D97-AF65-F5344CB8AC3E}">
        <p14:creationId xmlns:p14="http://schemas.microsoft.com/office/powerpoint/2010/main" val="315002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A92C8-33CE-44FD-B5DF-898D2351889F}" type="slidenum">
              <a:rPr lang="en-US" smtClean="0"/>
              <a:t>35</a:t>
            </a:fld>
            <a:endParaRPr lang="en-US"/>
          </a:p>
        </p:txBody>
      </p:sp>
    </p:spTree>
    <p:extLst>
      <p:ext uri="{BB962C8B-B14F-4D97-AF65-F5344CB8AC3E}">
        <p14:creationId xmlns:p14="http://schemas.microsoft.com/office/powerpoint/2010/main" val="3231983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E692700-53EA-411B-96E7-039B3301B9D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54959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4340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76256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46759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04CBE4D-B23D-49AB-9E28-3BD24C72170B}"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8FD8BC-6C77-47ED-B144-C270259E7748}" type="slidenum">
              <a:rPr lang="en-US" smtClean="0"/>
              <a:t>‹#›</a:t>
            </a:fld>
            <a:endParaRPr lang="en-US"/>
          </a:p>
        </p:txBody>
      </p:sp>
    </p:spTree>
    <p:extLst>
      <p:ext uri="{BB962C8B-B14F-4D97-AF65-F5344CB8AC3E}">
        <p14:creationId xmlns:p14="http://schemas.microsoft.com/office/powerpoint/2010/main" val="2959795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4CBE4D-B23D-49AB-9E28-3BD24C72170B}"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8FD8BC-6C77-47ED-B144-C270259E7748}" type="slidenum">
              <a:rPr lang="en-US" smtClean="0"/>
              <a:t>‹#›</a:t>
            </a:fld>
            <a:endParaRPr lang="en-US"/>
          </a:p>
        </p:txBody>
      </p:sp>
    </p:spTree>
    <p:extLst>
      <p:ext uri="{BB962C8B-B14F-4D97-AF65-F5344CB8AC3E}">
        <p14:creationId xmlns:p14="http://schemas.microsoft.com/office/powerpoint/2010/main" val="2095612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4CBE4D-B23D-49AB-9E28-3BD24C72170B}"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8FD8BC-6C77-47ED-B144-C270259E7748}" type="slidenum">
              <a:rPr lang="en-US" smtClean="0"/>
              <a:t>‹#›</a:t>
            </a:fld>
            <a:endParaRPr lang="en-US"/>
          </a:p>
        </p:txBody>
      </p:sp>
    </p:spTree>
    <p:extLst>
      <p:ext uri="{BB962C8B-B14F-4D97-AF65-F5344CB8AC3E}">
        <p14:creationId xmlns:p14="http://schemas.microsoft.com/office/powerpoint/2010/main" val="2177776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4CBE4D-B23D-49AB-9E28-3BD24C72170B}" type="datetimeFigureOut">
              <a:rPr lang="en-US" smtClean="0"/>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8FD8BC-6C77-47ED-B144-C270259E7748}" type="slidenum">
              <a:rPr lang="en-US" smtClean="0"/>
              <a:t>‹#›</a:t>
            </a:fld>
            <a:endParaRPr lang="en-US"/>
          </a:p>
        </p:txBody>
      </p:sp>
    </p:spTree>
    <p:extLst>
      <p:ext uri="{BB962C8B-B14F-4D97-AF65-F5344CB8AC3E}">
        <p14:creationId xmlns:p14="http://schemas.microsoft.com/office/powerpoint/2010/main" val="3128506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4CBE4D-B23D-49AB-9E28-3BD24C72170B}" type="datetimeFigureOut">
              <a:rPr lang="en-US" smtClean="0"/>
              <a:t>4/5/2025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8FD8BC-6C77-47ED-B144-C270259E7748}" type="slidenum">
              <a:rPr lang="en-US" smtClean="0"/>
              <a:t>‹#›</a:t>
            </a:fld>
            <a:endParaRPr lang="en-US"/>
          </a:p>
        </p:txBody>
      </p:sp>
    </p:spTree>
    <p:extLst>
      <p:ext uri="{BB962C8B-B14F-4D97-AF65-F5344CB8AC3E}">
        <p14:creationId xmlns:p14="http://schemas.microsoft.com/office/powerpoint/2010/main" val="3096038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4CBE4D-B23D-49AB-9E28-3BD24C72170B}" type="datetimeFigureOut">
              <a:rPr lang="en-US" smtClean="0"/>
              <a:t>4/5/2025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8FD8BC-6C77-47ED-B144-C270259E7748}" type="slidenum">
              <a:rPr lang="en-US" smtClean="0"/>
              <a:t>‹#›</a:t>
            </a:fld>
            <a:endParaRPr lang="en-US"/>
          </a:p>
        </p:txBody>
      </p:sp>
    </p:spTree>
    <p:extLst>
      <p:ext uri="{BB962C8B-B14F-4D97-AF65-F5344CB8AC3E}">
        <p14:creationId xmlns:p14="http://schemas.microsoft.com/office/powerpoint/2010/main" val="869418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4CBE4D-B23D-49AB-9E28-3BD24C72170B}" type="datetimeFigureOut">
              <a:rPr lang="en-US" smtClean="0"/>
              <a:t>4/5/2025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8FD8BC-6C77-47ED-B144-C270259E7748}" type="slidenum">
              <a:rPr lang="en-US" smtClean="0"/>
              <a:t>‹#›</a:t>
            </a:fld>
            <a:endParaRPr lang="en-US"/>
          </a:p>
        </p:txBody>
      </p:sp>
    </p:spTree>
    <p:extLst>
      <p:ext uri="{BB962C8B-B14F-4D97-AF65-F5344CB8AC3E}">
        <p14:creationId xmlns:p14="http://schemas.microsoft.com/office/powerpoint/2010/main" val="11248066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4CBE4D-B23D-49AB-9E28-3BD24C72170B}" type="datetimeFigureOut">
              <a:rPr lang="en-US" smtClean="0"/>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8FD8BC-6C77-47ED-B144-C270259E7748}" type="slidenum">
              <a:rPr lang="en-US" smtClean="0"/>
              <a:t>‹#›</a:t>
            </a:fld>
            <a:endParaRPr lang="en-US"/>
          </a:p>
        </p:txBody>
      </p:sp>
    </p:spTree>
    <p:extLst>
      <p:ext uri="{BB962C8B-B14F-4D97-AF65-F5344CB8AC3E}">
        <p14:creationId xmlns:p14="http://schemas.microsoft.com/office/powerpoint/2010/main" val="2184598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0091239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4CBE4D-B23D-49AB-9E28-3BD24C72170B}" type="datetimeFigureOut">
              <a:rPr lang="en-US" smtClean="0"/>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8FD8BC-6C77-47ED-B144-C270259E7748}" type="slidenum">
              <a:rPr lang="en-US" smtClean="0"/>
              <a:t>‹#›</a:t>
            </a:fld>
            <a:endParaRPr lang="en-US"/>
          </a:p>
        </p:txBody>
      </p:sp>
    </p:spTree>
    <p:extLst>
      <p:ext uri="{BB962C8B-B14F-4D97-AF65-F5344CB8AC3E}">
        <p14:creationId xmlns:p14="http://schemas.microsoft.com/office/powerpoint/2010/main" val="3160552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4CBE4D-B23D-49AB-9E28-3BD24C72170B}"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8FD8BC-6C77-47ED-B144-C270259E7748}" type="slidenum">
              <a:rPr lang="en-US" smtClean="0"/>
              <a:t>‹#›</a:t>
            </a:fld>
            <a:endParaRPr lang="en-US"/>
          </a:p>
        </p:txBody>
      </p:sp>
    </p:spTree>
    <p:extLst>
      <p:ext uri="{BB962C8B-B14F-4D97-AF65-F5344CB8AC3E}">
        <p14:creationId xmlns:p14="http://schemas.microsoft.com/office/powerpoint/2010/main" val="23126199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4CBE4D-B23D-49AB-9E28-3BD24C72170B}"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8FD8BC-6C77-47ED-B144-C270259E7748}" type="slidenum">
              <a:rPr lang="en-US" smtClean="0"/>
              <a:t>‹#›</a:t>
            </a:fld>
            <a:endParaRPr lang="en-US"/>
          </a:p>
        </p:txBody>
      </p:sp>
    </p:spTree>
    <p:extLst>
      <p:ext uri="{BB962C8B-B14F-4D97-AF65-F5344CB8AC3E}">
        <p14:creationId xmlns:p14="http://schemas.microsoft.com/office/powerpoint/2010/main" val="14386958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6"/>
        </a:solidFill>
        <a:effectLst/>
      </p:bgPr>
    </p:bg>
    <p:spTree>
      <p:nvGrpSpPr>
        <p:cNvPr id="1" name="Shape 414"/>
        <p:cNvGrpSpPr/>
        <p:nvPr/>
      </p:nvGrpSpPr>
      <p:grpSpPr>
        <a:xfrm>
          <a:off x="0" y="0"/>
          <a:ext cx="0" cy="0"/>
          <a:chOff x="0" y="0"/>
          <a:chExt cx="0" cy="0"/>
        </a:xfrm>
      </p:grpSpPr>
      <p:grpSp>
        <p:nvGrpSpPr>
          <p:cNvPr id="415" name="Google Shape;415;p16"/>
          <p:cNvGrpSpPr/>
          <p:nvPr/>
        </p:nvGrpSpPr>
        <p:grpSpPr>
          <a:xfrm>
            <a:off x="-129685" y="-148283"/>
            <a:ext cx="12690592" cy="10316157"/>
            <a:chOff x="-97264" y="-111212"/>
            <a:chExt cx="9517944" cy="7737118"/>
          </a:xfrm>
        </p:grpSpPr>
        <p:sp>
          <p:nvSpPr>
            <p:cNvPr id="416" name="Google Shape;416;p16"/>
            <p:cNvSpPr/>
            <p:nvPr/>
          </p:nvSpPr>
          <p:spPr>
            <a:xfrm rot="10800000" flipH="1">
              <a:off x="-89101" y="6162298"/>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6"/>
            <p:cNvSpPr/>
            <p:nvPr/>
          </p:nvSpPr>
          <p:spPr>
            <a:xfrm rot="10800000" flipH="1">
              <a:off x="-89221" y="4243086"/>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6"/>
            <p:cNvSpPr/>
            <p:nvPr/>
          </p:nvSpPr>
          <p:spPr>
            <a:xfrm rot="10800000" flipH="1">
              <a:off x="-89101" y="4643126"/>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6"/>
            <p:cNvSpPr/>
            <p:nvPr/>
          </p:nvSpPr>
          <p:spPr>
            <a:xfrm rot="10800000" flipH="1">
              <a:off x="-89101" y="3286257"/>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6"/>
            <p:cNvSpPr/>
            <p:nvPr/>
          </p:nvSpPr>
          <p:spPr>
            <a:xfrm rot="10800000" flipH="1">
              <a:off x="-88861" y="2867214"/>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6"/>
            <p:cNvSpPr/>
            <p:nvPr/>
          </p:nvSpPr>
          <p:spPr>
            <a:xfrm rot="10800000" flipH="1">
              <a:off x="-89101" y="1457331"/>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6"/>
            <p:cNvSpPr/>
            <p:nvPr/>
          </p:nvSpPr>
          <p:spPr>
            <a:xfrm rot="10800000" flipH="1">
              <a:off x="-89101" y="1339902"/>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6"/>
            <p:cNvSpPr/>
            <p:nvPr/>
          </p:nvSpPr>
          <p:spPr>
            <a:xfrm rot="10800000" flipH="1">
              <a:off x="4312517" y="466828"/>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6"/>
            <p:cNvSpPr/>
            <p:nvPr/>
          </p:nvSpPr>
          <p:spPr>
            <a:xfrm rot="10800000" flipH="1">
              <a:off x="-89101" y="-110955"/>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6"/>
            <p:cNvSpPr/>
            <p:nvPr/>
          </p:nvSpPr>
          <p:spPr>
            <a:xfrm rot="10800000" flipH="1">
              <a:off x="2774626" y="-110972"/>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6"/>
            <p:cNvSpPr/>
            <p:nvPr/>
          </p:nvSpPr>
          <p:spPr>
            <a:xfrm rot="10800000" flipH="1">
              <a:off x="8048796" y="-111212"/>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6"/>
            <p:cNvSpPr/>
            <p:nvPr/>
          </p:nvSpPr>
          <p:spPr>
            <a:xfrm rot="10800000" flipH="1">
              <a:off x="4946282" y="-11104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6"/>
            <p:cNvSpPr/>
            <p:nvPr/>
          </p:nvSpPr>
          <p:spPr>
            <a:xfrm rot="10800000" flipH="1">
              <a:off x="5076700" y="6675805"/>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6"/>
            <p:cNvSpPr/>
            <p:nvPr/>
          </p:nvSpPr>
          <p:spPr>
            <a:xfrm rot="10800000" flipH="1">
              <a:off x="-97224" y="6218723"/>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0" name="Google Shape;430;p16"/>
            <p:cNvGrpSpPr/>
            <p:nvPr/>
          </p:nvGrpSpPr>
          <p:grpSpPr>
            <a:xfrm>
              <a:off x="-97224" y="5478166"/>
              <a:ext cx="9377821" cy="2147740"/>
              <a:chOff x="-97224" y="3080778"/>
              <a:chExt cx="9377821" cy="2147740"/>
            </a:xfrm>
          </p:grpSpPr>
          <p:sp>
            <p:nvSpPr>
              <p:cNvPr id="431" name="Google Shape;431;p16"/>
              <p:cNvSpPr/>
              <p:nvPr/>
            </p:nvSpPr>
            <p:spPr>
              <a:xfrm rot="10800000" flipH="1">
                <a:off x="-89101" y="30807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6"/>
              <p:cNvSpPr/>
              <p:nvPr/>
            </p:nvSpPr>
            <p:spPr>
              <a:xfrm rot="10800000" flipH="1">
                <a:off x="-97224" y="31378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3" name="Google Shape;433;p16"/>
            <p:cNvSpPr/>
            <p:nvPr/>
          </p:nvSpPr>
          <p:spPr>
            <a:xfrm rot="10800000" flipH="1">
              <a:off x="-97224" y="4299431"/>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6"/>
            <p:cNvSpPr/>
            <p:nvPr/>
          </p:nvSpPr>
          <p:spPr>
            <a:xfrm rot="10800000" flipH="1">
              <a:off x="-97184" y="4699471"/>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6"/>
            <p:cNvSpPr/>
            <p:nvPr/>
          </p:nvSpPr>
          <p:spPr>
            <a:xfrm rot="10800000" flipH="1">
              <a:off x="-97104" y="3339961"/>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6"/>
            <p:cNvSpPr/>
            <p:nvPr/>
          </p:nvSpPr>
          <p:spPr>
            <a:xfrm rot="10800000" flipH="1">
              <a:off x="-97264" y="2923520"/>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6"/>
            <p:cNvSpPr/>
            <p:nvPr/>
          </p:nvSpPr>
          <p:spPr>
            <a:xfrm rot="10800000" flipH="1">
              <a:off x="-97184" y="1396488"/>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6"/>
            <p:cNvSpPr/>
            <p:nvPr/>
          </p:nvSpPr>
          <p:spPr>
            <a:xfrm rot="10800000" flipH="1">
              <a:off x="4303273" y="495842"/>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6"/>
            <p:cNvSpPr/>
            <p:nvPr/>
          </p:nvSpPr>
          <p:spPr>
            <a:xfrm rot="10800000" flipH="1">
              <a:off x="-97184" y="-54810"/>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16"/>
            <p:cNvSpPr/>
            <p:nvPr/>
          </p:nvSpPr>
          <p:spPr>
            <a:xfrm rot="10800000" flipH="1">
              <a:off x="2768223" y="-54827"/>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6"/>
            <p:cNvSpPr/>
            <p:nvPr/>
          </p:nvSpPr>
          <p:spPr>
            <a:xfrm rot="10800000" flipH="1">
              <a:off x="4932235" y="-54856"/>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16"/>
            <p:cNvSpPr/>
            <p:nvPr/>
          </p:nvSpPr>
          <p:spPr>
            <a:xfrm rot="10800000" flipH="1">
              <a:off x="5065015" y="6716277"/>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3" name="Google Shape;443;p16"/>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4" name="Google Shape;444;p16"/>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16"/>
          <p:cNvSpPr txBox="1">
            <a:spLocks noGrp="1"/>
          </p:cNvSpPr>
          <p:nvPr>
            <p:ph type="title"/>
          </p:nvPr>
        </p:nvSpPr>
        <p:spPr>
          <a:xfrm>
            <a:off x="959984" y="2354967"/>
            <a:ext cx="3115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200">
                <a:latin typeface="Arial" panose="020B0604020202020204" pitchFamily="34" charset="0"/>
                <a:cs typeface="Arial" panose="020B0604020202020204" pitchFamily="34" charset="0"/>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dirty="0"/>
          </a:p>
        </p:txBody>
      </p:sp>
      <p:sp>
        <p:nvSpPr>
          <p:cNvPr id="446" name="Google Shape;446;p16"/>
          <p:cNvSpPr txBox="1">
            <a:spLocks noGrp="1"/>
          </p:cNvSpPr>
          <p:nvPr>
            <p:ph type="title" idx="2" hasCustomPrompt="1"/>
          </p:nvPr>
        </p:nvSpPr>
        <p:spPr>
          <a:xfrm>
            <a:off x="4912551" y="2453433"/>
            <a:ext cx="850400" cy="122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3000"/>
              <a:buNone/>
              <a:defRPr sz="4000" b="1">
                <a:solidFill>
                  <a:schemeClr val="accent4"/>
                </a:solidFill>
                <a:latin typeface="Arial" panose="020B0604020202020204" pitchFamily="34" charset="0"/>
                <a:cs typeface="Arial" panose="020B0604020202020204" pitchFamily="34" charset="0"/>
              </a:defRPr>
            </a:lvl1pPr>
            <a:lvl2pPr lvl="1" rtl="0">
              <a:spcBef>
                <a:spcPts val="0"/>
              </a:spcBef>
              <a:spcAft>
                <a:spcPts val="0"/>
              </a:spcAft>
              <a:buClr>
                <a:schemeClr val="accent4"/>
              </a:buClr>
              <a:buSzPts val="3000"/>
              <a:buNone/>
              <a:defRPr sz="4000" b="1">
                <a:solidFill>
                  <a:schemeClr val="accent4"/>
                </a:solidFill>
              </a:defRPr>
            </a:lvl2pPr>
            <a:lvl3pPr lvl="2" rtl="0">
              <a:spcBef>
                <a:spcPts val="0"/>
              </a:spcBef>
              <a:spcAft>
                <a:spcPts val="0"/>
              </a:spcAft>
              <a:buClr>
                <a:schemeClr val="accent4"/>
              </a:buClr>
              <a:buSzPts val="3000"/>
              <a:buNone/>
              <a:defRPr sz="4000" b="1">
                <a:solidFill>
                  <a:schemeClr val="accent4"/>
                </a:solidFill>
              </a:defRPr>
            </a:lvl3pPr>
            <a:lvl4pPr lvl="3" rtl="0">
              <a:spcBef>
                <a:spcPts val="0"/>
              </a:spcBef>
              <a:spcAft>
                <a:spcPts val="0"/>
              </a:spcAft>
              <a:buClr>
                <a:schemeClr val="accent4"/>
              </a:buClr>
              <a:buSzPts val="3000"/>
              <a:buNone/>
              <a:defRPr sz="4000" b="1">
                <a:solidFill>
                  <a:schemeClr val="accent4"/>
                </a:solidFill>
              </a:defRPr>
            </a:lvl4pPr>
            <a:lvl5pPr lvl="4" rtl="0">
              <a:spcBef>
                <a:spcPts val="0"/>
              </a:spcBef>
              <a:spcAft>
                <a:spcPts val="0"/>
              </a:spcAft>
              <a:buClr>
                <a:schemeClr val="accent4"/>
              </a:buClr>
              <a:buSzPts val="3000"/>
              <a:buNone/>
              <a:defRPr sz="4000" b="1">
                <a:solidFill>
                  <a:schemeClr val="accent4"/>
                </a:solidFill>
              </a:defRPr>
            </a:lvl5pPr>
            <a:lvl6pPr lvl="5" rtl="0">
              <a:spcBef>
                <a:spcPts val="0"/>
              </a:spcBef>
              <a:spcAft>
                <a:spcPts val="0"/>
              </a:spcAft>
              <a:buClr>
                <a:schemeClr val="accent4"/>
              </a:buClr>
              <a:buSzPts val="3000"/>
              <a:buNone/>
              <a:defRPr sz="4000" b="1">
                <a:solidFill>
                  <a:schemeClr val="accent4"/>
                </a:solidFill>
              </a:defRPr>
            </a:lvl6pPr>
            <a:lvl7pPr lvl="6" rtl="0">
              <a:spcBef>
                <a:spcPts val="0"/>
              </a:spcBef>
              <a:spcAft>
                <a:spcPts val="0"/>
              </a:spcAft>
              <a:buClr>
                <a:schemeClr val="accent4"/>
              </a:buClr>
              <a:buSzPts val="3000"/>
              <a:buNone/>
              <a:defRPr sz="4000" b="1">
                <a:solidFill>
                  <a:schemeClr val="accent4"/>
                </a:solidFill>
              </a:defRPr>
            </a:lvl7pPr>
            <a:lvl8pPr lvl="7" rtl="0">
              <a:spcBef>
                <a:spcPts val="0"/>
              </a:spcBef>
              <a:spcAft>
                <a:spcPts val="0"/>
              </a:spcAft>
              <a:buClr>
                <a:schemeClr val="accent4"/>
              </a:buClr>
              <a:buSzPts val="3000"/>
              <a:buNone/>
              <a:defRPr sz="4000" b="1">
                <a:solidFill>
                  <a:schemeClr val="accent4"/>
                </a:solidFill>
              </a:defRPr>
            </a:lvl8pPr>
            <a:lvl9pPr lvl="8" rtl="0">
              <a:spcBef>
                <a:spcPts val="0"/>
              </a:spcBef>
              <a:spcAft>
                <a:spcPts val="0"/>
              </a:spcAft>
              <a:buClr>
                <a:schemeClr val="accent4"/>
              </a:buClr>
              <a:buSzPts val="3000"/>
              <a:buNone/>
              <a:defRPr sz="4000" b="1">
                <a:solidFill>
                  <a:schemeClr val="accent4"/>
                </a:solidFill>
              </a:defRPr>
            </a:lvl9pPr>
          </a:lstStyle>
          <a:p>
            <a:r>
              <a:rPr dirty="0"/>
              <a:t>xx%</a:t>
            </a:r>
          </a:p>
        </p:txBody>
      </p:sp>
      <p:sp>
        <p:nvSpPr>
          <p:cNvPr id="447" name="Google Shape;447;p16"/>
          <p:cNvSpPr txBox="1">
            <a:spLocks noGrp="1"/>
          </p:cNvSpPr>
          <p:nvPr>
            <p:ph type="subTitle" idx="1"/>
          </p:nvPr>
        </p:nvSpPr>
        <p:spPr>
          <a:xfrm>
            <a:off x="959984" y="2933800"/>
            <a:ext cx="31152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atin typeface="Arial" panose="020B0604020202020204" pitchFamily="34" charset="0"/>
                <a:cs typeface="Arial" panose="020B0604020202020204" pitchFamily="34" charset="0"/>
              </a:defRPr>
            </a:lvl1pPr>
            <a:lvl2pPr lvl="1" algn="r" rtl="0">
              <a:lnSpc>
                <a:spcPct val="100000"/>
              </a:lnSpc>
              <a:spcBef>
                <a:spcPts val="2133"/>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dirty="0"/>
          </a:p>
        </p:txBody>
      </p:sp>
      <p:sp>
        <p:nvSpPr>
          <p:cNvPr id="448" name="Google Shape;448;p16"/>
          <p:cNvSpPr txBox="1">
            <a:spLocks noGrp="1"/>
          </p:cNvSpPr>
          <p:nvPr>
            <p:ph type="title" idx="3"/>
          </p:nvPr>
        </p:nvSpPr>
        <p:spPr>
          <a:xfrm>
            <a:off x="959984" y="4209367"/>
            <a:ext cx="3115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200">
                <a:latin typeface="Arial" panose="020B0604020202020204" pitchFamily="34" charset="0"/>
                <a:cs typeface="Arial" panose="020B0604020202020204" pitchFamily="34" charset="0"/>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dirty="0"/>
          </a:p>
        </p:txBody>
      </p:sp>
      <p:sp>
        <p:nvSpPr>
          <p:cNvPr id="449" name="Google Shape;449;p16"/>
          <p:cNvSpPr txBox="1">
            <a:spLocks noGrp="1"/>
          </p:cNvSpPr>
          <p:nvPr>
            <p:ph type="title" idx="4" hasCustomPrompt="1"/>
          </p:nvPr>
        </p:nvSpPr>
        <p:spPr>
          <a:xfrm>
            <a:off x="4912551" y="4309633"/>
            <a:ext cx="850400" cy="122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3000"/>
              <a:buNone/>
              <a:defRPr sz="4000" b="1">
                <a:solidFill>
                  <a:schemeClr val="accent4"/>
                </a:solidFill>
                <a:latin typeface="Arial" panose="020B0604020202020204" pitchFamily="34" charset="0"/>
                <a:cs typeface="Arial" panose="020B0604020202020204" pitchFamily="34" charset="0"/>
              </a:defRPr>
            </a:lvl1pPr>
            <a:lvl2pPr lvl="1" rtl="0">
              <a:spcBef>
                <a:spcPts val="0"/>
              </a:spcBef>
              <a:spcAft>
                <a:spcPts val="0"/>
              </a:spcAft>
              <a:buClr>
                <a:schemeClr val="accent4"/>
              </a:buClr>
              <a:buSzPts val="3000"/>
              <a:buNone/>
              <a:defRPr sz="4000" b="1">
                <a:solidFill>
                  <a:schemeClr val="accent4"/>
                </a:solidFill>
              </a:defRPr>
            </a:lvl2pPr>
            <a:lvl3pPr lvl="2" rtl="0">
              <a:spcBef>
                <a:spcPts val="0"/>
              </a:spcBef>
              <a:spcAft>
                <a:spcPts val="0"/>
              </a:spcAft>
              <a:buClr>
                <a:schemeClr val="accent4"/>
              </a:buClr>
              <a:buSzPts val="3000"/>
              <a:buNone/>
              <a:defRPr sz="4000" b="1">
                <a:solidFill>
                  <a:schemeClr val="accent4"/>
                </a:solidFill>
              </a:defRPr>
            </a:lvl3pPr>
            <a:lvl4pPr lvl="3" rtl="0">
              <a:spcBef>
                <a:spcPts val="0"/>
              </a:spcBef>
              <a:spcAft>
                <a:spcPts val="0"/>
              </a:spcAft>
              <a:buClr>
                <a:schemeClr val="accent4"/>
              </a:buClr>
              <a:buSzPts val="3000"/>
              <a:buNone/>
              <a:defRPr sz="4000" b="1">
                <a:solidFill>
                  <a:schemeClr val="accent4"/>
                </a:solidFill>
              </a:defRPr>
            </a:lvl4pPr>
            <a:lvl5pPr lvl="4" rtl="0">
              <a:spcBef>
                <a:spcPts val="0"/>
              </a:spcBef>
              <a:spcAft>
                <a:spcPts val="0"/>
              </a:spcAft>
              <a:buClr>
                <a:schemeClr val="accent4"/>
              </a:buClr>
              <a:buSzPts val="3000"/>
              <a:buNone/>
              <a:defRPr sz="4000" b="1">
                <a:solidFill>
                  <a:schemeClr val="accent4"/>
                </a:solidFill>
              </a:defRPr>
            </a:lvl5pPr>
            <a:lvl6pPr lvl="5" rtl="0">
              <a:spcBef>
                <a:spcPts val="0"/>
              </a:spcBef>
              <a:spcAft>
                <a:spcPts val="0"/>
              </a:spcAft>
              <a:buClr>
                <a:schemeClr val="accent4"/>
              </a:buClr>
              <a:buSzPts val="3000"/>
              <a:buNone/>
              <a:defRPr sz="4000" b="1">
                <a:solidFill>
                  <a:schemeClr val="accent4"/>
                </a:solidFill>
              </a:defRPr>
            </a:lvl6pPr>
            <a:lvl7pPr lvl="6" rtl="0">
              <a:spcBef>
                <a:spcPts val="0"/>
              </a:spcBef>
              <a:spcAft>
                <a:spcPts val="0"/>
              </a:spcAft>
              <a:buClr>
                <a:schemeClr val="accent4"/>
              </a:buClr>
              <a:buSzPts val="3000"/>
              <a:buNone/>
              <a:defRPr sz="4000" b="1">
                <a:solidFill>
                  <a:schemeClr val="accent4"/>
                </a:solidFill>
              </a:defRPr>
            </a:lvl7pPr>
            <a:lvl8pPr lvl="7" rtl="0">
              <a:spcBef>
                <a:spcPts val="0"/>
              </a:spcBef>
              <a:spcAft>
                <a:spcPts val="0"/>
              </a:spcAft>
              <a:buClr>
                <a:schemeClr val="accent4"/>
              </a:buClr>
              <a:buSzPts val="3000"/>
              <a:buNone/>
              <a:defRPr sz="4000" b="1">
                <a:solidFill>
                  <a:schemeClr val="accent4"/>
                </a:solidFill>
              </a:defRPr>
            </a:lvl8pPr>
            <a:lvl9pPr lvl="8" rtl="0">
              <a:spcBef>
                <a:spcPts val="0"/>
              </a:spcBef>
              <a:spcAft>
                <a:spcPts val="0"/>
              </a:spcAft>
              <a:buClr>
                <a:schemeClr val="accent4"/>
              </a:buClr>
              <a:buSzPts val="3000"/>
              <a:buNone/>
              <a:defRPr sz="4000" b="1">
                <a:solidFill>
                  <a:schemeClr val="accent4"/>
                </a:solidFill>
              </a:defRPr>
            </a:lvl9pPr>
          </a:lstStyle>
          <a:p>
            <a:r>
              <a:rPr dirty="0"/>
              <a:t>xx%</a:t>
            </a:r>
          </a:p>
        </p:txBody>
      </p:sp>
      <p:sp>
        <p:nvSpPr>
          <p:cNvPr id="450" name="Google Shape;450;p16"/>
          <p:cNvSpPr txBox="1">
            <a:spLocks noGrp="1"/>
          </p:cNvSpPr>
          <p:nvPr>
            <p:ph type="subTitle" idx="5"/>
          </p:nvPr>
        </p:nvSpPr>
        <p:spPr>
          <a:xfrm>
            <a:off x="959984" y="4788200"/>
            <a:ext cx="31152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hlink"/>
                </a:solidFill>
                <a:latin typeface="Arial" panose="020B0604020202020204" pitchFamily="34" charset="0"/>
                <a:cs typeface="Arial" panose="020B0604020202020204" pitchFamily="34" charset="0"/>
              </a:defRPr>
            </a:lvl1pPr>
            <a:lvl2pPr lvl="1" algn="r" rtl="0">
              <a:lnSpc>
                <a:spcPct val="100000"/>
              </a:lnSpc>
              <a:spcBef>
                <a:spcPts val="2133"/>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dirty="0"/>
          </a:p>
        </p:txBody>
      </p:sp>
      <p:sp>
        <p:nvSpPr>
          <p:cNvPr id="451" name="Google Shape;451;p16"/>
          <p:cNvSpPr txBox="1">
            <a:spLocks noGrp="1"/>
          </p:cNvSpPr>
          <p:nvPr>
            <p:ph type="title" idx="6"/>
          </p:nvPr>
        </p:nvSpPr>
        <p:spPr>
          <a:xfrm>
            <a:off x="8116784" y="23549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atin typeface="Arial" panose="020B0604020202020204" pitchFamily="34" charset="0"/>
                <a:cs typeface="Arial" panose="020B0604020202020204" pitchFamily="34" charset="0"/>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dirty="0"/>
          </a:p>
        </p:txBody>
      </p:sp>
      <p:sp>
        <p:nvSpPr>
          <p:cNvPr id="452" name="Google Shape;452;p16"/>
          <p:cNvSpPr txBox="1">
            <a:spLocks noGrp="1"/>
          </p:cNvSpPr>
          <p:nvPr>
            <p:ph type="title" idx="7" hasCustomPrompt="1"/>
          </p:nvPr>
        </p:nvSpPr>
        <p:spPr>
          <a:xfrm>
            <a:off x="6431251" y="2453433"/>
            <a:ext cx="850400" cy="122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3000"/>
              <a:buNone/>
              <a:defRPr sz="4000" b="1">
                <a:solidFill>
                  <a:schemeClr val="accent4"/>
                </a:solidFill>
                <a:latin typeface="Arial" panose="020B0604020202020204" pitchFamily="34" charset="0"/>
                <a:cs typeface="Arial" panose="020B0604020202020204" pitchFamily="34" charset="0"/>
              </a:defRPr>
            </a:lvl1pPr>
            <a:lvl2pPr lvl="1" rtl="0">
              <a:spcBef>
                <a:spcPts val="0"/>
              </a:spcBef>
              <a:spcAft>
                <a:spcPts val="0"/>
              </a:spcAft>
              <a:buClr>
                <a:schemeClr val="accent4"/>
              </a:buClr>
              <a:buSzPts val="3000"/>
              <a:buNone/>
              <a:defRPr sz="4000" b="1">
                <a:solidFill>
                  <a:schemeClr val="accent4"/>
                </a:solidFill>
              </a:defRPr>
            </a:lvl2pPr>
            <a:lvl3pPr lvl="2" rtl="0">
              <a:spcBef>
                <a:spcPts val="0"/>
              </a:spcBef>
              <a:spcAft>
                <a:spcPts val="0"/>
              </a:spcAft>
              <a:buClr>
                <a:schemeClr val="accent4"/>
              </a:buClr>
              <a:buSzPts val="3000"/>
              <a:buNone/>
              <a:defRPr sz="4000" b="1">
                <a:solidFill>
                  <a:schemeClr val="accent4"/>
                </a:solidFill>
              </a:defRPr>
            </a:lvl3pPr>
            <a:lvl4pPr lvl="3" rtl="0">
              <a:spcBef>
                <a:spcPts val="0"/>
              </a:spcBef>
              <a:spcAft>
                <a:spcPts val="0"/>
              </a:spcAft>
              <a:buClr>
                <a:schemeClr val="accent4"/>
              </a:buClr>
              <a:buSzPts val="3000"/>
              <a:buNone/>
              <a:defRPr sz="4000" b="1">
                <a:solidFill>
                  <a:schemeClr val="accent4"/>
                </a:solidFill>
              </a:defRPr>
            </a:lvl4pPr>
            <a:lvl5pPr lvl="4" rtl="0">
              <a:spcBef>
                <a:spcPts val="0"/>
              </a:spcBef>
              <a:spcAft>
                <a:spcPts val="0"/>
              </a:spcAft>
              <a:buClr>
                <a:schemeClr val="accent4"/>
              </a:buClr>
              <a:buSzPts val="3000"/>
              <a:buNone/>
              <a:defRPr sz="4000" b="1">
                <a:solidFill>
                  <a:schemeClr val="accent4"/>
                </a:solidFill>
              </a:defRPr>
            </a:lvl5pPr>
            <a:lvl6pPr lvl="5" rtl="0">
              <a:spcBef>
                <a:spcPts val="0"/>
              </a:spcBef>
              <a:spcAft>
                <a:spcPts val="0"/>
              </a:spcAft>
              <a:buClr>
                <a:schemeClr val="accent4"/>
              </a:buClr>
              <a:buSzPts val="3000"/>
              <a:buNone/>
              <a:defRPr sz="4000" b="1">
                <a:solidFill>
                  <a:schemeClr val="accent4"/>
                </a:solidFill>
              </a:defRPr>
            </a:lvl6pPr>
            <a:lvl7pPr lvl="6" rtl="0">
              <a:spcBef>
                <a:spcPts val="0"/>
              </a:spcBef>
              <a:spcAft>
                <a:spcPts val="0"/>
              </a:spcAft>
              <a:buClr>
                <a:schemeClr val="accent4"/>
              </a:buClr>
              <a:buSzPts val="3000"/>
              <a:buNone/>
              <a:defRPr sz="4000" b="1">
                <a:solidFill>
                  <a:schemeClr val="accent4"/>
                </a:solidFill>
              </a:defRPr>
            </a:lvl7pPr>
            <a:lvl8pPr lvl="7" rtl="0">
              <a:spcBef>
                <a:spcPts val="0"/>
              </a:spcBef>
              <a:spcAft>
                <a:spcPts val="0"/>
              </a:spcAft>
              <a:buClr>
                <a:schemeClr val="accent4"/>
              </a:buClr>
              <a:buSzPts val="3000"/>
              <a:buNone/>
              <a:defRPr sz="4000" b="1">
                <a:solidFill>
                  <a:schemeClr val="accent4"/>
                </a:solidFill>
              </a:defRPr>
            </a:lvl8pPr>
            <a:lvl9pPr lvl="8" rtl="0">
              <a:spcBef>
                <a:spcPts val="0"/>
              </a:spcBef>
              <a:spcAft>
                <a:spcPts val="0"/>
              </a:spcAft>
              <a:buClr>
                <a:schemeClr val="accent4"/>
              </a:buClr>
              <a:buSzPts val="3000"/>
              <a:buNone/>
              <a:defRPr sz="4000" b="1">
                <a:solidFill>
                  <a:schemeClr val="accent4"/>
                </a:solidFill>
              </a:defRPr>
            </a:lvl9pPr>
          </a:lstStyle>
          <a:p>
            <a:r>
              <a:rPr dirty="0"/>
              <a:t>xx%</a:t>
            </a:r>
          </a:p>
        </p:txBody>
      </p:sp>
      <p:sp>
        <p:nvSpPr>
          <p:cNvPr id="453" name="Google Shape;453;p16"/>
          <p:cNvSpPr txBox="1">
            <a:spLocks noGrp="1"/>
          </p:cNvSpPr>
          <p:nvPr>
            <p:ph type="subTitle" idx="8"/>
          </p:nvPr>
        </p:nvSpPr>
        <p:spPr>
          <a:xfrm>
            <a:off x="8116784" y="29338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hlink"/>
                </a:solidFill>
                <a:latin typeface="Arial" panose="020B0604020202020204" pitchFamily="34" charset="0"/>
                <a:cs typeface="Arial" panose="020B0604020202020204" pitchFamily="34" charset="0"/>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dirty="0"/>
          </a:p>
        </p:txBody>
      </p:sp>
      <p:sp>
        <p:nvSpPr>
          <p:cNvPr id="454" name="Google Shape;454;p16"/>
          <p:cNvSpPr txBox="1">
            <a:spLocks noGrp="1"/>
          </p:cNvSpPr>
          <p:nvPr>
            <p:ph type="title" idx="9"/>
          </p:nvPr>
        </p:nvSpPr>
        <p:spPr>
          <a:xfrm>
            <a:off x="8116784" y="42093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atin typeface="Arial" panose="020B0604020202020204" pitchFamily="34" charset="0"/>
                <a:cs typeface="Arial" panose="020B0604020202020204" pitchFamily="34" charset="0"/>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dirty="0"/>
          </a:p>
        </p:txBody>
      </p:sp>
      <p:sp>
        <p:nvSpPr>
          <p:cNvPr id="455" name="Google Shape;455;p16"/>
          <p:cNvSpPr txBox="1">
            <a:spLocks noGrp="1"/>
          </p:cNvSpPr>
          <p:nvPr>
            <p:ph type="title" idx="13" hasCustomPrompt="1"/>
          </p:nvPr>
        </p:nvSpPr>
        <p:spPr>
          <a:xfrm>
            <a:off x="6431251" y="4309633"/>
            <a:ext cx="850400" cy="122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3000"/>
              <a:buNone/>
              <a:defRPr sz="4000" b="1">
                <a:solidFill>
                  <a:schemeClr val="accent4"/>
                </a:solidFill>
                <a:latin typeface="Arial" panose="020B0604020202020204" pitchFamily="34" charset="0"/>
                <a:cs typeface="Arial" panose="020B0604020202020204" pitchFamily="34" charset="0"/>
              </a:defRPr>
            </a:lvl1pPr>
            <a:lvl2pPr lvl="1" rtl="0">
              <a:spcBef>
                <a:spcPts val="0"/>
              </a:spcBef>
              <a:spcAft>
                <a:spcPts val="0"/>
              </a:spcAft>
              <a:buClr>
                <a:schemeClr val="accent4"/>
              </a:buClr>
              <a:buSzPts val="3000"/>
              <a:buNone/>
              <a:defRPr sz="4000" b="1">
                <a:solidFill>
                  <a:schemeClr val="accent4"/>
                </a:solidFill>
              </a:defRPr>
            </a:lvl2pPr>
            <a:lvl3pPr lvl="2" rtl="0">
              <a:spcBef>
                <a:spcPts val="0"/>
              </a:spcBef>
              <a:spcAft>
                <a:spcPts val="0"/>
              </a:spcAft>
              <a:buClr>
                <a:schemeClr val="accent4"/>
              </a:buClr>
              <a:buSzPts val="3000"/>
              <a:buNone/>
              <a:defRPr sz="4000" b="1">
                <a:solidFill>
                  <a:schemeClr val="accent4"/>
                </a:solidFill>
              </a:defRPr>
            </a:lvl3pPr>
            <a:lvl4pPr lvl="3" rtl="0">
              <a:spcBef>
                <a:spcPts val="0"/>
              </a:spcBef>
              <a:spcAft>
                <a:spcPts val="0"/>
              </a:spcAft>
              <a:buClr>
                <a:schemeClr val="accent4"/>
              </a:buClr>
              <a:buSzPts val="3000"/>
              <a:buNone/>
              <a:defRPr sz="4000" b="1">
                <a:solidFill>
                  <a:schemeClr val="accent4"/>
                </a:solidFill>
              </a:defRPr>
            </a:lvl4pPr>
            <a:lvl5pPr lvl="4" rtl="0">
              <a:spcBef>
                <a:spcPts val="0"/>
              </a:spcBef>
              <a:spcAft>
                <a:spcPts val="0"/>
              </a:spcAft>
              <a:buClr>
                <a:schemeClr val="accent4"/>
              </a:buClr>
              <a:buSzPts val="3000"/>
              <a:buNone/>
              <a:defRPr sz="4000" b="1">
                <a:solidFill>
                  <a:schemeClr val="accent4"/>
                </a:solidFill>
              </a:defRPr>
            </a:lvl5pPr>
            <a:lvl6pPr lvl="5" rtl="0">
              <a:spcBef>
                <a:spcPts val="0"/>
              </a:spcBef>
              <a:spcAft>
                <a:spcPts val="0"/>
              </a:spcAft>
              <a:buClr>
                <a:schemeClr val="accent4"/>
              </a:buClr>
              <a:buSzPts val="3000"/>
              <a:buNone/>
              <a:defRPr sz="4000" b="1">
                <a:solidFill>
                  <a:schemeClr val="accent4"/>
                </a:solidFill>
              </a:defRPr>
            </a:lvl6pPr>
            <a:lvl7pPr lvl="6" rtl="0">
              <a:spcBef>
                <a:spcPts val="0"/>
              </a:spcBef>
              <a:spcAft>
                <a:spcPts val="0"/>
              </a:spcAft>
              <a:buClr>
                <a:schemeClr val="accent4"/>
              </a:buClr>
              <a:buSzPts val="3000"/>
              <a:buNone/>
              <a:defRPr sz="4000" b="1">
                <a:solidFill>
                  <a:schemeClr val="accent4"/>
                </a:solidFill>
              </a:defRPr>
            </a:lvl7pPr>
            <a:lvl8pPr lvl="7" rtl="0">
              <a:spcBef>
                <a:spcPts val="0"/>
              </a:spcBef>
              <a:spcAft>
                <a:spcPts val="0"/>
              </a:spcAft>
              <a:buClr>
                <a:schemeClr val="accent4"/>
              </a:buClr>
              <a:buSzPts val="3000"/>
              <a:buNone/>
              <a:defRPr sz="4000" b="1">
                <a:solidFill>
                  <a:schemeClr val="accent4"/>
                </a:solidFill>
              </a:defRPr>
            </a:lvl8pPr>
            <a:lvl9pPr lvl="8" rtl="0">
              <a:spcBef>
                <a:spcPts val="0"/>
              </a:spcBef>
              <a:spcAft>
                <a:spcPts val="0"/>
              </a:spcAft>
              <a:buClr>
                <a:schemeClr val="accent4"/>
              </a:buClr>
              <a:buSzPts val="3000"/>
              <a:buNone/>
              <a:defRPr sz="4000" b="1">
                <a:solidFill>
                  <a:schemeClr val="accent4"/>
                </a:solidFill>
              </a:defRPr>
            </a:lvl9pPr>
          </a:lstStyle>
          <a:p>
            <a:r>
              <a:rPr dirty="0"/>
              <a:t>xx%</a:t>
            </a:r>
          </a:p>
        </p:txBody>
      </p:sp>
      <p:sp>
        <p:nvSpPr>
          <p:cNvPr id="456" name="Google Shape;456;p16"/>
          <p:cNvSpPr txBox="1">
            <a:spLocks noGrp="1"/>
          </p:cNvSpPr>
          <p:nvPr>
            <p:ph type="subTitle" idx="14"/>
          </p:nvPr>
        </p:nvSpPr>
        <p:spPr>
          <a:xfrm>
            <a:off x="8116784" y="47882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hlink"/>
                </a:solidFill>
                <a:latin typeface="Arial" panose="020B0604020202020204" pitchFamily="34" charset="0"/>
                <a:cs typeface="Arial" panose="020B0604020202020204" pitchFamily="34" charset="0"/>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dirty="0"/>
          </a:p>
        </p:txBody>
      </p:sp>
      <p:sp>
        <p:nvSpPr>
          <p:cNvPr id="457" name="Google Shape;457;p16"/>
          <p:cNvSpPr txBox="1">
            <a:spLocks noGrp="1"/>
          </p:cNvSpPr>
          <p:nvPr>
            <p:ph type="title" idx="15"/>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dk2">
                <a:alpha val="90000"/>
              </a:schemeClr>
            </a:outerShdw>
          </a:effectLst>
        </p:spPr>
        <p:txBody>
          <a:bodyPr spcFirstLastPara="1" wrap="square" lIns="91425" tIns="91425" rIns="91425" bIns="91425" anchor="ctr" anchorCtr="0">
            <a:noAutofit/>
          </a:bodyPr>
          <a:lstStyle>
            <a:lvl1pPr lvl="0" rtl="0">
              <a:spcBef>
                <a:spcPts val="0"/>
              </a:spcBef>
              <a:spcAft>
                <a:spcPts val="0"/>
              </a:spcAft>
              <a:buSzPts val="3600"/>
              <a:buNone/>
              <a:defRPr sz="4800">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extLst>
      <p:ext uri="{BB962C8B-B14F-4D97-AF65-F5344CB8AC3E}">
        <p14:creationId xmlns:p14="http://schemas.microsoft.com/office/powerpoint/2010/main" val="40563729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pic>
        <p:nvPicPr>
          <p:cNvPr id="26" name="Google Shape;26;p3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7" name="Google Shape;27;p32"/>
          <p:cNvSpPr txBox="1">
            <a:spLocks noGrp="1"/>
          </p:cNvSpPr>
          <p:nvPr>
            <p:ph type="title"/>
          </p:nvPr>
        </p:nvSpPr>
        <p:spPr>
          <a:xfrm>
            <a:off x="1256000" y="2208200"/>
            <a:ext cx="3744000" cy="77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pic>
        <p:nvPicPr>
          <p:cNvPr id="28" name="Google Shape;28;p32"/>
          <p:cNvPicPr preferRelativeResize="0"/>
          <p:nvPr/>
        </p:nvPicPr>
        <p:blipFill rotWithShape="1">
          <a:blip r:embed="rId3">
            <a:alphaModFix/>
          </a:blip>
          <a:srcRect/>
          <a:stretch/>
        </p:blipFill>
        <p:spPr>
          <a:xfrm rot="788503" flipH="1">
            <a:off x="9152775" y="4594136"/>
            <a:ext cx="4303400" cy="4050599"/>
          </a:xfrm>
          <a:prstGeom prst="rect">
            <a:avLst/>
          </a:prstGeom>
          <a:noFill/>
          <a:ln>
            <a:noFill/>
          </a:ln>
        </p:spPr>
      </p:pic>
      <p:pic>
        <p:nvPicPr>
          <p:cNvPr id="29" name="Google Shape;29;p32"/>
          <p:cNvPicPr preferRelativeResize="0"/>
          <p:nvPr/>
        </p:nvPicPr>
        <p:blipFill rotWithShape="1">
          <a:blip r:embed="rId3">
            <a:alphaModFix/>
          </a:blip>
          <a:srcRect/>
          <a:stretch/>
        </p:blipFill>
        <p:spPr>
          <a:xfrm rot="-9581667" flipH="1">
            <a:off x="3698148" y="-2868950"/>
            <a:ext cx="3855009" cy="3628567"/>
          </a:xfrm>
          <a:prstGeom prst="rect">
            <a:avLst/>
          </a:prstGeom>
          <a:noFill/>
          <a:ln>
            <a:noFill/>
          </a:ln>
        </p:spPr>
      </p:pic>
      <p:pic>
        <p:nvPicPr>
          <p:cNvPr id="30" name="Google Shape;30;p32"/>
          <p:cNvPicPr preferRelativeResize="0"/>
          <p:nvPr/>
        </p:nvPicPr>
        <p:blipFill rotWithShape="1">
          <a:blip r:embed="rId4">
            <a:alphaModFix/>
          </a:blip>
          <a:srcRect/>
          <a:stretch/>
        </p:blipFill>
        <p:spPr>
          <a:xfrm>
            <a:off x="7575312" y="-253336"/>
            <a:ext cx="611424" cy="646000"/>
          </a:xfrm>
          <a:prstGeom prst="rect">
            <a:avLst/>
          </a:prstGeom>
          <a:noFill/>
          <a:ln>
            <a:noFill/>
          </a:ln>
        </p:spPr>
      </p:pic>
      <p:sp>
        <p:nvSpPr>
          <p:cNvPr id="31" name="Google Shape;31;p32"/>
          <p:cNvSpPr txBox="1">
            <a:spLocks noGrp="1"/>
          </p:cNvSpPr>
          <p:nvPr>
            <p:ph type="subTitle" idx="1"/>
          </p:nvPr>
        </p:nvSpPr>
        <p:spPr>
          <a:xfrm>
            <a:off x="1256000" y="3090200"/>
            <a:ext cx="3742800" cy="1564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3457819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1191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7585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46815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14406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685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383907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781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4096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56293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5681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2084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7693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0220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39017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1779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337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4/5/2025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739971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2282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67691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22373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16807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68322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5322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F81DD83F-F77F-46B4-9CB9-C8117E634F65}" type="datetimeFigureOut">
              <a:rPr lang="en-US" sz="1867" smtClean="0">
                <a:solidFill>
                  <a:prstClr val="black">
                    <a:tint val="75000"/>
                  </a:prstClr>
                </a:solidFill>
              </a:rPr>
              <a:pPr defTabSz="914377"/>
              <a:t>4/5/2025</a:t>
            </a:fld>
            <a:endParaRPr lang="en-US" sz="1867">
              <a:solidFill>
                <a:prstClr val="black">
                  <a:tint val="75000"/>
                </a:prstClr>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sz="1867">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AA92924A-2F5C-4ED1-9634-C24838A41D73}" type="slidenum">
              <a:rPr lang="en-US" sz="1867" smtClean="0">
                <a:solidFill>
                  <a:prstClr val="black">
                    <a:tint val="75000"/>
                  </a:prstClr>
                </a:solidFill>
              </a:rPr>
              <a:pPr defTabSz="914377"/>
              <a:t>‹#›</a:t>
            </a:fld>
            <a:endParaRPr lang="en-US" sz="1867">
              <a:solidFill>
                <a:prstClr val="black">
                  <a:tint val="75000"/>
                </a:prstClr>
              </a:solidFill>
            </a:endParaRPr>
          </a:p>
        </p:txBody>
      </p:sp>
    </p:spTree>
    <p:extLst>
      <p:ext uri="{BB962C8B-B14F-4D97-AF65-F5344CB8AC3E}">
        <p14:creationId xmlns:p14="http://schemas.microsoft.com/office/powerpoint/2010/main" val="33020155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44224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86886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14086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4/5/2025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222062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6510824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180283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172947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263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2025/4/5</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1137069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1254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2025/4/5</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8842302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3572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2025/4/5</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2564241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054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4/5/2025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7430071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2025/4/5</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185426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64545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2025/4/5</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5581664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0884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3175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273565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426088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532448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431464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62753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4/5/2025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585730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024230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2025/4/5</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269475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99702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2025/4/5</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5657405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2399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2025/4/5</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2621251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66027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2025/4/5</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610721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8646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2025/4/5</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79965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4/5/2025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0531550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7592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2025/4/5</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0098065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2025/4/5</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330189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67236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27568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15499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2025/4/5</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725616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2025/4/5</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461695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42200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2025/4/5</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810211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4/5/2025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4833329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5" y="6042026"/>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endParaRPr lang="en-US" altLang="en-US"/>
          </a:p>
        </p:txBody>
      </p:sp>
      <p:sp>
        <p:nvSpPr>
          <p:cNvPr id="5" name="Footer Placeholder 4"/>
          <p:cNvSpPr>
            <a:spLocks noGrp="1"/>
          </p:cNvSpPr>
          <p:nvPr>
            <p:ph type="ftr" sz="quarter" idx="11"/>
          </p:nvPr>
        </p:nvSpPr>
        <p:spPr>
          <a:xfrm>
            <a:off x="677335" y="6042026"/>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endParaRPr lang="en-US" altLang="en-US"/>
          </a:p>
        </p:txBody>
      </p:sp>
      <p:sp>
        <p:nvSpPr>
          <p:cNvPr id="6" name="Slide Number Placeholder 5"/>
          <p:cNvSpPr>
            <a:spLocks noGrp="1"/>
          </p:cNvSpPr>
          <p:nvPr>
            <p:ph type="sldNum" sz="quarter" idx="12"/>
          </p:nvPr>
        </p:nvSpPr>
        <p:spPr>
          <a:xfrm>
            <a:off x="8591553" y="6042026"/>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fld id="{831F250A-4CE7-44D4-85B4-49BD9AF6BFD0}" type="slidenum">
              <a:rPr lang="en-US" altLang="en-US"/>
              <a:pPr>
                <a:defRPr/>
              </a:pPr>
              <a:t>‹#›</a:t>
            </a:fld>
            <a:endParaRPr lang="en-US" altLang="en-US"/>
          </a:p>
        </p:txBody>
      </p:sp>
    </p:spTree>
    <p:extLst>
      <p:ext uri="{BB962C8B-B14F-4D97-AF65-F5344CB8AC3E}">
        <p14:creationId xmlns:p14="http://schemas.microsoft.com/office/powerpoint/2010/main" val="5927271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61228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49019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51432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84798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41035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1044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50.xml"/><Relationship Id="rId21" Type="http://schemas.openxmlformats.org/officeDocument/2006/relationships/slideLayout" Target="../slideLayouts/slideLayout45.xml"/><Relationship Id="rId42" Type="http://schemas.openxmlformats.org/officeDocument/2006/relationships/slideLayout" Target="../slideLayouts/slideLayout66.xml"/><Relationship Id="rId47" Type="http://schemas.openxmlformats.org/officeDocument/2006/relationships/slideLayout" Target="../slideLayouts/slideLayout71.xml"/><Relationship Id="rId63" Type="http://schemas.openxmlformats.org/officeDocument/2006/relationships/slideLayout" Target="../slideLayouts/slideLayout87.xml"/><Relationship Id="rId68" Type="http://schemas.openxmlformats.org/officeDocument/2006/relationships/slideLayout" Target="../slideLayouts/slideLayout92.xml"/><Relationship Id="rId16" Type="http://schemas.openxmlformats.org/officeDocument/2006/relationships/slideLayout" Target="../slideLayouts/slideLayout40.xml"/><Relationship Id="rId11" Type="http://schemas.openxmlformats.org/officeDocument/2006/relationships/slideLayout" Target="../slideLayouts/slideLayout35.xml"/><Relationship Id="rId32" Type="http://schemas.openxmlformats.org/officeDocument/2006/relationships/slideLayout" Target="../slideLayouts/slideLayout56.xml"/><Relationship Id="rId37" Type="http://schemas.openxmlformats.org/officeDocument/2006/relationships/slideLayout" Target="../slideLayouts/slideLayout61.xml"/><Relationship Id="rId53" Type="http://schemas.openxmlformats.org/officeDocument/2006/relationships/slideLayout" Target="../slideLayouts/slideLayout77.xml"/><Relationship Id="rId58" Type="http://schemas.openxmlformats.org/officeDocument/2006/relationships/slideLayout" Target="../slideLayouts/slideLayout82.xml"/><Relationship Id="rId74" Type="http://schemas.microsoft.com/office/2007/relationships/media" Target="../media/media1.mp3"/><Relationship Id="rId79" Type="http://schemas.openxmlformats.org/officeDocument/2006/relationships/image" Target="../media/image8.emf"/><Relationship Id="rId5" Type="http://schemas.openxmlformats.org/officeDocument/2006/relationships/slideLayout" Target="../slideLayouts/slideLayout29.xml"/><Relationship Id="rId61" Type="http://schemas.openxmlformats.org/officeDocument/2006/relationships/slideLayout" Target="../slideLayouts/slideLayout85.xml"/><Relationship Id="rId82" Type="http://schemas.openxmlformats.org/officeDocument/2006/relationships/image" Target="../media/image11.emf"/><Relationship Id="rId19" Type="http://schemas.openxmlformats.org/officeDocument/2006/relationships/slideLayout" Target="../slideLayouts/slideLayout4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slideLayout" Target="../slideLayouts/slideLayout59.xml"/><Relationship Id="rId43" Type="http://schemas.openxmlformats.org/officeDocument/2006/relationships/slideLayout" Target="../slideLayouts/slideLayout67.xml"/><Relationship Id="rId48" Type="http://schemas.openxmlformats.org/officeDocument/2006/relationships/slideLayout" Target="../slideLayouts/slideLayout72.xml"/><Relationship Id="rId56" Type="http://schemas.openxmlformats.org/officeDocument/2006/relationships/slideLayout" Target="../slideLayouts/slideLayout80.xml"/><Relationship Id="rId64" Type="http://schemas.openxmlformats.org/officeDocument/2006/relationships/slideLayout" Target="../slideLayouts/slideLayout88.xml"/><Relationship Id="rId69" Type="http://schemas.openxmlformats.org/officeDocument/2006/relationships/slideLayout" Target="../slideLayouts/slideLayout93.xml"/><Relationship Id="rId77" Type="http://schemas.openxmlformats.org/officeDocument/2006/relationships/image" Target="../media/image6.emf"/><Relationship Id="rId8" Type="http://schemas.openxmlformats.org/officeDocument/2006/relationships/slideLayout" Target="../slideLayouts/slideLayout32.xml"/><Relationship Id="rId51" Type="http://schemas.openxmlformats.org/officeDocument/2006/relationships/slideLayout" Target="../slideLayouts/slideLayout75.xml"/><Relationship Id="rId72" Type="http://schemas.openxmlformats.org/officeDocument/2006/relationships/slideLayout" Target="../slideLayouts/slideLayout96.xml"/><Relationship Id="rId80" Type="http://schemas.openxmlformats.org/officeDocument/2006/relationships/image" Target="../media/image9.emf"/><Relationship Id="rId3" Type="http://schemas.openxmlformats.org/officeDocument/2006/relationships/slideLayout" Target="../slideLayouts/slideLayout27.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38" Type="http://schemas.openxmlformats.org/officeDocument/2006/relationships/slideLayout" Target="../slideLayouts/slideLayout62.xml"/><Relationship Id="rId46" Type="http://schemas.openxmlformats.org/officeDocument/2006/relationships/slideLayout" Target="../slideLayouts/slideLayout70.xml"/><Relationship Id="rId59" Type="http://schemas.openxmlformats.org/officeDocument/2006/relationships/slideLayout" Target="../slideLayouts/slideLayout83.xml"/><Relationship Id="rId67" Type="http://schemas.openxmlformats.org/officeDocument/2006/relationships/slideLayout" Target="../slideLayouts/slideLayout91.xml"/><Relationship Id="rId20" Type="http://schemas.openxmlformats.org/officeDocument/2006/relationships/slideLayout" Target="../slideLayouts/slideLayout44.xml"/><Relationship Id="rId41" Type="http://schemas.openxmlformats.org/officeDocument/2006/relationships/slideLayout" Target="../slideLayouts/slideLayout65.xml"/><Relationship Id="rId54" Type="http://schemas.openxmlformats.org/officeDocument/2006/relationships/slideLayout" Target="../slideLayouts/slideLayout78.xml"/><Relationship Id="rId62" Type="http://schemas.openxmlformats.org/officeDocument/2006/relationships/slideLayout" Target="../slideLayouts/slideLayout86.xml"/><Relationship Id="rId70" Type="http://schemas.openxmlformats.org/officeDocument/2006/relationships/slideLayout" Target="../slideLayouts/slideLayout94.xml"/><Relationship Id="rId75" Type="http://schemas.openxmlformats.org/officeDocument/2006/relationships/audio" Target="../media/media1.mp3"/><Relationship Id="rId1" Type="http://schemas.openxmlformats.org/officeDocument/2006/relationships/slideLayout" Target="../slideLayouts/slideLayout25.xml"/><Relationship Id="rId6" Type="http://schemas.openxmlformats.org/officeDocument/2006/relationships/slideLayout" Target="../slideLayouts/slideLayout30.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slideLayout" Target="../slideLayouts/slideLayout60.xml"/><Relationship Id="rId49" Type="http://schemas.openxmlformats.org/officeDocument/2006/relationships/slideLayout" Target="../slideLayouts/slideLayout73.xml"/><Relationship Id="rId57" Type="http://schemas.openxmlformats.org/officeDocument/2006/relationships/slideLayout" Target="../slideLayouts/slideLayout81.xml"/><Relationship Id="rId10" Type="http://schemas.openxmlformats.org/officeDocument/2006/relationships/slideLayout" Target="../slideLayouts/slideLayout34.xml"/><Relationship Id="rId31" Type="http://schemas.openxmlformats.org/officeDocument/2006/relationships/slideLayout" Target="../slideLayouts/slideLayout55.xml"/><Relationship Id="rId44" Type="http://schemas.openxmlformats.org/officeDocument/2006/relationships/slideLayout" Target="../slideLayouts/slideLayout68.xml"/><Relationship Id="rId52" Type="http://schemas.openxmlformats.org/officeDocument/2006/relationships/slideLayout" Target="../slideLayouts/slideLayout76.xml"/><Relationship Id="rId60" Type="http://schemas.openxmlformats.org/officeDocument/2006/relationships/slideLayout" Target="../slideLayouts/slideLayout84.xml"/><Relationship Id="rId65" Type="http://schemas.openxmlformats.org/officeDocument/2006/relationships/slideLayout" Target="../slideLayouts/slideLayout89.xml"/><Relationship Id="rId73" Type="http://schemas.openxmlformats.org/officeDocument/2006/relationships/theme" Target="../theme/theme3.xml"/><Relationship Id="rId78" Type="http://schemas.openxmlformats.org/officeDocument/2006/relationships/image" Target="../media/image7.png"/><Relationship Id="rId81" Type="http://schemas.openxmlformats.org/officeDocument/2006/relationships/image" Target="../media/image10.emf"/><Relationship Id="rId4" Type="http://schemas.openxmlformats.org/officeDocument/2006/relationships/slideLayout" Target="../slideLayouts/slideLayout28.xml"/><Relationship Id="rId9" Type="http://schemas.openxmlformats.org/officeDocument/2006/relationships/slideLayout" Target="../slideLayouts/slideLayout33.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9" Type="http://schemas.openxmlformats.org/officeDocument/2006/relationships/slideLayout" Target="../slideLayouts/slideLayout63.xml"/><Relationship Id="rId34" Type="http://schemas.openxmlformats.org/officeDocument/2006/relationships/slideLayout" Target="../slideLayouts/slideLayout58.xml"/><Relationship Id="rId50" Type="http://schemas.openxmlformats.org/officeDocument/2006/relationships/slideLayout" Target="../slideLayouts/slideLayout74.xml"/><Relationship Id="rId55" Type="http://schemas.openxmlformats.org/officeDocument/2006/relationships/slideLayout" Target="../slideLayouts/slideLayout79.xml"/><Relationship Id="rId76" Type="http://schemas.openxmlformats.org/officeDocument/2006/relationships/image" Target="../media/image5.emf"/><Relationship Id="rId7" Type="http://schemas.openxmlformats.org/officeDocument/2006/relationships/slideLayout" Target="../slideLayouts/slideLayout31.xml"/><Relationship Id="rId71" Type="http://schemas.openxmlformats.org/officeDocument/2006/relationships/slideLayout" Target="../slideLayouts/slideLayout95.xml"/><Relationship Id="rId2" Type="http://schemas.openxmlformats.org/officeDocument/2006/relationships/slideLayout" Target="../slideLayouts/slideLayout26.xml"/><Relationship Id="rId29" Type="http://schemas.openxmlformats.org/officeDocument/2006/relationships/slideLayout" Target="../slideLayouts/slideLayout53.xml"/><Relationship Id="rId24" Type="http://schemas.openxmlformats.org/officeDocument/2006/relationships/slideLayout" Target="../slideLayouts/slideLayout48.xml"/><Relationship Id="rId40" Type="http://schemas.openxmlformats.org/officeDocument/2006/relationships/slideLayout" Target="../slideLayouts/slideLayout64.xml"/><Relationship Id="rId45" Type="http://schemas.openxmlformats.org/officeDocument/2006/relationships/slideLayout" Target="../slideLayouts/slideLayout69.xml"/><Relationship Id="rId66"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4/5/2025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41524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4CBE4D-B23D-49AB-9E28-3BD24C72170B}" type="datetimeFigureOut">
              <a:rPr lang="en-US" smtClean="0"/>
              <a:t>4/5/2025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8FD8BC-6C77-47ED-B144-C270259E7748}" type="slidenum">
              <a:rPr lang="en-US" smtClean="0"/>
              <a:t>‹#›</a:t>
            </a:fld>
            <a:endParaRPr lang="en-US"/>
          </a:p>
        </p:txBody>
      </p:sp>
    </p:spTree>
    <p:extLst>
      <p:ext uri="{BB962C8B-B14F-4D97-AF65-F5344CB8AC3E}">
        <p14:creationId xmlns:p14="http://schemas.microsoft.com/office/powerpoint/2010/main" val="5156147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76"/>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77"/>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audioFile r:link="rId75"/>
            <p:extLst>
              <p:ext uri="{DAA4B4D4-6D71-4841-9C94-3DE7FCFB9230}">
                <p14:media xmlns:p14="http://schemas.microsoft.com/office/powerpoint/2010/main" r:embed="rId74"/>
              </p:ext>
            </p:extLst>
          </p:nvPr>
        </p:nvPicPr>
        <p:blipFill>
          <a:blip r:embed="rId78"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79"/>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80"/>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81"/>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82"/>
          <a:stretch>
            <a:fillRect/>
          </a:stretch>
        </p:blipFill>
        <p:spPr>
          <a:xfrm rot="16200000">
            <a:off x="2601222" y="-2905687"/>
            <a:ext cx="7145863" cy="12703240"/>
          </a:xfrm>
          <a:prstGeom prst="rect">
            <a:avLst/>
          </a:prstGeom>
        </p:spPr>
      </p:pic>
    </p:spTree>
    <p:extLst>
      <p:ext uri="{BB962C8B-B14F-4D97-AF65-F5344CB8AC3E}">
        <p14:creationId xmlns:p14="http://schemas.microsoft.com/office/powerpoint/2010/main" val="172430861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 id="2147483717" r:id="rId31"/>
    <p:sldLayoutId id="2147483718" r:id="rId32"/>
    <p:sldLayoutId id="2147483719" r:id="rId33"/>
    <p:sldLayoutId id="2147483720" r:id="rId34"/>
    <p:sldLayoutId id="2147483721" r:id="rId35"/>
    <p:sldLayoutId id="2147483722" r:id="rId36"/>
    <p:sldLayoutId id="2147483723" r:id="rId37"/>
    <p:sldLayoutId id="2147483724" r:id="rId38"/>
    <p:sldLayoutId id="2147483725" r:id="rId39"/>
    <p:sldLayoutId id="2147483726" r:id="rId40"/>
    <p:sldLayoutId id="2147483727" r:id="rId41"/>
    <p:sldLayoutId id="2147483728" r:id="rId42"/>
    <p:sldLayoutId id="2147483729" r:id="rId43"/>
    <p:sldLayoutId id="2147483730" r:id="rId44"/>
    <p:sldLayoutId id="2147483731" r:id="rId45"/>
    <p:sldLayoutId id="2147483732" r:id="rId46"/>
    <p:sldLayoutId id="2147483733" r:id="rId47"/>
    <p:sldLayoutId id="2147483734" r:id="rId48"/>
    <p:sldLayoutId id="2147483735" r:id="rId49"/>
    <p:sldLayoutId id="2147483736" r:id="rId50"/>
    <p:sldLayoutId id="2147483737" r:id="rId51"/>
    <p:sldLayoutId id="2147483738" r:id="rId52"/>
    <p:sldLayoutId id="2147483739" r:id="rId53"/>
    <p:sldLayoutId id="2147483740" r:id="rId54"/>
    <p:sldLayoutId id="2147483741" r:id="rId55"/>
    <p:sldLayoutId id="2147483742" r:id="rId56"/>
    <p:sldLayoutId id="2147483743" r:id="rId57"/>
    <p:sldLayoutId id="2147483744" r:id="rId58"/>
    <p:sldLayoutId id="2147483745" r:id="rId59"/>
    <p:sldLayoutId id="2147483746" r:id="rId60"/>
    <p:sldLayoutId id="2147483747" r:id="rId61"/>
    <p:sldLayoutId id="2147483748" r:id="rId62"/>
    <p:sldLayoutId id="2147483749" r:id="rId63"/>
    <p:sldLayoutId id="2147483750" r:id="rId64"/>
    <p:sldLayoutId id="2147483751" r:id="rId65"/>
    <p:sldLayoutId id="2147483752" r:id="rId66"/>
    <p:sldLayoutId id="2147483753" r:id="rId67"/>
    <p:sldLayoutId id="2147483754" r:id="rId68"/>
    <p:sldLayoutId id="2147483755" r:id="rId69"/>
    <p:sldLayoutId id="2147483756" r:id="rId70"/>
    <p:sldLayoutId id="2147483757" r:id="rId71"/>
    <p:sldLayoutId id="2147483758" r:id="rId72"/>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4.emf"/><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4.xml"/><Relationship Id="rId1" Type="http://schemas.openxmlformats.org/officeDocument/2006/relationships/tags" Target="../tags/tag1.xml"/><Relationship Id="rId5" Type="http://schemas.openxmlformats.org/officeDocument/2006/relationships/image" Target="../media/image23.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24.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24.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4.xml"/><Relationship Id="rId1" Type="http://schemas.openxmlformats.org/officeDocument/2006/relationships/tags" Target="../tags/tag2.xml"/><Relationship Id="rId5" Type="http://schemas.openxmlformats.org/officeDocument/2006/relationships/image" Target="../media/image41.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4.xml"/><Relationship Id="rId1" Type="http://schemas.openxmlformats.org/officeDocument/2006/relationships/tags" Target="../tags/tag3.xml"/><Relationship Id="rId5" Type="http://schemas.openxmlformats.org/officeDocument/2006/relationships/image" Target="../media/image42.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png"/><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24.xml"/><Relationship Id="rId7" Type="http://schemas.openxmlformats.org/officeDocument/2006/relationships/image" Target="../media/image42.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41.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24.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4.xml"/><Relationship Id="rId1" Type="http://schemas.openxmlformats.org/officeDocument/2006/relationships/tags" Target="../tags/tag4.xml"/><Relationship Id="rId5" Type="http://schemas.openxmlformats.org/officeDocument/2006/relationships/image" Target="../media/image45.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7.xml"/><Relationship Id="rId7" Type="http://schemas.microsoft.com/office/2007/relationships/hdphoto" Target="../media/hdphoto2.wdp"/><Relationship Id="rId2" Type="http://schemas.openxmlformats.org/officeDocument/2006/relationships/slideLayout" Target="../slideLayouts/slideLayout24.xml"/><Relationship Id="rId1" Type="http://schemas.openxmlformats.org/officeDocument/2006/relationships/tags" Target="../tags/tag5.xml"/><Relationship Id="rId6" Type="http://schemas.openxmlformats.org/officeDocument/2006/relationships/image" Target="../media/image50.png"/><Relationship Id="rId11" Type="http://schemas.openxmlformats.org/officeDocument/2006/relationships/image" Target="../media/image23.png"/><Relationship Id="rId5" Type="http://schemas.openxmlformats.org/officeDocument/2006/relationships/image" Target="../media/image49.png"/><Relationship Id="rId10" Type="http://schemas.openxmlformats.org/officeDocument/2006/relationships/image" Target="../media/image22.png"/><Relationship Id="rId4" Type="http://schemas.openxmlformats.org/officeDocument/2006/relationships/image" Target="../media/image27.png"/><Relationship Id="rId9"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4.xml"/><Relationship Id="rId5" Type="http://schemas.openxmlformats.org/officeDocument/2006/relationships/image" Target="../media/image54.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4.xml"/><Relationship Id="rId1" Type="http://schemas.openxmlformats.org/officeDocument/2006/relationships/tags" Target="../tags/tag6.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5.png"/><Relationship Id="rId1" Type="http://schemas.openxmlformats.org/officeDocument/2006/relationships/slideLayout" Target="../slideLayouts/slideLayout24.xml"/><Relationship Id="rId4" Type="http://schemas.openxmlformats.org/officeDocument/2006/relationships/image" Target="../media/image56.gif"/></Relationships>
</file>

<file path=ppt/slides/_rels/slide3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57.wmf"/><Relationship Id="rId7"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90.xml"/><Relationship Id="rId6" Type="http://schemas.openxmlformats.org/officeDocument/2006/relationships/image" Target="../media/image60.wmf"/><Relationship Id="rId5" Type="http://schemas.openxmlformats.org/officeDocument/2006/relationships/image" Target="../media/image59.wmf"/><Relationship Id="rId4" Type="http://schemas.openxmlformats.org/officeDocument/2006/relationships/image" Target="../media/image58.w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4.xml"/><Relationship Id="rId1" Type="http://schemas.openxmlformats.org/officeDocument/2006/relationships/tags" Target="../tags/tag7.xm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62.png"/><Relationship Id="rId5" Type="http://schemas.openxmlformats.org/officeDocument/2006/relationships/image" Target="../media/image36.pn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4.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62.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11.xml"/></Relationships>
</file>

<file path=ppt/slides/_rels/slide4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png"/><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9.png"/><Relationship Id="rId7" Type="http://schemas.openxmlformats.org/officeDocument/2006/relationships/diagramLayout" Target="../diagrams/layout1.xml"/><Relationship Id="rId2" Type="http://schemas.openxmlformats.org/officeDocument/2006/relationships/image" Target="../media/image28.png"/><Relationship Id="rId1" Type="http://schemas.openxmlformats.org/officeDocument/2006/relationships/slideLayout" Target="../slideLayouts/slideLayout24.xml"/><Relationship Id="rId6" Type="http://schemas.openxmlformats.org/officeDocument/2006/relationships/diagramData" Target="../diagrams/data1.xml"/><Relationship Id="rId5" Type="http://schemas.openxmlformats.org/officeDocument/2006/relationships/image" Target="https://cth.edu.vn/wp-content/uploads/2018/03/phuong-phap-hoc-hop-tac-think-pair-share.jpg" TargetMode="External"/><Relationship Id="rId10" Type="http://schemas.microsoft.com/office/2007/relationships/diagramDrawing" Target="../diagrams/drawing1.xml"/><Relationship Id="rId4" Type="http://schemas.openxmlformats.org/officeDocument/2006/relationships/image" Target="../media/image30.jpeg"/><Relationship Id="rId9" Type="http://schemas.openxmlformats.org/officeDocument/2006/relationships/diagramColors" Target="../diagrams/colors1.xml"/></Relationships>
</file>

<file path=ppt/slides/_rels/slide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30.jpeg"/><Relationship Id="rId7"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image" Target="https://cth.edu.vn/wp-content/uploads/2018/03/phuong-phap-hoc-hop-tac-think-pair-share.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Google Shape;164;p9"/>
          <p:cNvPicPr preferRelativeResize="0"/>
          <p:nvPr/>
        </p:nvPicPr>
        <p:blipFill rotWithShape="1">
          <a:blip r:embed="rId3">
            <a:alphaModFix/>
          </a:blip>
          <a:srcRect l="15285" t="10430" r="46645" b="11190"/>
          <a:stretch/>
        </p:blipFill>
        <p:spPr>
          <a:xfrm>
            <a:off x="-593092" y="-608318"/>
            <a:ext cx="13245869" cy="7552607"/>
          </a:xfrm>
          <a:prstGeom prst="rect">
            <a:avLst/>
          </a:prstGeom>
          <a:noFill/>
          <a:ln>
            <a:noFill/>
          </a:ln>
        </p:spPr>
      </p:pic>
      <p:grpSp>
        <p:nvGrpSpPr>
          <p:cNvPr id="7" name="Group 2"/>
          <p:cNvGrpSpPr>
            <a:grpSpLocks noChangeAspect="1"/>
          </p:cNvGrpSpPr>
          <p:nvPr/>
        </p:nvGrpSpPr>
        <p:grpSpPr bwMode="auto">
          <a:xfrm>
            <a:off x="6281994" y="3690014"/>
            <a:ext cx="5642394" cy="3371903"/>
            <a:chOff x="0" y="0"/>
            <a:chExt cx="5460" cy="3810"/>
          </a:xfrm>
        </p:grpSpPr>
        <p:sp>
          <p:nvSpPr>
            <p:cNvPr id="8"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Wingdings 3" panose="05040102010807070707" pitchFamily="18" charset="2"/>
                <a:buNone/>
                <a:tabLst/>
                <a:defRPr/>
              </a:pP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9"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0"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1"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2"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3"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4"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5"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6"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7"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8"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9"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0"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1"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2"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3"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4"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5"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6"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7"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grpSp>
      <p:sp>
        <p:nvSpPr>
          <p:cNvPr id="28" name="AutoShape 3"/>
          <p:cNvSpPr>
            <a:spLocks noChangeArrowheads="1"/>
          </p:cNvSpPr>
          <p:nvPr/>
        </p:nvSpPr>
        <p:spPr bwMode="auto">
          <a:xfrm>
            <a:off x="6624832" y="3661355"/>
            <a:ext cx="329322" cy="298966"/>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29" name="AutoShape 8"/>
          <p:cNvSpPr>
            <a:spLocks noChangeArrowheads="1"/>
          </p:cNvSpPr>
          <p:nvPr/>
        </p:nvSpPr>
        <p:spPr bwMode="auto">
          <a:xfrm>
            <a:off x="4712321" y="742097"/>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AutoShape 10"/>
          <p:cNvSpPr>
            <a:spLocks noChangeArrowheads="1"/>
          </p:cNvSpPr>
          <p:nvPr/>
        </p:nvSpPr>
        <p:spPr bwMode="auto">
          <a:xfrm>
            <a:off x="6635304" y="63634"/>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31" name="AutoShape 14"/>
          <p:cNvSpPr>
            <a:spLocks noChangeArrowheads="1"/>
          </p:cNvSpPr>
          <p:nvPr/>
        </p:nvSpPr>
        <p:spPr bwMode="auto">
          <a:xfrm>
            <a:off x="7481699" y="1491955"/>
            <a:ext cx="296388" cy="320985"/>
          </a:xfrm>
          <a:prstGeom prst="star5">
            <a:avLst/>
          </a:prstGeom>
          <a:gradFill rotWithShape="1">
            <a:gsLst>
              <a:gs pos="0">
                <a:srgbClr val="1D9BB8"/>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AutoShape 19"/>
          <p:cNvSpPr>
            <a:spLocks noChangeArrowheads="1"/>
          </p:cNvSpPr>
          <p:nvPr/>
        </p:nvSpPr>
        <p:spPr bwMode="auto">
          <a:xfrm>
            <a:off x="6898619" y="4332255"/>
            <a:ext cx="409819" cy="389351"/>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AutoShape 4"/>
          <p:cNvSpPr>
            <a:spLocks noChangeArrowheads="1"/>
          </p:cNvSpPr>
          <p:nvPr/>
        </p:nvSpPr>
        <p:spPr bwMode="auto">
          <a:xfrm>
            <a:off x="733084" y="2822772"/>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34" name="AutoShape 7"/>
          <p:cNvSpPr>
            <a:spLocks noChangeArrowheads="1"/>
          </p:cNvSpPr>
          <p:nvPr/>
        </p:nvSpPr>
        <p:spPr bwMode="auto">
          <a:xfrm>
            <a:off x="2266148" y="87182"/>
            <a:ext cx="351273" cy="500595"/>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35" name="WordArt 11"/>
          <p:cNvSpPr>
            <a:spLocks noChangeArrowheads="1" noChangeShapeType="1" noTextEdit="1"/>
          </p:cNvSpPr>
          <p:nvPr/>
        </p:nvSpPr>
        <p:spPr bwMode="auto">
          <a:xfrm>
            <a:off x="2266148" y="1517408"/>
            <a:ext cx="9239984" cy="2207756"/>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597" b="0" i="0" u="none" strike="noStrike" kern="10" cap="none" spc="0" normalizeH="0" baseline="0" noProof="0" dirty="0">
                <a:ln w="9525">
                  <a:round/>
                  <a:headEnd/>
                  <a:tailEnd/>
                </a:ln>
                <a:gradFill rotWithShape="1">
                  <a:gsLst>
                    <a:gs pos="0">
                      <a:srgbClr val="FFFF00"/>
                    </a:gs>
                    <a:gs pos="100000">
                      <a:srgbClr val="FF3300"/>
                    </a:gs>
                  </a:gsLst>
                  <a:path path="rect">
                    <a:fillToRect l="50000" t="50000" r="50000" b="50000"/>
                  </a:path>
                </a:gradFill>
                <a:effectLst/>
                <a:uLnTx/>
                <a:uFillTx/>
                <a:latin typeface="#9Slide03 Aturdida" pitchFamily="2" charset="0"/>
                <a:ea typeface="+mn-ea"/>
                <a:cs typeface="#9Slide03 Arima Madurai Black" panose="00000A00000000000000" pitchFamily="2" charset="0"/>
              </a:rPr>
              <a:t>CHÀO MỪNG CÁC EM ĐẾN VỚI TIẾT HỌC NGÀY HÔM NAY</a:t>
            </a:r>
          </a:p>
        </p:txBody>
      </p:sp>
      <p:grpSp>
        <p:nvGrpSpPr>
          <p:cNvPr id="37" name="Group 27"/>
          <p:cNvGrpSpPr>
            <a:grpSpLocks/>
          </p:cNvGrpSpPr>
          <p:nvPr/>
        </p:nvGrpSpPr>
        <p:grpSpPr bwMode="auto">
          <a:xfrm rot="-637170">
            <a:off x="8252361" y="4629774"/>
            <a:ext cx="2425043" cy="994442"/>
            <a:chOff x="336" y="2040"/>
            <a:chExt cx="1200" cy="2016"/>
          </a:xfrm>
        </p:grpSpPr>
        <p:pic>
          <p:nvPicPr>
            <p:cNvPr id="38" name="Picture 28" descr="p3012_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9" descr="p3012_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0" descr="p3012_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286624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23" presetClass="entr" presetSubtype="528" repeatCount="indefinite" fill="hold" grpId="0" nodeType="withEffect">
                                  <p:stCondLst>
                                    <p:cond delay="500"/>
                                  </p:stCondLst>
                                  <p:childTnLst>
                                    <p:set>
                                      <p:cBhvr>
                                        <p:cTn id="11" dur="1" fill="hold">
                                          <p:stCondLst>
                                            <p:cond delay="0"/>
                                          </p:stCondLst>
                                        </p:cTn>
                                        <p:tgtEl>
                                          <p:spTgt spid="28"/>
                                        </p:tgtEl>
                                        <p:attrNameLst>
                                          <p:attrName>style.visibility</p:attrName>
                                        </p:attrNameLst>
                                      </p:cBhvr>
                                      <p:to>
                                        <p:strVal val="visible"/>
                                      </p:to>
                                    </p:set>
                                    <p:anim calcmode="lin" valueType="num">
                                      <p:cBhvr>
                                        <p:cTn id="12" dur="1000" fill="hold"/>
                                        <p:tgtEl>
                                          <p:spTgt spid="28"/>
                                        </p:tgtEl>
                                        <p:attrNameLst>
                                          <p:attrName>ppt_w</p:attrName>
                                        </p:attrNameLst>
                                      </p:cBhvr>
                                      <p:tavLst>
                                        <p:tav tm="0">
                                          <p:val>
                                            <p:fltVal val="0"/>
                                          </p:val>
                                        </p:tav>
                                        <p:tav tm="100000">
                                          <p:val>
                                            <p:strVal val="#ppt_w"/>
                                          </p:val>
                                        </p:tav>
                                      </p:tavLst>
                                    </p:anim>
                                    <p:anim calcmode="lin" valueType="num">
                                      <p:cBhvr>
                                        <p:cTn id="13" dur="1000" fill="hold"/>
                                        <p:tgtEl>
                                          <p:spTgt spid="28"/>
                                        </p:tgtEl>
                                        <p:attrNameLst>
                                          <p:attrName>ppt_h</p:attrName>
                                        </p:attrNameLst>
                                      </p:cBhvr>
                                      <p:tavLst>
                                        <p:tav tm="0">
                                          <p:val>
                                            <p:fltVal val="0"/>
                                          </p:val>
                                        </p:tav>
                                        <p:tav tm="100000">
                                          <p:val>
                                            <p:strVal val="#ppt_h"/>
                                          </p:val>
                                        </p:tav>
                                      </p:tavLst>
                                    </p:anim>
                                    <p:anim calcmode="lin" valueType="num">
                                      <p:cBhvr>
                                        <p:cTn id="14" dur="1000" fill="hold"/>
                                        <p:tgtEl>
                                          <p:spTgt spid="28"/>
                                        </p:tgtEl>
                                        <p:attrNameLst>
                                          <p:attrName>ppt_x</p:attrName>
                                        </p:attrNameLst>
                                      </p:cBhvr>
                                      <p:tavLst>
                                        <p:tav tm="0">
                                          <p:val>
                                            <p:fltVal val="0.5"/>
                                          </p:val>
                                        </p:tav>
                                        <p:tav tm="100000">
                                          <p:val>
                                            <p:strVal val="#ppt_x"/>
                                          </p:val>
                                        </p:tav>
                                      </p:tavLst>
                                    </p:anim>
                                    <p:anim calcmode="lin" valueType="num">
                                      <p:cBhvr>
                                        <p:cTn id="15" dur="1000" fill="hold"/>
                                        <p:tgtEl>
                                          <p:spTgt spid="28"/>
                                        </p:tgtEl>
                                        <p:attrNameLst>
                                          <p:attrName>ppt_y</p:attrName>
                                        </p:attrNameLst>
                                      </p:cBhvr>
                                      <p:tavLst>
                                        <p:tav tm="0">
                                          <p:val>
                                            <p:fltVal val="0.5"/>
                                          </p:val>
                                        </p:tav>
                                        <p:tav tm="100000">
                                          <p:val>
                                            <p:strVal val="#ppt_y"/>
                                          </p:val>
                                        </p:tav>
                                      </p:tavLst>
                                    </p:anim>
                                  </p:childTnLst>
                                </p:cTn>
                              </p:par>
                              <p:par>
                                <p:cTn id="16" presetID="23" presetClass="entr" presetSubtype="528" repeatCount="indefinite"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1000" fill="hold"/>
                                        <p:tgtEl>
                                          <p:spTgt spid="29"/>
                                        </p:tgtEl>
                                        <p:attrNameLst>
                                          <p:attrName>ppt_w</p:attrName>
                                        </p:attrNameLst>
                                      </p:cBhvr>
                                      <p:tavLst>
                                        <p:tav tm="0">
                                          <p:val>
                                            <p:fltVal val="0"/>
                                          </p:val>
                                        </p:tav>
                                        <p:tav tm="100000">
                                          <p:val>
                                            <p:strVal val="#ppt_w"/>
                                          </p:val>
                                        </p:tav>
                                      </p:tavLst>
                                    </p:anim>
                                    <p:anim calcmode="lin" valueType="num">
                                      <p:cBhvr>
                                        <p:cTn id="19" dur="1000" fill="hold"/>
                                        <p:tgtEl>
                                          <p:spTgt spid="29"/>
                                        </p:tgtEl>
                                        <p:attrNameLst>
                                          <p:attrName>ppt_h</p:attrName>
                                        </p:attrNameLst>
                                      </p:cBhvr>
                                      <p:tavLst>
                                        <p:tav tm="0">
                                          <p:val>
                                            <p:fltVal val="0"/>
                                          </p:val>
                                        </p:tav>
                                        <p:tav tm="100000">
                                          <p:val>
                                            <p:strVal val="#ppt_h"/>
                                          </p:val>
                                        </p:tav>
                                      </p:tavLst>
                                    </p:anim>
                                    <p:anim calcmode="lin" valueType="num">
                                      <p:cBhvr>
                                        <p:cTn id="20" dur="1000" fill="hold"/>
                                        <p:tgtEl>
                                          <p:spTgt spid="29"/>
                                        </p:tgtEl>
                                        <p:attrNameLst>
                                          <p:attrName>ppt_x</p:attrName>
                                        </p:attrNameLst>
                                      </p:cBhvr>
                                      <p:tavLst>
                                        <p:tav tm="0">
                                          <p:val>
                                            <p:fltVal val="0.5"/>
                                          </p:val>
                                        </p:tav>
                                        <p:tav tm="100000">
                                          <p:val>
                                            <p:strVal val="#ppt_x"/>
                                          </p:val>
                                        </p:tav>
                                      </p:tavLst>
                                    </p:anim>
                                    <p:anim calcmode="lin" valueType="num">
                                      <p:cBhvr>
                                        <p:cTn id="21" dur="1000" fill="hold"/>
                                        <p:tgtEl>
                                          <p:spTgt spid="29"/>
                                        </p:tgtEl>
                                        <p:attrNameLst>
                                          <p:attrName>ppt_y</p:attrName>
                                        </p:attrNameLst>
                                      </p:cBhvr>
                                      <p:tavLst>
                                        <p:tav tm="0">
                                          <p:val>
                                            <p:fltVal val="0.5"/>
                                          </p:val>
                                        </p:tav>
                                        <p:tav tm="100000">
                                          <p:val>
                                            <p:strVal val="#ppt_y"/>
                                          </p:val>
                                        </p:tav>
                                      </p:tavLst>
                                    </p:anim>
                                  </p:childTnLst>
                                </p:cTn>
                              </p:par>
                              <p:par>
                                <p:cTn id="22" presetID="23" presetClass="entr" presetSubtype="528" repeatCount="indefinite" fill="hold" grpId="0" nodeType="withEffect">
                                  <p:stCondLst>
                                    <p:cond delay="1500"/>
                                  </p:stCondLst>
                                  <p:childTnLst>
                                    <p:set>
                                      <p:cBhvr>
                                        <p:cTn id="23" dur="1" fill="hold">
                                          <p:stCondLst>
                                            <p:cond delay="0"/>
                                          </p:stCondLst>
                                        </p:cTn>
                                        <p:tgtEl>
                                          <p:spTgt spid="30"/>
                                        </p:tgtEl>
                                        <p:attrNameLst>
                                          <p:attrName>style.visibility</p:attrName>
                                        </p:attrNameLst>
                                      </p:cBhvr>
                                      <p:to>
                                        <p:strVal val="visible"/>
                                      </p:to>
                                    </p:set>
                                    <p:anim calcmode="lin" valueType="num">
                                      <p:cBhvr>
                                        <p:cTn id="24" dur="1000" fill="hold"/>
                                        <p:tgtEl>
                                          <p:spTgt spid="30"/>
                                        </p:tgtEl>
                                        <p:attrNameLst>
                                          <p:attrName>ppt_w</p:attrName>
                                        </p:attrNameLst>
                                      </p:cBhvr>
                                      <p:tavLst>
                                        <p:tav tm="0">
                                          <p:val>
                                            <p:fltVal val="0"/>
                                          </p:val>
                                        </p:tav>
                                        <p:tav tm="100000">
                                          <p:val>
                                            <p:strVal val="#ppt_w"/>
                                          </p:val>
                                        </p:tav>
                                      </p:tavLst>
                                    </p:anim>
                                    <p:anim calcmode="lin" valueType="num">
                                      <p:cBhvr>
                                        <p:cTn id="25" dur="1000" fill="hold"/>
                                        <p:tgtEl>
                                          <p:spTgt spid="30"/>
                                        </p:tgtEl>
                                        <p:attrNameLst>
                                          <p:attrName>ppt_h</p:attrName>
                                        </p:attrNameLst>
                                      </p:cBhvr>
                                      <p:tavLst>
                                        <p:tav tm="0">
                                          <p:val>
                                            <p:fltVal val="0"/>
                                          </p:val>
                                        </p:tav>
                                        <p:tav tm="100000">
                                          <p:val>
                                            <p:strVal val="#ppt_h"/>
                                          </p:val>
                                        </p:tav>
                                      </p:tavLst>
                                    </p:anim>
                                    <p:anim calcmode="lin" valueType="num">
                                      <p:cBhvr>
                                        <p:cTn id="26" dur="1000" fill="hold"/>
                                        <p:tgtEl>
                                          <p:spTgt spid="30"/>
                                        </p:tgtEl>
                                        <p:attrNameLst>
                                          <p:attrName>ppt_x</p:attrName>
                                        </p:attrNameLst>
                                      </p:cBhvr>
                                      <p:tavLst>
                                        <p:tav tm="0">
                                          <p:val>
                                            <p:fltVal val="0.5"/>
                                          </p:val>
                                        </p:tav>
                                        <p:tav tm="100000">
                                          <p:val>
                                            <p:strVal val="#ppt_x"/>
                                          </p:val>
                                        </p:tav>
                                      </p:tavLst>
                                    </p:anim>
                                    <p:anim calcmode="lin" valueType="num">
                                      <p:cBhvr>
                                        <p:cTn id="27" dur="1000" fill="hold"/>
                                        <p:tgtEl>
                                          <p:spTgt spid="30"/>
                                        </p:tgtEl>
                                        <p:attrNameLst>
                                          <p:attrName>ppt_y</p:attrName>
                                        </p:attrNameLst>
                                      </p:cBhvr>
                                      <p:tavLst>
                                        <p:tav tm="0">
                                          <p:val>
                                            <p:fltVal val="0.5"/>
                                          </p:val>
                                        </p:tav>
                                        <p:tav tm="100000">
                                          <p:val>
                                            <p:strVal val="#ppt_y"/>
                                          </p:val>
                                        </p:tav>
                                      </p:tavLst>
                                    </p:anim>
                                  </p:childTnLst>
                                </p:cTn>
                              </p:par>
                              <p:par>
                                <p:cTn id="28" presetID="23" presetClass="entr" presetSubtype="528" repeatCount="indefinite"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p:cTn id="30" dur="1000" fill="hold"/>
                                        <p:tgtEl>
                                          <p:spTgt spid="31"/>
                                        </p:tgtEl>
                                        <p:attrNameLst>
                                          <p:attrName>ppt_w</p:attrName>
                                        </p:attrNameLst>
                                      </p:cBhvr>
                                      <p:tavLst>
                                        <p:tav tm="0">
                                          <p:val>
                                            <p:fltVal val="0"/>
                                          </p:val>
                                        </p:tav>
                                        <p:tav tm="100000">
                                          <p:val>
                                            <p:strVal val="#ppt_w"/>
                                          </p:val>
                                        </p:tav>
                                      </p:tavLst>
                                    </p:anim>
                                    <p:anim calcmode="lin" valueType="num">
                                      <p:cBhvr>
                                        <p:cTn id="31" dur="1000" fill="hold"/>
                                        <p:tgtEl>
                                          <p:spTgt spid="31"/>
                                        </p:tgtEl>
                                        <p:attrNameLst>
                                          <p:attrName>ppt_h</p:attrName>
                                        </p:attrNameLst>
                                      </p:cBhvr>
                                      <p:tavLst>
                                        <p:tav tm="0">
                                          <p:val>
                                            <p:fltVal val="0"/>
                                          </p:val>
                                        </p:tav>
                                        <p:tav tm="100000">
                                          <p:val>
                                            <p:strVal val="#ppt_h"/>
                                          </p:val>
                                        </p:tav>
                                      </p:tavLst>
                                    </p:anim>
                                    <p:anim calcmode="lin" valueType="num">
                                      <p:cBhvr>
                                        <p:cTn id="32" dur="1000" fill="hold"/>
                                        <p:tgtEl>
                                          <p:spTgt spid="31"/>
                                        </p:tgtEl>
                                        <p:attrNameLst>
                                          <p:attrName>ppt_x</p:attrName>
                                        </p:attrNameLst>
                                      </p:cBhvr>
                                      <p:tavLst>
                                        <p:tav tm="0">
                                          <p:val>
                                            <p:fltVal val="0.5"/>
                                          </p:val>
                                        </p:tav>
                                        <p:tav tm="100000">
                                          <p:val>
                                            <p:strVal val="#ppt_x"/>
                                          </p:val>
                                        </p:tav>
                                      </p:tavLst>
                                    </p:anim>
                                    <p:anim calcmode="lin" valueType="num">
                                      <p:cBhvr>
                                        <p:cTn id="33" dur="1000" fill="hold"/>
                                        <p:tgtEl>
                                          <p:spTgt spid="31"/>
                                        </p:tgtEl>
                                        <p:attrNameLst>
                                          <p:attrName>ppt_y</p:attrName>
                                        </p:attrNameLst>
                                      </p:cBhvr>
                                      <p:tavLst>
                                        <p:tav tm="0">
                                          <p:val>
                                            <p:fltVal val="0.5"/>
                                          </p:val>
                                        </p:tav>
                                        <p:tav tm="100000">
                                          <p:val>
                                            <p:strVal val="#ppt_y"/>
                                          </p:val>
                                        </p:tav>
                                      </p:tavLst>
                                    </p:anim>
                                  </p:childTnLst>
                                </p:cTn>
                              </p:par>
                              <p:par>
                                <p:cTn id="34" presetID="23" presetClass="entr" presetSubtype="528" repeatCount="indefinite"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1000" fill="hold"/>
                                        <p:tgtEl>
                                          <p:spTgt spid="32"/>
                                        </p:tgtEl>
                                        <p:attrNameLst>
                                          <p:attrName>ppt_w</p:attrName>
                                        </p:attrNameLst>
                                      </p:cBhvr>
                                      <p:tavLst>
                                        <p:tav tm="0">
                                          <p:val>
                                            <p:fltVal val="0"/>
                                          </p:val>
                                        </p:tav>
                                        <p:tav tm="100000">
                                          <p:val>
                                            <p:strVal val="#ppt_w"/>
                                          </p:val>
                                        </p:tav>
                                      </p:tavLst>
                                    </p:anim>
                                    <p:anim calcmode="lin" valueType="num">
                                      <p:cBhvr>
                                        <p:cTn id="37" dur="1000" fill="hold"/>
                                        <p:tgtEl>
                                          <p:spTgt spid="32"/>
                                        </p:tgtEl>
                                        <p:attrNameLst>
                                          <p:attrName>ppt_h</p:attrName>
                                        </p:attrNameLst>
                                      </p:cBhvr>
                                      <p:tavLst>
                                        <p:tav tm="0">
                                          <p:val>
                                            <p:fltVal val="0"/>
                                          </p:val>
                                        </p:tav>
                                        <p:tav tm="100000">
                                          <p:val>
                                            <p:strVal val="#ppt_h"/>
                                          </p:val>
                                        </p:tav>
                                      </p:tavLst>
                                    </p:anim>
                                    <p:anim calcmode="lin" valueType="num">
                                      <p:cBhvr>
                                        <p:cTn id="38" dur="1000" fill="hold"/>
                                        <p:tgtEl>
                                          <p:spTgt spid="32"/>
                                        </p:tgtEl>
                                        <p:attrNameLst>
                                          <p:attrName>ppt_x</p:attrName>
                                        </p:attrNameLst>
                                      </p:cBhvr>
                                      <p:tavLst>
                                        <p:tav tm="0">
                                          <p:val>
                                            <p:fltVal val="0.5"/>
                                          </p:val>
                                        </p:tav>
                                        <p:tav tm="100000">
                                          <p:val>
                                            <p:strVal val="#ppt_x"/>
                                          </p:val>
                                        </p:tav>
                                      </p:tavLst>
                                    </p:anim>
                                    <p:anim calcmode="lin" valueType="num">
                                      <p:cBhvr>
                                        <p:cTn id="39" dur="1000" fill="hold"/>
                                        <p:tgtEl>
                                          <p:spTgt spid="32"/>
                                        </p:tgtEl>
                                        <p:attrNameLst>
                                          <p:attrName>ppt_y</p:attrName>
                                        </p:attrNameLst>
                                      </p:cBhvr>
                                      <p:tavLst>
                                        <p:tav tm="0">
                                          <p:val>
                                            <p:fltVal val="0.5"/>
                                          </p:val>
                                        </p:tav>
                                        <p:tav tm="100000">
                                          <p:val>
                                            <p:strVal val="#ppt_y"/>
                                          </p:val>
                                        </p:tav>
                                      </p:tavLst>
                                    </p:anim>
                                  </p:childTnLst>
                                </p:cTn>
                              </p:par>
                              <p:par>
                                <p:cTn id="40" presetID="23" presetClass="entr" presetSubtype="528" repeatCount="indefinite"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1000" fill="hold"/>
                                        <p:tgtEl>
                                          <p:spTgt spid="33"/>
                                        </p:tgtEl>
                                        <p:attrNameLst>
                                          <p:attrName>ppt_w</p:attrName>
                                        </p:attrNameLst>
                                      </p:cBhvr>
                                      <p:tavLst>
                                        <p:tav tm="0">
                                          <p:val>
                                            <p:fltVal val="0"/>
                                          </p:val>
                                        </p:tav>
                                        <p:tav tm="100000">
                                          <p:val>
                                            <p:strVal val="#ppt_w"/>
                                          </p:val>
                                        </p:tav>
                                      </p:tavLst>
                                    </p:anim>
                                    <p:anim calcmode="lin" valueType="num">
                                      <p:cBhvr>
                                        <p:cTn id="43" dur="1000" fill="hold"/>
                                        <p:tgtEl>
                                          <p:spTgt spid="33"/>
                                        </p:tgtEl>
                                        <p:attrNameLst>
                                          <p:attrName>ppt_h</p:attrName>
                                        </p:attrNameLst>
                                      </p:cBhvr>
                                      <p:tavLst>
                                        <p:tav tm="0">
                                          <p:val>
                                            <p:fltVal val="0"/>
                                          </p:val>
                                        </p:tav>
                                        <p:tav tm="100000">
                                          <p:val>
                                            <p:strVal val="#ppt_h"/>
                                          </p:val>
                                        </p:tav>
                                      </p:tavLst>
                                    </p:anim>
                                    <p:anim calcmode="lin" valueType="num">
                                      <p:cBhvr>
                                        <p:cTn id="44" dur="1000" fill="hold"/>
                                        <p:tgtEl>
                                          <p:spTgt spid="33"/>
                                        </p:tgtEl>
                                        <p:attrNameLst>
                                          <p:attrName>ppt_x</p:attrName>
                                        </p:attrNameLst>
                                      </p:cBhvr>
                                      <p:tavLst>
                                        <p:tav tm="0">
                                          <p:val>
                                            <p:fltVal val="0.5"/>
                                          </p:val>
                                        </p:tav>
                                        <p:tav tm="100000">
                                          <p:val>
                                            <p:strVal val="#ppt_x"/>
                                          </p:val>
                                        </p:tav>
                                      </p:tavLst>
                                    </p:anim>
                                    <p:anim calcmode="lin" valueType="num">
                                      <p:cBhvr>
                                        <p:cTn id="45" dur="1000" fill="hold"/>
                                        <p:tgtEl>
                                          <p:spTgt spid="33"/>
                                        </p:tgtEl>
                                        <p:attrNameLst>
                                          <p:attrName>ppt_y</p:attrName>
                                        </p:attrNameLst>
                                      </p:cBhvr>
                                      <p:tavLst>
                                        <p:tav tm="0">
                                          <p:val>
                                            <p:fltVal val="0.5"/>
                                          </p:val>
                                        </p:tav>
                                        <p:tav tm="100000">
                                          <p:val>
                                            <p:strVal val="#ppt_y"/>
                                          </p:val>
                                        </p:tav>
                                      </p:tavLst>
                                    </p:anim>
                                  </p:childTnLst>
                                </p:cTn>
                              </p:par>
                              <p:par>
                                <p:cTn id="46" presetID="23" presetClass="entr" presetSubtype="528" repeatCount="indefinite" fill="hold" grpId="0" nodeType="withEffect">
                                  <p:stCondLst>
                                    <p:cond delay="500"/>
                                  </p:stCondLst>
                                  <p:childTnLst>
                                    <p:set>
                                      <p:cBhvr>
                                        <p:cTn id="47" dur="1" fill="hold">
                                          <p:stCondLst>
                                            <p:cond delay="0"/>
                                          </p:stCondLst>
                                        </p:cTn>
                                        <p:tgtEl>
                                          <p:spTgt spid="34"/>
                                        </p:tgtEl>
                                        <p:attrNameLst>
                                          <p:attrName>style.visibility</p:attrName>
                                        </p:attrNameLst>
                                      </p:cBhvr>
                                      <p:to>
                                        <p:strVal val="visible"/>
                                      </p:to>
                                    </p:set>
                                    <p:anim calcmode="lin" valueType="num">
                                      <p:cBhvr>
                                        <p:cTn id="48" dur="1000" fill="hold"/>
                                        <p:tgtEl>
                                          <p:spTgt spid="34"/>
                                        </p:tgtEl>
                                        <p:attrNameLst>
                                          <p:attrName>ppt_w</p:attrName>
                                        </p:attrNameLst>
                                      </p:cBhvr>
                                      <p:tavLst>
                                        <p:tav tm="0">
                                          <p:val>
                                            <p:fltVal val="0"/>
                                          </p:val>
                                        </p:tav>
                                        <p:tav tm="100000">
                                          <p:val>
                                            <p:strVal val="#ppt_w"/>
                                          </p:val>
                                        </p:tav>
                                      </p:tavLst>
                                    </p:anim>
                                    <p:anim calcmode="lin" valueType="num">
                                      <p:cBhvr>
                                        <p:cTn id="49" dur="1000" fill="hold"/>
                                        <p:tgtEl>
                                          <p:spTgt spid="34"/>
                                        </p:tgtEl>
                                        <p:attrNameLst>
                                          <p:attrName>ppt_h</p:attrName>
                                        </p:attrNameLst>
                                      </p:cBhvr>
                                      <p:tavLst>
                                        <p:tav tm="0">
                                          <p:val>
                                            <p:fltVal val="0"/>
                                          </p:val>
                                        </p:tav>
                                        <p:tav tm="100000">
                                          <p:val>
                                            <p:strVal val="#ppt_h"/>
                                          </p:val>
                                        </p:tav>
                                      </p:tavLst>
                                    </p:anim>
                                    <p:anim calcmode="lin" valueType="num">
                                      <p:cBhvr>
                                        <p:cTn id="50" dur="1000" fill="hold"/>
                                        <p:tgtEl>
                                          <p:spTgt spid="34"/>
                                        </p:tgtEl>
                                        <p:attrNameLst>
                                          <p:attrName>ppt_x</p:attrName>
                                        </p:attrNameLst>
                                      </p:cBhvr>
                                      <p:tavLst>
                                        <p:tav tm="0">
                                          <p:val>
                                            <p:fltVal val="0.5"/>
                                          </p:val>
                                        </p:tav>
                                        <p:tav tm="100000">
                                          <p:val>
                                            <p:strVal val="#ppt_x"/>
                                          </p:val>
                                        </p:tav>
                                      </p:tavLst>
                                    </p:anim>
                                    <p:anim calcmode="lin" valueType="num">
                                      <p:cBhvr>
                                        <p:cTn id="51" dur="1000" fill="hold"/>
                                        <p:tgtEl>
                                          <p:spTgt spid="34"/>
                                        </p:tgtEl>
                                        <p:attrNameLst>
                                          <p:attrName>ppt_y</p:attrName>
                                        </p:attrNameLst>
                                      </p:cBhvr>
                                      <p:tavLst>
                                        <p:tav tm="0">
                                          <p:val>
                                            <p:fltVal val="0.5"/>
                                          </p:val>
                                        </p:tav>
                                        <p:tav tm="100000">
                                          <p:val>
                                            <p:strVal val="#ppt_y"/>
                                          </p:val>
                                        </p:tav>
                                      </p:tavLst>
                                    </p:anim>
                                  </p:childTnLst>
                                </p:cTn>
                              </p:par>
                              <p:par>
                                <p:cTn id="52" presetID="7" presetClass="entr" presetSubtype="4"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0" fill="hold"/>
                                        <p:tgtEl>
                                          <p:spTgt spid="37"/>
                                        </p:tgtEl>
                                        <p:attrNameLst>
                                          <p:attrName>ppt_x</p:attrName>
                                        </p:attrNameLst>
                                      </p:cBhvr>
                                      <p:tavLst>
                                        <p:tav tm="0">
                                          <p:val>
                                            <p:strVal val="#ppt_x"/>
                                          </p:val>
                                        </p:tav>
                                        <p:tav tm="100000">
                                          <p:val>
                                            <p:strVal val="#ppt_x"/>
                                          </p:val>
                                        </p:tav>
                                      </p:tavLst>
                                    </p:anim>
                                    <p:anim calcmode="lin" valueType="num">
                                      <p:cBhvr additive="base">
                                        <p:cTn id="55" dur="5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3" grpId="0" animBg="1"/>
      <p:bldP spid="3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9179388E-5E30-4889-77FA-8670666E08CB}"/>
              </a:ext>
            </a:extLst>
          </p:cNvPr>
          <p:cNvSpPr/>
          <p:nvPr/>
        </p:nvSpPr>
        <p:spPr>
          <a:xfrm>
            <a:off x="2419003" y="194888"/>
            <a:ext cx="6888480" cy="1048385"/>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PHIẾU BÀI TẬP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(THẢO LUẬN NHÓM </a:t>
            </a:r>
            <a:r>
              <a:rPr kumimoji="0" lang="vi-VN"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ĐÔI</a:t>
            </a:r>
            <a:r>
              <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p>
        </p:txBody>
      </p:sp>
      <p:cxnSp>
        <p:nvCxnSpPr>
          <p:cNvPr id="5" name="Straight Arrow Connector 4">
            <a:extLst>
              <a:ext uri="{FF2B5EF4-FFF2-40B4-BE49-F238E27FC236}">
                <a16:creationId xmlns:a16="http://schemas.microsoft.com/office/drawing/2014/main" id="{9439B5BC-0743-5BB1-589D-E75C922110F0}"/>
              </a:ext>
            </a:extLst>
          </p:cNvPr>
          <p:cNvCxnSpPr>
            <a:cxnSpLocks/>
          </p:cNvCxnSpPr>
          <p:nvPr/>
        </p:nvCxnSpPr>
        <p:spPr>
          <a:xfrm>
            <a:off x="6096000" y="1253656"/>
            <a:ext cx="3793488" cy="496795"/>
          </a:xfrm>
          <a:prstGeom prst="straightConnector1">
            <a:avLst/>
          </a:prstGeom>
          <a:noFill/>
          <a:ln w="28575" cap="flat" cmpd="sng" algn="ctr">
            <a:solidFill>
              <a:srgbClr val="FF9933"/>
            </a:solidFill>
            <a:prstDash val="solid"/>
            <a:miter lim="800000"/>
            <a:tailEnd type="triangle"/>
          </a:ln>
          <a:effectLst/>
        </p:spPr>
      </p:cxnSp>
      <p:sp>
        <p:nvSpPr>
          <p:cNvPr id="6" name="Rectangle: Rounded Corners 13">
            <a:extLst>
              <a:ext uri="{FF2B5EF4-FFF2-40B4-BE49-F238E27FC236}">
                <a16:creationId xmlns:a16="http://schemas.microsoft.com/office/drawing/2014/main" id="{3F584D8C-08A7-C58B-2E92-99D086B136E7}"/>
              </a:ext>
            </a:extLst>
          </p:cNvPr>
          <p:cNvSpPr/>
          <p:nvPr/>
        </p:nvSpPr>
        <p:spPr>
          <a:xfrm>
            <a:off x="130266" y="1764945"/>
            <a:ext cx="6002637" cy="1338050"/>
          </a:xfrm>
          <a:prstGeom prst="roundRect">
            <a:avLst/>
          </a:prstGeom>
          <a:solidFill>
            <a:srgbClr val="CCFFCC"/>
          </a:solidFill>
          <a:ln w="12700" cap="flat" cmpd="sng" algn="ctr">
            <a:solidFill>
              <a:srgbClr val="4472C4">
                <a:shade val="50000"/>
              </a:srgbClr>
            </a:solidFill>
            <a:prstDash val="solid"/>
            <a:miter lim="800000"/>
          </a:ln>
          <a:effectLst/>
        </p:spPr>
        <p:txBody>
          <a:bodyPr rtlCol="0" anchor="ctr"/>
          <a:lstStyle/>
          <a:p>
            <a:pPr lvl="0">
              <a:defRPr/>
            </a:pPr>
            <a:r>
              <a:rPr kumimoji="0" lang="en-US" sz="2800" b="0" i="0" u="sng" strike="noStrike" kern="0" cap="none" spc="0" normalizeH="0" baseline="0" noProof="0" dirty="0" err="1">
                <a:ln>
                  <a:noFill/>
                </a:ln>
                <a:solidFill>
                  <a:prstClr val="black"/>
                </a:solidFill>
                <a:effectLst/>
                <a:uLnTx/>
                <a:uFillTx/>
                <a:latin typeface="#9Slide05 Fourth Medium" panose="00000600000000000000" pitchFamily="2" charset="0"/>
                <a:ea typeface="+mn-ea"/>
                <a:cs typeface="Times New Roman" pitchFamily="18" charset="0"/>
              </a:rPr>
              <a:t>Câu</a:t>
            </a:r>
            <a:r>
              <a:rPr kumimoji="0" lang="en-US" sz="2800" b="0" i="0" u="sng" strike="noStrike" kern="0" cap="none" spc="0" normalizeH="0" baseline="0" noProof="0" dirty="0">
                <a:ln>
                  <a:noFill/>
                </a:ln>
                <a:solidFill>
                  <a:prstClr val="black"/>
                </a:solidFill>
                <a:effectLst/>
                <a:uLnTx/>
                <a:uFillTx/>
                <a:latin typeface="#9Slide05 Fourth Medium" panose="00000600000000000000" pitchFamily="2" charset="0"/>
                <a:ea typeface="+mn-ea"/>
                <a:cs typeface="Times New Roman" pitchFamily="18" charset="0"/>
              </a:rPr>
              <a:t> 1</a:t>
            </a:r>
            <a:r>
              <a:rPr kumimoji="0" lang="en-US" sz="2800" b="1" i="0" u="none" strike="noStrike" kern="0" cap="none" spc="0" normalizeH="0" baseline="0" noProof="0" dirty="0">
                <a:ln>
                  <a:noFill/>
                </a:ln>
                <a:solidFill>
                  <a:prstClr val="black"/>
                </a:solidFill>
                <a:effectLst/>
                <a:uLnTx/>
                <a:uFillTx/>
                <a:latin typeface="#9Slide05 Fourth Medium" panose="00000600000000000000" pitchFamily="2" charset="0"/>
                <a:ea typeface="+mn-ea"/>
                <a:cs typeface="Times New Roman"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hãy</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con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từng</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ảnh</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đã</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tạo</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ra</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sản</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endParaRPr kumimoji="0" lang="en-US" sz="2800" b="0" i="0" u="none" strike="noStrike" kern="0" cap="none" spc="0" normalizeH="0" baseline="0" noProof="0" dirty="0">
              <a:ln>
                <a:noFill/>
              </a:ln>
              <a:solidFill>
                <a:prstClr val="black">
                  <a:lumMod val="95000"/>
                  <a:lumOff val="5000"/>
                </a:prstClr>
              </a:solidFill>
              <a:effectLst/>
              <a:uLnTx/>
              <a:uFillTx/>
              <a:latin typeface="#9Slide05 Fourth Medium" panose="00000600000000000000" pitchFamily="2" charset="0"/>
              <a:ea typeface="+mn-ea"/>
              <a:cs typeface="+mn-cs"/>
            </a:endParaRPr>
          </a:p>
        </p:txBody>
      </p:sp>
      <p:sp>
        <p:nvSpPr>
          <p:cNvPr id="7" name="Rectangle: Rounded Corners 15">
            <a:extLst>
              <a:ext uri="{FF2B5EF4-FFF2-40B4-BE49-F238E27FC236}">
                <a16:creationId xmlns:a16="http://schemas.microsoft.com/office/drawing/2014/main" id="{55342C9A-14BD-7214-8C33-CA692CCDABB4}"/>
              </a:ext>
            </a:extLst>
          </p:cNvPr>
          <p:cNvSpPr/>
          <p:nvPr/>
        </p:nvSpPr>
        <p:spPr>
          <a:xfrm>
            <a:off x="7159102" y="1760834"/>
            <a:ext cx="4678604" cy="1338050"/>
          </a:xfrm>
          <a:prstGeom prst="roundRect">
            <a:avLst/>
          </a:prstGeom>
          <a:solidFill>
            <a:srgbClr val="CCFFCC"/>
          </a:solidFill>
          <a:ln w="12700" cap="flat" cmpd="sng" algn="ctr">
            <a:solidFill>
              <a:srgbClr val="4472C4">
                <a:shade val="50000"/>
              </a:srgbClr>
            </a:solidFill>
            <a:prstDash val="solid"/>
            <a:miter lim="800000"/>
          </a:ln>
          <a:effectLst>
            <a:outerShdw blurRad="50800" dist="38100" dir="2700000" algn="tl" rotWithShape="0">
              <a:prstClr val="black">
                <a:alpha val="40000"/>
              </a:prstClr>
            </a:outerShdw>
          </a:effectLst>
        </p:spPr>
        <p:txBody>
          <a:bodyPr rtlCol="0" anchor="ctr"/>
          <a:lstStyle/>
          <a:p>
            <a:pPr lvl="0">
              <a:defRPr/>
            </a:pPr>
            <a:r>
              <a:rPr kumimoji="0" lang="en-US" sz="2800" b="0" i="0" u="sng" strike="noStrike" kern="0" cap="none" spc="0" normalizeH="0" baseline="0" noProof="0" dirty="0" err="1">
                <a:ln>
                  <a:noFill/>
                </a:ln>
                <a:solidFill>
                  <a:prstClr val="black"/>
                </a:solidFill>
                <a:effectLst/>
                <a:uLnTx/>
                <a:uFillTx/>
                <a:latin typeface="#9Slide05 Fourth Medium" panose="00000600000000000000" pitchFamily="2" charset="0"/>
                <a:ea typeface="+mn-ea"/>
                <a:cs typeface="Times New Roman" pitchFamily="18" charset="0"/>
              </a:rPr>
              <a:t>Câu</a:t>
            </a:r>
            <a:r>
              <a:rPr kumimoji="0" lang="en-US" sz="2800" b="0" i="0" u="sng" strike="noStrike" kern="0" cap="none" spc="0" normalizeH="0" baseline="0" noProof="0" dirty="0">
                <a:ln>
                  <a:noFill/>
                </a:ln>
                <a:solidFill>
                  <a:prstClr val="black"/>
                </a:solidFill>
                <a:effectLst/>
                <a:uLnTx/>
                <a:uFillTx/>
                <a:latin typeface="#9Slide05 Fourth Medium" panose="00000600000000000000" pitchFamily="2" charset="0"/>
                <a:ea typeface="+mn-ea"/>
                <a:cs typeface="Times New Roman" pitchFamily="18" charset="0"/>
              </a:rPr>
              <a:t> 2</a:t>
            </a:r>
            <a:r>
              <a:rPr kumimoji="0" lang="en-US" sz="2800" b="0" i="0" u="none" strike="noStrike" kern="0" cap="none" spc="0" normalizeH="0" baseline="0" noProof="0" dirty="0">
                <a:ln>
                  <a:noFill/>
                </a:ln>
                <a:solidFill>
                  <a:prstClr val="black"/>
                </a:solidFill>
                <a:effectLst/>
                <a:uLnTx/>
                <a:uFillTx/>
                <a:latin typeface="#9Slide05 Fourth Medium" panose="00000600000000000000" pitchFamily="2" charset="0"/>
                <a:ea typeface="+mn-ea"/>
                <a:cs typeface="Times New Roman"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sản</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ý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đời</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con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mn-cs"/>
            </a:endParaRPr>
          </a:p>
        </p:txBody>
      </p:sp>
      <p:sp>
        <p:nvSpPr>
          <p:cNvPr id="8" name="Rectangle: Rounded Corners 23">
            <a:extLst>
              <a:ext uri="{FF2B5EF4-FFF2-40B4-BE49-F238E27FC236}">
                <a16:creationId xmlns:a16="http://schemas.microsoft.com/office/drawing/2014/main" id="{152CF6B5-7D30-64F6-EE36-F8EE5BE254A1}"/>
              </a:ext>
            </a:extLst>
          </p:cNvPr>
          <p:cNvSpPr/>
          <p:nvPr/>
        </p:nvSpPr>
        <p:spPr>
          <a:xfrm>
            <a:off x="145256" y="3429001"/>
            <a:ext cx="6002637" cy="3429000"/>
          </a:xfrm>
          <a:prstGeom prst="roundRect">
            <a:avLst/>
          </a:prstGeom>
          <a:solidFill>
            <a:srgbClr val="A5A5A5">
              <a:lumMod val="40000"/>
              <a:lumOff val="60000"/>
            </a:srgbClr>
          </a:solidFill>
          <a:ln w="12700" cap="flat" cmpd="sng" algn="ctr">
            <a:solidFill>
              <a:srgbClr val="4472C4">
                <a:shade val="50000"/>
              </a:srgbClr>
            </a:solidFill>
            <a:prstDash val="solid"/>
            <a:miter lim="800000"/>
          </a:ln>
          <a:effectLst/>
        </p:spPr>
        <p:txBody>
          <a:bodyPr rtlCol="0" anchor="ctr"/>
          <a:lstStyle/>
          <a:p>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Hình</a:t>
            </a:r>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ảnh</a:t>
            </a:r>
            <a:r>
              <a:rPr lang="en-US" sz="2600" dirty="0">
                <a:solidFill>
                  <a:srgbClr val="0033CC"/>
                </a:solidFill>
                <a:latin typeface="#9Slide05 Brannboll Ny" panose="02000000000000000000" pitchFamily="2" charset="0"/>
                <a:cs typeface="Times New Roman" panose="02020603050405020304" pitchFamily="18" charset="0"/>
              </a:rPr>
              <a:t> 1: </a:t>
            </a:r>
            <a:r>
              <a:rPr lang="en-US" sz="2600" dirty="0" err="1">
                <a:solidFill>
                  <a:srgbClr val="0033CC"/>
                </a:solidFill>
                <a:latin typeface="#9Slide05 Brannboll Ny" panose="02000000000000000000" pitchFamily="2" charset="0"/>
                <a:cs typeface="Times New Roman" panose="02020603050405020304" pitchFamily="18" charset="0"/>
              </a:rPr>
              <a:t>Tạo</a:t>
            </a:r>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ra</a:t>
            </a:r>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lúa</a:t>
            </a:r>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gạo</a:t>
            </a:r>
            <a:r>
              <a:rPr lang="en-US" sz="2600" dirty="0">
                <a:solidFill>
                  <a:srgbClr val="0033CC"/>
                </a:solidFill>
                <a:latin typeface="#9Slide05 Brannboll Ny" panose="02000000000000000000" pitchFamily="2" charset="0"/>
                <a:cs typeface="Times New Roman" panose="02020603050405020304" pitchFamily="18" charset="0"/>
              </a:rPr>
              <a:t> - </a:t>
            </a:r>
            <a:r>
              <a:rPr lang="en-US" sz="2600" dirty="0" err="1">
                <a:solidFill>
                  <a:srgbClr val="0033CC"/>
                </a:solidFill>
                <a:latin typeface="#9Slide05 Brannboll Ny" panose="02000000000000000000" pitchFamily="2" charset="0"/>
                <a:cs typeface="Times New Roman" panose="02020603050405020304" pitchFamily="18" charset="0"/>
              </a:rPr>
              <a:t>nuôi</a:t>
            </a:r>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sống</a:t>
            </a:r>
            <a:r>
              <a:rPr lang="en-US" sz="2600" dirty="0">
                <a:solidFill>
                  <a:srgbClr val="0033CC"/>
                </a:solidFill>
                <a:latin typeface="#9Slide05 Brannboll Ny" panose="02000000000000000000" pitchFamily="2" charset="0"/>
                <a:cs typeface="Times New Roman" panose="02020603050405020304" pitchFamily="18" charset="0"/>
              </a:rPr>
              <a:t> con </a:t>
            </a:r>
            <a:r>
              <a:rPr lang="en-US" sz="2600" dirty="0" err="1">
                <a:solidFill>
                  <a:srgbClr val="0033CC"/>
                </a:solidFill>
                <a:latin typeface="#9Slide05 Brannboll Ny" panose="02000000000000000000" pitchFamily="2" charset="0"/>
                <a:cs typeface="Times New Roman" panose="02020603050405020304" pitchFamily="18" charset="0"/>
              </a:rPr>
              <a:t>người</a:t>
            </a:r>
            <a:endParaRPr lang="en-US" sz="2600" dirty="0">
              <a:solidFill>
                <a:srgbClr val="0033CC"/>
              </a:solidFill>
              <a:latin typeface="#9Slide05 Brannboll Ny" panose="02000000000000000000" pitchFamily="2" charset="0"/>
              <a:cs typeface="Times New Roman" panose="02020603050405020304" pitchFamily="18" charset="0"/>
            </a:endParaRPr>
          </a:p>
          <a:p>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Hình</a:t>
            </a:r>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ảnh</a:t>
            </a:r>
            <a:r>
              <a:rPr lang="en-US" sz="2600" dirty="0">
                <a:solidFill>
                  <a:srgbClr val="0033CC"/>
                </a:solidFill>
                <a:latin typeface="#9Slide05 Brannboll Ny" panose="02000000000000000000" pitchFamily="2" charset="0"/>
                <a:cs typeface="Times New Roman" panose="02020603050405020304" pitchFamily="18" charset="0"/>
              </a:rPr>
              <a:t> 2: </a:t>
            </a:r>
            <a:r>
              <a:rPr lang="en-US" sz="2600" dirty="0" err="1">
                <a:solidFill>
                  <a:srgbClr val="0033CC"/>
                </a:solidFill>
                <a:latin typeface="#9Slide05 Brannboll Ny" panose="02000000000000000000" pitchFamily="2" charset="0"/>
                <a:cs typeface="Times New Roman" panose="02020603050405020304" pitchFamily="18" charset="0"/>
              </a:rPr>
              <a:t>Tạo</a:t>
            </a:r>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ra</a:t>
            </a:r>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những</a:t>
            </a:r>
            <a:r>
              <a:rPr lang="en-US" sz="2600" dirty="0">
                <a:solidFill>
                  <a:srgbClr val="0033CC"/>
                </a:solidFill>
                <a:latin typeface="#9Slide05 Brannboll Ny" panose="02000000000000000000" pitchFamily="2" charset="0"/>
                <a:cs typeface="Times New Roman" panose="02020603050405020304" pitchFamily="18" charset="0"/>
              </a:rPr>
              <a:t> con </a:t>
            </a:r>
            <a:r>
              <a:rPr lang="en-US" sz="2600" dirty="0" err="1">
                <a:solidFill>
                  <a:srgbClr val="0033CC"/>
                </a:solidFill>
                <a:latin typeface="#9Slide05 Brannboll Ny" panose="02000000000000000000" pitchFamily="2" charset="0"/>
                <a:cs typeface="Times New Roman" panose="02020603050405020304" pitchFamily="18" charset="0"/>
              </a:rPr>
              <a:t>người</a:t>
            </a:r>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có</a:t>
            </a:r>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ích</a:t>
            </a:r>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cho</a:t>
            </a:r>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xã</a:t>
            </a:r>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hội</a:t>
            </a:r>
            <a:r>
              <a:rPr lang="en-US" sz="2600" dirty="0">
                <a:solidFill>
                  <a:srgbClr val="0033CC"/>
                </a:solidFill>
                <a:latin typeface="#9Slide05 Brannboll Ny" panose="02000000000000000000" pitchFamily="2" charset="0"/>
                <a:cs typeface="Times New Roman" panose="02020603050405020304" pitchFamily="18" charset="0"/>
              </a:rPr>
              <a:t> - </a:t>
            </a:r>
            <a:r>
              <a:rPr lang="en-US" sz="2600" dirty="0" err="1">
                <a:solidFill>
                  <a:srgbClr val="0033CC"/>
                </a:solidFill>
                <a:latin typeface="#9Slide05 Brannboll Ny" panose="02000000000000000000" pitchFamily="2" charset="0"/>
                <a:cs typeface="Times New Roman" panose="02020603050405020304" pitchFamily="18" charset="0"/>
              </a:rPr>
              <a:t>tạo</a:t>
            </a:r>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nên</a:t>
            </a:r>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sự</a:t>
            </a:r>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phát</a:t>
            </a:r>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triển</a:t>
            </a:r>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cho</a:t>
            </a:r>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xã</a:t>
            </a:r>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hội</a:t>
            </a:r>
            <a:endParaRPr lang="en-US" sz="2600" dirty="0">
              <a:solidFill>
                <a:srgbClr val="0033CC"/>
              </a:solidFill>
              <a:latin typeface="#9Slide05 Brannboll Ny" panose="02000000000000000000" pitchFamily="2" charset="0"/>
              <a:cs typeface="Times New Roman" panose="02020603050405020304" pitchFamily="18" charset="0"/>
            </a:endParaRPr>
          </a:p>
          <a:p>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Hình</a:t>
            </a:r>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ảnh</a:t>
            </a:r>
            <a:r>
              <a:rPr lang="en-US" sz="2600" dirty="0">
                <a:solidFill>
                  <a:srgbClr val="0033CC"/>
                </a:solidFill>
                <a:latin typeface="#9Slide05 Brannboll Ny" panose="02000000000000000000" pitchFamily="2" charset="0"/>
                <a:cs typeface="Times New Roman" panose="02020603050405020304" pitchFamily="18" charset="0"/>
              </a:rPr>
              <a:t> 3: </a:t>
            </a:r>
            <a:r>
              <a:rPr lang="en-US" sz="2600" dirty="0" err="1">
                <a:solidFill>
                  <a:srgbClr val="0033CC"/>
                </a:solidFill>
                <a:latin typeface="#9Slide05 Brannboll Ny" panose="02000000000000000000" pitchFamily="2" charset="0"/>
                <a:cs typeface="Times New Roman" panose="02020603050405020304" pitchFamily="18" charset="0"/>
              </a:rPr>
              <a:t>Tạo</a:t>
            </a:r>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ra</a:t>
            </a:r>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các</a:t>
            </a:r>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dịch</a:t>
            </a:r>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vụ</a:t>
            </a:r>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khám</a:t>
            </a:r>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chữa</a:t>
            </a:r>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bệnh</a:t>
            </a:r>
            <a:r>
              <a:rPr lang="en-US" sz="2600" dirty="0">
                <a:solidFill>
                  <a:srgbClr val="0033CC"/>
                </a:solidFill>
                <a:latin typeface="#9Slide05 Brannboll Ny" panose="02000000000000000000" pitchFamily="2" charset="0"/>
                <a:cs typeface="Times New Roman" panose="02020603050405020304" pitchFamily="18" charset="0"/>
              </a:rPr>
              <a:t> - </a:t>
            </a:r>
            <a:r>
              <a:rPr lang="en-US" sz="2600" dirty="0" err="1">
                <a:solidFill>
                  <a:srgbClr val="0033CC"/>
                </a:solidFill>
                <a:latin typeface="#9Slide05 Brannboll Ny" panose="02000000000000000000" pitchFamily="2" charset="0"/>
                <a:cs typeface="Times New Roman" panose="02020603050405020304" pitchFamily="18" charset="0"/>
              </a:rPr>
              <a:t>nâng</a:t>
            </a:r>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cao</a:t>
            </a:r>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sức</a:t>
            </a:r>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khỏe</a:t>
            </a:r>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cho</a:t>
            </a:r>
            <a:r>
              <a:rPr lang="en-US" sz="2600" dirty="0">
                <a:solidFill>
                  <a:srgbClr val="0033CC"/>
                </a:solidFill>
                <a:latin typeface="#9Slide05 Brannboll Ny" panose="02000000000000000000" pitchFamily="2" charset="0"/>
                <a:cs typeface="Times New Roman" panose="02020603050405020304" pitchFamily="18" charset="0"/>
              </a:rPr>
              <a:t> con </a:t>
            </a:r>
            <a:r>
              <a:rPr lang="en-US" sz="2600" dirty="0" err="1">
                <a:solidFill>
                  <a:srgbClr val="0033CC"/>
                </a:solidFill>
                <a:latin typeface="#9Slide05 Brannboll Ny" panose="02000000000000000000" pitchFamily="2" charset="0"/>
                <a:cs typeface="Times New Roman" panose="02020603050405020304" pitchFamily="18" charset="0"/>
              </a:rPr>
              <a:t>người</a:t>
            </a:r>
            <a:endParaRPr lang="en-US" sz="2600" dirty="0">
              <a:solidFill>
                <a:srgbClr val="0033CC"/>
              </a:solidFill>
              <a:latin typeface="#9Slide05 Brannboll Ny" panose="02000000000000000000" pitchFamily="2" charset="0"/>
              <a:cs typeface="Times New Roman" panose="02020603050405020304" pitchFamily="18" charset="0"/>
            </a:endParaRPr>
          </a:p>
          <a:p>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Hình</a:t>
            </a:r>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ảnh</a:t>
            </a:r>
            <a:r>
              <a:rPr lang="en-US" sz="2600" dirty="0">
                <a:solidFill>
                  <a:srgbClr val="0033CC"/>
                </a:solidFill>
                <a:latin typeface="#9Slide05 Brannboll Ny" panose="02000000000000000000" pitchFamily="2" charset="0"/>
                <a:cs typeface="Times New Roman" panose="02020603050405020304" pitchFamily="18" charset="0"/>
              </a:rPr>
              <a:t> 4: </a:t>
            </a:r>
            <a:r>
              <a:rPr lang="en-US" sz="2600" dirty="0" err="1">
                <a:solidFill>
                  <a:srgbClr val="0033CC"/>
                </a:solidFill>
                <a:latin typeface="#9Slide05 Brannboll Ny" panose="02000000000000000000" pitchFamily="2" charset="0"/>
                <a:cs typeface="Times New Roman" panose="02020603050405020304" pitchFamily="18" charset="0"/>
              </a:rPr>
              <a:t>Tạo</a:t>
            </a:r>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ra</a:t>
            </a:r>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các</a:t>
            </a:r>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sản</a:t>
            </a:r>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phẩm</a:t>
            </a:r>
            <a:r>
              <a:rPr lang="en-US" sz="2600" dirty="0">
                <a:solidFill>
                  <a:srgbClr val="0033CC"/>
                </a:solidFill>
                <a:latin typeface="#9Slide05 Brannboll Ny" panose="02000000000000000000" pitchFamily="2" charset="0"/>
                <a:cs typeface="Times New Roman" panose="02020603050405020304" pitchFamily="18" charset="0"/>
              </a:rPr>
              <a:t> may, </a:t>
            </a:r>
            <a:r>
              <a:rPr lang="en-US" sz="2600" dirty="0" err="1">
                <a:solidFill>
                  <a:srgbClr val="0033CC"/>
                </a:solidFill>
                <a:latin typeface="#9Slide05 Brannboll Ny" panose="02000000000000000000" pitchFamily="2" charset="0"/>
                <a:cs typeface="Times New Roman" panose="02020603050405020304" pitchFamily="18" charset="0"/>
              </a:rPr>
              <a:t>mặc</a:t>
            </a:r>
            <a:r>
              <a:rPr lang="en-US" sz="2600" dirty="0">
                <a:solidFill>
                  <a:srgbClr val="0033CC"/>
                </a:solidFill>
                <a:latin typeface="#9Slide05 Brannboll Ny" panose="02000000000000000000" pitchFamily="2" charset="0"/>
                <a:cs typeface="Times New Roman" panose="02020603050405020304" pitchFamily="18" charset="0"/>
              </a:rPr>
              <a:t> - </a:t>
            </a:r>
            <a:r>
              <a:rPr lang="en-US" sz="2600" dirty="0" err="1">
                <a:solidFill>
                  <a:srgbClr val="0033CC"/>
                </a:solidFill>
                <a:latin typeface="#9Slide05 Brannboll Ny" panose="02000000000000000000" pitchFamily="2" charset="0"/>
                <a:cs typeface="Times New Roman" panose="02020603050405020304" pitchFamily="18" charset="0"/>
              </a:rPr>
              <a:t>tạo</a:t>
            </a:r>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ra</a:t>
            </a:r>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sản</a:t>
            </a:r>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phẩm</a:t>
            </a:r>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thu</a:t>
            </a:r>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nhập</a:t>
            </a:r>
            <a:r>
              <a:rPr lang="en-US" sz="2600" dirty="0">
                <a:solidFill>
                  <a:srgbClr val="0033CC"/>
                </a:solidFill>
                <a:latin typeface="#9Slide05 Brannboll Ny" panose="02000000000000000000" pitchFamily="2" charset="0"/>
                <a:cs typeface="Times New Roman" panose="02020603050405020304" pitchFamily="18" charset="0"/>
              </a:rPr>
              <a:t> </a:t>
            </a:r>
            <a:r>
              <a:rPr lang="en-US" sz="2600" dirty="0" err="1">
                <a:solidFill>
                  <a:srgbClr val="0033CC"/>
                </a:solidFill>
                <a:latin typeface="#9Slide05 Brannboll Ny" panose="02000000000000000000" pitchFamily="2" charset="0"/>
                <a:cs typeface="Times New Roman" panose="02020603050405020304" pitchFamily="18" charset="0"/>
              </a:rPr>
              <a:t>cho</a:t>
            </a:r>
            <a:r>
              <a:rPr lang="en-US" sz="2600" dirty="0">
                <a:solidFill>
                  <a:srgbClr val="0033CC"/>
                </a:solidFill>
                <a:latin typeface="#9Slide05 Brannboll Ny" panose="02000000000000000000" pitchFamily="2" charset="0"/>
                <a:cs typeface="Times New Roman" panose="02020603050405020304" pitchFamily="18" charset="0"/>
              </a:rPr>
              <a:t> con </a:t>
            </a:r>
            <a:r>
              <a:rPr lang="en-US" sz="2600" dirty="0" err="1">
                <a:solidFill>
                  <a:srgbClr val="0033CC"/>
                </a:solidFill>
                <a:latin typeface="#9Slide05 Brannboll Ny" panose="02000000000000000000" pitchFamily="2" charset="0"/>
                <a:cs typeface="Times New Roman" panose="02020603050405020304" pitchFamily="18" charset="0"/>
              </a:rPr>
              <a:t>người</a:t>
            </a:r>
            <a:r>
              <a:rPr lang="en-US" sz="2400" dirty="0">
                <a:solidFill>
                  <a:srgbClr val="0033CC"/>
                </a:solidFill>
                <a:latin typeface="#9Slide05 Fourth Medium" panose="00000600000000000000" pitchFamily="2" charset="0"/>
              </a:rPr>
              <a:t>.</a:t>
            </a:r>
            <a:endParaRPr lang="en-US" sz="2600" dirty="0">
              <a:solidFill>
                <a:srgbClr val="0033CC"/>
              </a:solidFill>
              <a:latin typeface="#9Slide05 Brannboll Ny" panose="02000000000000000000" pitchFamily="2" charset="0"/>
              <a:cs typeface="Times New Roman" panose="02020603050405020304" pitchFamily="18" charset="0"/>
            </a:endParaRPr>
          </a:p>
        </p:txBody>
      </p:sp>
      <p:sp>
        <p:nvSpPr>
          <p:cNvPr id="9" name="Rectangle: Rounded Corners 25">
            <a:extLst>
              <a:ext uri="{FF2B5EF4-FFF2-40B4-BE49-F238E27FC236}">
                <a16:creationId xmlns:a16="http://schemas.microsoft.com/office/drawing/2014/main" id="{17C2E4E2-B928-977A-2389-086C5ADF6176}"/>
              </a:ext>
            </a:extLst>
          </p:cNvPr>
          <p:cNvSpPr/>
          <p:nvPr/>
        </p:nvSpPr>
        <p:spPr>
          <a:xfrm>
            <a:off x="6790544" y="3701987"/>
            <a:ext cx="5284608" cy="2175344"/>
          </a:xfrm>
          <a:prstGeom prst="roundRect">
            <a:avLst/>
          </a:prstGeom>
          <a:solidFill>
            <a:srgbClr val="A5A5A5">
              <a:lumMod val="40000"/>
              <a:lumOff val="60000"/>
            </a:srgbClr>
          </a:solidFill>
          <a:ln w="12700" cap="flat" cmpd="sng" algn="ctr">
            <a:solidFill>
              <a:srgbClr val="4472C4">
                <a:shade val="50000"/>
              </a:srgbClr>
            </a:solidFill>
            <a:prstDash val="solid"/>
            <a:miter lim="800000"/>
          </a:ln>
          <a:effectLst/>
        </p:spPr>
        <p:txBody>
          <a:bodyPr rtlCol="0" anchor="ctr"/>
          <a:lstStyle/>
          <a:p>
            <a:r>
              <a:rPr lang="en-US" sz="2800" dirty="0">
                <a:solidFill>
                  <a:srgbClr val="0033CC"/>
                </a:solidFill>
                <a:latin typeface="#9Slide05 Brannboll Ny" panose="02000000000000000000" pitchFamily="2" charset="0"/>
                <a:cs typeface="Times New Roman" panose="02020603050405020304" pitchFamily="18" charset="0"/>
              </a:rPr>
              <a:t>- Lao </a:t>
            </a:r>
            <a:r>
              <a:rPr lang="en-US" sz="2800" dirty="0" err="1">
                <a:solidFill>
                  <a:srgbClr val="0033CC"/>
                </a:solidFill>
                <a:latin typeface="#9Slide05 Brannboll Ny" panose="02000000000000000000" pitchFamily="2" charset="0"/>
                <a:cs typeface="Times New Roman" panose="02020603050405020304" pitchFamily="18" charset="0"/>
              </a:rPr>
              <a:t>động</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tạo</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ra</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của</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cải</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vật</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chất</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cho</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xã</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hội</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cái</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ăn</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cái</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mặc</a:t>
            </a:r>
            <a:r>
              <a:rPr lang="en-US" sz="2800" dirty="0">
                <a:solidFill>
                  <a:srgbClr val="0033CC"/>
                </a:solidFill>
                <a:latin typeface="#9Slide05 Brannboll Ny" panose="02000000000000000000" pitchFamily="2" charset="0"/>
                <a:cs typeface="Times New Roman" panose="02020603050405020304" pitchFamily="18" charset="0"/>
              </a:rPr>
              <a:t>…</a:t>
            </a:r>
          </a:p>
          <a:p>
            <a:r>
              <a:rPr lang="en-US" sz="2800" dirty="0">
                <a:solidFill>
                  <a:srgbClr val="0033CC"/>
                </a:solidFill>
                <a:latin typeface="#9Slide05 Brannboll Ny" panose="02000000000000000000" pitchFamily="2" charset="0"/>
                <a:cs typeface="Times New Roman" panose="02020603050405020304" pitchFamily="18" charset="0"/>
              </a:rPr>
              <a:t>- Lao </a:t>
            </a:r>
            <a:r>
              <a:rPr lang="en-US" sz="2800" dirty="0" err="1">
                <a:solidFill>
                  <a:srgbClr val="0033CC"/>
                </a:solidFill>
                <a:latin typeface="#9Slide05 Brannboll Ny" panose="02000000000000000000" pitchFamily="2" charset="0"/>
                <a:cs typeface="Times New Roman" panose="02020603050405020304" pitchFamily="18" charset="0"/>
              </a:rPr>
              <a:t>động</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đem</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lại</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các</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giá</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trị</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về</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tinh</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thần</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trí</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tuệ</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sức</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khoẻ</a:t>
            </a:r>
            <a:r>
              <a:rPr lang="en-US" sz="2800" dirty="0">
                <a:solidFill>
                  <a:srgbClr val="0033CC"/>
                </a:solidFill>
                <a:latin typeface="#9Slide05 Brannboll Ny" panose="02000000000000000000" pitchFamily="2" charset="0"/>
                <a:cs typeface="Times New Roman" panose="02020603050405020304" pitchFamily="18" charset="0"/>
              </a:rPr>
              <a:t>…</a:t>
            </a:r>
          </a:p>
        </p:txBody>
      </p:sp>
      <p:cxnSp>
        <p:nvCxnSpPr>
          <p:cNvPr id="10" name="Straight Arrow Connector 9">
            <a:extLst>
              <a:ext uri="{FF2B5EF4-FFF2-40B4-BE49-F238E27FC236}">
                <a16:creationId xmlns:a16="http://schemas.microsoft.com/office/drawing/2014/main" id="{0BD8EF19-C0B4-E8E2-085D-789E82E463E2}"/>
              </a:ext>
            </a:extLst>
          </p:cNvPr>
          <p:cNvCxnSpPr>
            <a:cxnSpLocks/>
          </p:cNvCxnSpPr>
          <p:nvPr/>
        </p:nvCxnSpPr>
        <p:spPr>
          <a:xfrm flipH="1">
            <a:off x="2621453" y="1289255"/>
            <a:ext cx="3474547" cy="352095"/>
          </a:xfrm>
          <a:prstGeom prst="straightConnector1">
            <a:avLst/>
          </a:prstGeom>
          <a:noFill/>
          <a:ln w="28575" cap="flat" cmpd="sng" algn="ctr">
            <a:solidFill>
              <a:srgbClr val="FF9933"/>
            </a:solidFill>
            <a:prstDash val="solid"/>
            <a:miter lim="800000"/>
            <a:tailEnd type="triangle"/>
          </a:ln>
          <a:effectLst/>
        </p:spPr>
      </p:cxnSp>
      <p:cxnSp>
        <p:nvCxnSpPr>
          <p:cNvPr id="11" name="Straight Connector 10">
            <a:extLst>
              <a:ext uri="{FF2B5EF4-FFF2-40B4-BE49-F238E27FC236}">
                <a16:creationId xmlns:a16="http://schemas.microsoft.com/office/drawing/2014/main" id="{93FB6F63-3568-9D82-0583-E32F2B215A2C}"/>
              </a:ext>
            </a:extLst>
          </p:cNvPr>
          <p:cNvCxnSpPr>
            <a:cxnSpLocks/>
          </p:cNvCxnSpPr>
          <p:nvPr/>
        </p:nvCxnSpPr>
        <p:spPr>
          <a:xfrm>
            <a:off x="2803160" y="3065156"/>
            <a:ext cx="0" cy="670559"/>
          </a:xfrm>
          <a:prstGeom prst="line">
            <a:avLst/>
          </a:prstGeom>
          <a:noFill/>
          <a:ln w="28575" cap="flat" cmpd="sng" algn="ctr">
            <a:solidFill>
              <a:srgbClr val="ED7D31"/>
            </a:solidFill>
            <a:prstDash val="dash"/>
            <a:round/>
            <a:headEnd type="none" w="med" len="med"/>
            <a:tailEnd type="none" w="med" len="med"/>
          </a:ln>
          <a:effectLst/>
        </p:spPr>
      </p:cxnSp>
      <p:cxnSp>
        <p:nvCxnSpPr>
          <p:cNvPr id="12" name="Straight Connector 11">
            <a:extLst>
              <a:ext uri="{FF2B5EF4-FFF2-40B4-BE49-F238E27FC236}">
                <a16:creationId xmlns:a16="http://schemas.microsoft.com/office/drawing/2014/main" id="{40A66764-D409-F398-0DD8-3D1F10594C90}"/>
              </a:ext>
            </a:extLst>
          </p:cNvPr>
          <p:cNvCxnSpPr>
            <a:cxnSpLocks/>
          </p:cNvCxnSpPr>
          <p:nvPr/>
        </p:nvCxnSpPr>
        <p:spPr>
          <a:xfrm>
            <a:off x="9723190" y="3098884"/>
            <a:ext cx="0" cy="670559"/>
          </a:xfrm>
          <a:prstGeom prst="line">
            <a:avLst/>
          </a:prstGeom>
          <a:noFill/>
          <a:ln w="28575" cap="flat" cmpd="sng" algn="ctr">
            <a:solidFill>
              <a:srgbClr val="ED7D31"/>
            </a:solidFill>
            <a:prstDash val="dash"/>
            <a:round/>
            <a:headEnd type="none" w="med" len="med"/>
            <a:tailEnd type="none" w="med" len="med"/>
          </a:ln>
          <a:effectLst/>
        </p:spPr>
      </p:cxnSp>
      <p:pic>
        <p:nvPicPr>
          <p:cNvPr id="13" name="Shape 1">
            <a:extLst>
              <a:ext uri="{FF2B5EF4-FFF2-40B4-BE49-F238E27FC236}">
                <a16:creationId xmlns:a16="http://schemas.microsoft.com/office/drawing/2014/main" id="{87CF1ECE-70EB-F884-4493-4D6D6DE6C8CC}"/>
              </a:ext>
            </a:extLst>
          </p:cNvPr>
          <p:cNvPicPr/>
          <p:nvPr/>
        </p:nvPicPr>
        <p:blipFill>
          <a:blip r:embed="rId2"/>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344778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6">
            <a:extLst>
              <a:ext uri="{FF2B5EF4-FFF2-40B4-BE49-F238E27FC236}">
                <a16:creationId xmlns:a16="http://schemas.microsoft.com/office/drawing/2014/main" id="{26A902E5-673D-FEA3-FDC0-B32A1FAD2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5275" y="-20430"/>
            <a:ext cx="7990800"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a:extLst>
              <a:ext uri="{FF2B5EF4-FFF2-40B4-BE49-F238E27FC236}">
                <a16:creationId xmlns:a16="http://schemas.microsoft.com/office/drawing/2014/main" id="{19249D46-E0A5-D53B-AFB2-8FDA3574A5F2}"/>
              </a:ext>
            </a:extLst>
          </p:cNvPr>
          <p:cNvSpPr txBox="1">
            <a:spLocks noChangeArrowheads="1"/>
          </p:cNvSpPr>
          <p:nvPr/>
        </p:nvSpPr>
        <p:spPr bwMode="auto">
          <a:xfrm>
            <a:off x="2788169" y="154860"/>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defRPr/>
            </a:pPr>
            <a:r>
              <a:rPr lang="en-US" altLang="en-US" sz="2800" b="1" dirty="0">
                <a:solidFill>
                  <a:srgbClr val="0070C0"/>
                </a:solidFill>
                <a:latin typeface="Times New Roman" panose="02020603050405020304" pitchFamily="18" charset="0"/>
                <a:cs typeface="Times New Roman" panose="02020603050405020304" pitchFamily="18" charset="0"/>
              </a:rPr>
              <a:t>THẢO LUẬN THEO BÀN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E9736E5E-6C7A-2FA9-ED06-D474DDAB7B1A}"/>
              </a:ext>
            </a:extLst>
          </p:cNvPr>
          <p:cNvGrpSpPr/>
          <p:nvPr/>
        </p:nvGrpSpPr>
        <p:grpSpPr>
          <a:xfrm>
            <a:off x="37786" y="1387554"/>
            <a:ext cx="4564194" cy="4082892"/>
            <a:chOff x="234149" y="1105107"/>
            <a:chExt cx="4818773" cy="4082892"/>
          </a:xfrm>
        </p:grpSpPr>
        <p:sp>
          <p:nvSpPr>
            <p:cNvPr id="21" name="Rectangle 3">
              <a:extLst>
                <a:ext uri="{FF2B5EF4-FFF2-40B4-BE49-F238E27FC236}">
                  <a16:creationId xmlns:a16="http://schemas.microsoft.com/office/drawing/2014/main" id="{44D23509-834B-1FB0-00DC-0E55BA36316E}"/>
                </a:ext>
              </a:extLst>
            </p:cNvPr>
            <p:cNvSpPr>
              <a:spLocks noChangeArrowheads="1"/>
            </p:cNvSpPr>
            <p:nvPr/>
          </p:nvSpPr>
          <p:spPr bwMode="auto">
            <a:xfrm>
              <a:off x="545585" y="1937288"/>
              <a:ext cx="4064201" cy="3250711"/>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fontAlgn="base">
                <a:spcBef>
                  <a:spcPct val="0"/>
                </a:spcBef>
                <a:spcAft>
                  <a:spcPct val="0"/>
                </a:spcAft>
                <a:defRPr/>
              </a:pPr>
              <a:endParaRPr kumimoji="0" lang="en-US" altLang="en-US" sz="1800">
                <a:solidFill>
                  <a:srgbClr val="DDDDDD"/>
                </a:solidFill>
                <a:latin typeface="SVN-Vanilla Daisy Pro" panose="00000500000000000000" pitchFamily="2" charset="0"/>
              </a:endParaRPr>
            </a:p>
          </p:txBody>
        </p:sp>
        <p:sp>
          <p:nvSpPr>
            <p:cNvPr id="6" name="Rectangle 4">
              <a:extLst>
                <a:ext uri="{FF2B5EF4-FFF2-40B4-BE49-F238E27FC236}">
                  <a16:creationId xmlns:a16="http://schemas.microsoft.com/office/drawing/2014/main" id="{74980FCE-708A-85A3-7807-EBE66083C68E}"/>
                </a:ext>
              </a:extLst>
            </p:cNvPr>
            <p:cNvSpPr>
              <a:spLocks noChangeArrowheads="1"/>
            </p:cNvSpPr>
            <p:nvPr/>
          </p:nvSpPr>
          <p:spPr bwMode="auto">
            <a:xfrm>
              <a:off x="1693984" y="2906288"/>
              <a:ext cx="1931482" cy="1460949"/>
            </a:xfrm>
            <a:prstGeom prst="rect">
              <a:avLst/>
            </a:prstGeom>
            <a:solidFill>
              <a:srgbClr val="ED7D31">
                <a:lumMod val="40000"/>
                <a:lumOff val="60000"/>
              </a:srgbClr>
            </a:solidFill>
            <a:ln w="9525">
              <a:solidFill>
                <a:srgbClr val="000000"/>
              </a:solidFill>
              <a:miter lim="800000"/>
              <a:headEnd/>
              <a:tailEnd/>
            </a:ln>
          </p:spPr>
          <p:txBody>
            <a:bodyPr/>
            <a:lstStyle/>
            <a:p>
              <a:pPr eaLnBrk="0" fontAlgn="base" hangingPunct="0">
                <a:spcBef>
                  <a:spcPct val="0"/>
                </a:spcBef>
                <a:spcAft>
                  <a:spcPct val="0"/>
                </a:spcAft>
                <a:defRPr/>
              </a:pPr>
              <a:endParaRPr lang="en-US" kern="0" dirty="0">
                <a:solidFill>
                  <a:srgbClr val="0C441B"/>
                </a:solidFill>
                <a:latin typeface="SVN-Vanilla Daisy Pro" panose="00000500000000000000" pitchFamily="2" charset="0"/>
              </a:endParaRPr>
            </a:p>
            <a:p>
              <a:pPr algn="ctr" eaLnBrk="0" fontAlgn="base" hangingPunct="0">
                <a:spcBef>
                  <a:spcPct val="0"/>
                </a:spcBef>
                <a:spcAft>
                  <a:spcPct val="0"/>
                </a:spcAft>
                <a:defRPr/>
              </a:pPr>
              <a:r>
                <a:rPr lang="en-US" b="1" kern="0" dirty="0">
                  <a:solidFill>
                    <a:srgbClr val="FF0000"/>
                  </a:solidFill>
                  <a:latin typeface="SVN-Vanilla Daisy Pro" panose="00000500000000000000" pitchFamily="2" charset="0"/>
                </a:rPr>
                <a:t>Ý </a:t>
              </a:r>
              <a:r>
                <a:rPr lang="en-US" b="1" kern="0" dirty="0" err="1">
                  <a:solidFill>
                    <a:srgbClr val="FF0000"/>
                  </a:solidFill>
                  <a:latin typeface="SVN-Vanilla Daisy Pro" panose="00000500000000000000" pitchFamily="2" charset="0"/>
                </a:rPr>
                <a:t>kiến</a:t>
              </a:r>
              <a:r>
                <a:rPr lang="en-US" b="1" kern="0" dirty="0">
                  <a:solidFill>
                    <a:srgbClr val="FF0000"/>
                  </a:solidFill>
                  <a:latin typeface="SVN-Vanilla Daisy Pro" panose="00000500000000000000" pitchFamily="2" charset="0"/>
                </a:rPr>
                <a:t> </a:t>
              </a:r>
              <a:r>
                <a:rPr lang="en-US" b="1" kern="0" dirty="0" err="1">
                  <a:solidFill>
                    <a:srgbClr val="FF0000"/>
                  </a:solidFill>
                  <a:latin typeface="SVN-Vanilla Daisy Pro" panose="00000500000000000000" pitchFamily="2" charset="0"/>
                </a:rPr>
                <a:t>chung</a:t>
              </a:r>
              <a:r>
                <a:rPr lang="en-US" b="1" kern="0" dirty="0">
                  <a:solidFill>
                    <a:srgbClr val="FF0000"/>
                  </a:solidFill>
                  <a:latin typeface="SVN-Vanilla Daisy Pro" panose="00000500000000000000" pitchFamily="2" charset="0"/>
                </a:rPr>
                <a:t> </a:t>
              </a:r>
              <a:r>
                <a:rPr lang="en-US" b="1" kern="0" dirty="0" err="1">
                  <a:solidFill>
                    <a:srgbClr val="FF0000"/>
                  </a:solidFill>
                  <a:latin typeface="SVN-Vanilla Daisy Pro" panose="00000500000000000000" pitchFamily="2" charset="0"/>
                </a:rPr>
                <a:t>của</a:t>
              </a:r>
              <a:r>
                <a:rPr lang="en-US" b="1" kern="0" dirty="0">
                  <a:solidFill>
                    <a:srgbClr val="FF0000"/>
                  </a:solidFill>
                  <a:latin typeface="SVN-Vanilla Daisy Pro" panose="00000500000000000000" pitchFamily="2" charset="0"/>
                </a:rPr>
                <a:t> </a:t>
              </a:r>
              <a:r>
                <a:rPr lang="en-US" b="1" kern="0" dirty="0" err="1">
                  <a:solidFill>
                    <a:srgbClr val="FF0000"/>
                  </a:solidFill>
                  <a:latin typeface="SVN-Vanilla Daisy Pro" panose="00000500000000000000" pitchFamily="2" charset="0"/>
                </a:rPr>
                <a:t>cả</a:t>
              </a:r>
              <a:r>
                <a:rPr lang="en-US" b="1" kern="0" dirty="0">
                  <a:solidFill>
                    <a:srgbClr val="FF0000"/>
                  </a:solidFill>
                  <a:latin typeface="SVN-Vanilla Daisy Pro" panose="00000500000000000000" pitchFamily="2" charset="0"/>
                </a:rPr>
                <a:t> </a:t>
              </a:r>
              <a:r>
                <a:rPr lang="en-US" b="1" kern="0" dirty="0" err="1">
                  <a:solidFill>
                    <a:srgbClr val="FF0000"/>
                  </a:solidFill>
                  <a:latin typeface="SVN-Vanilla Daisy Pro" panose="00000500000000000000" pitchFamily="2" charset="0"/>
                </a:rPr>
                <a:t>nhóm</a:t>
              </a:r>
              <a:r>
                <a:rPr lang="en-US" b="1" kern="0" dirty="0">
                  <a:solidFill>
                    <a:srgbClr val="FF0000"/>
                  </a:solidFill>
                  <a:latin typeface="SVN-Vanilla Daisy Pro" panose="00000500000000000000" pitchFamily="2" charset="0"/>
                </a:rPr>
                <a:t> </a:t>
              </a:r>
              <a:r>
                <a:rPr lang="en-US" b="1" kern="0" dirty="0" err="1">
                  <a:solidFill>
                    <a:srgbClr val="FF0000"/>
                  </a:solidFill>
                  <a:latin typeface="SVN-Vanilla Daisy Pro" panose="00000500000000000000" pitchFamily="2" charset="0"/>
                </a:rPr>
                <a:t>về</a:t>
              </a:r>
              <a:r>
                <a:rPr lang="en-US" b="1" kern="0" dirty="0">
                  <a:solidFill>
                    <a:srgbClr val="FF0000"/>
                  </a:solidFill>
                  <a:latin typeface="SVN-Vanilla Daisy Pro" panose="00000500000000000000" pitchFamily="2" charset="0"/>
                </a:rPr>
                <a:t> </a:t>
              </a:r>
              <a:r>
                <a:rPr lang="en-US" b="1" kern="0" dirty="0" err="1">
                  <a:solidFill>
                    <a:srgbClr val="FF0000"/>
                  </a:solidFill>
                  <a:latin typeface="SVN-Vanilla Daisy Pro" panose="00000500000000000000" pitchFamily="2" charset="0"/>
                </a:rPr>
                <a:t>chủ</a:t>
              </a:r>
              <a:r>
                <a:rPr lang="en-US" b="1" kern="0" dirty="0">
                  <a:solidFill>
                    <a:srgbClr val="FF0000"/>
                  </a:solidFill>
                  <a:latin typeface="SVN-Vanilla Daisy Pro" panose="00000500000000000000" pitchFamily="2" charset="0"/>
                </a:rPr>
                <a:t> </a:t>
              </a:r>
              <a:r>
                <a:rPr lang="en-US" b="1" kern="0" dirty="0" err="1">
                  <a:solidFill>
                    <a:srgbClr val="FF0000"/>
                  </a:solidFill>
                  <a:latin typeface="SVN-Vanilla Daisy Pro" panose="00000500000000000000" pitchFamily="2" charset="0"/>
                </a:rPr>
                <a:t>đề</a:t>
              </a:r>
              <a:endParaRPr lang="en-US" b="1" kern="0" dirty="0">
                <a:solidFill>
                  <a:srgbClr val="FF0000"/>
                </a:solidFill>
                <a:latin typeface="SVN-Vanilla Daisy Pro" panose="00000500000000000000" pitchFamily="2" charset="0"/>
              </a:endParaRPr>
            </a:p>
          </p:txBody>
        </p:sp>
        <p:grpSp>
          <p:nvGrpSpPr>
            <p:cNvPr id="7" name="Group 6">
              <a:extLst>
                <a:ext uri="{FF2B5EF4-FFF2-40B4-BE49-F238E27FC236}">
                  <a16:creationId xmlns:a16="http://schemas.microsoft.com/office/drawing/2014/main" id="{9F5602EC-D390-FBD8-8325-3A8EFEF1A93D}"/>
                </a:ext>
              </a:extLst>
            </p:cNvPr>
            <p:cNvGrpSpPr/>
            <p:nvPr/>
          </p:nvGrpSpPr>
          <p:grpSpPr>
            <a:xfrm>
              <a:off x="234149" y="1105107"/>
              <a:ext cx="4818773" cy="4082892"/>
              <a:chOff x="7704888" y="1384847"/>
              <a:chExt cx="4818773" cy="4082892"/>
            </a:xfrm>
          </p:grpSpPr>
          <p:sp>
            <p:nvSpPr>
              <p:cNvPr id="8" name="Text Box 5">
                <a:extLst>
                  <a:ext uri="{FF2B5EF4-FFF2-40B4-BE49-F238E27FC236}">
                    <a16:creationId xmlns:a16="http://schemas.microsoft.com/office/drawing/2014/main" id="{23FD2A29-FADF-7EBF-BB24-8BFD86E23EA6}"/>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fontAlgn="base">
                  <a:spcBef>
                    <a:spcPct val="0"/>
                  </a:spcBef>
                  <a:spcAft>
                    <a:spcPct val="0"/>
                  </a:spcAft>
                  <a:defRPr/>
                </a:pPr>
                <a:r>
                  <a:rPr kumimoji="0" lang="en-US" altLang="en-US" sz="1800" kern="0">
                    <a:solidFill>
                      <a:srgbClr val="0C441B"/>
                    </a:solidFill>
                    <a:latin typeface="SVN-Vanilla Daisy Pro" panose="00000500000000000000" pitchFamily="2" charset="0"/>
                  </a:rPr>
                  <a:t>Viết</a:t>
                </a:r>
                <a:r>
                  <a:rPr kumimoji="0" lang="en-US" altLang="en-US" sz="1800" kern="0">
                    <a:solidFill>
                      <a:srgbClr val="DDDDDD"/>
                    </a:solidFill>
                    <a:latin typeface="SVN-Vanilla Daisy Pro" panose="00000500000000000000" pitchFamily="2" charset="0"/>
                  </a:rPr>
                  <a:t> </a:t>
                </a:r>
                <a:r>
                  <a:rPr kumimoji="0" lang="en-US" altLang="en-US" sz="1800" kern="0">
                    <a:solidFill>
                      <a:srgbClr val="0C441B"/>
                    </a:solidFill>
                    <a:latin typeface="SVN-Vanilla Daisy Pro" panose="00000500000000000000" pitchFamily="2" charset="0"/>
                  </a:rPr>
                  <a:t>ý kiến cá nhân</a:t>
                </a:r>
              </a:p>
            </p:txBody>
          </p:sp>
          <p:sp>
            <p:nvSpPr>
              <p:cNvPr id="9" name="Line 6">
                <a:extLst>
                  <a:ext uri="{FF2B5EF4-FFF2-40B4-BE49-F238E27FC236}">
                    <a16:creationId xmlns:a16="http://schemas.microsoft.com/office/drawing/2014/main" id="{9DED7FBB-199D-68BD-E1DF-57650376B2BE}"/>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kumimoji="1" lang="en-US">
                  <a:solidFill>
                    <a:srgbClr val="DDDDDD"/>
                  </a:solidFill>
                  <a:latin typeface="SVN-Vanilla Daisy Pro" panose="00000500000000000000" pitchFamily="2" charset="0"/>
                </a:endParaRPr>
              </a:p>
            </p:txBody>
          </p:sp>
          <p:sp>
            <p:nvSpPr>
              <p:cNvPr id="10" name="Line 7">
                <a:extLst>
                  <a:ext uri="{FF2B5EF4-FFF2-40B4-BE49-F238E27FC236}">
                    <a16:creationId xmlns:a16="http://schemas.microsoft.com/office/drawing/2014/main" id="{7868F8D5-A2D3-8E1F-3EB1-2F411899B281}"/>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kumimoji="1" lang="en-US">
                  <a:solidFill>
                    <a:srgbClr val="DDDDDD"/>
                  </a:solidFill>
                  <a:latin typeface="SVN-Vanilla Daisy Pro" panose="00000500000000000000" pitchFamily="2" charset="0"/>
                </a:endParaRPr>
              </a:p>
            </p:txBody>
          </p:sp>
          <p:sp>
            <p:nvSpPr>
              <p:cNvPr id="11" name="Line 8">
                <a:extLst>
                  <a:ext uri="{FF2B5EF4-FFF2-40B4-BE49-F238E27FC236}">
                    <a16:creationId xmlns:a16="http://schemas.microsoft.com/office/drawing/2014/main" id="{561D1220-A168-EE63-05C0-4DF954B2B344}"/>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kumimoji="1" lang="en-US">
                  <a:solidFill>
                    <a:srgbClr val="DDDDDD"/>
                  </a:solidFill>
                  <a:latin typeface="SVN-Vanilla Daisy Pro" panose="00000500000000000000" pitchFamily="2" charset="0"/>
                </a:endParaRPr>
              </a:p>
            </p:txBody>
          </p:sp>
          <p:sp>
            <p:nvSpPr>
              <p:cNvPr id="12" name="Line 9">
                <a:extLst>
                  <a:ext uri="{FF2B5EF4-FFF2-40B4-BE49-F238E27FC236}">
                    <a16:creationId xmlns:a16="http://schemas.microsoft.com/office/drawing/2014/main" id="{6EA10B96-DF6C-109A-B3E5-1178E84F2D82}"/>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kumimoji="1" lang="en-US">
                  <a:solidFill>
                    <a:srgbClr val="DDDDDD"/>
                  </a:solidFill>
                  <a:latin typeface="SVN-Vanilla Daisy Pro" panose="00000500000000000000" pitchFamily="2" charset="0"/>
                </a:endParaRPr>
              </a:p>
            </p:txBody>
          </p:sp>
          <p:sp>
            <p:nvSpPr>
              <p:cNvPr id="13" name="Oval 10">
                <a:extLst>
                  <a:ext uri="{FF2B5EF4-FFF2-40B4-BE49-F238E27FC236}">
                    <a16:creationId xmlns:a16="http://schemas.microsoft.com/office/drawing/2014/main" id="{A58A58CD-B22D-3E15-4FDF-825F83C64FCC}"/>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ctr" eaLnBrk="1" fontAlgn="base" hangingPunct="1">
                  <a:spcBef>
                    <a:spcPct val="0"/>
                  </a:spcBef>
                  <a:spcAft>
                    <a:spcPct val="0"/>
                  </a:spcAft>
                  <a:defRPr/>
                </a:pPr>
                <a:r>
                  <a:rPr lang="en-US" altLang="en-US" sz="1800" kern="0" dirty="0">
                    <a:solidFill>
                      <a:srgbClr val="DDDDDD"/>
                    </a:solidFill>
                    <a:latin typeface="SVN-Vanilla Daisy Pro" panose="00000500000000000000" pitchFamily="2" charset="0"/>
                  </a:rPr>
                  <a:t>1</a:t>
                </a:r>
              </a:p>
            </p:txBody>
          </p:sp>
          <p:sp>
            <p:nvSpPr>
              <p:cNvPr id="14" name="Oval 11">
                <a:extLst>
                  <a:ext uri="{FF2B5EF4-FFF2-40B4-BE49-F238E27FC236}">
                    <a16:creationId xmlns:a16="http://schemas.microsoft.com/office/drawing/2014/main" id="{F8EFC3DD-5008-767D-86E9-67592DD339BE}"/>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ctr" eaLnBrk="1" fontAlgn="base" hangingPunct="1">
                  <a:spcBef>
                    <a:spcPct val="0"/>
                  </a:spcBef>
                  <a:spcAft>
                    <a:spcPct val="0"/>
                  </a:spcAft>
                  <a:defRPr/>
                </a:pPr>
                <a:r>
                  <a:rPr lang="en-US" altLang="en-US" sz="1800" kern="0" dirty="0">
                    <a:solidFill>
                      <a:srgbClr val="DDDDDD"/>
                    </a:solidFill>
                    <a:latin typeface="SVN-Vanilla Daisy Pro" panose="00000500000000000000" pitchFamily="2" charset="0"/>
                  </a:rPr>
                  <a:t>3</a:t>
                </a:r>
              </a:p>
            </p:txBody>
          </p:sp>
          <p:sp>
            <p:nvSpPr>
              <p:cNvPr id="15" name="Oval 12">
                <a:extLst>
                  <a:ext uri="{FF2B5EF4-FFF2-40B4-BE49-F238E27FC236}">
                    <a16:creationId xmlns:a16="http://schemas.microsoft.com/office/drawing/2014/main" id="{BE2DD958-DE09-D69C-65F4-FC8170CA62BC}"/>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ctr" eaLnBrk="1" fontAlgn="base" hangingPunct="1">
                  <a:spcBef>
                    <a:spcPct val="0"/>
                  </a:spcBef>
                  <a:spcAft>
                    <a:spcPct val="0"/>
                  </a:spcAft>
                  <a:defRPr/>
                </a:pPr>
                <a:r>
                  <a:rPr lang="en-US" altLang="en-US" sz="1800" kern="0">
                    <a:solidFill>
                      <a:srgbClr val="DDDDDD"/>
                    </a:solidFill>
                    <a:latin typeface="SVN-Vanilla Daisy Pro" panose="00000500000000000000" pitchFamily="2" charset="0"/>
                  </a:rPr>
                  <a:t>4</a:t>
                </a:r>
              </a:p>
            </p:txBody>
          </p:sp>
          <p:sp>
            <p:nvSpPr>
              <p:cNvPr id="16" name="Oval 13">
                <a:extLst>
                  <a:ext uri="{FF2B5EF4-FFF2-40B4-BE49-F238E27FC236}">
                    <a16:creationId xmlns:a16="http://schemas.microsoft.com/office/drawing/2014/main" id="{FEC201E8-A62D-EDCC-9894-BFE8BBAB8DBF}"/>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ctr" eaLnBrk="1" fontAlgn="base" hangingPunct="1">
                  <a:spcBef>
                    <a:spcPct val="0"/>
                  </a:spcBef>
                  <a:spcAft>
                    <a:spcPct val="0"/>
                  </a:spcAft>
                  <a:defRPr/>
                </a:pPr>
                <a:r>
                  <a:rPr lang="en-US" altLang="en-US" sz="1800" kern="0" dirty="0">
                    <a:solidFill>
                      <a:srgbClr val="DDDDDD"/>
                    </a:solidFill>
                    <a:latin typeface="SVN-Vanilla Daisy Pro" panose="00000500000000000000" pitchFamily="2" charset="0"/>
                  </a:rPr>
                  <a:t>2</a:t>
                </a:r>
              </a:p>
            </p:txBody>
          </p:sp>
          <p:sp>
            <p:nvSpPr>
              <p:cNvPr id="17" name="Text Box 14">
                <a:extLst>
                  <a:ext uri="{FF2B5EF4-FFF2-40B4-BE49-F238E27FC236}">
                    <a16:creationId xmlns:a16="http://schemas.microsoft.com/office/drawing/2014/main" id="{0BC70B7A-EF42-C07D-9AA4-FA479F958535}"/>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fontAlgn="base">
                  <a:spcBef>
                    <a:spcPct val="0"/>
                  </a:spcBef>
                  <a:spcAft>
                    <a:spcPct val="0"/>
                  </a:spcAft>
                  <a:defRPr/>
                </a:pPr>
                <a:r>
                  <a:rPr kumimoji="0" lang="en-US" altLang="en-US" sz="1800" kern="0" dirty="0" err="1">
                    <a:solidFill>
                      <a:srgbClr val="0C441B"/>
                    </a:solidFill>
                    <a:latin typeface="SVN-Vanilla Daisy Pro" panose="00000500000000000000" pitchFamily="2" charset="0"/>
                  </a:rPr>
                  <a:t>Viết</a:t>
                </a:r>
                <a:r>
                  <a:rPr kumimoji="0" lang="en-US" altLang="en-US" sz="1800" kern="0" dirty="0">
                    <a:solidFill>
                      <a:srgbClr val="DDDDDD"/>
                    </a:solidFill>
                    <a:latin typeface="SVN-Vanilla Daisy Pro" panose="00000500000000000000" pitchFamily="2" charset="0"/>
                  </a:rPr>
                  <a:t> </a:t>
                </a:r>
                <a:r>
                  <a:rPr kumimoji="0" lang="en-US" altLang="en-US" sz="1800" kern="0" dirty="0">
                    <a:solidFill>
                      <a:srgbClr val="0C441B"/>
                    </a:solidFill>
                    <a:latin typeface="SVN-Vanilla Daisy Pro" panose="00000500000000000000" pitchFamily="2" charset="0"/>
                  </a:rPr>
                  <a:t>ý </a:t>
                </a:r>
                <a:r>
                  <a:rPr kumimoji="0" lang="en-US" altLang="en-US" sz="1800" kern="0" dirty="0" err="1">
                    <a:solidFill>
                      <a:srgbClr val="0C441B"/>
                    </a:solidFill>
                    <a:latin typeface="SVN-Vanilla Daisy Pro" panose="00000500000000000000" pitchFamily="2" charset="0"/>
                  </a:rPr>
                  <a:t>kiến</a:t>
                </a:r>
                <a:r>
                  <a:rPr kumimoji="0" lang="en-US" altLang="en-US" sz="1800" kern="0" dirty="0">
                    <a:solidFill>
                      <a:srgbClr val="0C441B"/>
                    </a:solidFill>
                    <a:latin typeface="SVN-Vanilla Daisy Pro" panose="00000500000000000000" pitchFamily="2" charset="0"/>
                  </a:rPr>
                  <a:t> </a:t>
                </a:r>
                <a:r>
                  <a:rPr kumimoji="0" lang="en-US" altLang="en-US" sz="1800" kern="0" dirty="0" err="1">
                    <a:solidFill>
                      <a:srgbClr val="0C441B"/>
                    </a:solidFill>
                    <a:latin typeface="SVN-Vanilla Daisy Pro" panose="00000500000000000000" pitchFamily="2" charset="0"/>
                  </a:rPr>
                  <a:t>cá</a:t>
                </a:r>
                <a:r>
                  <a:rPr kumimoji="0" lang="en-US" altLang="en-US" sz="1800" kern="0" dirty="0">
                    <a:solidFill>
                      <a:srgbClr val="0C441B"/>
                    </a:solidFill>
                    <a:latin typeface="SVN-Vanilla Daisy Pro" panose="00000500000000000000" pitchFamily="2" charset="0"/>
                  </a:rPr>
                  <a:t> </a:t>
                </a:r>
                <a:r>
                  <a:rPr kumimoji="0" lang="en-US" altLang="en-US" sz="1800" kern="0" dirty="0" err="1">
                    <a:solidFill>
                      <a:srgbClr val="0C441B"/>
                    </a:solidFill>
                    <a:latin typeface="SVN-Vanilla Daisy Pro" panose="00000500000000000000" pitchFamily="2" charset="0"/>
                  </a:rPr>
                  <a:t>nhân</a:t>
                </a:r>
                <a:endParaRPr kumimoji="0" lang="en-US" altLang="en-US" sz="1800" kern="0" dirty="0">
                  <a:solidFill>
                    <a:srgbClr val="0C441B"/>
                  </a:solidFill>
                  <a:latin typeface="SVN-Vanilla Daisy Pro" panose="00000500000000000000" pitchFamily="2" charset="0"/>
                </a:endParaRPr>
              </a:p>
            </p:txBody>
          </p:sp>
          <p:sp>
            <p:nvSpPr>
              <p:cNvPr id="18" name="Text Box 15">
                <a:extLst>
                  <a:ext uri="{FF2B5EF4-FFF2-40B4-BE49-F238E27FC236}">
                    <a16:creationId xmlns:a16="http://schemas.microsoft.com/office/drawing/2014/main" id="{72196ECC-B4F5-A1F6-1129-6F9D8C2AC539}"/>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fontAlgn="base">
                  <a:spcBef>
                    <a:spcPct val="0"/>
                  </a:spcBef>
                  <a:spcAft>
                    <a:spcPct val="0"/>
                  </a:spcAft>
                  <a:defRPr/>
                </a:pPr>
                <a:r>
                  <a:rPr kumimoji="0" lang="en-US" altLang="en-US" sz="1800" kern="0" dirty="0" err="1">
                    <a:solidFill>
                      <a:srgbClr val="0C441B"/>
                    </a:solidFill>
                    <a:latin typeface="SVN-Vanilla Daisy Pro" panose="00000500000000000000" pitchFamily="2" charset="0"/>
                  </a:rPr>
                  <a:t>Viết</a:t>
                </a:r>
                <a:r>
                  <a:rPr kumimoji="0" lang="en-US" altLang="en-US" sz="1800" kern="0" dirty="0">
                    <a:solidFill>
                      <a:srgbClr val="DDDDDD"/>
                    </a:solidFill>
                    <a:latin typeface="SVN-Vanilla Daisy Pro" panose="00000500000000000000" pitchFamily="2" charset="0"/>
                  </a:rPr>
                  <a:t> </a:t>
                </a:r>
                <a:r>
                  <a:rPr kumimoji="0" lang="en-US" altLang="en-US" sz="1800" kern="0" dirty="0">
                    <a:solidFill>
                      <a:srgbClr val="0C441B"/>
                    </a:solidFill>
                    <a:latin typeface="SVN-Vanilla Daisy Pro" panose="00000500000000000000" pitchFamily="2" charset="0"/>
                  </a:rPr>
                  <a:t>ý </a:t>
                </a:r>
                <a:r>
                  <a:rPr kumimoji="0" lang="en-US" altLang="en-US" sz="1800" kern="0" dirty="0" err="1">
                    <a:solidFill>
                      <a:srgbClr val="0C441B"/>
                    </a:solidFill>
                    <a:latin typeface="SVN-Vanilla Daisy Pro" panose="00000500000000000000" pitchFamily="2" charset="0"/>
                  </a:rPr>
                  <a:t>kiến</a:t>
                </a:r>
                <a:r>
                  <a:rPr kumimoji="0" lang="en-US" altLang="en-US" sz="1800" kern="0" dirty="0">
                    <a:solidFill>
                      <a:srgbClr val="0C441B"/>
                    </a:solidFill>
                    <a:latin typeface="SVN-Vanilla Daisy Pro" panose="00000500000000000000" pitchFamily="2" charset="0"/>
                  </a:rPr>
                  <a:t> </a:t>
                </a:r>
                <a:r>
                  <a:rPr kumimoji="0" lang="en-US" altLang="en-US" sz="1800" kern="0" dirty="0" err="1">
                    <a:solidFill>
                      <a:srgbClr val="0C441B"/>
                    </a:solidFill>
                    <a:latin typeface="SVN-Vanilla Daisy Pro" panose="00000500000000000000" pitchFamily="2" charset="0"/>
                  </a:rPr>
                  <a:t>cá</a:t>
                </a:r>
                <a:r>
                  <a:rPr kumimoji="0" lang="en-US" altLang="en-US" sz="1800" kern="0" dirty="0">
                    <a:solidFill>
                      <a:srgbClr val="0C441B"/>
                    </a:solidFill>
                    <a:latin typeface="SVN-Vanilla Daisy Pro" panose="00000500000000000000" pitchFamily="2" charset="0"/>
                  </a:rPr>
                  <a:t> </a:t>
                </a:r>
                <a:r>
                  <a:rPr kumimoji="0" lang="en-US" altLang="en-US" sz="1800" kern="0" dirty="0" err="1">
                    <a:solidFill>
                      <a:srgbClr val="0C441B"/>
                    </a:solidFill>
                    <a:latin typeface="SVN-Vanilla Daisy Pro" panose="00000500000000000000" pitchFamily="2" charset="0"/>
                  </a:rPr>
                  <a:t>nhân</a:t>
                </a:r>
                <a:endParaRPr kumimoji="0" lang="en-US" altLang="en-US" sz="1800" kern="0" dirty="0">
                  <a:solidFill>
                    <a:srgbClr val="0C441B"/>
                  </a:solidFill>
                  <a:latin typeface="SVN-Vanilla Daisy Pro" panose="00000500000000000000" pitchFamily="2" charset="0"/>
                </a:endParaRPr>
              </a:p>
            </p:txBody>
          </p:sp>
          <p:sp>
            <p:nvSpPr>
              <p:cNvPr id="19" name="Text Box 16">
                <a:extLst>
                  <a:ext uri="{FF2B5EF4-FFF2-40B4-BE49-F238E27FC236}">
                    <a16:creationId xmlns:a16="http://schemas.microsoft.com/office/drawing/2014/main" id="{AE45039A-2602-9455-8776-05D93015B7A7}"/>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fontAlgn="base">
                  <a:spcBef>
                    <a:spcPct val="0"/>
                  </a:spcBef>
                  <a:spcAft>
                    <a:spcPct val="0"/>
                  </a:spcAft>
                  <a:defRPr/>
                </a:pPr>
                <a:r>
                  <a:rPr kumimoji="0" lang="en-US" altLang="en-US" sz="1800" kern="0" dirty="0" err="1">
                    <a:solidFill>
                      <a:srgbClr val="0C441B"/>
                    </a:solidFill>
                    <a:latin typeface="SVN-Vanilla Daisy Pro" panose="00000500000000000000" pitchFamily="2" charset="0"/>
                  </a:rPr>
                  <a:t>Viết</a:t>
                </a:r>
                <a:r>
                  <a:rPr kumimoji="0" lang="en-US" altLang="en-US" sz="1800" kern="0" dirty="0">
                    <a:solidFill>
                      <a:srgbClr val="DDDDDD"/>
                    </a:solidFill>
                    <a:latin typeface="SVN-Vanilla Daisy Pro" panose="00000500000000000000" pitchFamily="2" charset="0"/>
                  </a:rPr>
                  <a:t> </a:t>
                </a:r>
                <a:r>
                  <a:rPr kumimoji="0" lang="en-US" altLang="en-US" sz="1800" kern="0" dirty="0">
                    <a:solidFill>
                      <a:srgbClr val="0C441B"/>
                    </a:solidFill>
                    <a:latin typeface="SVN-Vanilla Daisy Pro" panose="00000500000000000000" pitchFamily="2" charset="0"/>
                  </a:rPr>
                  <a:t>ý </a:t>
                </a:r>
                <a:r>
                  <a:rPr kumimoji="0" lang="en-US" altLang="en-US" sz="1800" kern="0" dirty="0" err="1">
                    <a:solidFill>
                      <a:srgbClr val="0C441B"/>
                    </a:solidFill>
                    <a:latin typeface="SVN-Vanilla Daisy Pro" panose="00000500000000000000" pitchFamily="2" charset="0"/>
                  </a:rPr>
                  <a:t>kiến</a:t>
                </a:r>
                <a:r>
                  <a:rPr kumimoji="0" lang="en-US" altLang="en-US" sz="1800" kern="0" dirty="0">
                    <a:solidFill>
                      <a:srgbClr val="0C441B"/>
                    </a:solidFill>
                    <a:latin typeface="SVN-Vanilla Daisy Pro" panose="00000500000000000000" pitchFamily="2" charset="0"/>
                  </a:rPr>
                  <a:t> </a:t>
                </a:r>
                <a:r>
                  <a:rPr kumimoji="0" lang="en-US" altLang="en-US" sz="1800" kern="0" dirty="0" err="1">
                    <a:solidFill>
                      <a:srgbClr val="0C441B"/>
                    </a:solidFill>
                    <a:latin typeface="SVN-Vanilla Daisy Pro" panose="00000500000000000000" pitchFamily="2" charset="0"/>
                  </a:rPr>
                  <a:t>cá</a:t>
                </a:r>
                <a:r>
                  <a:rPr kumimoji="0" lang="en-US" altLang="en-US" sz="1800" kern="0" dirty="0">
                    <a:solidFill>
                      <a:srgbClr val="0C441B"/>
                    </a:solidFill>
                    <a:latin typeface="SVN-Vanilla Daisy Pro" panose="00000500000000000000" pitchFamily="2" charset="0"/>
                  </a:rPr>
                  <a:t> </a:t>
                </a:r>
                <a:r>
                  <a:rPr kumimoji="0" lang="en-US" altLang="en-US" sz="1800" kern="0" dirty="0" err="1">
                    <a:solidFill>
                      <a:srgbClr val="0C441B"/>
                    </a:solidFill>
                    <a:latin typeface="SVN-Vanilla Daisy Pro" panose="00000500000000000000" pitchFamily="2" charset="0"/>
                  </a:rPr>
                  <a:t>nhân</a:t>
                </a:r>
                <a:endParaRPr kumimoji="0" lang="en-US" altLang="en-US" sz="1800" kern="0" dirty="0">
                  <a:solidFill>
                    <a:srgbClr val="0C441B"/>
                  </a:solidFill>
                  <a:latin typeface="SVN-Vanilla Daisy Pro" panose="00000500000000000000" pitchFamily="2" charset="0"/>
                </a:endParaRPr>
              </a:p>
            </p:txBody>
          </p:sp>
          <p:sp>
            <p:nvSpPr>
              <p:cNvPr id="20" name="Rectangle 17">
                <a:extLst>
                  <a:ext uri="{FF2B5EF4-FFF2-40B4-BE49-F238E27FC236}">
                    <a16:creationId xmlns:a16="http://schemas.microsoft.com/office/drawing/2014/main" id="{A50266D4-A982-F8A3-E185-F58BBD131AF8}"/>
                  </a:ext>
                </a:extLst>
              </p:cNvPr>
              <p:cNvSpPr>
                <a:spLocks noChangeArrowheads="1"/>
              </p:cNvSpPr>
              <p:nvPr/>
            </p:nvSpPr>
            <p:spPr bwMode="auto">
              <a:xfrm>
                <a:off x="7704888" y="1384847"/>
                <a:ext cx="481877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fontAlgn="base">
                  <a:spcBef>
                    <a:spcPct val="0"/>
                  </a:spcBef>
                  <a:spcAft>
                    <a:spcPct val="0"/>
                  </a:spcAft>
                  <a:defRPr/>
                </a:pPr>
                <a:r>
                  <a:rPr kumimoji="0" lang="en-US" altLang="en-US" sz="3600" kern="0" dirty="0" err="1">
                    <a:solidFill>
                      <a:srgbClr val="FF0000"/>
                    </a:solidFill>
                    <a:latin typeface="#9Slide05 Brannboll Ny" panose="02000000000000000000" pitchFamily="2" charset="0"/>
                  </a:rPr>
                  <a:t>Kĩ</a:t>
                </a:r>
                <a:r>
                  <a:rPr kumimoji="0" lang="en-US" altLang="en-US" sz="3600" kern="0" dirty="0">
                    <a:solidFill>
                      <a:srgbClr val="FF0000"/>
                    </a:solidFill>
                    <a:latin typeface="#9Slide05 Brannboll Ny" panose="02000000000000000000" pitchFamily="2" charset="0"/>
                  </a:rPr>
                  <a:t> </a:t>
                </a:r>
                <a:r>
                  <a:rPr kumimoji="0" lang="en-US" altLang="en-US" sz="3600" kern="0" dirty="0" err="1">
                    <a:solidFill>
                      <a:srgbClr val="FF0000"/>
                    </a:solidFill>
                    <a:latin typeface="#9Slide05 Brannboll Ny" panose="02000000000000000000" pitchFamily="2" charset="0"/>
                  </a:rPr>
                  <a:t>thuật</a:t>
                </a:r>
                <a:r>
                  <a:rPr kumimoji="0" lang="en-US" altLang="en-US" sz="3600" kern="0" dirty="0">
                    <a:solidFill>
                      <a:srgbClr val="FF0000"/>
                    </a:solidFill>
                    <a:latin typeface="#9Slide05 Brannboll Ny" panose="02000000000000000000" pitchFamily="2" charset="0"/>
                  </a:rPr>
                  <a:t> </a:t>
                </a:r>
                <a:r>
                  <a:rPr kumimoji="0" lang="nl-NL" altLang="en-US" sz="3600" b="1" kern="0" dirty="0">
                    <a:solidFill>
                      <a:srgbClr val="FF0000"/>
                    </a:solidFill>
                    <a:latin typeface="#9Slide05 Brannboll Ny" panose="02000000000000000000" pitchFamily="2" charset="0"/>
                  </a:rPr>
                  <a:t>“Khăn trải bàn”</a:t>
                </a:r>
                <a:r>
                  <a:rPr kumimoji="0" lang="nl-NL" altLang="en-US" sz="3600" kern="0" dirty="0">
                    <a:solidFill>
                      <a:srgbClr val="FF0000"/>
                    </a:solidFill>
                    <a:latin typeface="#9Slide05 Brannboll Ny" panose="02000000000000000000" pitchFamily="2" charset="0"/>
                  </a:rPr>
                  <a:t> </a:t>
                </a:r>
                <a:endParaRPr kumimoji="0" lang="en-US" altLang="en-US" sz="3600" kern="0" dirty="0">
                  <a:solidFill>
                    <a:srgbClr val="FF0000"/>
                  </a:solidFill>
                  <a:latin typeface="#9Slide05 Brannboll Ny" panose="02000000000000000000" pitchFamily="2" charset="0"/>
                </a:endParaRPr>
              </a:p>
            </p:txBody>
          </p:sp>
        </p:grpSp>
      </p:grpSp>
      <p:sp>
        <p:nvSpPr>
          <p:cNvPr id="24" name="TextBox 23">
            <a:extLst>
              <a:ext uri="{FF2B5EF4-FFF2-40B4-BE49-F238E27FC236}">
                <a16:creationId xmlns:a16="http://schemas.microsoft.com/office/drawing/2014/main" id="{4212C58D-F70A-2834-750A-21A2D5B8E826}"/>
              </a:ext>
            </a:extLst>
          </p:cNvPr>
          <p:cNvSpPr txBox="1"/>
          <p:nvPr/>
        </p:nvSpPr>
        <p:spPr>
          <a:xfrm>
            <a:off x="4414557" y="1067981"/>
            <a:ext cx="7592563" cy="5221942"/>
          </a:xfrm>
          <a:prstGeom prst="rect">
            <a:avLst/>
          </a:prstGeom>
          <a:noFill/>
        </p:spPr>
        <p:txBody>
          <a:bodyPr wrap="square">
            <a:spAutoFit/>
          </a:bodyPr>
          <a:lstStyle/>
          <a:p>
            <a:pPr algn="just"/>
            <a:r>
              <a:rPr lang="vi-VN" sz="2800" b="0" i="0" dirty="0">
                <a:solidFill>
                  <a:srgbClr val="FF0000"/>
                </a:solidFill>
                <a:effectLst/>
                <a:latin typeface="#9Slide05 Brannboll Ny" panose="02000000000000000000" pitchFamily="2" charset="0"/>
              </a:rPr>
              <a:t>Em hãy đọc </a:t>
            </a:r>
            <a:r>
              <a:rPr lang="en-US" sz="2800" b="0" i="0" dirty="0" err="1">
                <a:solidFill>
                  <a:srgbClr val="FF0000"/>
                </a:solidFill>
                <a:effectLst/>
                <a:latin typeface="#9Slide05 Brannboll Ny" panose="02000000000000000000" pitchFamily="2" charset="0"/>
              </a:rPr>
              <a:t>trường</a:t>
            </a:r>
            <a:r>
              <a:rPr lang="en-US" sz="2800" b="0" i="0" dirty="0">
                <a:solidFill>
                  <a:srgbClr val="FF0000"/>
                </a:solidFill>
                <a:effectLst/>
                <a:latin typeface="#9Slide05 Brannboll Ny" panose="02000000000000000000" pitchFamily="2" charset="0"/>
              </a:rPr>
              <a:t> </a:t>
            </a:r>
            <a:r>
              <a:rPr lang="en-US" sz="2800" b="0" i="0" dirty="0" err="1">
                <a:solidFill>
                  <a:srgbClr val="FF0000"/>
                </a:solidFill>
                <a:effectLst/>
                <a:latin typeface="#9Slide05 Brannboll Ny" panose="02000000000000000000" pitchFamily="2" charset="0"/>
              </a:rPr>
              <a:t>hợp</a:t>
            </a:r>
            <a:r>
              <a:rPr lang="en-US" sz="2800" b="0" i="0" dirty="0">
                <a:solidFill>
                  <a:srgbClr val="FF0000"/>
                </a:solidFill>
                <a:effectLst/>
                <a:latin typeface="#9Slide05 Brannboll Ny" panose="02000000000000000000" pitchFamily="2" charset="0"/>
              </a:rPr>
              <a:t> </a:t>
            </a:r>
            <a:r>
              <a:rPr lang="vi-VN" sz="2800" b="0" i="0" dirty="0">
                <a:solidFill>
                  <a:srgbClr val="FF0000"/>
                </a:solidFill>
                <a:effectLst/>
                <a:latin typeface="#9Slide05 Brannboll Ny" panose="02000000000000000000" pitchFamily="2" charset="0"/>
              </a:rPr>
              <a:t>và trả lời câu hỏi:</a:t>
            </a:r>
          </a:p>
          <a:p>
            <a:pPr algn="just">
              <a:spcAft>
                <a:spcPts val="800"/>
              </a:spcAft>
            </a:pP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Sau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khi</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về</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thăm</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quê</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anh</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M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nhận</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thấy</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cuộc</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sống</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của</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người</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dân</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địa</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phương</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có</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nhiều</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khó</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khăn</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thu</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nhập</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còn</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thấp</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Do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đó</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anh</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M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đã</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quyết</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định</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mở</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công</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ty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sản</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xuất</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sợi</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ở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quê</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hương</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mình</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Công</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ty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của</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anh</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M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không</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chỉ</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thu</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mua</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nguyên</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liệu</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mà</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còn</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ưu</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tiên</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tuyển</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lao</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động</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là</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người</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địa</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phương</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Nhờ</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có</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việc</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làm</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trong</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công</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ty,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người</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dân</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có</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thu</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nhập</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ổn</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định</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đời</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sống</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từng</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bước</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được</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nâng</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a:t>
            </a:r>
            <a:r>
              <a:rPr lang="en-US" sz="2800" dirty="0" err="1">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cao</a:t>
            </a:r>
            <a:r>
              <a:rPr lang="en-US" sz="28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a:t>
            </a:r>
          </a:p>
          <a:p>
            <a:pPr algn="just">
              <a:spcAft>
                <a:spcPts val="8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b) Theo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lao</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25" name="Picture 24">
            <a:extLst>
              <a:ext uri="{FF2B5EF4-FFF2-40B4-BE49-F238E27FC236}">
                <a16:creationId xmlns:a16="http://schemas.microsoft.com/office/drawing/2014/main" id="{E8665B78-CB51-E337-B2C8-675D58C30F84}"/>
              </a:ext>
            </a:extLst>
          </p:cNvPr>
          <p:cNvPicPr>
            <a:picLocks noChangeAspect="1"/>
          </p:cNvPicPr>
          <p:nvPr/>
        </p:nvPicPr>
        <p:blipFill>
          <a:blip r:embed="rId4"/>
          <a:stretch>
            <a:fillRect/>
          </a:stretch>
        </p:blipFill>
        <p:spPr>
          <a:xfrm>
            <a:off x="10778969" y="-6351"/>
            <a:ext cx="1412682" cy="1048603"/>
          </a:xfrm>
          <a:prstGeom prst="rect">
            <a:avLst/>
          </a:prstGeom>
        </p:spPr>
      </p:pic>
    </p:spTree>
    <p:extLst>
      <p:ext uri="{BB962C8B-B14F-4D97-AF65-F5344CB8AC3E}">
        <p14:creationId xmlns:p14="http://schemas.microsoft.com/office/powerpoint/2010/main" val="696300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6">
            <a:extLst>
              <a:ext uri="{FF2B5EF4-FFF2-40B4-BE49-F238E27FC236}">
                <a16:creationId xmlns:a16="http://schemas.microsoft.com/office/drawing/2014/main" id="{26A902E5-673D-FEA3-FDC0-B32A1FAD26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6019" y="-28422"/>
            <a:ext cx="7990800"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a:extLst>
              <a:ext uri="{FF2B5EF4-FFF2-40B4-BE49-F238E27FC236}">
                <a16:creationId xmlns:a16="http://schemas.microsoft.com/office/drawing/2014/main" id="{19249D46-E0A5-D53B-AFB2-8FDA3574A5F2}"/>
              </a:ext>
            </a:extLst>
          </p:cNvPr>
          <p:cNvSpPr txBox="1">
            <a:spLocks noChangeArrowheads="1"/>
          </p:cNvSpPr>
          <p:nvPr/>
        </p:nvSpPr>
        <p:spPr bwMode="auto">
          <a:xfrm>
            <a:off x="2788169" y="154860"/>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grpSp>
        <p:nvGrpSpPr>
          <p:cNvPr id="22" name="Group 21">
            <a:extLst>
              <a:ext uri="{FF2B5EF4-FFF2-40B4-BE49-F238E27FC236}">
                <a16:creationId xmlns:a16="http://schemas.microsoft.com/office/drawing/2014/main" id="{E9736E5E-6C7A-2FA9-ED06-D474DDAB7B1A}"/>
              </a:ext>
            </a:extLst>
          </p:cNvPr>
          <p:cNvGrpSpPr/>
          <p:nvPr/>
        </p:nvGrpSpPr>
        <p:grpSpPr>
          <a:xfrm>
            <a:off x="37786" y="1387554"/>
            <a:ext cx="4564194" cy="4082892"/>
            <a:chOff x="234149" y="1105107"/>
            <a:chExt cx="4818773" cy="4082892"/>
          </a:xfrm>
        </p:grpSpPr>
        <p:sp>
          <p:nvSpPr>
            <p:cNvPr id="21" name="Rectangle 3">
              <a:extLst>
                <a:ext uri="{FF2B5EF4-FFF2-40B4-BE49-F238E27FC236}">
                  <a16:creationId xmlns:a16="http://schemas.microsoft.com/office/drawing/2014/main" id="{44D23509-834B-1FB0-00DC-0E55BA36316E}"/>
                </a:ext>
              </a:extLst>
            </p:cNvPr>
            <p:cNvSpPr>
              <a:spLocks noChangeArrowheads="1"/>
            </p:cNvSpPr>
            <p:nvPr/>
          </p:nvSpPr>
          <p:spPr bwMode="auto">
            <a:xfrm>
              <a:off x="545585" y="1937288"/>
              <a:ext cx="4064201" cy="3250711"/>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6" name="Rectangle 4">
              <a:extLst>
                <a:ext uri="{FF2B5EF4-FFF2-40B4-BE49-F238E27FC236}">
                  <a16:creationId xmlns:a16="http://schemas.microsoft.com/office/drawing/2014/main" id="{74980FCE-708A-85A3-7807-EBE66083C68E}"/>
                </a:ext>
              </a:extLst>
            </p:cNvPr>
            <p:cNvSpPr>
              <a:spLocks noChangeArrowheads="1"/>
            </p:cNvSpPr>
            <p:nvPr/>
          </p:nvSpPr>
          <p:spPr bwMode="auto">
            <a:xfrm>
              <a:off x="1693984" y="2906288"/>
              <a:ext cx="1931482" cy="1460949"/>
            </a:xfrm>
            <a:prstGeom prst="rect">
              <a:avLst/>
            </a:prstGeom>
            <a:solidFill>
              <a:srgbClr val="ED7D31">
                <a:lumMod val="40000"/>
                <a:lumOff val="60000"/>
              </a:srgbClr>
            </a:solidFill>
            <a:ln w="95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Ý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kiến</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chung</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của</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cả</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nhóm</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về</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chủ</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đề</a:t>
              </a:r>
              <a:endPar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endParaRPr>
            </a:p>
          </p:txBody>
        </p:sp>
        <p:grpSp>
          <p:nvGrpSpPr>
            <p:cNvPr id="7" name="Group 6">
              <a:extLst>
                <a:ext uri="{FF2B5EF4-FFF2-40B4-BE49-F238E27FC236}">
                  <a16:creationId xmlns:a16="http://schemas.microsoft.com/office/drawing/2014/main" id="{9F5602EC-D390-FBD8-8325-3A8EFEF1A93D}"/>
                </a:ext>
              </a:extLst>
            </p:cNvPr>
            <p:cNvGrpSpPr/>
            <p:nvPr/>
          </p:nvGrpSpPr>
          <p:grpSpPr>
            <a:xfrm>
              <a:off x="234149" y="1105107"/>
              <a:ext cx="4818773" cy="4082892"/>
              <a:chOff x="7704888" y="1384847"/>
              <a:chExt cx="4818773" cy="4082892"/>
            </a:xfrm>
          </p:grpSpPr>
          <p:sp>
            <p:nvSpPr>
              <p:cNvPr id="8" name="Text Box 5">
                <a:extLst>
                  <a:ext uri="{FF2B5EF4-FFF2-40B4-BE49-F238E27FC236}">
                    <a16:creationId xmlns:a16="http://schemas.microsoft.com/office/drawing/2014/main" id="{23FD2A29-FADF-7EBF-BB24-8BFD86E23EA6}"/>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ý kiến cá nhân</a:t>
                </a:r>
              </a:p>
            </p:txBody>
          </p:sp>
          <p:sp>
            <p:nvSpPr>
              <p:cNvPr id="9" name="Line 6">
                <a:extLst>
                  <a:ext uri="{FF2B5EF4-FFF2-40B4-BE49-F238E27FC236}">
                    <a16:creationId xmlns:a16="http://schemas.microsoft.com/office/drawing/2014/main" id="{9DED7FBB-199D-68BD-E1DF-57650376B2BE}"/>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10" name="Line 7">
                <a:extLst>
                  <a:ext uri="{FF2B5EF4-FFF2-40B4-BE49-F238E27FC236}">
                    <a16:creationId xmlns:a16="http://schemas.microsoft.com/office/drawing/2014/main" id="{7868F8D5-A2D3-8E1F-3EB1-2F411899B281}"/>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11" name="Line 8">
                <a:extLst>
                  <a:ext uri="{FF2B5EF4-FFF2-40B4-BE49-F238E27FC236}">
                    <a16:creationId xmlns:a16="http://schemas.microsoft.com/office/drawing/2014/main" id="{561D1220-A168-EE63-05C0-4DF954B2B344}"/>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12" name="Line 9">
                <a:extLst>
                  <a:ext uri="{FF2B5EF4-FFF2-40B4-BE49-F238E27FC236}">
                    <a16:creationId xmlns:a16="http://schemas.microsoft.com/office/drawing/2014/main" id="{6EA10B96-DF6C-109A-B3E5-1178E84F2D82}"/>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13" name="Oval 10">
                <a:extLst>
                  <a:ext uri="{FF2B5EF4-FFF2-40B4-BE49-F238E27FC236}">
                    <a16:creationId xmlns:a16="http://schemas.microsoft.com/office/drawing/2014/main" id="{A58A58CD-B22D-3E15-4FDF-825F83C64FCC}"/>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1</a:t>
                </a:r>
              </a:p>
            </p:txBody>
          </p:sp>
          <p:sp>
            <p:nvSpPr>
              <p:cNvPr id="14" name="Oval 11">
                <a:extLst>
                  <a:ext uri="{FF2B5EF4-FFF2-40B4-BE49-F238E27FC236}">
                    <a16:creationId xmlns:a16="http://schemas.microsoft.com/office/drawing/2014/main" id="{F8EFC3DD-5008-767D-86E9-67592DD339BE}"/>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3</a:t>
                </a:r>
              </a:p>
            </p:txBody>
          </p:sp>
          <p:sp>
            <p:nvSpPr>
              <p:cNvPr id="15" name="Oval 12">
                <a:extLst>
                  <a:ext uri="{FF2B5EF4-FFF2-40B4-BE49-F238E27FC236}">
                    <a16:creationId xmlns:a16="http://schemas.microsoft.com/office/drawing/2014/main" id="{BE2DD958-DE09-D69C-65F4-FC8170CA62BC}"/>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4</a:t>
                </a:r>
              </a:p>
            </p:txBody>
          </p:sp>
          <p:sp>
            <p:nvSpPr>
              <p:cNvPr id="16" name="Oval 13">
                <a:extLst>
                  <a:ext uri="{FF2B5EF4-FFF2-40B4-BE49-F238E27FC236}">
                    <a16:creationId xmlns:a16="http://schemas.microsoft.com/office/drawing/2014/main" id="{FEC201E8-A62D-EDCC-9894-BFE8BBAB8DBF}"/>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2</a:t>
                </a:r>
              </a:p>
            </p:txBody>
          </p:sp>
          <p:sp>
            <p:nvSpPr>
              <p:cNvPr id="17" name="Text Box 14">
                <a:extLst>
                  <a:ext uri="{FF2B5EF4-FFF2-40B4-BE49-F238E27FC236}">
                    <a16:creationId xmlns:a16="http://schemas.microsoft.com/office/drawing/2014/main" id="{0BC70B7A-EF42-C07D-9AA4-FA479F958535}"/>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18" name="Text Box 15">
                <a:extLst>
                  <a:ext uri="{FF2B5EF4-FFF2-40B4-BE49-F238E27FC236}">
                    <a16:creationId xmlns:a16="http://schemas.microsoft.com/office/drawing/2014/main" id="{72196ECC-B4F5-A1F6-1129-6F9D8C2AC539}"/>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19" name="Text Box 16">
                <a:extLst>
                  <a:ext uri="{FF2B5EF4-FFF2-40B4-BE49-F238E27FC236}">
                    <a16:creationId xmlns:a16="http://schemas.microsoft.com/office/drawing/2014/main" id="{AE45039A-2602-9455-8776-05D93015B7A7}"/>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20" name="Rectangle 17">
                <a:extLst>
                  <a:ext uri="{FF2B5EF4-FFF2-40B4-BE49-F238E27FC236}">
                    <a16:creationId xmlns:a16="http://schemas.microsoft.com/office/drawing/2014/main" id="{A50266D4-A982-F8A3-E185-F58BBD131AF8}"/>
                  </a:ext>
                </a:extLst>
              </p:cNvPr>
              <p:cNvSpPr>
                <a:spLocks noChangeArrowheads="1"/>
              </p:cNvSpPr>
              <p:nvPr/>
            </p:nvSpPr>
            <p:spPr bwMode="auto">
              <a:xfrm>
                <a:off x="7704888" y="1384847"/>
                <a:ext cx="481877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Kĩ</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thuật</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nl-NL" altLang="en-US" sz="3600" b="1"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“Khăn trải bàn”</a:t>
                </a:r>
                <a:r>
                  <a:rPr kumimoji="0" lang="nl-NL"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endPar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endParaRPr>
              </a:p>
            </p:txBody>
          </p:sp>
        </p:grpSp>
      </p:grpSp>
      <p:sp>
        <p:nvSpPr>
          <p:cNvPr id="24" name="TextBox 23">
            <a:extLst>
              <a:ext uri="{FF2B5EF4-FFF2-40B4-BE49-F238E27FC236}">
                <a16:creationId xmlns:a16="http://schemas.microsoft.com/office/drawing/2014/main" id="{4212C58D-F70A-2834-750A-21A2D5B8E826}"/>
              </a:ext>
            </a:extLst>
          </p:cNvPr>
          <p:cNvSpPr txBox="1"/>
          <p:nvPr/>
        </p:nvSpPr>
        <p:spPr>
          <a:xfrm>
            <a:off x="4414558" y="1067981"/>
            <a:ext cx="7397678" cy="4832092"/>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spcAft>
                <a:spcPts val="800"/>
              </a:spcAft>
            </a:pPr>
            <a:r>
              <a:rPr lang="pt-BR" sz="32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a) Việc làm của anh M đã tạo ra sản phẩm:</a:t>
            </a:r>
            <a:endParaRPr lang="en-US" sz="32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endParaRPr>
          </a:p>
          <a:p>
            <a:pPr algn="just">
              <a:spcAft>
                <a:spcPts val="800"/>
              </a:spcAft>
            </a:pPr>
            <a:r>
              <a:rPr lang="pt-BR" sz="32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Tạo ra việc làm, thu nhập cho người dân quê mình.</a:t>
            </a:r>
            <a:endParaRPr lang="en-US" sz="32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endParaRPr>
          </a:p>
          <a:p>
            <a:pPr algn="just">
              <a:spcAft>
                <a:spcPts val="800"/>
              </a:spcAft>
            </a:pPr>
            <a:r>
              <a:rPr lang="pt-BR" sz="32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 Giúp cho đời sống mọi người được nâng cao.</a:t>
            </a:r>
            <a:endParaRPr lang="en-US" sz="32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endParaRPr>
          </a:p>
          <a:p>
            <a:pPr algn="just">
              <a:spcAft>
                <a:spcPts val="800"/>
              </a:spcAft>
            </a:pPr>
            <a:r>
              <a:rPr lang="pt-BR" sz="32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rPr>
              <a:t>b) Lao động là hoạt động có mục đích của con người, nhằm tạo ra của cải vật chất và tinh thần cho xã hội. Lao động tạo thu nhập cho con người; quyết định sự tồn tại và phát triển của xã hội.</a:t>
            </a:r>
            <a:endParaRPr lang="en-US" sz="3200" dirty="0">
              <a:solidFill>
                <a:srgbClr val="0033CC"/>
              </a:solidFill>
              <a:effectLst/>
              <a:latin typeface="#9Slide05 Brannboll Ny" panose="02000000000000000000" pitchFamily="2"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E8665B78-CB51-E337-B2C8-675D58C30F84}"/>
              </a:ext>
            </a:extLst>
          </p:cNvPr>
          <p:cNvPicPr>
            <a:picLocks noChangeAspect="1"/>
          </p:cNvPicPr>
          <p:nvPr/>
        </p:nvPicPr>
        <p:blipFill>
          <a:blip r:embed="rId3"/>
          <a:stretch>
            <a:fillRect/>
          </a:stretch>
        </p:blipFill>
        <p:spPr>
          <a:xfrm>
            <a:off x="10778969" y="-6351"/>
            <a:ext cx="1412682" cy="1048603"/>
          </a:xfrm>
          <a:prstGeom prst="rect">
            <a:avLst/>
          </a:prstGeom>
        </p:spPr>
      </p:pic>
    </p:spTree>
    <p:extLst>
      <p:ext uri="{BB962C8B-B14F-4D97-AF65-F5344CB8AC3E}">
        <p14:creationId xmlns:p14="http://schemas.microsoft.com/office/powerpoint/2010/main" val="1861615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4">
            <a:extLst>
              <a:ext uri="{FF2B5EF4-FFF2-40B4-BE49-F238E27FC236}">
                <a16:creationId xmlns:a16="http://schemas.microsoft.com/office/drawing/2014/main" id="{C863D858-077E-B432-196C-9A08990EFC96}"/>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0" y="0"/>
            <a:ext cx="12037102" cy="7158288"/>
          </a:xfrm>
          <a:prstGeom prst="rect">
            <a:avLst/>
          </a:prstGeom>
        </p:spPr>
      </p:pic>
      <p:pic>
        <p:nvPicPr>
          <p:cNvPr id="8" name="图片 3">
            <a:extLst>
              <a:ext uri="{FF2B5EF4-FFF2-40B4-BE49-F238E27FC236}">
                <a16:creationId xmlns:a16="http://schemas.microsoft.com/office/drawing/2014/main" id="{F3E7C4BD-4255-5350-283A-86FD968926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7537"/>
            <a:ext cx="1306619" cy="1412201"/>
          </a:xfrm>
          <a:prstGeom prst="rect">
            <a:avLst/>
          </a:prstGeom>
        </p:spPr>
      </p:pic>
      <p:sp>
        <p:nvSpPr>
          <p:cNvPr id="10" name="TextBox 9">
            <a:extLst>
              <a:ext uri="{FF2B5EF4-FFF2-40B4-BE49-F238E27FC236}">
                <a16:creationId xmlns:a16="http://schemas.microsoft.com/office/drawing/2014/main" id="{8E439274-9DA7-8E0D-F525-63FC731A3813}"/>
              </a:ext>
            </a:extLst>
          </p:cNvPr>
          <p:cNvSpPr txBox="1"/>
          <p:nvPr/>
        </p:nvSpPr>
        <p:spPr>
          <a:xfrm>
            <a:off x="974361" y="1514925"/>
            <a:ext cx="9819818" cy="4942379"/>
          </a:xfrm>
          <a:prstGeom prst="rect">
            <a:avLst/>
          </a:prstGeom>
          <a:noFill/>
        </p:spPr>
        <p:txBody>
          <a:bodyPr wrap="square" rtlCol="0">
            <a:spAutoFit/>
          </a:bodyPr>
          <a:lstStyle/>
          <a:p>
            <a:r>
              <a:rPr lang="vi-VN" sz="2600" b="1" dirty="0">
                <a:solidFill>
                  <a:srgbClr val="FF0000"/>
                </a:solidFill>
                <a:latin typeface="#9Slide05 Brannboll Ny" panose="02000000000000000000" pitchFamily="2" charset="0"/>
              </a:rPr>
              <a:t>+ Khái niệm:</a:t>
            </a:r>
            <a:endParaRPr lang="en-US" sz="2600" dirty="0">
              <a:solidFill>
                <a:srgbClr val="FF0000"/>
              </a:solidFill>
              <a:latin typeface="#9Slide05 Brannboll Ny" panose="02000000000000000000" pitchFamily="2" charset="0"/>
            </a:endParaRPr>
          </a:p>
          <a:p>
            <a:r>
              <a:rPr lang="vi-VN" sz="2600" dirty="0">
                <a:solidFill>
                  <a:srgbClr val="FF0000"/>
                </a:solidFill>
                <a:latin typeface="#9Slide05 Brannboll Ny" panose="02000000000000000000" pitchFamily="2" charset="0"/>
              </a:rPr>
              <a:t> </a:t>
            </a:r>
            <a:r>
              <a:rPr lang="en-US" sz="2600" dirty="0">
                <a:solidFill>
                  <a:srgbClr val="FF0000"/>
                </a:solidFill>
                <a:latin typeface="#9Slide05 Brannboll Ny" panose="02000000000000000000" pitchFamily="2" charset="0"/>
              </a:rPr>
              <a:t>Lao </a:t>
            </a:r>
            <a:r>
              <a:rPr lang="en-US" sz="2600" dirty="0" err="1">
                <a:solidFill>
                  <a:srgbClr val="FF0000"/>
                </a:solidFill>
                <a:latin typeface="#9Slide05 Brannboll Ny" panose="02000000000000000000" pitchFamily="2" charset="0"/>
              </a:rPr>
              <a:t>đông</a:t>
            </a:r>
            <a:r>
              <a:rPr lang="en-US" sz="2600" dirty="0">
                <a:solidFill>
                  <a:srgbClr val="FF0000"/>
                </a:solidFill>
                <a:latin typeface="#9Slide05 Brannboll Ny" panose="02000000000000000000" pitchFamily="2" charset="0"/>
              </a:rPr>
              <a:t> </a:t>
            </a:r>
            <a:r>
              <a:rPr lang="en-US" sz="2600" dirty="0" err="1">
                <a:solidFill>
                  <a:srgbClr val="FF0000"/>
                </a:solidFill>
                <a:latin typeface="#9Slide05 Brannboll Ny" panose="02000000000000000000" pitchFamily="2" charset="0"/>
              </a:rPr>
              <a:t>là</a:t>
            </a:r>
            <a:r>
              <a:rPr lang="en-US" sz="2600" dirty="0">
                <a:solidFill>
                  <a:srgbClr val="FF0000"/>
                </a:solidFill>
                <a:latin typeface="#9Slide05 Brannboll Ny" panose="02000000000000000000" pitchFamily="2" charset="0"/>
              </a:rPr>
              <a:t> </a:t>
            </a:r>
            <a:r>
              <a:rPr lang="en-US" sz="2600" dirty="0" err="1">
                <a:solidFill>
                  <a:srgbClr val="FF0000"/>
                </a:solidFill>
                <a:latin typeface="#9Slide05 Brannboll Ny" panose="02000000000000000000" pitchFamily="2" charset="0"/>
              </a:rPr>
              <a:t>hoạt</a:t>
            </a:r>
            <a:r>
              <a:rPr lang="en-US" sz="2600" dirty="0">
                <a:solidFill>
                  <a:srgbClr val="FF0000"/>
                </a:solidFill>
                <a:latin typeface="#9Slide05 Brannboll Ny" panose="02000000000000000000" pitchFamily="2" charset="0"/>
              </a:rPr>
              <a:t> </a:t>
            </a:r>
            <a:r>
              <a:rPr lang="en-US" sz="2600" dirty="0" err="1">
                <a:solidFill>
                  <a:srgbClr val="FF0000"/>
                </a:solidFill>
                <a:latin typeface="#9Slide05 Brannboll Ny" panose="02000000000000000000" pitchFamily="2" charset="0"/>
              </a:rPr>
              <a:t>động</a:t>
            </a:r>
            <a:r>
              <a:rPr lang="en-US" sz="2600" dirty="0">
                <a:solidFill>
                  <a:srgbClr val="FF0000"/>
                </a:solidFill>
                <a:latin typeface="#9Slide05 Brannboll Ny" panose="02000000000000000000" pitchFamily="2" charset="0"/>
              </a:rPr>
              <a:t> </a:t>
            </a:r>
            <a:r>
              <a:rPr lang="en-US" sz="2600" dirty="0" err="1">
                <a:solidFill>
                  <a:srgbClr val="FF0000"/>
                </a:solidFill>
                <a:latin typeface="#9Slide05 Brannboll Ny" panose="02000000000000000000" pitchFamily="2" charset="0"/>
              </a:rPr>
              <a:t>có</a:t>
            </a:r>
            <a:r>
              <a:rPr lang="en-US" sz="2600" dirty="0">
                <a:solidFill>
                  <a:srgbClr val="FF0000"/>
                </a:solidFill>
                <a:latin typeface="#9Slide05 Brannboll Ny" panose="02000000000000000000" pitchFamily="2" charset="0"/>
              </a:rPr>
              <a:t> </a:t>
            </a:r>
            <a:r>
              <a:rPr lang="en-US" sz="2600" dirty="0" err="1">
                <a:solidFill>
                  <a:srgbClr val="FF0000"/>
                </a:solidFill>
                <a:latin typeface="#9Slide05 Brannboll Ny" panose="02000000000000000000" pitchFamily="2" charset="0"/>
              </a:rPr>
              <a:t>mục</a:t>
            </a:r>
            <a:r>
              <a:rPr lang="en-US" sz="2600" dirty="0">
                <a:solidFill>
                  <a:srgbClr val="FF0000"/>
                </a:solidFill>
                <a:latin typeface="#9Slide05 Brannboll Ny" panose="02000000000000000000" pitchFamily="2" charset="0"/>
              </a:rPr>
              <a:t> </a:t>
            </a:r>
            <a:r>
              <a:rPr lang="en-US" sz="2600" dirty="0" err="1">
                <a:solidFill>
                  <a:srgbClr val="FF0000"/>
                </a:solidFill>
                <a:latin typeface="#9Slide05 Brannboll Ny" panose="02000000000000000000" pitchFamily="2" charset="0"/>
              </a:rPr>
              <a:t>đích</a:t>
            </a:r>
            <a:r>
              <a:rPr lang="en-US" sz="2600" dirty="0">
                <a:solidFill>
                  <a:srgbClr val="FF0000"/>
                </a:solidFill>
                <a:latin typeface="#9Slide05 Brannboll Ny" panose="02000000000000000000" pitchFamily="2" charset="0"/>
              </a:rPr>
              <a:t> </a:t>
            </a:r>
            <a:r>
              <a:rPr lang="en-US" sz="2600" dirty="0" err="1">
                <a:solidFill>
                  <a:srgbClr val="FF0000"/>
                </a:solidFill>
                <a:latin typeface="#9Slide05 Brannboll Ny" panose="02000000000000000000" pitchFamily="2" charset="0"/>
              </a:rPr>
              <a:t>của</a:t>
            </a:r>
            <a:r>
              <a:rPr lang="en-US" sz="2600" dirty="0">
                <a:solidFill>
                  <a:srgbClr val="FF0000"/>
                </a:solidFill>
                <a:latin typeface="#9Slide05 Brannboll Ny" panose="02000000000000000000" pitchFamily="2" charset="0"/>
              </a:rPr>
              <a:t> con </a:t>
            </a:r>
            <a:r>
              <a:rPr lang="en-US" sz="2600" dirty="0" err="1">
                <a:solidFill>
                  <a:srgbClr val="FF0000"/>
                </a:solidFill>
                <a:latin typeface="#9Slide05 Brannboll Ny" panose="02000000000000000000" pitchFamily="2" charset="0"/>
              </a:rPr>
              <a:t>người</a:t>
            </a:r>
            <a:r>
              <a:rPr lang="en-US" sz="2600" dirty="0">
                <a:solidFill>
                  <a:srgbClr val="FF0000"/>
                </a:solidFill>
                <a:latin typeface="#9Slide05 Brannboll Ny" panose="02000000000000000000" pitchFamily="2" charset="0"/>
              </a:rPr>
              <a:t> </a:t>
            </a:r>
            <a:r>
              <a:rPr lang="en-US" sz="2600" dirty="0" err="1">
                <a:solidFill>
                  <a:srgbClr val="FF0000"/>
                </a:solidFill>
                <a:latin typeface="#9Slide05 Brannboll Ny" panose="02000000000000000000" pitchFamily="2" charset="0"/>
              </a:rPr>
              <a:t>nhắm</a:t>
            </a:r>
            <a:r>
              <a:rPr lang="en-US" sz="2600" dirty="0">
                <a:solidFill>
                  <a:srgbClr val="FF0000"/>
                </a:solidFill>
                <a:latin typeface="#9Slide05 Brannboll Ny" panose="02000000000000000000" pitchFamily="2" charset="0"/>
              </a:rPr>
              <a:t> </a:t>
            </a:r>
            <a:r>
              <a:rPr lang="en-US" sz="2600" dirty="0" err="1">
                <a:solidFill>
                  <a:srgbClr val="FF0000"/>
                </a:solidFill>
                <a:latin typeface="#9Slide05 Brannboll Ny" panose="02000000000000000000" pitchFamily="2" charset="0"/>
              </a:rPr>
              <a:t>tạo</a:t>
            </a:r>
            <a:r>
              <a:rPr lang="en-US" sz="2600" dirty="0">
                <a:solidFill>
                  <a:srgbClr val="FF0000"/>
                </a:solidFill>
                <a:latin typeface="#9Slide05 Brannboll Ny" panose="02000000000000000000" pitchFamily="2" charset="0"/>
              </a:rPr>
              <a:t> </a:t>
            </a:r>
            <a:r>
              <a:rPr lang="en-US" sz="2600" dirty="0" err="1">
                <a:solidFill>
                  <a:srgbClr val="FF0000"/>
                </a:solidFill>
                <a:latin typeface="#9Slide05 Brannboll Ny" panose="02000000000000000000" pitchFamily="2" charset="0"/>
              </a:rPr>
              <a:t>ra</a:t>
            </a:r>
            <a:r>
              <a:rPr lang="en-US" sz="2600" dirty="0">
                <a:solidFill>
                  <a:srgbClr val="FF0000"/>
                </a:solidFill>
                <a:latin typeface="#9Slide05 Brannboll Ny" panose="02000000000000000000" pitchFamily="2" charset="0"/>
              </a:rPr>
              <a:t> </a:t>
            </a:r>
            <a:r>
              <a:rPr lang="en-US" sz="2600" dirty="0" err="1">
                <a:solidFill>
                  <a:srgbClr val="FF0000"/>
                </a:solidFill>
                <a:latin typeface="#9Slide05 Brannboll Ny" panose="02000000000000000000" pitchFamily="2" charset="0"/>
              </a:rPr>
              <a:t>của</a:t>
            </a:r>
            <a:r>
              <a:rPr lang="en-US" sz="2600" dirty="0">
                <a:solidFill>
                  <a:srgbClr val="FF0000"/>
                </a:solidFill>
                <a:latin typeface="#9Slide05 Brannboll Ny" panose="02000000000000000000" pitchFamily="2" charset="0"/>
              </a:rPr>
              <a:t> </a:t>
            </a:r>
            <a:r>
              <a:rPr lang="en-US" sz="2600" dirty="0" err="1">
                <a:solidFill>
                  <a:srgbClr val="FF0000"/>
                </a:solidFill>
                <a:latin typeface="#9Slide05 Brannboll Ny" panose="02000000000000000000" pitchFamily="2" charset="0"/>
              </a:rPr>
              <a:t>cải</a:t>
            </a:r>
            <a:r>
              <a:rPr lang="en-US" sz="2600" dirty="0">
                <a:solidFill>
                  <a:srgbClr val="FF0000"/>
                </a:solidFill>
                <a:latin typeface="#9Slide05 Brannboll Ny" panose="02000000000000000000" pitchFamily="2" charset="0"/>
              </a:rPr>
              <a:t> </a:t>
            </a:r>
            <a:r>
              <a:rPr lang="en-US" sz="2600" dirty="0" err="1">
                <a:solidFill>
                  <a:srgbClr val="FF0000"/>
                </a:solidFill>
                <a:latin typeface="#9Slide05 Brannboll Ny" panose="02000000000000000000" pitchFamily="2" charset="0"/>
              </a:rPr>
              <a:t>vật</a:t>
            </a:r>
            <a:r>
              <a:rPr lang="en-US" sz="2600" dirty="0">
                <a:solidFill>
                  <a:srgbClr val="FF0000"/>
                </a:solidFill>
                <a:latin typeface="#9Slide05 Brannboll Ny" panose="02000000000000000000" pitchFamily="2" charset="0"/>
              </a:rPr>
              <a:t> </a:t>
            </a:r>
            <a:r>
              <a:rPr lang="en-US" sz="2600" dirty="0" err="1">
                <a:solidFill>
                  <a:srgbClr val="FF0000"/>
                </a:solidFill>
                <a:latin typeface="#9Slide05 Brannboll Ny" panose="02000000000000000000" pitchFamily="2" charset="0"/>
              </a:rPr>
              <a:t>chất</a:t>
            </a:r>
            <a:r>
              <a:rPr lang="en-US" sz="2600" dirty="0">
                <a:solidFill>
                  <a:srgbClr val="FF0000"/>
                </a:solidFill>
                <a:latin typeface="#9Slide05 Brannboll Ny" panose="02000000000000000000" pitchFamily="2" charset="0"/>
              </a:rPr>
              <a:t> </a:t>
            </a:r>
            <a:r>
              <a:rPr lang="en-US" sz="2600" dirty="0" err="1">
                <a:solidFill>
                  <a:srgbClr val="FF0000"/>
                </a:solidFill>
                <a:latin typeface="#9Slide05 Brannboll Ny" panose="02000000000000000000" pitchFamily="2" charset="0"/>
              </a:rPr>
              <a:t>và</a:t>
            </a:r>
            <a:r>
              <a:rPr lang="en-US" sz="2600" dirty="0">
                <a:solidFill>
                  <a:srgbClr val="FF0000"/>
                </a:solidFill>
                <a:latin typeface="#9Slide05 Brannboll Ny" panose="02000000000000000000" pitchFamily="2" charset="0"/>
              </a:rPr>
              <a:t> </a:t>
            </a:r>
            <a:r>
              <a:rPr lang="en-US" sz="2600" dirty="0" err="1">
                <a:solidFill>
                  <a:srgbClr val="FF0000"/>
                </a:solidFill>
                <a:latin typeface="#9Slide05 Brannboll Ny" panose="02000000000000000000" pitchFamily="2" charset="0"/>
              </a:rPr>
              <a:t>tinh</a:t>
            </a:r>
            <a:r>
              <a:rPr lang="en-US" sz="2600" dirty="0">
                <a:solidFill>
                  <a:srgbClr val="FF0000"/>
                </a:solidFill>
                <a:latin typeface="#9Slide05 Brannboll Ny" panose="02000000000000000000" pitchFamily="2" charset="0"/>
              </a:rPr>
              <a:t> </a:t>
            </a:r>
            <a:r>
              <a:rPr lang="en-US" sz="2600" dirty="0" err="1">
                <a:solidFill>
                  <a:srgbClr val="FF0000"/>
                </a:solidFill>
                <a:latin typeface="#9Slide05 Brannboll Ny" panose="02000000000000000000" pitchFamily="2" charset="0"/>
              </a:rPr>
              <a:t>thần</a:t>
            </a:r>
            <a:r>
              <a:rPr lang="en-US" sz="2600" dirty="0">
                <a:solidFill>
                  <a:srgbClr val="FF0000"/>
                </a:solidFill>
                <a:latin typeface="#9Slide05 Brannboll Ny" panose="02000000000000000000" pitchFamily="2" charset="0"/>
              </a:rPr>
              <a:t> </a:t>
            </a:r>
            <a:r>
              <a:rPr lang="en-US" sz="2600" dirty="0" err="1">
                <a:solidFill>
                  <a:srgbClr val="FF0000"/>
                </a:solidFill>
                <a:latin typeface="#9Slide05 Brannboll Ny" panose="02000000000000000000" pitchFamily="2" charset="0"/>
              </a:rPr>
              <a:t>cho</a:t>
            </a:r>
            <a:r>
              <a:rPr lang="en-US" sz="2600" dirty="0">
                <a:solidFill>
                  <a:srgbClr val="FF0000"/>
                </a:solidFill>
                <a:latin typeface="#9Slide05 Brannboll Ny" panose="02000000000000000000" pitchFamily="2" charset="0"/>
              </a:rPr>
              <a:t> </a:t>
            </a:r>
            <a:r>
              <a:rPr lang="en-US" sz="2600" dirty="0" err="1">
                <a:solidFill>
                  <a:srgbClr val="FF0000"/>
                </a:solidFill>
                <a:latin typeface="#9Slide05 Brannboll Ny" panose="02000000000000000000" pitchFamily="2" charset="0"/>
              </a:rPr>
              <a:t>xã</a:t>
            </a:r>
            <a:r>
              <a:rPr lang="en-US" sz="2600" dirty="0">
                <a:solidFill>
                  <a:srgbClr val="FF0000"/>
                </a:solidFill>
                <a:latin typeface="#9Slide05 Brannboll Ny" panose="02000000000000000000" pitchFamily="2" charset="0"/>
              </a:rPr>
              <a:t> </a:t>
            </a:r>
            <a:r>
              <a:rPr lang="en-US" sz="2600" dirty="0" err="1">
                <a:solidFill>
                  <a:srgbClr val="FF0000"/>
                </a:solidFill>
                <a:latin typeface="#9Slide05 Brannboll Ny" panose="02000000000000000000" pitchFamily="2" charset="0"/>
              </a:rPr>
              <a:t>hội</a:t>
            </a:r>
            <a:r>
              <a:rPr lang="en-US" sz="2600" dirty="0">
                <a:solidFill>
                  <a:srgbClr val="FF0000"/>
                </a:solidFill>
                <a:latin typeface="#9Slide05 Brannboll Ny" panose="02000000000000000000" pitchFamily="2" charset="0"/>
              </a:rPr>
              <a:t>.</a:t>
            </a:r>
          </a:p>
          <a:p>
            <a:r>
              <a:rPr lang="vi-VN" sz="2600" b="1" dirty="0">
                <a:solidFill>
                  <a:srgbClr val="0033CC"/>
                </a:solidFill>
                <a:latin typeface="#9Slide05 Brannboll Ny" panose="02000000000000000000" pitchFamily="2" charset="0"/>
              </a:rPr>
              <a:t>+</a:t>
            </a:r>
            <a:r>
              <a:rPr lang="nl-NL" sz="2600" b="1" dirty="0">
                <a:solidFill>
                  <a:srgbClr val="0033CC"/>
                </a:solidFill>
                <a:latin typeface="#9Slide05 Brannboll Ny" panose="02000000000000000000" pitchFamily="2" charset="0"/>
              </a:rPr>
              <a:t>Vai trò của lao động:</a:t>
            </a:r>
            <a:endParaRPr lang="en-US" sz="2600" dirty="0">
              <a:solidFill>
                <a:srgbClr val="0033CC"/>
              </a:solidFill>
              <a:latin typeface="#9Slide05 Brannboll Ny" panose="02000000000000000000" pitchFamily="2" charset="0"/>
            </a:endParaRPr>
          </a:p>
          <a:p>
            <a:pPr algn="just">
              <a:spcAft>
                <a:spcPts val="800"/>
              </a:spcAft>
            </a:pPr>
            <a:r>
              <a:rPr lang="nl-NL" sz="2600" b="1"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a)</a:t>
            </a:r>
            <a:r>
              <a:rPr lang="en-US" sz="2600" b="1"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b="1"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Đối</a:t>
            </a:r>
            <a:r>
              <a:rPr lang="en-US" sz="2600" b="1"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b="1"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với</a:t>
            </a:r>
            <a:r>
              <a:rPr lang="en-US" sz="2600" b="1"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b="1"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đời</a:t>
            </a:r>
            <a:r>
              <a:rPr lang="en-US" sz="2600" b="1"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b="1"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sống</a:t>
            </a:r>
            <a:r>
              <a:rPr lang="en-US" sz="2600" b="1"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b="1"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của</a:t>
            </a:r>
            <a:r>
              <a:rPr lang="en-US" sz="2600" b="1"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b="1"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mỗi</a:t>
            </a:r>
            <a:r>
              <a:rPr lang="en-US" sz="2600" b="1"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b="1"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cá</a:t>
            </a:r>
            <a:r>
              <a:rPr lang="en-US" sz="2600" b="1"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b="1"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nhân</a:t>
            </a:r>
            <a:r>
              <a:rPr lang="en-US" sz="2600" b="1"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con </a:t>
            </a:r>
            <a:r>
              <a:rPr lang="en-US" sz="2600" b="1"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người</a:t>
            </a:r>
            <a:r>
              <a:rPr lang="en-US" sz="2600" b="1"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a:t>
            </a:r>
            <a:endParaRPr lang="en-US" sz="2600"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endParaRPr>
          </a:p>
          <a:p>
            <a:pPr algn="just">
              <a:spcAft>
                <a:spcPts val="800"/>
              </a:spcAft>
            </a:pPr>
            <a:r>
              <a:rPr lang="en-US" sz="2600" b="1"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Lao </a:t>
            </a:r>
            <a:r>
              <a:rPr lang="en-US" sz="2600"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động</a:t>
            </a:r>
            <a:r>
              <a:rPr lang="en-US" sz="2600"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giúp</a:t>
            </a:r>
            <a:r>
              <a:rPr lang="en-US" sz="2600"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cho</a:t>
            </a:r>
            <a:r>
              <a:rPr lang="en-US" sz="2600"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đời</a:t>
            </a:r>
            <a:r>
              <a:rPr lang="en-US" sz="2600"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sống</a:t>
            </a:r>
            <a:r>
              <a:rPr lang="en-US" sz="2600"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vật</a:t>
            </a:r>
            <a:r>
              <a:rPr lang="en-US" sz="2600"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chất</a:t>
            </a:r>
            <a:r>
              <a:rPr lang="en-US" sz="2600"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trở</a:t>
            </a:r>
            <a:r>
              <a:rPr lang="en-US" sz="2600"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nên</a:t>
            </a:r>
            <a:r>
              <a:rPr lang="en-US" sz="2600"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ấm</a:t>
            </a:r>
            <a:r>
              <a:rPr lang="en-US" sz="2600"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no, </a:t>
            </a:r>
            <a:r>
              <a:rPr lang="en-US" sz="2600"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đầy</a:t>
            </a:r>
            <a:r>
              <a:rPr lang="en-US" sz="2600"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đủ</a:t>
            </a:r>
            <a:r>
              <a:rPr lang="en-US" sz="2600"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a:t>
            </a:r>
          </a:p>
          <a:p>
            <a:pPr algn="just">
              <a:spcAft>
                <a:spcPts val="800"/>
              </a:spcAft>
            </a:pPr>
            <a:r>
              <a:rPr lang="en-US" sz="2600"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Lao </a:t>
            </a:r>
            <a:r>
              <a:rPr lang="en-US" sz="2600"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động</a:t>
            </a:r>
            <a:r>
              <a:rPr lang="en-US" sz="2600"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đem</a:t>
            </a:r>
            <a:r>
              <a:rPr lang="en-US" sz="2600"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lại</a:t>
            </a:r>
            <a:r>
              <a:rPr lang="en-US" sz="2600"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hạnh</a:t>
            </a:r>
            <a:r>
              <a:rPr lang="en-US" sz="2600"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phúc</a:t>
            </a:r>
            <a:r>
              <a:rPr lang="en-US" sz="2600"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về</a:t>
            </a:r>
            <a:r>
              <a:rPr lang="en-US" sz="2600"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tinh</a:t>
            </a:r>
            <a:r>
              <a:rPr lang="en-US" sz="2600"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thần</a:t>
            </a:r>
            <a:r>
              <a:rPr lang="en-US" sz="2600"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sức</a:t>
            </a:r>
            <a:r>
              <a:rPr lang="en-US" sz="2600"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khoẻ</a:t>
            </a:r>
            <a:r>
              <a:rPr lang="en-US" sz="2600"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cho</a:t>
            </a:r>
            <a:r>
              <a:rPr lang="en-US" sz="2600"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con </a:t>
            </a:r>
            <a:r>
              <a:rPr lang="en-US" sz="2600"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người</a:t>
            </a:r>
            <a:r>
              <a:rPr lang="en-US" sz="2600"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a:t>
            </a:r>
          </a:p>
          <a:p>
            <a:pPr indent="228600" algn="just">
              <a:spcAft>
                <a:spcPts val="300"/>
              </a:spcAft>
            </a:pPr>
            <a:r>
              <a:rPr lang="en-US" sz="2600" dirty="0">
                <a:solidFill>
                  <a:srgbClr val="0033CC"/>
                </a:solidFill>
                <a:latin typeface="#9Slide05 Brannboll Ny" panose="02000000000000000000" pitchFamily="2" charset="0"/>
                <a:ea typeface="Times New Roman" panose="02020603050405020304" pitchFamily="18" charset="0"/>
              </a:rPr>
              <a:t>- Lao </a:t>
            </a:r>
            <a:r>
              <a:rPr lang="en-US" sz="2600" dirty="0" err="1">
                <a:solidFill>
                  <a:srgbClr val="0033CC"/>
                </a:solidFill>
                <a:latin typeface="#9Slide05 Brannboll Ny" panose="02000000000000000000" pitchFamily="2" charset="0"/>
                <a:ea typeface="Times New Roman" panose="02020603050405020304" pitchFamily="18" charset="0"/>
              </a:rPr>
              <a:t>động</a:t>
            </a:r>
            <a:r>
              <a:rPr lang="en-US" sz="2600" dirty="0">
                <a:solidFill>
                  <a:srgbClr val="0033CC"/>
                </a:solidFill>
                <a:latin typeface="#9Slide05 Brannboll Ny" panose="02000000000000000000" pitchFamily="2" charset="0"/>
                <a:ea typeface="Times New Roman" panose="02020603050405020304" pitchFamily="18" charset="0"/>
              </a:rPr>
              <a:t> </a:t>
            </a:r>
            <a:r>
              <a:rPr lang="en-US" sz="2600" dirty="0" err="1">
                <a:solidFill>
                  <a:srgbClr val="0033CC"/>
                </a:solidFill>
                <a:latin typeface="#9Slide05 Brannboll Ny" panose="02000000000000000000" pitchFamily="2" charset="0"/>
                <a:ea typeface="Times New Roman" panose="02020603050405020304" pitchFamily="18" charset="0"/>
              </a:rPr>
              <a:t>là</a:t>
            </a:r>
            <a:r>
              <a:rPr lang="en-US" sz="2600" dirty="0">
                <a:solidFill>
                  <a:srgbClr val="0033CC"/>
                </a:solidFill>
                <a:latin typeface="#9Slide05 Brannboll Ny" panose="02000000000000000000" pitchFamily="2" charset="0"/>
                <a:ea typeface="Times New Roman" panose="02020603050405020304" pitchFamily="18" charset="0"/>
              </a:rPr>
              <a:t> </a:t>
            </a:r>
            <a:r>
              <a:rPr lang="en-US" sz="2600" dirty="0" err="1">
                <a:solidFill>
                  <a:srgbClr val="0033CC"/>
                </a:solidFill>
                <a:latin typeface="#9Slide05 Brannboll Ny" panose="02000000000000000000" pitchFamily="2" charset="0"/>
                <a:ea typeface="Times New Roman" panose="02020603050405020304" pitchFamily="18" charset="0"/>
              </a:rPr>
              <a:t>hoạt</a:t>
            </a:r>
            <a:r>
              <a:rPr lang="en-US" sz="2600" dirty="0">
                <a:solidFill>
                  <a:srgbClr val="0033CC"/>
                </a:solidFill>
                <a:latin typeface="#9Slide05 Brannboll Ny" panose="02000000000000000000" pitchFamily="2" charset="0"/>
                <a:ea typeface="Times New Roman" panose="02020603050405020304" pitchFamily="18" charset="0"/>
              </a:rPr>
              <a:t> </a:t>
            </a:r>
            <a:r>
              <a:rPr lang="en-US" sz="2600" dirty="0" err="1">
                <a:solidFill>
                  <a:srgbClr val="0033CC"/>
                </a:solidFill>
                <a:latin typeface="#9Slide05 Brannboll Ny" panose="02000000000000000000" pitchFamily="2" charset="0"/>
                <a:ea typeface="Times New Roman" panose="02020603050405020304" pitchFamily="18" charset="0"/>
              </a:rPr>
              <a:t>động</a:t>
            </a:r>
            <a:r>
              <a:rPr lang="en-US" sz="2600" dirty="0">
                <a:solidFill>
                  <a:srgbClr val="0033CC"/>
                </a:solidFill>
                <a:latin typeface="#9Slide05 Brannboll Ny" panose="02000000000000000000" pitchFamily="2" charset="0"/>
                <a:ea typeface="Times New Roman" panose="02020603050405020304" pitchFamily="18" charset="0"/>
              </a:rPr>
              <a:t> </a:t>
            </a:r>
            <a:r>
              <a:rPr lang="en-US" sz="2600" dirty="0" err="1">
                <a:solidFill>
                  <a:srgbClr val="0033CC"/>
                </a:solidFill>
                <a:latin typeface="#9Slide05 Brannboll Ny" panose="02000000000000000000" pitchFamily="2" charset="0"/>
                <a:ea typeface="Times New Roman" panose="02020603050405020304" pitchFamily="18" charset="0"/>
              </a:rPr>
              <a:t>có</a:t>
            </a:r>
            <a:r>
              <a:rPr lang="en-US" sz="2600" dirty="0">
                <a:solidFill>
                  <a:srgbClr val="0033CC"/>
                </a:solidFill>
                <a:latin typeface="#9Slide05 Brannboll Ny" panose="02000000000000000000" pitchFamily="2" charset="0"/>
                <a:ea typeface="Times New Roman" panose="02020603050405020304" pitchFamily="18" charset="0"/>
              </a:rPr>
              <a:t> </a:t>
            </a:r>
            <a:r>
              <a:rPr lang="en-US" sz="2600" dirty="0" err="1">
                <a:solidFill>
                  <a:srgbClr val="0033CC"/>
                </a:solidFill>
                <a:latin typeface="#9Slide05 Brannboll Ny" panose="02000000000000000000" pitchFamily="2" charset="0"/>
                <a:ea typeface="Times New Roman" panose="02020603050405020304" pitchFamily="18" charset="0"/>
              </a:rPr>
              <a:t>mục</a:t>
            </a:r>
            <a:r>
              <a:rPr lang="en-US" sz="2600" dirty="0">
                <a:solidFill>
                  <a:srgbClr val="0033CC"/>
                </a:solidFill>
                <a:latin typeface="#9Slide05 Brannboll Ny" panose="02000000000000000000" pitchFamily="2" charset="0"/>
                <a:ea typeface="Times New Roman" panose="02020603050405020304" pitchFamily="18" charset="0"/>
              </a:rPr>
              <a:t> </a:t>
            </a:r>
            <a:r>
              <a:rPr lang="en-US" sz="2600" dirty="0" err="1">
                <a:solidFill>
                  <a:srgbClr val="0033CC"/>
                </a:solidFill>
                <a:latin typeface="#9Slide05 Brannboll Ny" panose="02000000000000000000" pitchFamily="2" charset="0"/>
                <a:ea typeface="Times New Roman" panose="02020603050405020304" pitchFamily="18" charset="0"/>
              </a:rPr>
              <a:t>đích</a:t>
            </a:r>
            <a:r>
              <a:rPr lang="en-US" sz="2600" dirty="0">
                <a:solidFill>
                  <a:srgbClr val="0033CC"/>
                </a:solidFill>
                <a:latin typeface="#9Slide05 Brannboll Ny" panose="02000000000000000000" pitchFamily="2" charset="0"/>
                <a:ea typeface="Times New Roman" panose="02020603050405020304" pitchFamily="18" charset="0"/>
              </a:rPr>
              <a:t> </a:t>
            </a:r>
            <a:r>
              <a:rPr lang="en-US" sz="2600" dirty="0" err="1">
                <a:solidFill>
                  <a:srgbClr val="0033CC"/>
                </a:solidFill>
                <a:latin typeface="#9Slide05 Brannboll Ny" panose="02000000000000000000" pitchFamily="2" charset="0"/>
                <a:ea typeface="Times New Roman" panose="02020603050405020304" pitchFamily="18" charset="0"/>
              </a:rPr>
              <a:t>của</a:t>
            </a:r>
            <a:r>
              <a:rPr lang="en-US" sz="2600" dirty="0">
                <a:solidFill>
                  <a:srgbClr val="0033CC"/>
                </a:solidFill>
                <a:latin typeface="#9Slide05 Brannboll Ny" panose="02000000000000000000" pitchFamily="2" charset="0"/>
                <a:ea typeface="Times New Roman" panose="02020603050405020304" pitchFamily="18" charset="0"/>
              </a:rPr>
              <a:t> con </a:t>
            </a:r>
            <a:r>
              <a:rPr lang="en-US" sz="2600" dirty="0" err="1">
                <a:solidFill>
                  <a:srgbClr val="0033CC"/>
                </a:solidFill>
                <a:latin typeface="#9Slide05 Brannboll Ny" panose="02000000000000000000" pitchFamily="2" charset="0"/>
                <a:ea typeface="Times New Roman" panose="02020603050405020304" pitchFamily="18" charset="0"/>
              </a:rPr>
              <a:t>người</a:t>
            </a:r>
            <a:r>
              <a:rPr lang="en-US" sz="2600" dirty="0">
                <a:solidFill>
                  <a:srgbClr val="0033CC"/>
                </a:solidFill>
                <a:latin typeface="#9Slide05 Brannboll Ny" panose="02000000000000000000" pitchFamily="2" charset="0"/>
                <a:ea typeface="Times New Roman" panose="02020603050405020304" pitchFamily="18" charset="0"/>
              </a:rPr>
              <a:t> </a:t>
            </a:r>
            <a:r>
              <a:rPr lang="en-US" sz="2600" dirty="0" err="1">
                <a:solidFill>
                  <a:srgbClr val="0033CC"/>
                </a:solidFill>
                <a:latin typeface="#9Slide05 Brannboll Ny" panose="02000000000000000000" pitchFamily="2" charset="0"/>
                <a:ea typeface="Times New Roman" panose="02020603050405020304" pitchFamily="18" charset="0"/>
              </a:rPr>
              <a:t>nhằm</a:t>
            </a:r>
            <a:r>
              <a:rPr lang="en-US" sz="2600" dirty="0">
                <a:solidFill>
                  <a:srgbClr val="0033CC"/>
                </a:solidFill>
                <a:latin typeface="#9Slide05 Brannboll Ny" panose="02000000000000000000" pitchFamily="2" charset="0"/>
                <a:ea typeface="Times New Roman" panose="02020603050405020304" pitchFamily="18" charset="0"/>
              </a:rPr>
              <a:t> </a:t>
            </a:r>
            <a:r>
              <a:rPr lang="en-US" sz="2600" dirty="0" err="1">
                <a:solidFill>
                  <a:srgbClr val="0033CC"/>
                </a:solidFill>
                <a:latin typeface="#9Slide05 Brannboll Ny" panose="02000000000000000000" pitchFamily="2" charset="0"/>
                <a:ea typeface="Times New Roman" panose="02020603050405020304" pitchFamily="18" charset="0"/>
              </a:rPr>
              <a:t>tạo</a:t>
            </a:r>
            <a:r>
              <a:rPr lang="en-US" sz="2600" dirty="0">
                <a:solidFill>
                  <a:srgbClr val="0033CC"/>
                </a:solidFill>
                <a:latin typeface="#9Slide05 Brannboll Ny" panose="02000000000000000000" pitchFamily="2" charset="0"/>
                <a:ea typeface="Times New Roman" panose="02020603050405020304" pitchFamily="18" charset="0"/>
              </a:rPr>
              <a:t> </a:t>
            </a:r>
            <a:r>
              <a:rPr lang="en-US" sz="2600" dirty="0" err="1">
                <a:solidFill>
                  <a:srgbClr val="0033CC"/>
                </a:solidFill>
                <a:latin typeface="#9Slide05 Brannboll Ny" panose="02000000000000000000" pitchFamily="2" charset="0"/>
                <a:ea typeface="Times New Roman" panose="02020603050405020304" pitchFamily="18" charset="0"/>
              </a:rPr>
              <a:t>ra</a:t>
            </a:r>
            <a:r>
              <a:rPr lang="en-US" sz="2600" dirty="0">
                <a:solidFill>
                  <a:srgbClr val="0033CC"/>
                </a:solidFill>
                <a:latin typeface="#9Slide05 Brannboll Ny" panose="02000000000000000000" pitchFamily="2" charset="0"/>
                <a:ea typeface="Times New Roman" panose="02020603050405020304" pitchFamily="18" charset="0"/>
              </a:rPr>
              <a:t> </a:t>
            </a:r>
            <a:r>
              <a:rPr lang="en-US" sz="2600" dirty="0" err="1">
                <a:solidFill>
                  <a:srgbClr val="0033CC"/>
                </a:solidFill>
                <a:latin typeface="#9Slide05 Brannboll Ny" panose="02000000000000000000" pitchFamily="2" charset="0"/>
                <a:ea typeface="Times New Roman" panose="02020603050405020304" pitchFamily="18" charset="0"/>
              </a:rPr>
              <a:t>của</a:t>
            </a:r>
            <a:r>
              <a:rPr lang="en-US" sz="2600" dirty="0">
                <a:solidFill>
                  <a:srgbClr val="0033CC"/>
                </a:solidFill>
                <a:latin typeface="#9Slide05 Brannboll Ny" panose="02000000000000000000" pitchFamily="2" charset="0"/>
                <a:ea typeface="Times New Roman" panose="02020603050405020304" pitchFamily="18" charset="0"/>
              </a:rPr>
              <a:t> </a:t>
            </a:r>
            <a:r>
              <a:rPr lang="en-US" sz="2600" dirty="0" err="1">
                <a:solidFill>
                  <a:srgbClr val="0033CC"/>
                </a:solidFill>
                <a:latin typeface="#9Slide05 Brannboll Ny" panose="02000000000000000000" pitchFamily="2" charset="0"/>
                <a:ea typeface="Times New Roman" panose="02020603050405020304" pitchFamily="18" charset="0"/>
              </a:rPr>
              <a:t>cải</a:t>
            </a:r>
            <a:r>
              <a:rPr lang="en-US" sz="2600" dirty="0">
                <a:solidFill>
                  <a:srgbClr val="0033CC"/>
                </a:solidFill>
                <a:latin typeface="#9Slide05 Brannboll Ny" panose="02000000000000000000" pitchFamily="2" charset="0"/>
                <a:ea typeface="Times New Roman" panose="02020603050405020304" pitchFamily="18" charset="0"/>
              </a:rPr>
              <a:t> </a:t>
            </a:r>
            <a:r>
              <a:rPr lang="en-US" sz="2600" dirty="0" err="1">
                <a:solidFill>
                  <a:srgbClr val="0033CC"/>
                </a:solidFill>
                <a:latin typeface="#9Slide05 Brannboll Ny" panose="02000000000000000000" pitchFamily="2" charset="0"/>
                <a:ea typeface="Times New Roman" panose="02020603050405020304" pitchFamily="18" charset="0"/>
              </a:rPr>
              <a:t>vật</a:t>
            </a:r>
            <a:r>
              <a:rPr lang="en-US" sz="2600" dirty="0">
                <a:solidFill>
                  <a:srgbClr val="0033CC"/>
                </a:solidFill>
                <a:latin typeface="#9Slide05 Brannboll Ny" panose="02000000000000000000" pitchFamily="2" charset="0"/>
                <a:ea typeface="Times New Roman" panose="02020603050405020304" pitchFamily="18" charset="0"/>
              </a:rPr>
              <a:t> </a:t>
            </a:r>
            <a:r>
              <a:rPr lang="en-US" sz="2600" dirty="0" err="1">
                <a:solidFill>
                  <a:srgbClr val="0033CC"/>
                </a:solidFill>
                <a:latin typeface="#9Slide05 Brannboll Ny" panose="02000000000000000000" pitchFamily="2" charset="0"/>
                <a:ea typeface="Times New Roman" panose="02020603050405020304" pitchFamily="18" charset="0"/>
              </a:rPr>
              <a:t>chất</a:t>
            </a:r>
            <a:r>
              <a:rPr lang="en-US" sz="2600" dirty="0">
                <a:solidFill>
                  <a:srgbClr val="0033CC"/>
                </a:solidFill>
                <a:latin typeface="#9Slide05 Brannboll Ny" panose="02000000000000000000" pitchFamily="2" charset="0"/>
                <a:ea typeface="Times New Roman" panose="02020603050405020304" pitchFamily="18" charset="0"/>
              </a:rPr>
              <a:t> </a:t>
            </a:r>
            <a:r>
              <a:rPr lang="en-US" sz="2600" dirty="0" err="1">
                <a:solidFill>
                  <a:srgbClr val="0033CC"/>
                </a:solidFill>
                <a:latin typeface="#9Slide05 Brannboll Ny" panose="02000000000000000000" pitchFamily="2" charset="0"/>
                <a:ea typeface="Times New Roman" panose="02020603050405020304" pitchFamily="18" charset="0"/>
              </a:rPr>
              <a:t>và</a:t>
            </a:r>
            <a:r>
              <a:rPr lang="en-US" sz="2600" dirty="0">
                <a:solidFill>
                  <a:srgbClr val="0033CC"/>
                </a:solidFill>
                <a:latin typeface="#9Slide05 Brannboll Ny" panose="02000000000000000000" pitchFamily="2" charset="0"/>
                <a:ea typeface="Times New Roman" panose="02020603050405020304" pitchFamily="18" charset="0"/>
              </a:rPr>
              <a:t> </a:t>
            </a:r>
            <a:r>
              <a:rPr lang="en-US" sz="2600" dirty="0" err="1">
                <a:solidFill>
                  <a:srgbClr val="0033CC"/>
                </a:solidFill>
                <a:latin typeface="#9Slide05 Brannboll Ny" panose="02000000000000000000" pitchFamily="2" charset="0"/>
                <a:ea typeface="Times New Roman" panose="02020603050405020304" pitchFamily="18" charset="0"/>
              </a:rPr>
              <a:t>tinh</a:t>
            </a:r>
            <a:r>
              <a:rPr lang="en-US" sz="2600" dirty="0">
                <a:solidFill>
                  <a:srgbClr val="0033CC"/>
                </a:solidFill>
                <a:latin typeface="#9Slide05 Brannboll Ny" panose="02000000000000000000" pitchFamily="2" charset="0"/>
                <a:ea typeface="Times New Roman" panose="02020603050405020304" pitchFamily="18" charset="0"/>
              </a:rPr>
              <a:t> </a:t>
            </a:r>
            <a:r>
              <a:rPr lang="en-US" sz="2600" dirty="0" err="1">
                <a:solidFill>
                  <a:srgbClr val="0033CC"/>
                </a:solidFill>
                <a:latin typeface="#9Slide05 Brannboll Ny" panose="02000000000000000000" pitchFamily="2" charset="0"/>
                <a:ea typeface="Times New Roman" panose="02020603050405020304" pitchFamily="18" charset="0"/>
              </a:rPr>
              <a:t>thần</a:t>
            </a:r>
            <a:r>
              <a:rPr lang="en-US" sz="2600" dirty="0">
                <a:solidFill>
                  <a:srgbClr val="0033CC"/>
                </a:solidFill>
                <a:latin typeface="#9Slide05 Brannboll Ny" panose="02000000000000000000" pitchFamily="2" charset="0"/>
                <a:ea typeface="Times New Roman" panose="02020603050405020304" pitchFamily="18" charset="0"/>
              </a:rPr>
              <a:t> </a:t>
            </a:r>
            <a:r>
              <a:rPr lang="en-US" sz="2600" dirty="0" err="1">
                <a:solidFill>
                  <a:srgbClr val="0033CC"/>
                </a:solidFill>
                <a:latin typeface="#9Slide05 Brannboll Ny" panose="02000000000000000000" pitchFamily="2" charset="0"/>
                <a:ea typeface="Times New Roman" panose="02020603050405020304" pitchFamily="18" charset="0"/>
              </a:rPr>
              <a:t>cho</a:t>
            </a:r>
            <a:r>
              <a:rPr lang="en-US" sz="2600" dirty="0">
                <a:solidFill>
                  <a:srgbClr val="0033CC"/>
                </a:solidFill>
                <a:latin typeface="#9Slide05 Brannboll Ny" panose="02000000000000000000" pitchFamily="2" charset="0"/>
                <a:ea typeface="Times New Roman" panose="02020603050405020304" pitchFamily="18" charset="0"/>
              </a:rPr>
              <a:t> </a:t>
            </a:r>
            <a:r>
              <a:rPr lang="en-US" sz="2600" dirty="0" err="1">
                <a:solidFill>
                  <a:srgbClr val="0033CC"/>
                </a:solidFill>
                <a:latin typeface="#9Slide05 Brannboll Ny" panose="02000000000000000000" pitchFamily="2" charset="0"/>
                <a:ea typeface="Times New Roman" panose="02020603050405020304" pitchFamily="18" charset="0"/>
              </a:rPr>
              <a:t>xã</a:t>
            </a:r>
            <a:r>
              <a:rPr lang="en-US" sz="2600" dirty="0">
                <a:solidFill>
                  <a:srgbClr val="0033CC"/>
                </a:solidFill>
                <a:latin typeface="#9Slide05 Brannboll Ny" panose="02000000000000000000" pitchFamily="2" charset="0"/>
                <a:ea typeface="Times New Roman" panose="02020603050405020304" pitchFamily="18" charset="0"/>
              </a:rPr>
              <a:t> </a:t>
            </a:r>
            <a:r>
              <a:rPr lang="en-US" sz="2600" dirty="0" err="1">
                <a:solidFill>
                  <a:srgbClr val="0033CC"/>
                </a:solidFill>
                <a:latin typeface="#9Slide05 Brannboll Ny" panose="02000000000000000000" pitchFamily="2" charset="0"/>
                <a:ea typeface="Times New Roman" panose="02020603050405020304" pitchFamily="18" charset="0"/>
              </a:rPr>
              <a:t>hội</a:t>
            </a:r>
            <a:r>
              <a:rPr lang="en-US" sz="2600" dirty="0">
                <a:solidFill>
                  <a:srgbClr val="0033CC"/>
                </a:solidFill>
                <a:latin typeface="#9Slide05 Brannboll Ny" panose="02000000000000000000" pitchFamily="2" charset="0"/>
                <a:ea typeface="Times New Roman" panose="02020603050405020304" pitchFamily="18" charset="0"/>
              </a:rPr>
              <a:t>. Lao </a:t>
            </a:r>
            <a:r>
              <a:rPr lang="en-US" sz="2600" dirty="0" err="1">
                <a:solidFill>
                  <a:srgbClr val="0033CC"/>
                </a:solidFill>
                <a:latin typeface="#9Slide05 Brannboll Ny" panose="02000000000000000000" pitchFamily="2" charset="0"/>
                <a:ea typeface="Times New Roman" panose="02020603050405020304" pitchFamily="18" charset="0"/>
              </a:rPr>
              <a:t>động</a:t>
            </a:r>
            <a:r>
              <a:rPr lang="en-US" sz="2600" dirty="0">
                <a:solidFill>
                  <a:srgbClr val="0033CC"/>
                </a:solidFill>
                <a:latin typeface="#9Slide05 Brannboll Ny" panose="02000000000000000000" pitchFamily="2" charset="0"/>
                <a:ea typeface="Times New Roman" panose="02020603050405020304" pitchFamily="18" charset="0"/>
              </a:rPr>
              <a:t> </a:t>
            </a:r>
            <a:r>
              <a:rPr lang="en-US" sz="2600" dirty="0" err="1">
                <a:solidFill>
                  <a:srgbClr val="0033CC"/>
                </a:solidFill>
                <a:latin typeface="#9Slide05 Brannboll Ny" panose="02000000000000000000" pitchFamily="2" charset="0"/>
                <a:ea typeface="Times New Roman" panose="02020603050405020304" pitchFamily="18" charset="0"/>
              </a:rPr>
              <a:t>tạo</a:t>
            </a:r>
            <a:r>
              <a:rPr lang="en-US" sz="2600" dirty="0">
                <a:solidFill>
                  <a:srgbClr val="0033CC"/>
                </a:solidFill>
                <a:latin typeface="#9Slide05 Brannboll Ny" panose="02000000000000000000" pitchFamily="2" charset="0"/>
                <a:ea typeface="Times New Roman" panose="02020603050405020304" pitchFamily="18" charset="0"/>
              </a:rPr>
              <a:t> </a:t>
            </a:r>
            <a:r>
              <a:rPr lang="en-US" sz="2600" dirty="0" err="1">
                <a:solidFill>
                  <a:srgbClr val="0033CC"/>
                </a:solidFill>
                <a:latin typeface="#9Slide05 Brannboll Ny" panose="02000000000000000000" pitchFamily="2" charset="0"/>
                <a:ea typeface="Times New Roman" panose="02020603050405020304" pitchFamily="18" charset="0"/>
              </a:rPr>
              <a:t>ra</a:t>
            </a:r>
            <a:r>
              <a:rPr lang="en-US" sz="2600" dirty="0">
                <a:solidFill>
                  <a:srgbClr val="0033CC"/>
                </a:solidFill>
                <a:latin typeface="#9Slide05 Brannboll Ny" panose="02000000000000000000" pitchFamily="2" charset="0"/>
                <a:ea typeface="Times New Roman" panose="02020603050405020304" pitchFamily="18" charset="0"/>
              </a:rPr>
              <a:t> </a:t>
            </a:r>
            <a:r>
              <a:rPr lang="en-US" sz="2600" dirty="0" err="1">
                <a:solidFill>
                  <a:srgbClr val="0033CC"/>
                </a:solidFill>
                <a:latin typeface="#9Slide05 Brannboll Ny" panose="02000000000000000000" pitchFamily="2" charset="0"/>
                <a:ea typeface="Times New Roman" panose="02020603050405020304" pitchFamily="18" charset="0"/>
              </a:rPr>
              <a:t>sản</a:t>
            </a:r>
            <a:r>
              <a:rPr lang="en-US" sz="2600" dirty="0">
                <a:solidFill>
                  <a:srgbClr val="0033CC"/>
                </a:solidFill>
                <a:latin typeface="#9Slide05 Brannboll Ny" panose="02000000000000000000" pitchFamily="2" charset="0"/>
                <a:ea typeface="Times New Roman" panose="02020603050405020304" pitchFamily="18" charset="0"/>
              </a:rPr>
              <a:t> </a:t>
            </a:r>
            <a:r>
              <a:rPr lang="en-US" sz="2600" dirty="0" err="1">
                <a:solidFill>
                  <a:srgbClr val="0033CC"/>
                </a:solidFill>
                <a:latin typeface="#9Slide05 Brannboll Ny" panose="02000000000000000000" pitchFamily="2" charset="0"/>
                <a:ea typeface="Times New Roman" panose="02020603050405020304" pitchFamily="18" charset="0"/>
              </a:rPr>
              <a:t>phẩm</a:t>
            </a:r>
            <a:r>
              <a:rPr lang="en-US" sz="2600" dirty="0">
                <a:solidFill>
                  <a:srgbClr val="0033CC"/>
                </a:solidFill>
                <a:latin typeface="#9Slide05 Brannboll Ny" panose="02000000000000000000" pitchFamily="2" charset="0"/>
                <a:ea typeface="Times New Roman" panose="02020603050405020304" pitchFamily="18" charset="0"/>
              </a:rPr>
              <a:t>, </a:t>
            </a:r>
            <a:r>
              <a:rPr lang="en-US" sz="2600" dirty="0" err="1">
                <a:solidFill>
                  <a:srgbClr val="0033CC"/>
                </a:solidFill>
                <a:latin typeface="#9Slide05 Brannboll Ny" panose="02000000000000000000" pitchFamily="2" charset="0"/>
                <a:ea typeface="Times New Roman" panose="02020603050405020304" pitchFamily="18" charset="0"/>
              </a:rPr>
              <a:t>thu</a:t>
            </a:r>
            <a:r>
              <a:rPr lang="en-US" sz="2600" dirty="0">
                <a:solidFill>
                  <a:srgbClr val="0033CC"/>
                </a:solidFill>
                <a:latin typeface="#9Slide05 Brannboll Ny" panose="02000000000000000000" pitchFamily="2" charset="0"/>
                <a:ea typeface="Times New Roman" panose="02020603050405020304" pitchFamily="18" charset="0"/>
              </a:rPr>
              <a:t> </a:t>
            </a:r>
            <a:r>
              <a:rPr lang="en-US" sz="2600" dirty="0" err="1">
                <a:solidFill>
                  <a:srgbClr val="0033CC"/>
                </a:solidFill>
                <a:latin typeface="#9Slide05 Brannboll Ny" panose="02000000000000000000" pitchFamily="2" charset="0"/>
                <a:ea typeface="Times New Roman" panose="02020603050405020304" pitchFamily="18" charset="0"/>
              </a:rPr>
              <a:t>nhập</a:t>
            </a:r>
            <a:r>
              <a:rPr lang="en-US" sz="2600" dirty="0">
                <a:solidFill>
                  <a:srgbClr val="0033CC"/>
                </a:solidFill>
                <a:latin typeface="#9Slide05 Brannboll Ny" panose="02000000000000000000" pitchFamily="2" charset="0"/>
                <a:ea typeface="Times New Roman" panose="02020603050405020304" pitchFamily="18" charset="0"/>
              </a:rPr>
              <a:t> </a:t>
            </a:r>
            <a:r>
              <a:rPr lang="en-US" sz="2600" dirty="0" err="1">
                <a:solidFill>
                  <a:srgbClr val="0033CC"/>
                </a:solidFill>
                <a:latin typeface="#9Slide05 Brannboll Ny" panose="02000000000000000000" pitchFamily="2" charset="0"/>
                <a:ea typeface="Times New Roman" panose="02020603050405020304" pitchFamily="18" charset="0"/>
              </a:rPr>
              <a:t>cho</a:t>
            </a:r>
            <a:r>
              <a:rPr lang="en-US" sz="2600" dirty="0">
                <a:solidFill>
                  <a:srgbClr val="0033CC"/>
                </a:solidFill>
                <a:latin typeface="#9Slide05 Brannboll Ny" panose="02000000000000000000" pitchFamily="2" charset="0"/>
                <a:ea typeface="Times New Roman" panose="02020603050405020304" pitchFamily="18" charset="0"/>
              </a:rPr>
              <a:t> con </a:t>
            </a:r>
            <a:r>
              <a:rPr lang="en-US" sz="2600" dirty="0" err="1">
                <a:solidFill>
                  <a:srgbClr val="0033CC"/>
                </a:solidFill>
                <a:latin typeface="#9Slide05 Brannboll Ny" panose="02000000000000000000" pitchFamily="2" charset="0"/>
                <a:ea typeface="Times New Roman" panose="02020603050405020304" pitchFamily="18" charset="0"/>
              </a:rPr>
              <a:t>người</a:t>
            </a:r>
            <a:r>
              <a:rPr lang="en-US" sz="2600" dirty="0">
                <a:solidFill>
                  <a:srgbClr val="0033CC"/>
                </a:solidFill>
                <a:latin typeface="#9Slide05 Brannboll Ny" panose="02000000000000000000" pitchFamily="2" charset="0"/>
                <a:ea typeface="Times New Roman" panose="02020603050405020304" pitchFamily="18" charset="0"/>
              </a:rPr>
              <a:t>.</a:t>
            </a:r>
          </a:p>
          <a:p>
            <a:pPr algn="just">
              <a:spcAft>
                <a:spcPts val="800"/>
              </a:spcAft>
            </a:pPr>
            <a:r>
              <a:rPr lang="en-US" sz="2600" b="1"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b) Lao </a:t>
            </a:r>
            <a:r>
              <a:rPr lang="en-US" sz="2600" b="1"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động</a:t>
            </a:r>
            <a:r>
              <a:rPr lang="en-US" sz="2600" b="1"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b="1"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đối</a:t>
            </a:r>
            <a:r>
              <a:rPr lang="en-US" sz="2600" b="1"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b="1"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với</a:t>
            </a:r>
            <a:r>
              <a:rPr lang="en-US" sz="2600" b="1"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b="1"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sự</a:t>
            </a:r>
            <a:r>
              <a:rPr lang="en-US" sz="2600" b="1"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b="1"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phát</a:t>
            </a:r>
            <a:r>
              <a:rPr lang="en-US" sz="2600" b="1"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b="1"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triển</a:t>
            </a:r>
            <a:r>
              <a:rPr lang="en-US" sz="2600" b="1"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b="1"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của</a:t>
            </a:r>
            <a:r>
              <a:rPr lang="en-US" sz="2600" b="1"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b="1"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toàn</a:t>
            </a:r>
            <a:r>
              <a:rPr lang="en-US" sz="2600" b="1"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b="1"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xã</a:t>
            </a:r>
            <a:r>
              <a:rPr lang="en-US" sz="2600" b="1"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b="1"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hội</a:t>
            </a:r>
            <a:r>
              <a:rPr lang="en-US" sz="2600" b="1"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a:t>
            </a:r>
            <a:endParaRPr lang="en-US" sz="2600"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endParaRPr>
          </a:p>
          <a:p>
            <a:pPr algn="just">
              <a:spcAft>
                <a:spcPts val="800"/>
              </a:spcAft>
            </a:pPr>
            <a:r>
              <a:rPr lang="en-US" sz="2600"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Lao </a:t>
            </a:r>
            <a:r>
              <a:rPr lang="en-US" sz="2600"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động</a:t>
            </a:r>
            <a:r>
              <a:rPr lang="en-US" sz="2600"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giúp</a:t>
            </a:r>
            <a:r>
              <a:rPr lang="en-US" sz="2600"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cho</a:t>
            </a:r>
            <a:r>
              <a:rPr lang="en-US" sz="2600"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xã</a:t>
            </a:r>
            <a:r>
              <a:rPr lang="en-US" sz="2600"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hội</a:t>
            </a:r>
            <a:r>
              <a:rPr lang="en-US" sz="2600"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tồn</a:t>
            </a:r>
            <a:r>
              <a:rPr lang="en-US" sz="2600"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tại</a:t>
            </a:r>
            <a:r>
              <a:rPr lang="en-US" sz="2600"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và</a:t>
            </a:r>
            <a:r>
              <a:rPr lang="en-US" sz="2600"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phát</a:t>
            </a:r>
            <a:r>
              <a:rPr lang="en-US" sz="2600"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 </a:t>
            </a:r>
            <a:r>
              <a:rPr lang="en-US" sz="2600" dirty="0" err="1">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triển</a:t>
            </a:r>
            <a:r>
              <a:rPr lang="en-US" sz="2600" dirty="0">
                <a:solidFill>
                  <a:srgbClr val="0033CC"/>
                </a:solidFill>
                <a:latin typeface="#9Slide05 Brannboll Ny" panose="02000000000000000000" pitchFamily="2" charset="0"/>
                <a:ea typeface="Calibri" panose="020F0502020204030204" pitchFamily="34" charset="0"/>
                <a:cs typeface="Times New Roman" panose="02020603050405020304" pitchFamily="18" charset="0"/>
              </a:rPr>
              <a:t>.</a:t>
            </a:r>
          </a:p>
        </p:txBody>
      </p:sp>
      <p:pic>
        <p:nvPicPr>
          <p:cNvPr id="2" name="Picture 1">
            <a:extLst>
              <a:ext uri="{FF2B5EF4-FFF2-40B4-BE49-F238E27FC236}">
                <a16:creationId xmlns:a16="http://schemas.microsoft.com/office/drawing/2014/main" id="{B48DD248-CEF8-A309-9890-58B851EA9F04}"/>
              </a:ext>
            </a:extLst>
          </p:cNvPr>
          <p:cNvPicPr>
            <a:picLocks noChangeAspect="1"/>
          </p:cNvPicPr>
          <p:nvPr/>
        </p:nvPicPr>
        <p:blipFill>
          <a:blip r:embed="rId5"/>
          <a:stretch>
            <a:fillRect/>
          </a:stretch>
        </p:blipFill>
        <p:spPr>
          <a:xfrm>
            <a:off x="10778969" y="-6351"/>
            <a:ext cx="1412682" cy="1048603"/>
          </a:xfrm>
          <a:prstGeom prst="rect">
            <a:avLst/>
          </a:prstGeom>
        </p:spPr>
      </p:pic>
    </p:spTree>
    <p:extLst>
      <p:ext uri="{BB962C8B-B14F-4D97-AF65-F5344CB8AC3E}">
        <p14:creationId xmlns:p14="http://schemas.microsoft.com/office/powerpoint/2010/main" val="378004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7E9074-61B4-948B-B7D2-1E13F3CE5C67}"/>
              </a:ext>
            </a:extLst>
          </p:cNvPr>
          <p:cNvPicPr>
            <a:picLocks noChangeAspect="1"/>
          </p:cNvPicPr>
          <p:nvPr/>
        </p:nvPicPr>
        <p:blipFill>
          <a:blip r:embed="rId3"/>
          <a:stretch>
            <a:fillRect/>
          </a:stretch>
        </p:blipFill>
        <p:spPr>
          <a:xfrm>
            <a:off x="1963711" y="359765"/>
            <a:ext cx="8657137" cy="6635168"/>
          </a:xfrm>
          <a:prstGeom prst="rect">
            <a:avLst/>
          </a:prstGeom>
        </p:spPr>
      </p:pic>
      <p:sp>
        <p:nvSpPr>
          <p:cNvPr id="5" name="Rectangle 4">
            <a:extLst>
              <a:ext uri="{FF2B5EF4-FFF2-40B4-BE49-F238E27FC236}">
                <a16:creationId xmlns:a16="http://schemas.microsoft.com/office/drawing/2014/main" id="{8245D77D-4DEC-A4F7-B47F-0863B01277E7}"/>
              </a:ext>
            </a:extLst>
          </p:cNvPr>
          <p:cNvSpPr/>
          <p:nvPr/>
        </p:nvSpPr>
        <p:spPr>
          <a:xfrm>
            <a:off x="2725599" y="1274276"/>
            <a:ext cx="6960002" cy="3046988"/>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solidFill>
                  <a:srgbClr val="C00000"/>
                </a:solidFill>
                <a:effectLst/>
                <a:uLnTx/>
                <a:uFillTx/>
                <a:latin typeface="Arial" panose="020B0604020202020204" pitchFamily="34" charset="0"/>
                <a:ea typeface="+mn-ea"/>
                <a:cs typeface="+mn-cs"/>
              </a:rPr>
              <a:t>2. </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P</a:t>
            </a:r>
            <a:r>
              <a:rPr kumimoji="0" lang="vi-VN" sz="4800" b="1" i="0" u="none" strike="noStrike" kern="0" cap="none" spc="0" normalizeH="0" baseline="0" noProof="0" dirty="0">
                <a:ln/>
                <a:solidFill>
                  <a:srgbClr val="C00000"/>
                </a:solidFill>
                <a:effectLst/>
                <a:uLnTx/>
                <a:uFillTx/>
                <a:latin typeface="Arial" panose="020B0604020202020204" pitchFamily="34" charset="0"/>
                <a:ea typeface="+mn-ea"/>
                <a:cs typeface="+mn-cs"/>
              </a:rPr>
              <a:t>háp luật về quyền</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a:t>
            </a:r>
            <a:r>
              <a:rPr kumimoji="0" lang="vi-VN" sz="4800" b="1" i="0" u="none" strike="noStrike" kern="0" cap="none" spc="0" normalizeH="0" baseline="0" noProof="0" dirty="0">
                <a:ln/>
                <a:solidFill>
                  <a:srgbClr val="C00000"/>
                </a:solidFill>
                <a:effectLst/>
                <a:uLnTx/>
                <a:uFillTx/>
                <a:latin typeface="Arial" panose="020B0604020202020204" pitchFamily="34" charset="0"/>
                <a:ea typeface="+mn-ea"/>
                <a:cs typeface="+mn-cs"/>
              </a:rPr>
              <a:t> nghĩa vụ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lao</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động</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của</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công</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dân</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và</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lao</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động</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chưa</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thành</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niên</a:t>
            </a:r>
            <a:endParaRPr kumimoji="0" lang="en-US" sz="4800" b="1" i="0" u="none" strike="noStrike" kern="0" cap="none" spc="0" normalizeH="0" baseline="0" noProof="0" dirty="0">
              <a:ln/>
              <a:solidFill>
                <a:srgbClr val="C00000"/>
              </a:solidFill>
              <a:effectLst/>
              <a:uLnTx/>
              <a:uFillTx/>
              <a:latin typeface="Calibri" panose="020F0502020204030204"/>
              <a:ea typeface="+mn-ea"/>
              <a:cs typeface="+mn-cs"/>
            </a:endParaRPr>
          </a:p>
        </p:txBody>
      </p:sp>
      <p:pic>
        <p:nvPicPr>
          <p:cNvPr id="12" name="图片 2">
            <a:extLst>
              <a:ext uri="{FF2B5EF4-FFF2-40B4-BE49-F238E27FC236}">
                <a16:creationId xmlns:a16="http://schemas.microsoft.com/office/drawing/2014/main" id="{1250524C-2497-4607-FA98-23F32D1069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9632" y="414937"/>
            <a:ext cx="1694696" cy="2161906"/>
          </a:xfrm>
          <a:prstGeom prst="rect">
            <a:avLst/>
          </a:prstGeom>
        </p:spPr>
      </p:pic>
      <p:pic>
        <p:nvPicPr>
          <p:cNvPr id="13" name="图片 8" descr="47e2652940a6682fd2f9efa3067d32f3">
            <a:extLst>
              <a:ext uri="{FF2B5EF4-FFF2-40B4-BE49-F238E27FC236}">
                <a16:creationId xmlns:a16="http://schemas.microsoft.com/office/drawing/2014/main" id="{C4DEC0FA-C208-6F41-D87E-693B60FA733F}"/>
              </a:ext>
            </a:extLst>
          </p:cNvPr>
          <p:cNvPicPr>
            <a:picLocks noChangeAspect="1"/>
          </p:cNvPicPr>
          <p:nvPr/>
        </p:nvPicPr>
        <p:blipFill>
          <a:blip r:embed="rId5"/>
          <a:stretch>
            <a:fillRect/>
          </a:stretch>
        </p:blipFill>
        <p:spPr>
          <a:xfrm>
            <a:off x="8504064" y="3879773"/>
            <a:ext cx="3238603" cy="2978227"/>
          </a:xfrm>
          <a:prstGeom prst="rect">
            <a:avLst/>
          </a:prstGeom>
        </p:spPr>
      </p:pic>
      <p:pic>
        <p:nvPicPr>
          <p:cNvPr id="14" name="图片 4">
            <a:extLst>
              <a:ext uri="{FF2B5EF4-FFF2-40B4-BE49-F238E27FC236}">
                <a16:creationId xmlns:a16="http://schemas.microsoft.com/office/drawing/2014/main" id="{D415BE31-F2E6-C84C-D9F6-5521435313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7555" y="1044361"/>
            <a:ext cx="2452528" cy="2452528"/>
          </a:xfrm>
          <a:prstGeom prst="rect">
            <a:avLst/>
          </a:prstGeom>
        </p:spPr>
      </p:pic>
      <p:pic>
        <p:nvPicPr>
          <p:cNvPr id="15" name="Picture 14">
            <a:extLst>
              <a:ext uri="{FF2B5EF4-FFF2-40B4-BE49-F238E27FC236}">
                <a16:creationId xmlns:a16="http://schemas.microsoft.com/office/drawing/2014/main" id="{854B0EB8-95A2-3ABF-9478-7BDC12008ED5}"/>
              </a:ext>
            </a:extLst>
          </p:cNvPr>
          <p:cNvPicPr>
            <a:picLocks noChangeAspect="1"/>
          </p:cNvPicPr>
          <p:nvPr/>
        </p:nvPicPr>
        <p:blipFill>
          <a:blip r:embed="rId7"/>
          <a:stretch>
            <a:fillRect/>
          </a:stretch>
        </p:blipFill>
        <p:spPr>
          <a:xfrm>
            <a:off x="11067808" y="-4242"/>
            <a:ext cx="1158340" cy="1048603"/>
          </a:xfrm>
          <a:prstGeom prst="rect">
            <a:avLst/>
          </a:prstGeom>
        </p:spPr>
      </p:pic>
    </p:spTree>
    <p:extLst>
      <p:ext uri="{BB962C8B-B14F-4D97-AF65-F5344CB8AC3E}">
        <p14:creationId xmlns:p14="http://schemas.microsoft.com/office/powerpoint/2010/main" val="127203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ECB6DC-370C-6E51-6102-DC0E88D2355C}"/>
              </a:ext>
            </a:extLst>
          </p:cNvPr>
          <p:cNvSpPr txBox="1"/>
          <p:nvPr/>
        </p:nvSpPr>
        <p:spPr>
          <a:xfrm>
            <a:off x="0" y="0"/>
            <a:ext cx="10264515" cy="523220"/>
          </a:xfrm>
          <a:prstGeom prst="rect">
            <a:avLst/>
          </a:prstGeom>
          <a:noFill/>
        </p:spPr>
        <p:txBody>
          <a:bodyPr wrap="square">
            <a:spAutoFit/>
          </a:bodyPr>
          <a:lstStyle/>
          <a:p>
            <a:pPr algn="just"/>
            <a:r>
              <a:rPr lang="vi-VN" sz="2800" b="1" i="0" dirty="0">
                <a:solidFill>
                  <a:srgbClr val="0033CC"/>
                </a:solidFill>
                <a:effectLst/>
                <a:latin typeface="+mj-lt"/>
              </a:rPr>
              <a:t>Em hãy đọc các thông tin, trường hợp và trả lời câu hỏi:</a:t>
            </a:r>
          </a:p>
        </p:txBody>
      </p:sp>
      <p:sp>
        <p:nvSpPr>
          <p:cNvPr id="3" name="TextBox 2">
            <a:extLst>
              <a:ext uri="{FF2B5EF4-FFF2-40B4-BE49-F238E27FC236}">
                <a16:creationId xmlns:a16="http://schemas.microsoft.com/office/drawing/2014/main" id="{29AAC4FF-45F1-E29E-ED83-94A9920EDF67}"/>
              </a:ext>
            </a:extLst>
          </p:cNvPr>
          <p:cNvSpPr txBox="1"/>
          <p:nvPr/>
        </p:nvSpPr>
        <p:spPr>
          <a:xfrm>
            <a:off x="226247" y="523220"/>
            <a:ext cx="8448705" cy="6412012"/>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wrap="square">
            <a:spAutoFit/>
          </a:bodyPr>
          <a:lstStyle/>
          <a:p>
            <a:pPr algn="just">
              <a:spcAft>
                <a:spcPts val="80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Hiến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2013</a:t>
            </a:r>
          </a:p>
          <a:p>
            <a:pPr algn="just">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15</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vụ</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Mọi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vụ</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tôn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35</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lựa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đảm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toàn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nghỉ</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3.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Nghiêm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cấm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cưỡng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lao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lao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1026" name="Picture 2" descr="Sách Bộ Luật Lao Động 2020">
            <a:extLst>
              <a:ext uri="{FF2B5EF4-FFF2-40B4-BE49-F238E27FC236}">
                <a16:creationId xmlns:a16="http://schemas.microsoft.com/office/drawing/2014/main" id="{78617BC0-1B3C-9BE6-FF66-F2C79805EF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2889" y="3429000"/>
            <a:ext cx="305691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F0CEB9C-45D5-813B-2E83-40D9C64A4E1D}"/>
              </a:ext>
            </a:extLst>
          </p:cNvPr>
          <p:cNvPicPr>
            <a:picLocks noChangeAspect="1"/>
          </p:cNvPicPr>
          <p:nvPr/>
        </p:nvPicPr>
        <p:blipFill>
          <a:blip r:embed="rId3"/>
          <a:stretch>
            <a:fillRect/>
          </a:stretch>
        </p:blipFill>
        <p:spPr>
          <a:xfrm>
            <a:off x="8901200" y="-1"/>
            <a:ext cx="3268600" cy="3223647"/>
          </a:xfrm>
          <a:prstGeom prst="rect">
            <a:avLst/>
          </a:prstGeom>
        </p:spPr>
      </p:pic>
    </p:spTree>
    <p:extLst>
      <p:ext uri="{BB962C8B-B14F-4D97-AF65-F5344CB8AC3E}">
        <p14:creationId xmlns:p14="http://schemas.microsoft.com/office/powerpoint/2010/main" val="4232519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7E8B78-4287-282B-B5AD-B75A54D71D50}"/>
              </a:ext>
            </a:extLst>
          </p:cNvPr>
          <p:cNvSpPr txBox="1"/>
          <p:nvPr/>
        </p:nvSpPr>
        <p:spPr>
          <a:xfrm>
            <a:off x="1924159" y="1325853"/>
            <a:ext cx="9518756" cy="5098832"/>
          </a:xfrm>
          <a:prstGeom prst="rect">
            <a:avLst/>
          </a:prstGeom>
          <a:noFill/>
        </p:spPr>
        <p:txBody>
          <a:bodyPr wrap="square">
            <a:spAutoFit/>
          </a:bodyPr>
          <a:lstStyle/>
          <a:p>
            <a:pPr algn="just">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i="1"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600" b="1" i="1"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i="1"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600" b="1" i="1"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1.</a:t>
            </a:r>
            <a:r>
              <a:rPr lang="en-US" sz="2600" b="1"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Sau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K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ty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đình</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ty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mục</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đích</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ty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đảm</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K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mức</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lương</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hiểm</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nghỉ</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ngơi</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Khi K chia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sẻ</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đình</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lựa</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bố</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mẹ</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K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ủng</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hộ</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con.</a:t>
            </a:r>
          </a:p>
          <a:p>
            <a:pPr algn="just">
              <a:spcAft>
                <a:spcPts val="800"/>
              </a:spcAft>
            </a:pP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a:t>
            </a:r>
            <a:r>
              <a:rPr lang="en-US" sz="2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M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vẫn</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phụ</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thuộc</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bố</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mẹ</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Hằng</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M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xem</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vi,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lướt</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mạng</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bố</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mẹ</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nhắc</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nhở</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M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lẩn</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tránh</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sợ</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áp</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lực</a:t>
            </a:r>
            <a:r>
              <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Căn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cứ</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xét</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2, K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M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vụ</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lao</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4" name="Text Box 3">
            <a:extLst>
              <a:ext uri="{FF2B5EF4-FFF2-40B4-BE49-F238E27FC236}">
                <a16:creationId xmlns:a16="http://schemas.microsoft.com/office/drawing/2014/main" id="{877C4C21-153A-EDFB-68BF-E1379ED4BEB5}"/>
              </a:ext>
            </a:extLst>
          </p:cNvPr>
          <p:cNvSpPr txBox="1">
            <a:spLocks noChangeArrowheads="1"/>
          </p:cNvSpPr>
          <p:nvPr/>
        </p:nvSpPr>
        <p:spPr bwMode="auto">
          <a:xfrm>
            <a:off x="154982" y="0"/>
            <a:ext cx="419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defTabSz="1219170" fontAlgn="base">
              <a:spcBef>
                <a:spcPct val="0"/>
              </a:spcBef>
              <a:spcAft>
                <a:spcPct val="0"/>
              </a:spcAft>
              <a:defRPr/>
            </a:pPr>
            <a:r>
              <a:rPr lang="en-US" sz="4000" b="1" dirty="0">
                <a:solidFill>
                  <a:srgbClr val="0070C0"/>
                </a:solidFill>
                <a:latin typeface="Times New Roman"/>
              </a:rPr>
              <a:t>TRÒ CHƠI</a:t>
            </a:r>
          </a:p>
        </p:txBody>
      </p:sp>
      <p:sp>
        <p:nvSpPr>
          <p:cNvPr id="6" name="WordArt 8">
            <a:extLst>
              <a:ext uri="{FF2B5EF4-FFF2-40B4-BE49-F238E27FC236}">
                <a16:creationId xmlns:a16="http://schemas.microsoft.com/office/drawing/2014/main" id="{03EA70B6-2382-54F7-2289-CEB85EA137A5}"/>
              </a:ext>
            </a:extLst>
          </p:cNvPr>
          <p:cNvSpPr>
            <a:spLocks noChangeArrowheads="1" noChangeShapeType="1" noTextEdit="1"/>
          </p:cNvSpPr>
          <p:nvPr/>
        </p:nvSpPr>
        <p:spPr bwMode="auto">
          <a:xfrm>
            <a:off x="6096000" y="157705"/>
            <a:ext cx="4267200" cy="971551"/>
          </a:xfrm>
          <a:prstGeom prst="rect">
            <a:avLst/>
          </a:prstGeom>
        </p:spPr>
        <p:txBody>
          <a:bodyPr wrap="none" fromWordArt="1">
            <a:prstTxWarp prst="textWave2">
              <a:avLst>
                <a:gd name="adj1" fmla="val 13005"/>
                <a:gd name="adj2" fmla="val 0"/>
              </a:avLst>
            </a:prstTxWarp>
          </a:bodyPr>
          <a:lstStyle/>
          <a:p>
            <a:pPr algn="ctr" defTabSz="1219170" fontAlgn="base">
              <a:spcBef>
                <a:spcPct val="0"/>
              </a:spcBef>
              <a:spcAft>
                <a:spcPct val="0"/>
              </a:spcAft>
            </a:pPr>
            <a:r>
              <a:rPr lang="en-US" sz="4400" kern="10" dirty="0">
                <a:ln w="9525">
                  <a:solidFill>
                    <a:srgbClr val="FF0000"/>
                  </a:solidFill>
                  <a:round/>
                  <a:headEnd/>
                  <a:tailEnd/>
                </a:ln>
                <a:solidFill>
                  <a:srgbClr val="FF0000"/>
                </a:solidFill>
                <a:latin typeface="Times New Roman"/>
                <a:cs typeface="Times New Roman" panose="02020603050405020304" pitchFamily="18" charset="0"/>
              </a:rPr>
              <a:t>AI HIỂU LUẬT </a:t>
            </a:r>
          </a:p>
        </p:txBody>
      </p:sp>
      <p:pic>
        <p:nvPicPr>
          <p:cNvPr id="7" name="Picture 17" descr="—Pngtree—cartoon bald old man, professor,_3397592.png">
            <a:extLst>
              <a:ext uri="{FF2B5EF4-FFF2-40B4-BE49-F238E27FC236}">
                <a16:creationId xmlns:a16="http://schemas.microsoft.com/office/drawing/2014/main" id="{2D9498D9-2461-CD2A-5CA7-856D30FD7E0E}"/>
              </a:ext>
            </a:extLst>
          </p:cNvPr>
          <p:cNvPicPr>
            <a:picLocks noChangeAspect="1"/>
          </p:cNvPicPr>
          <p:nvPr/>
        </p:nvPicPr>
        <p:blipFill>
          <a:blip r:embed="rId2" cstate="print">
            <a:extLst>
              <a:ext uri="{28A0092B-C50C-407E-A947-70E740481C1C}">
                <a14:useLocalDpi xmlns:a14="http://schemas.microsoft.com/office/drawing/2010/main" val="0"/>
              </a:ext>
            </a:extLst>
          </a:blip>
          <a:srcRect l="28972" t="13930" r="15506" b="12637"/>
          <a:stretch>
            <a:fillRect/>
          </a:stretch>
        </p:blipFill>
        <p:spPr bwMode="auto">
          <a:xfrm>
            <a:off x="394664" y="2684073"/>
            <a:ext cx="1813810" cy="419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EE55B56B-6951-9D7A-0CA5-43CC82ED3B45}"/>
              </a:ext>
            </a:extLst>
          </p:cNvPr>
          <p:cNvSpPr/>
          <p:nvPr/>
        </p:nvSpPr>
        <p:spPr>
          <a:xfrm>
            <a:off x="1828800" y="653813"/>
            <a:ext cx="3613985" cy="609600"/>
          </a:xfrm>
          <a:prstGeom prst="rect">
            <a:avLst/>
          </a:prstGeom>
          <a:solidFill>
            <a:srgbClr val="FFFFFF"/>
          </a:solidFill>
          <a:ln w="25400" cap="flat" cmpd="sng" algn="ctr">
            <a:solidFill>
              <a:srgbClr val="2D2D8A"/>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70C0"/>
                </a:solidFill>
                <a:effectLst/>
                <a:uLnTx/>
                <a:uFillTx/>
                <a:latin typeface="Times New Roman"/>
                <a:ea typeface="+mn-ea"/>
                <a:cs typeface="Times New Roman" pitchFamily="18" charset="0"/>
              </a:rPr>
              <a:t>TRƯỜNG HỢP</a:t>
            </a:r>
          </a:p>
        </p:txBody>
      </p:sp>
      <p:pic>
        <p:nvPicPr>
          <p:cNvPr id="2050" name="Picture 2" descr="Sách Bộ Luật Lao Động 2020">
            <a:extLst>
              <a:ext uri="{FF2B5EF4-FFF2-40B4-BE49-F238E27FC236}">
                <a16:creationId xmlns:a16="http://schemas.microsoft.com/office/drawing/2014/main" id="{99BB4D94-5C0C-C0CE-3C5C-467609D31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547" y="643480"/>
            <a:ext cx="1530445" cy="204059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ách Bộ Luật Lao Động Sửa Đổi Năm 2019">
            <a:extLst>
              <a:ext uri="{FF2B5EF4-FFF2-40B4-BE49-F238E27FC236}">
                <a16:creationId xmlns:a16="http://schemas.microsoft.com/office/drawing/2014/main" id="{9CFA6074-E46E-CBD2-6E9E-3F306E20CE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3831" y="20665"/>
            <a:ext cx="1498169" cy="1266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022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7E8B78-4287-282B-B5AD-B75A54D71D50}"/>
              </a:ext>
            </a:extLst>
          </p:cNvPr>
          <p:cNvSpPr txBox="1"/>
          <p:nvPr/>
        </p:nvSpPr>
        <p:spPr>
          <a:xfrm>
            <a:off x="2143344" y="2411833"/>
            <a:ext cx="8070128" cy="3046988"/>
          </a:xfrm>
          <a:prstGeom prst="rect">
            <a:avLst/>
          </a:prstGeom>
          <a:noFill/>
        </p:spPr>
        <p:txBody>
          <a:bodyPr wrap="square">
            <a:spAutoFit/>
          </a:bodyPr>
          <a:lstStyle/>
          <a:p>
            <a:pPr algn="just"/>
            <a:r>
              <a:rPr lang="vi-VN" sz="3200" b="1" i="0" dirty="0">
                <a:solidFill>
                  <a:srgbClr val="333333"/>
                </a:solidFill>
                <a:effectLst/>
                <a:latin typeface="Times New Roman" panose="02020603050405020304" pitchFamily="18" charset="0"/>
                <a:cs typeface="Times New Roman" panose="02020603050405020304" pitchFamily="18" charset="0"/>
              </a:rPr>
              <a:t>Trường hợp 1:</a:t>
            </a:r>
            <a:r>
              <a:rPr lang="vi-VN" sz="3200" b="0" i="0" dirty="0">
                <a:solidFill>
                  <a:srgbClr val="333333"/>
                </a:solidFill>
                <a:effectLst/>
                <a:latin typeface="Times New Roman" panose="02020603050405020304" pitchFamily="18" charset="0"/>
                <a:cs typeface="Times New Roman" panose="02020603050405020304" pitchFamily="18" charset="0"/>
              </a:rPr>
              <a:t> K đã thực hiện đúng quyền, nghĩa vụ lao động của mình theo quy định của pháp luật.</a:t>
            </a:r>
          </a:p>
          <a:p>
            <a:pPr algn="just"/>
            <a:r>
              <a:rPr lang="vi-VN" sz="3200" b="1" i="0" dirty="0">
                <a:solidFill>
                  <a:srgbClr val="333333"/>
                </a:solidFill>
                <a:effectLst/>
                <a:latin typeface="Times New Roman" panose="02020603050405020304" pitchFamily="18" charset="0"/>
                <a:cs typeface="Times New Roman" panose="02020603050405020304" pitchFamily="18" charset="0"/>
              </a:rPr>
              <a:t>Trường hợp 2:</a:t>
            </a:r>
            <a:r>
              <a:rPr lang="vi-VN" sz="3200" b="0" i="0" dirty="0">
                <a:solidFill>
                  <a:srgbClr val="333333"/>
                </a:solidFill>
                <a:effectLst/>
                <a:latin typeface="Times New Roman" panose="02020603050405020304" pitchFamily="18" charset="0"/>
                <a:cs typeface="Times New Roman" panose="02020603050405020304" pitchFamily="18" charset="0"/>
              </a:rPr>
              <a:t> M chưa thực hiện đùng quyền, nghĩa vụ lao động của mình, bởi vì đi làm vừa là quyền nhưng cũng là nghĩa vụ của công dân</a:t>
            </a:r>
          </a:p>
        </p:txBody>
      </p:sp>
      <p:sp>
        <p:nvSpPr>
          <p:cNvPr id="4" name="Text Box 3">
            <a:extLst>
              <a:ext uri="{FF2B5EF4-FFF2-40B4-BE49-F238E27FC236}">
                <a16:creationId xmlns:a16="http://schemas.microsoft.com/office/drawing/2014/main" id="{877C4C21-153A-EDFB-68BF-E1379ED4BEB5}"/>
              </a:ext>
            </a:extLst>
          </p:cNvPr>
          <p:cNvSpPr txBox="1">
            <a:spLocks noChangeArrowheads="1"/>
          </p:cNvSpPr>
          <p:nvPr/>
        </p:nvSpPr>
        <p:spPr bwMode="auto">
          <a:xfrm>
            <a:off x="154982" y="0"/>
            <a:ext cx="419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Times New Roman"/>
                <a:ea typeface="+mn-ea"/>
                <a:cs typeface="+mn-cs"/>
              </a:rPr>
              <a:t>TRÒ CHƠI</a:t>
            </a:r>
          </a:p>
        </p:txBody>
      </p:sp>
      <p:sp>
        <p:nvSpPr>
          <p:cNvPr id="6" name="WordArt 8">
            <a:extLst>
              <a:ext uri="{FF2B5EF4-FFF2-40B4-BE49-F238E27FC236}">
                <a16:creationId xmlns:a16="http://schemas.microsoft.com/office/drawing/2014/main" id="{03EA70B6-2382-54F7-2289-CEB85EA137A5}"/>
              </a:ext>
            </a:extLst>
          </p:cNvPr>
          <p:cNvSpPr>
            <a:spLocks noChangeArrowheads="1" noChangeShapeType="1" noTextEdit="1"/>
          </p:cNvSpPr>
          <p:nvPr/>
        </p:nvSpPr>
        <p:spPr bwMode="auto">
          <a:xfrm>
            <a:off x="6096000" y="157705"/>
            <a:ext cx="4267200" cy="971551"/>
          </a:xfrm>
          <a:prstGeom prst="rect">
            <a:avLst/>
          </a:prstGeom>
        </p:spPr>
        <p:txBody>
          <a:bodyPr wrap="none" fromWordArt="1">
            <a:prstTxWarp prst="textWave2">
              <a:avLst>
                <a:gd name="adj1" fmla="val 13005"/>
                <a:gd name="adj2" fmla="val 0"/>
              </a:avLst>
            </a:prstTxWarp>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4400" b="0" i="0" u="none" strike="noStrike" kern="10" cap="none" spc="0" normalizeH="0" baseline="0" noProof="0" dirty="0">
                <a:ln w="9525">
                  <a:solidFill>
                    <a:srgbClr val="FF0000"/>
                  </a:solidFill>
                  <a:round/>
                  <a:headEnd/>
                  <a:tailEnd/>
                </a:ln>
                <a:solidFill>
                  <a:srgbClr val="FF0000"/>
                </a:solidFill>
                <a:effectLst/>
                <a:uLnTx/>
                <a:uFillTx/>
                <a:latin typeface="Times New Roman"/>
                <a:ea typeface="+mn-ea"/>
                <a:cs typeface="Times New Roman" panose="02020603050405020304" pitchFamily="18" charset="0"/>
              </a:rPr>
              <a:t>AI HIỂU LUẬT </a:t>
            </a:r>
          </a:p>
        </p:txBody>
      </p:sp>
      <p:pic>
        <p:nvPicPr>
          <p:cNvPr id="7" name="Picture 17" descr="—Pngtree—cartoon bald old man, professor,_3397592.png">
            <a:extLst>
              <a:ext uri="{FF2B5EF4-FFF2-40B4-BE49-F238E27FC236}">
                <a16:creationId xmlns:a16="http://schemas.microsoft.com/office/drawing/2014/main" id="{2D9498D9-2461-CD2A-5CA7-856D30FD7E0E}"/>
              </a:ext>
            </a:extLst>
          </p:cNvPr>
          <p:cNvPicPr>
            <a:picLocks noChangeAspect="1"/>
          </p:cNvPicPr>
          <p:nvPr/>
        </p:nvPicPr>
        <p:blipFill>
          <a:blip r:embed="rId2" cstate="print">
            <a:extLst>
              <a:ext uri="{28A0092B-C50C-407E-A947-70E740481C1C}">
                <a14:useLocalDpi xmlns:a14="http://schemas.microsoft.com/office/drawing/2010/main" val="0"/>
              </a:ext>
            </a:extLst>
          </a:blip>
          <a:srcRect l="28972" t="13930" r="15506" b="12637"/>
          <a:stretch>
            <a:fillRect/>
          </a:stretch>
        </p:blipFill>
        <p:spPr bwMode="auto">
          <a:xfrm>
            <a:off x="394664" y="2684073"/>
            <a:ext cx="1813810" cy="419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EE55B56B-6951-9D7A-0CA5-43CC82ED3B45}"/>
              </a:ext>
            </a:extLst>
          </p:cNvPr>
          <p:cNvSpPr/>
          <p:nvPr/>
        </p:nvSpPr>
        <p:spPr>
          <a:xfrm>
            <a:off x="1828800" y="676264"/>
            <a:ext cx="2684595" cy="609600"/>
          </a:xfrm>
          <a:prstGeom prst="rect">
            <a:avLst/>
          </a:prstGeom>
          <a:solidFill>
            <a:srgbClr val="FFFFFF"/>
          </a:solidFill>
          <a:ln w="25400" cap="flat" cmpd="sng" algn="ctr">
            <a:solidFill>
              <a:srgbClr val="2D2D8A"/>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70C0"/>
                </a:solidFill>
                <a:effectLst/>
                <a:uLnTx/>
                <a:uFillTx/>
                <a:latin typeface="Times New Roman"/>
                <a:ea typeface="+mn-ea"/>
                <a:cs typeface="Times New Roman" pitchFamily="18" charset="0"/>
              </a:rPr>
              <a:t>TRẢ LỜI</a:t>
            </a:r>
          </a:p>
        </p:txBody>
      </p:sp>
      <p:pic>
        <p:nvPicPr>
          <p:cNvPr id="2050" name="Picture 2" descr="Sách Bộ Luật Lao Động 2020">
            <a:extLst>
              <a:ext uri="{FF2B5EF4-FFF2-40B4-BE49-F238E27FC236}">
                <a16:creationId xmlns:a16="http://schemas.microsoft.com/office/drawing/2014/main" id="{99BB4D94-5C0C-C0CE-3C5C-467609D31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547" y="643480"/>
            <a:ext cx="1530445" cy="204059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ách Bộ Luật Lao Động Sửa Đổi Năm 2019">
            <a:extLst>
              <a:ext uri="{FF2B5EF4-FFF2-40B4-BE49-F238E27FC236}">
                <a16:creationId xmlns:a16="http://schemas.microsoft.com/office/drawing/2014/main" id="{9CFA6074-E46E-CBD2-6E9E-3F306E20CE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8341" y="20665"/>
            <a:ext cx="2043659" cy="2663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978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4">
            <a:extLst>
              <a:ext uri="{FF2B5EF4-FFF2-40B4-BE49-F238E27FC236}">
                <a16:creationId xmlns:a16="http://schemas.microsoft.com/office/drawing/2014/main" id="{C863D858-077E-B432-196C-9A08990EFC96}"/>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0" y="0"/>
            <a:ext cx="12037102" cy="7158288"/>
          </a:xfrm>
          <a:prstGeom prst="rect">
            <a:avLst/>
          </a:prstGeom>
        </p:spPr>
      </p:pic>
      <p:sp>
        <p:nvSpPr>
          <p:cNvPr id="10" name="TextBox 9">
            <a:extLst>
              <a:ext uri="{FF2B5EF4-FFF2-40B4-BE49-F238E27FC236}">
                <a16:creationId xmlns:a16="http://schemas.microsoft.com/office/drawing/2014/main" id="{8E439274-9DA7-8E0D-F525-63FC731A3813}"/>
              </a:ext>
            </a:extLst>
          </p:cNvPr>
          <p:cNvSpPr txBox="1"/>
          <p:nvPr/>
        </p:nvSpPr>
        <p:spPr>
          <a:xfrm>
            <a:off x="1003820" y="1518750"/>
            <a:ext cx="10193832" cy="50501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9Slide05 Brannboll Ny" panose="02000000000000000000" pitchFamily="2" charset="0"/>
                <a:ea typeface="Calibri" panose="020F0502020204030204" pitchFamily="34" charset="0"/>
                <a:cs typeface="Times New Roman" panose="02020603050405020304" pitchFamily="18" charset="0"/>
              </a:rPr>
              <a:t>a. </a:t>
            </a:r>
            <a:r>
              <a:rPr kumimoji="0" lang="en-US" sz="2800" b="1" i="0" u="none" strike="noStrike" kern="1200" cap="none" spc="0" normalizeH="0" baseline="0" noProof="0" dirty="0" err="1">
                <a:ln>
                  <a:noFill/>
                </a:ln>
                <a:solidFill>
                  <a:prstClr val="black"/>
                </a:solidFill>
                <a:effectLst/>
                <a:uLnTx/>
                <a:uFillTx/>
                <a:latin typeface="#9Slide05 Brannboll Ny" panose="02000000000000000000" pitchFamily="2" charset="0"/>
                <a:ea typeface="Calibri" panose="020F0502020204030204" pitchFamily="34" charset="0"/>
                <a:cs typeface="Times New Roman" panose="02020603050405020304" pitchFamily="18" charset="0"/>
              </a:rPr>
              <a:t>Một</a:t>
            </a:r>
            <a:r>
              <a:rPr kumimoji="0" lang="en-US" sz="2800" b="1" i="0" u="none" strike="noStrike" kern="1200" cap="none" spc="0" normalizeH="0" baseline="0" noProof="0" dirty="0">
                <a:ln>
                  <a:noFill/>
                </a:ln>
                <a:solidFill>
                  <a:prstClr val="black"/>
                </a:solidFill>
                <a:effectLst/>
                <a:uLnTx/>
                <a:uFillTx/>
                <a:latin typeface="#9Slide05 Brannboll Ny" panose="02000000000000000000" pitchFamily="2"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9Slide05 Brannboll Ny" panose="02000000000000000000" pitchFamily="2" charset="0"/>
                <a:ea typeface="Calibri" panose="020F0502020204030204" pitchFamily="34" charset="0"/>
                <a:cs typeface="Times New Roman" panose="02020603050405020304" pitchFamily="18" charset="0"/>
              </a:rPr>
              <a:t>số</a:t>
            </a:r>
            <a:r>
              <a:rPr kumimoji="0" lang="en-US" sz="2800" b="1" i="0" u="none" strike="noStrike" kern="1200" cap="none" spc="0" normalizeH="0" baseline="0" noProof="0" dirty="0">
                <a:ln>
                  <a:noFill/>
                </a:ln>
                <a:solidFill>
                  <a:prstClr val="black"/>
                </a:solidFill>
                <a:effectLst/>
                <a:uLnTx/>
                <a:uFillTx/>
                <a:latin typeface="#9Slide05 Brannboll Ny" panose="02000000000000000000" pitchFamily="2"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9Slide05 Brannboll Ny" panose="02000000000000000000" pitchFamily="2" charset="0"/>
                <a:ea typeface="Calibri" panose="020F0502020204030204" pitchFamily="34" charset="0"/>
                <a:cs typeface="Times New Roman" panose="02020603050405020304" pitchFamily="18" charset="0"/>
              </a:rPr>
              <a:t>quy</a:t>
            </a:r>
            <a:r>
              <a:rPr kumimoji="0" lang="en-US" sz="2800" b="1" i="0" u="none" strike="noStrike" kern="1200" cap="none" spc="0" normalizeH="0" baseline="0" noProof="0" dirty="0">
                <a:ln>
                  <a:noFill/>
                </a:ln>
                <a:solidFill>
                  <a:prstClr val="black"/>
                </a:solidFill>
                <a:effectLst/>
                <a:uLnTx/>
                <a:uFillTx/>
                <a:latin typeface="#9Slide05 Brannboll Ny" panose="02000000000000000000" pitchFamily="2"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9Slide05 Brannboll Ny" panose="02000000000000000000" pitchFamily="2" charset="0"/>
                <a:ea typeface="Calibri" panose="020F0502020204030204" pitchFamily="34" charset="0"/>
                <a:cs typeface="Times New Roman" panose="02020603050405020304" pitchFamily="18" charset="0"/>
              </a:rPr>
              <a:t>định</a:t>
            </a:r>
            <a:r>
              <a:rPr kumimoji="0" lang="en-US" sz="2800" b="1" i="0" u="none" strike="noStrike" kern="1200" cap="none" spc="0" normalizeH="0" baseline="0" noProof="0" dirty="0">
                <a:ln>
                  <a:noFill/>
                </a:ln>
                <a:solidFill>
                  <a:prstClr val="black"/>
                </a:solidFill>
                <a:effectLst/>
                <a:uLnTx/>
                <a:uFillTx/>
                <a:latin typeface="#9Slide05 Brannboll Ny" panose="02000000000000000000" pitchFamily="2"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9Slide05 Brannboll Ny" panose="02000000000000000000" pitchFamily="2" charset="0"/>
                <a:ea typeface="Calibri" panose="020F0502020204030204" pitchFamily="34" charset="0"/>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9Slide05 Brannboll Ny" panose="02000000000000000000" pitchFamily="2"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9Slide05 Brannboll Ny" panose="02000000000000000000" pitchFamily="2" charset="0"/>
                <a:ea typeface="Calibri" panose="020F0502020204030204" pitchFamily="34" charset="0"/>
                <a:cs typeface="Times New Roman" panose="02020603050405020304" pitchFamily="18" charset="0"/>
              </a:rPr>
              <a:t>pháp</a:t>
            </a:r>
            <a:r>
              <a:rPr kumimoji="0" lang="en-US" sz="2800" b="1" i="0" u="none" strike="noStrike" kern="1200" cap="none" spc="0" normalizeH="0" baseline="0" noProof="0" dirty="0">
                <a:ln>
                  <a:noFill/>
                </a:ln>
                <a:solidFill>
                  <a:prstClr val="black"/>
                </a:solidFill>
                <a:effectLst/>
                <a:uLnTx/>
                <a:uFillTx/>
                <a:latin typeface="#9Slide05 Brannboll Ny" panose="02000000000000000000" pitchFamily="2"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9Slide05 Brannboll Ny" panose="02000000000000000000" pitchFamily="2" charset="0"/>
                <a:ea typeface="Calibri" panose="020F0502020204030204" pitchFamily="34" charset="0"/>
                <a:cs typeface="Times New Roman" panose="02020603050405020304" pitchFamily="18" charset="0"/>
              </a:rPr>
              <a:t>luật</a:t>
            </a:r>
            <a:r>
              <a:rPr kumimoji="0" lang="en-US" sz="2800" b="1" i="0" u="none" strike="noStrike" kern="1200" cap="none" spc="0" normalizeH="0" baseline="0" noProof="0" dirty="0">
                <a:ln>
                  <a:noFill/>
                </a:ln>
                <a:solidFill>
                  <a:prstClr val="black"/>
                </a:solidFill>
                <a:effectLst/>
                <a:uLnTx/>
                <a:uFillTx/>
                <a:latin typeface="#9Slide05 Brannboll Ny" panose="02000000000000000000" pitchFamily="2"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9Slide05 Brannboll Ny" panose="02000000000000000000" pitchFamily="2" charset="0"/>
                <a:ea typeface="Calibri" panose="020F0502020204030204" pitchFamily="34" charset="0"/>
                <a:cs typeface="Times New Roman" panose="02020603050405020304" pitchFamily="18" charset="0"/>
              </a:rPr>
              <a:t>về</a:t>
            </a:r>
            <a:r>
              <a:rPr kumimoji="0" lang="en-US" sz="2800" b="1" i="0" u="none" strike="noStrike" kern="1200" cap="none" spc="0" normalizeH="0" baseline="0" noProof="0" dirty="0">
                <a:ln>
                  <a:noFill/>
                </a:ln>
                <a:solidFill>
                  <a:prstClr val="black"/>
                </a:solidFill>
                <a:effectLst/>
                <a:uLnTx/>
                <a:uFillTx/>
                <a:latin typeface="#9Slide05 Brannboll Ny" panose="02000000000000000000" pitchFamily="2"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9Slide05 Brannboll Ny" panose="02000000000000000000" pitchFamily="2" charset="0"/>
                <a:ea typeface="Calibri" panose="020F0502020204030204" pitchFamily="34" charset="0"/>
                <a:cs typeface="Times New Roman" panose="02020603050405020304" pitchFamily="18" charset="0"/>
              </a:rPr>
              <a:t>quyền</a:t>
            </a:r>
            <a:r>
              <a:rPr kumimoji="0" lang="en-US" sz="2800" b="1" i="0" u="none" strike="noStrike" kern="1200" cap="none" spc="0" normalizeH="0" baseline="0" noProof="0" dirty="0">
                <a:ln>
                  <a:noFill/>
                </a:ln>
                <a:solidFill>
                  <a:prstClr val="black"/>
                </a:solidFill>
                <a:effectLst/>
                <a:uLnTx/>
                <a:uFillTx/>
                <a:latin typeface="#9Slide05 Brannboll Ny" panose="02000000000000000000" pitchFamily="2"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9Slide05 Brannboll Ny" panose="02000000000000000000" pitchFamily="2" charset="0"/>
                <a:ea typeface="Calibri" panose="020F0502020204030204" pitchFamily="34" charset="0"/>
                <a:cs typeface="Times New Roman" panose="02020603050405020304" pitchFamily="18" charset="0"/>
              </a:rPr>
              <a:t>nghĩa</a:t>
            </a:r>
            <a:r>
              <a:rPr kumimoji="0" lang="en-US" sz="2800" b="1" i="0" u="none" strike="noStrike" kern="1200" cap="none" spc="0" normalizeH="0" baseline="0" noProof="0" dirty="0">
                <a:ln>
                  <a:noFill/>
                </a:ln>
                <a:solidFill>
                  <a:prstClr val="black"/>
                </a:solidFill>
                <a:effectLst/>
                <a:uLnTx/>
                <a:uFillTx/>
                <a:latin typeface="#9Slide05 Brannboll Ny" panose="02000000000000000000" pitchFamily="2"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9Slide05 Brannboll Ny" panose="02000000000000000000" pitchFamily="2" charset="0"/>
                <a:ea typeface="Calibri" panose="020F0502020204030204" pitchFamily="34" charset="0"/>
                <a:cs typeface="Times New Roman" panose="02020603050405020304" pitchFamily="18" charset="0"/>
              </a:rPr>
              <a:t>vụ</a:t>
            </a:r>
            <a:r>
              <a:rPr kumimoji="0" lang="en-US" sz="2800" b="1" i="0" u="none" strike="noStrike" kern="1200" cap="none" spc="0" normalizeH="0" baseline="0" noProof="0" dirty="0">
                <a:ln>
                  <a:noFill/>
                </a:ln>
                <a:solidFill>
                  <a:prstClr val="black"/>
                </a:solidFill>
                <a:effectLst/>
                <a:uLnTx/>
                <a:uFillTx/>
                <a:latin typeface="#9Slide05 Brannboll Ny" panose="02000000000000000000" pitchFamily="2"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9Slide05 Brannboll Ny" panose="02000000000000000000" pitchFamily="2" charset="0"/>
                <a:ea typeface="Calibri" panose="020F0502020204030204" pitchFamily="34" charset="0"/>
                <a:cs typeface="Times New Roman" panose="02020603050405020304" pitchFamily="18" charset="0"/>
              </a:rPr>
              <a:t>lao</a:t>
            </a:r>
            <a:r>
              <a:rPr kumimoji="0" lang="en-US" sz="2800" b="1" i="0" u="none" strike="noStrike" kern="1200" cap="none" spc="0" normalizeH="0" baseline="0" noProof="0" dirty="0">
                <a:ln>
                  <a:noFill/>
                </a:ln>
                <a:solidFill>
                  <a:prstClr val="black"/>
                </a:solidFill>
                <a:effectLst/>
                <a:uLnTx/>
                <a:uFillTx/>
                <a:latin typeface="#9Slide05 Brannboll Ny" panose="02000000000000000000" pitchFamily="2"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9Slide05 Brannboll Ny" panose="02000000000000000000" pitchFamily="2" charset="0"/>
                <a:ea typeface="Calibri" panose="020F0502020204030204" pitchFamily="34" charset="0"/>
                <a:cs typeface="Times New Roman" panose="02020603050405020304" pitchFamily="18" charset="0"/>
              </a:rPr>
              <a:t>động</a:t>
            </a:r>
            <a:r>
              <a:rPr kumimoji="0" lang="en-US" sz="2800" b="1" i="0" u="none" strike="noStrike" kern="1200" cap="none" spc="0" normalizeH="0" baseline="0" noProof="0" dirty="0">
                <a:ln>
                  <a:noFill/>
                </a:ln>
                <a:solidFill>
                  <a:prstClr val="black"/>
                </a:solidFill>
                <a:effectLst/>
                <a:uLnTx/>
                <a:uFillTx/>
                <a:latin typeface="#9Slide05 Brannboll Ny" panose="02000000000000000000" pitchFamily="2"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9Slide05 Brannboll Ny" panose="02000000000000000000" pitchFamily="2" charset="0"/>
                <a:ea typeface="Calibri" panose="020F0502020204030204" pitchFamily="34" charset="0"/>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9Slide05 Brannboll Ny" panose="02000000000000000000" pitchFamily="2"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9Slide05 Brannboll Ny" panose="02000000000000000000" pitchFamily="2" charset="0"/>
                <a:ea typeface="Calibri" panose="020F0502020204030204" pitchFamily="34" charset="0"/>
                <a:cs typeface="Times New Roman" panose="02020603050405020304" pitchFamily="18" charset="0"/>
              </a:rPr>
              <a:t>công</a:t>
            </a:r>
            <a:r>
              <a:rPr kumimoji="0" lang="en-US" sz="2800" b="1" i="0" u="none" strike="noStrike" kern="1200" cap="none" spc="0" normalizeH="0" baseline="0" noProof="0" dirty="0">
                <a:ln>
                  <a:noFill/>
                </a:ln>
                <a:solidFill>
                  <a:prstClr val="black"/>
                </a:solidFill>
                <a:effectLst/>
                <a:uLnTx/>
                <a:uFillTx/>
                <a:latin typeface="#9Slide05 Brannboll Ny" panose="02000000000000000000" pitchFamily="2"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9Slide05 Brannboll Ny" panose="02000000000000000000" pitchFamily="2" charset="0"/>
                <a:ea typeface="Calibri" panose="020F0502020204030204" pitchFamily="34" charset="0"/>
                <a:cs typeface="Times New Roman" panose="02020603050405020304" pitchFamily="18" charset="0"/>
              </a:rPr>
              <a:t>dân</a:t>
            </a:r>
            <a:r>
              <a:rPr kumimoji="0" lang="en-US" sz="2800" b="1" i="0" u="none" strike="noStrike" kern="1200" cap="none" spc="0" normalizeH="0" baseline="0" noProof="0" dirty="0">
                <a:ln>
                  <a:noFill/>
                </a:ln>
                <a:solidFill>
                  <a:prstClr val="black"/>
                </a:solidFill>
                <a:effectLst/>
                <a:uLnTx/>
                <a:uFillTx/>
                <a:latin typeface="#9Slide05 Brannboll Ny" panose="02000000000000000000" pitchFamily="2"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Calibri" panose="020F0502020204030204" pitchFamily="34" charset="0"/>
              <a:cs typeface="Times New Roman" panose="02020603050405020304" pitchFamily="18" charset="0"/>
            </a:endParaRPr>
          </a:p>
          <a:p>
            <a:pPr marL="0" marR="0" lvl="0" indent="228600" algn="just" defTabSz="914400" rtl="0" eaLnBrk="1" fontAlgn="auto" latinLnBrk="0" hangingPunct="1">
              <a:lnSpc>
                <a:spcPct val="100000"/>
              </a:lnSpc>
              <a:spcBef>
                <a:spcPts val="0"/>
              </a:spcBef>
              <a:spcAft>
                <a:spcPts val="3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Lao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động</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quyền</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nghĩa</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vụ</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cùa</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dân</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endParaRPr>
          </a:p>
          <a:p>
            <a:pPr marL="0" marR="0" lvl="0" indent="228600" algn="just" defTabSz="914400" rtl="0" eaLnBrk="1" fontAlgn="auto" latinLnBrk="0" hangingPunct="1">
              <a:lnSpc>
                <a:spcPct val="100000"/>
              </a:lnSpc>
              <a:spcBef>
                <a:spcPts val="0"/>
              </a:spcBef>
              <a:spcAft>
                <a:spcPts val="3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Mọi</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dân</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có</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quyền</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tự</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do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sử</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dụng</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sức</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lao</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động</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mình</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để</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lựa</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chọn</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việc</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làm</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nơi</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làm</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việc</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lựa</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chọn</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nghề</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nghiệp</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có</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ích</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cho</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xã</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hội</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nhằm</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đem</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lại</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thu</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nhập</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cho</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bản</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thân</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gia</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đình</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endParaRPr>
          </a:p>
          <a:p>
            <a:pPr marL="0" marR="0" lvl="0" indent="228600" algn="just" defTabSz="914400" rtl="0" eaLnBrk="1" fontAlgn="auto" latinLnBrk="0" hangingPunct="1">
              <a:lnSpc>
                <a:spcPct val="100000"/>
              </a:lnSpc>
              <a:spcBef>
                <a:spcPts val="0"/>
              </a:spcBef>
              <a:spcAft>
                <a:spcPts val="3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Mọi</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dân</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có</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quyền</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nâng</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cao</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trình</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độ</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được</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hưởng</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điều</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kiện</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VC an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toàn</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vệ</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sinh</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lao</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động</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được</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hương</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lương</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chế</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độ</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nghỉ</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ngơi</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chê</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độ</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bảo</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hiểm</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có</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quyền</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chối</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việc</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có</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nguy</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cơ</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đe</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doạ</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sức</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khoẻ</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tính</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mạng</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endParaRPr>
          </a:p>
          <a:p>
            <a:pPr marL="0" marR="0" lvl="0" indent="228600" algn="just" defTabSz="914400" rtl="0" eaLnBrk="1" fontAlgn="auto" latinLnBrk="0" hangingPunct="1">
              <a:lnSpc>
                <a:spcPct val="100000"/>
              </a:lnSpc>
              <a:spcBef>
                <a:spcPts val="0"/>
              </a:spcBef>
              <a:spcAft>
                <a:spcPts val="3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Mỗi</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dân</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có</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nghĩa</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vụ</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lao</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động</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để</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tự</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nuôi</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sống</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bản</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thân</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mình</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gia</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đình</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góp</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phần</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duy</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trì</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phát</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triển</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xã</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hội</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B48DD248-CEF8-A309-9890-58B851EA9F04}"/>
              </a:ext>
            </a:extLst>
          </p:cNvPr>
          <p:cNvPicPr>
            <a:picLocks noChangeAspect="1"/>
          </p:cNvPicPr>
          <p:nvPr/>
        </p:nvPicPr>
        <p:blipFill>
          <a:blip r:embed="rId4"/>
          <a:stretch>
            <a:fillRect/>
          </a:stretch>
        </p:blipFill>
        <p:spPr>
          <a:xfrm>
            <a:off x="10778969" y="-6351"/>
            <a:ext cx="1412682" cy="1048603"/>
          </a:xfrm>
          <a:prstGeom prst="rect">
            <a:avLst/>
          </a:prstGeom>
        </p:spPr>
      </p:pic>
      <p:pic>
        <p:nvPicPr>
          <p:cNvPr id="4" name="Picture 4" descr="Các số đếm từ 1 đến 5">
            <a:extLst>
              <a:ext uri="{FF2B5EF4-FFF2-40B4-BE49-F238E27FC236}">
                <a16:creationId xmlns:a16="http://schemas.microsoft.com/office/drawing/2014/main" id="{F46EC216-F781-040B-8876-B72A9CF4A91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4060" y="222877"/>
            <a:ext cx="2327804" cy="16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03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66">
            <a:extLst>
              <a:ext uri="{FF2B5EF4-FFF2-40B4-BE49-F238E27FC236}">
                <a16:creationId xmlns:a16="http://schemas.microsoft.com/office/drawing/2014/main" id="{082A9E6D-B0BF-74D1-D38D-EA36219BD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9519" y="-360264"/>
            <a:ext cx="9506087" cy="1089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a:extLst>
              <a:ext uri="{FF2B5EF4-FFF2-40B4-BE49-F238E27FC236}">
                <a16:creationId xmlns:a16="http://schemas.microsoft.com/office/drawing/2014/main" id="{430CEFA1-9E1A-B398-6E92-914986EAECF0}"/>
              </a:ext>
            </a:extLst>
          </p:cNvPr>
          <p:cNvSpPr txBox="1">
            <a:spLocks noChangeArrowheads="1"/>
          </p:cNvSpPr>
          <p:nvPr/>
        </p:nvSpPr>
        <p:spPr bwMode="auto">
          <a:xfrm>
            <a:off x="2653431" y="-81849"/>
            <a:ext cx="7918262"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defRPr/>
            </a:pPr>
            <a:r>
              <a:rPr lang="en-US" altLang="en-US" sz="2800" b="1" dirty="0">
                <a:solidFill>
                  <a:srgbClr val="0070C0"/>
                </a:solidFill>
                <a:latin typeface="Times New Roman" panose="02020603050405020304" pitchFamily="18" charset="0"/>
                <a:cs typeface="Times New Roman" panose="02020603050405020304" pitchFamily="18" charset="0"/>
              </a:rPr>
              <a:t>ĐỌC THÔNG TIN </a:t>
            </a:r>
            <a:r>
              <a:rPr lang="vi-VN" altLang="en-US" sz="2800" b="1" dirty="0">
                <a:solidFill>
                  <a:srgbClr val="0070C0"/>
                </a:solidFill>
                <a:latin typeface="Times New Roman" panose="02020603050405020304" pitchFamily="18" charset="0"/>
                <a:cs typeface="Times New Roman" panose="02020603050405020304" pitchFamily="18" charset="0"/>
              </a:rPr>
              <a:t>VÀ TRẢ LỜI CÂU HỎI</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E51DFE4-9C8A-10D6-588C-1FE1C9C50112}"/>
              </a:ext>
            </a:extLst>
          </p:cNvPr>
          <p:cNvSpPr/>
          <p:nvPr/>
        </p:nvSpPr>
        <p:spPr>
          <a:xfrm>
            <a:off x="127872" y="579358"/>
            <a:ext cx="4257207" cy="6278642"/>
          </a:xfrm>
          <a:prstGeom prst="rect">
            <a:avLst/>
          </a:prstGeom>
          <a:ln w="38100">
            <a:solidFill>
              <a:schemeClr val="accent1"/>
            </a:solidFill>
          </a:ln>
        </p:spPr>
        <p:txBody>
          <a:bodyPr wrap="square">
            <a:spAutoFit/>
          </a:bodyPr>
          <a:lstStyle/>
          <a:p>
            <a:pPr algn="just"/>
            <a:r>
              <a:rPr lang="vi-VN" b="1" dirty="0">
                <a:solidFill>
                  <a:srgbClr val="333333"/>
                </a:solidFill>
                <a:latin typeface="Times New Roman" panose="02020603050405020304" pitchFamily="18" charset="0"/>
                <a:cs typeface="Times New Roman" panose="02020603050405020304" pitchFamily="18" charset="0"/>
              </a:rPr>
              <a:t>Bộ</a:t>
            </a:r>
            <a:r>
              <a:rPr lang="vi-VN" sz="2400" b="1" dirty="0">
                <a:solidFill>
                  <a:srgbClr val="333333"/>
                </a:solidFill>
                <a:latin typeface="Roboto" panose="02000000000000000000" pitchFamily="2" charset="0"/>
              </a:rPr>
              <a:t> </a:t>
            </a:r>
            <a:r>
              <a:rPr lang="vi-VN" b="1" dirty="0">
                <a:solidFill>
                  <a:srgbClr val="333333"/>
                </a:solidFill>
                <a:latin typeface="Times New Roman" panose="02020603050405020304" pitchFamily="18" charset="0"/>
                <a:cs typeface="Times New Roman" panose="02020603050405020304" pitchFamily="18" charset="0"/>
              </a:rPr>
              <a:t>luật Lao động năm 2019</a:t>
            </a:r>
            <a:endParaRPr lang="vi-VN" dirty="0">
              <a:solidFill>
                <a:srgbClr val="333333"/>
              </a:solidFill>
              <a:latin typeface="Times New Roman" panose="02020603050405020304" pitchFamily="18" charset="0"/>
              <a:cs typeface="Times New Roman" panose="02020603050405020304" pitchFamily="18" charset="0"/>
            </a:endParaRPr>
          </a:p>
          <a:p>
            <a:pPr algn="just"/>
            <a:r>
              <a:rPr lang="vi-VN" b="1" dirty="0">
                <a:solidFill>
                  <a:srgbClr val="333333"/>
                </a:solidFill>
                <a:latin typeface="Times New Roman" panose="02020603050405020304" pitchFamily="18" charset="0"/>
                <a:cs typeface="Times New Roman" panose="02020603050405020304" pitchFamily="18" charset="0"/>
              </a:rPr>
              <a:t>Điều 143.</a:t>
            </a:r>
            <a:r>
              <a:rPr lang="vi-VN" dirty="0">
                <a:solidFill>
                  <a:srgbClr val="333333"/>
                </a:solidFill>
                <a:latin typeface="Times New Roman" panose="02020603050405020304" pitchFamily="18" charset="0"/>
                <a:cs typeface="Times New Roman" panose="02020603050405020304" pitchFamily="18" charset="0"/>
              </a:rPr>
              <a:t> Lao động chưa thành niên (trích)</a:t>
            </a:r>
          </a:p>
          <a:p>
            <a:pPr algn="just"/>
            <a:r>
              <a:rPr lang="vi-VN" dirty="0">
                <a:solidFill>
                  <a:srgbClr val="333333"/>
                </a:solidFill>
                <a:latin typeface="Times New Roman" panose="02020603050405020304" pitchFamily="18" charset="0"/>
                <a:cs typeface="Times New Roman" panose="02020603050405020304" pitchFamily="18" charset="0"/>
              </a:rPr>
              <a:t>1. Lao động chưa thành niên là người lao động chưa đủ 18 tuổi.</a:t>
            </a:r>
          </a:p>
          <a:p>
            <a:pPr algn="just"/>
            <a:r>
              <a:rPr lang="vi-VN" b="1" dirty="0">
                <a:solidFill>
                  <a:srgbClr val="333333"/>
                </a:solidFill>
                <a:latin typeface="Times New Roman" panose="02020603050405020304" pitchFamily="18" charset="0"/>
                <a:cs typeface="Times New Roman" panose="02020603050405020304" pitchFamily="18" charset="0"/>
              </a:rPr>
              <a:t>Điều 144.</a:t>
            </a:r>
            <a:r>
              <a:rPr lang="vi-VN" dirty="0">
                <a:solidFill>
                  <a:srgbClr val="333333"/>
                </a:solidFill>
                <a:latin typeface="Times New Roman" panose="02020603050405020304" pitchFamily="18" charset="0"/>
                <a:cs typeface="Times New Roman" panose="02020603050405020304" pitchFamily="18" charset="0"/>
              </a:rPr>
              <a:t> Nguyên tắc sử dụng lao động chưa thành niên (trích)</a:t>
            </a:r>
          </a:p>
          <a:p>
            <a:pPr algn="just"/>
            <a:r>
              <a:rPr lang="vi-VN" dirty="0">
                <a:solidFill>
                  <a:srgbClr val="333333"/>
                </a:solidFill>
                <a:latin typeface="Times New Roman" panose="02020603050405020304" pitchFamily="18" charset="0"/>
                <a:cs typeface="Times New Roman" panose="02020603050405020304" pitchFamily="18" charset="0"/>
              </a:rPr>
              <a:t>1. Lao động chưa thành niên chỉ được làm công việc phù hợp với sức khoẻ để bảo đảm sự phát triển thể lực, trí lực, nhân cách.</a:t>
            </a:r>
          </a:p>
          <a:p>
            <a:pPr algn="just"/>
            <a:r>
              <a:rPr lang="vi-VN" dirty="0">
                <a:solidFill>
                  <a:srgbClr val="333333"/>
                </a:solidFill>
                <a:latin typeface="Times New Roman" panose="02020603050405020304" pitchFamily="18" charset="0"/>
                <a:cs typeface="Times New Roman" panose="02020603050405020304" pitchFamily="18" charset="0"/>
              </a:rPr>
              <a:t>2. Người sử dụng lao động khi sử dụng lao động chưa thành niên có trách nhiệm quan tâm chăm sóc người lao động về các mặt lao động, sức khoẻ, học tập trong quá trình lao động.</a:t>
            </a:r>
          </a:p>
          <a:p>
            <a:pPr algn="just"/>
            <a:r>
              <a:rPr lang="vi-VN" dirty="0">
                <a:solidFill>
                  <a:srgbClr val="333333"/>
                </a:solidFill>
                <a:latin typeface="Times New Roman" panose="02020603050405020304" pitchFamily="18" charset="0"/>
                <a:cs typeface="Times New Roman" panose="02020603050405020304" pitchFamily="18" charset="0"/>
              </a:rPr>
              <a:t>3. Khi sử dụng lao động chưa thành niên, người sử dụng lao động phải có sự đồng ý của cha, mẹ hoặc người giám hộ.</a:t>
            </a:r>
          </a:p>
          <a:p>
            <a:pPr algn="just"/>
            <a:r>
              <a:rPr lang="vi-VN" dirty="0">
                <a:solidFill>
                  <a:srgbClr val="333333"/>
                </a:solidFill>
                <a:latin typeface="Times New Roman" panose="02020603050405020304" pitchFamily="18" charset="0"/>
                <a:cs typeface="Times New Roman" panose="02020603050405020304" pitchFamily="18" charset="0"/>
              </a:rPr>
              <a:t>4. Người sử dụng lao động phải tạo cơ hội để lao động chưa thành niên được học văn hoá, giáo dục nghề nghiệp, đào tạo, bồi dưỡng, nâng cao trình độ kĩ năng nghề.</a:t>
            </a:r>
          </a:p>
          <a:p>
            <a:pPr algn="just"/>
            <a:endParaRPr lang="vi-VN" dirty="0">
              <a:solidFill>
                <a:srgbClr val="333333"/>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839F87B-1A9C-28A5-EFAF-8AB984AD1C64}"/>
              </a:ext>
            </a:extLst>
          </p:cNvPr>
          <p:cNvSpPr txBox="1"/>
          <p:nvPr/>
        </p:nvSpPr>
        <p:spPr>
          <a:xfrm>
            <a:off x="4736892" y="531755"/>
            <a:ext cx="7327236" cy="6186309"/>
          </a:xfrm>
          <a:prstGeom prst="rect">
            <a:avLst/>
          </a:prstGeom>
          <a:noFill/>
          <a:ln w="57150">
            <a:solidFill>
              <a:schemeClr val="accent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Điều 146.</a:t>
            </a:r>
            <a:r>
              <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Thời giờ làm việc của người chưa thành niên (trích)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1. Thời giờ làm việc của người chưa đủ 15 tuổi không được quá 04 giờ trong 01 ngày và 20 giờ trong 01 tuần; không được làm thêm giờ, làm việc vào ban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2. Thời giờ làm việc của người từ đủ 15 tuổi đến chưa đủ 18 tuổi không được quá 08 giờ trong 01 ngày và 40 giờ trong 01 tuần.</a:t>
            </a:r>
            <a:endParaRPr kumimoji="0" lang="en-US"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Điều 147.</a:t>
            </a:r>
            <a:r>
              <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Công việc và nơi làm việc cấm sử dụng người lao động từ đủ 15 tuổi đến chưa đủ 18 tuổi (trích)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1. Cấm sử dụng người lao động từ đủ 15 tuổi đến chưa đủ 18 tuổi làm các công việc sau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a) Mang, vác, nâng các vật nặng vượt quá thể trạng của người chưa thành niên,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b) Sản xuất, kinh doanh cồn, rượu, bia, thuốc lá, chất tác động đến tinh thần hoặc chất gây nghiện khác;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c) Sản xuất, sử dụng hoặc vận chuyển hoá chất, khí gas, chất nổ;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2. Cấm sử dụng người lao động từ đủ 15 tuổi đến chưa đủ 18 tuổi làm việc ở các nơi sau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a) Dưới nước, dưới lòng đất, trong hang động, trong đường hầm,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b) Công trường xây dựng,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c) Cơ sở giết mổ gia súc,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d) Sòng bạc, quán bar, vũ trường, phòng hát karaoke, khách sạn, nhà nghỉ, cơ sở tắm hơi, cơ sở xoa bóp; điểm kinh doanh xổ số, dịch vụ trò chơi điện tử.</a:t>
            </a:r>
          </a:p>
        </p:txBody>
      </p:sp>
    </p:spTree>
    <p:extLst>
      <p:ext uri="{BB962C8B-B14F-4D97-AF65-F5344CB8AC3E}">
        <p14:creationId xmlns:p14="http://schemas.microsoft.com/office/powerpoint/2010/main" val="289457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9">
            <a:extLst>
              <a:ext uri="{FF2B5EF4-FFF2-40B4-BE49-F238E27FC236}">
                <a16:creationId xmlns:a16="http://schemas.microsoft.com/office/drawing/2014/main" id="{0C4A979C-CCB7-868F-18CB-AFE61CD9DF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401" t="5628" r="27635" b="61389"/>
          <a:stretch/>
        </p:blipFill>
        <p:spPr>
          <a:xfrm>
            <a:off x="1731071" y="177724"/>
            <a:ext cx="2985196" cy="3285060"/>
          </a:xfrm>
          <a:prstGeom prst="rect">
            <a:avLst/>
          </a:prstGeom>
        </p:spPr>
      </p:pic>
      <p:pic>
        <p:nvPicPr>
          <p:cNvPr id="5" name="Picture 4">
            <a:extLst>
              <a:ext uri="{FF2B5EF4-FFF2-40B4-BE49-F238E27FC236}">
                <a16:creationId xmlns:a16="http://schemas.microsoft.com/office/drawing/2014/main" id="{9DB27AED-47F4-83CD-B461-F2FDAD422365}"/>
              </a:ext>
            </a:extLst>
          </p:cNvPr>
          <p:cNvPicPr>
            <a:picLocks noChangeAspect="1"/>
          </p:cNvPicPr>
          <p:nvPr/>
        </p:nvPicPr>
        <p:blipFill>
          <a:blip r:embed="rId4"/>
          <a:stretch>
            <a:fillRect/>
          </a:stretch>
        </p:blipFill>
        <p:spPr>
          <a:xfrm>
            <a:off x="8083775" y="-167838"/>
            <a:ext cx="1658256" cy="4170025"/>
          </a:xfrm>
          <a:prstGeom prst="rect">
            <a:avLst/>
          </a:prstGeom>
        </p:spPr>
      </p:pic>
      <p:pic>
        <p:nvPicPr>
          <p:cNvPr id="12" name="图片 2">
            <a:extLst>
              <a:ext uri="{FF2B5EF4-FFF2-40B4-BE49-F238E27FC236}">
                <a16:creationId xmlns:a16="http://schemas.microsoft.com/office/drawing/2014/main" id="{AEA0EE0F-EEC3-54B8-769F-3FC229AA93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9055" y="520060"/>
            <a:ext cx="1694696" cy="2161906"/>
          </a:xfrm>
          <a:prstGeom prst="rect">
            <a:avLst/>
          </a:prstGeom>
        </p:spPr>
      </p:pic>
      <p:grpSp>
        <p:nvGrpSpPr>
          <p:cNvPr id="13" name="组合 2">
            <a:extLst>
              <a:ext uri="{FF2B5EF4-FFF2-40B4-BE49-F238E27FC236}">
                <a16:creationId xmlns:a16="http://schemas.microsoft.com/office/drawing/2014/main" id="{5A99EF6F-9E65-967F-59DD-F0B54C6CB085}"/>
              </a:ext>
            </a:extLst>
          </p:cNvPr>
          <p:cNvGrpSpPr/>
          <p:nvPr/>
        </p:nvGrpSpPr>
        <p:grpSpPr>
          <a:xfrm>
            <a:off x="3289176" y="1294143"/>
            <a:ext cx="5706801" cy="3980372"/>
            <a:chOff x="1949253" y="1627716"/>
            <a:chExt cx="3271491" cy="2309600"/>
          </a:xfrm>
        </p:grpSpPr>
        <p:grpSp>
          <p:nvGrpSpPr>
            <p:cNvPr id="14" name="组合 135">
              <a:extLst>
                <a:ext uri="{FF2B5EF4-FFF2-40B4-BE49-F238E27FC236}">
                  <a16:creationId xmlns:a16="http://schemas.microsoft.com/office/drawing/2014/main" id="{E267AF35-9C70-4301-D0F4-4773A1B0CAD2}"/>
                </a:ext>
              </a:extLst>
            </p:cNvPr>
            <p:cNvGrpSpPr/>
            <p:nvPr/>
          </p:nvGrpSpPr>
          <p:grpSpPr>
            <a:xfrm>
              <a:off x="1949253" y="1627716"/>
              <a:ext cx="3271491" cy="2309600"/>
              <a:chOff x="3246438" y="1068388"/>
              <a:chExt cx="5711825" cy="4678363"/>
            </a:xfrm>
            <a:solidFill>
              <a:srgbClr val="000000"/>
            </a:solidFill>
          </p:grpSpPr>
          <p:sp>
            <p:nvSpPr>
              <p:cNvPr id="16" name="Freeform 5">
                <a:extLst>
                  <a:ext uri="{FF2B5EF4-FFF2-40B4-BE49-F238E27FC236}">
                    <a16:creationId xmlns:a16="http://schemas.microsoft.com/office/drawing/2014/main" id="{CBCA5D7D-E47D-CDE4-7DE5-07F1C373EA6D}"/>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17" name="Freeform 6">
                <a:extLst>
                  <a:ext uri="{FF2B5EF4-FFF2-40B4-BE49-F238E27FC236}">
                    <a16:creationId xmlns:a16="http://schemas.microsoft.com/office/drawing/2014/main" id="{6CE18D05-48AF-6929-36DF-FDAF224E608F}"/>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18" name="Freeform 7">
                <a:extLst>
                  <a:ext uri="{FF2B5EF4-FFF2-40B4-BE49-F238E27FC236}">
                    <a16:creationId xmlns:a16="http://schemas.microsoft.com/office/drawing/2014/main" id="{65781073-F301-0D02-C422-FC1D3F49452B}"/>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19" name="Freeform 8">
                <a:extLst>
                  <a:ext uri="{FF2B5EF4-FFF2-40B4-BE49-F238E27FC236}">
                    <a16:creationId xmlns:a16="http://schemas.microsoft.com/office/drawing/2014/main" id="{E374C062-47BA-F99B-F666-FFA4D72275D2}"/>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20" name="Freeform 9">
                <a:extLst>
                  <a:ext uri="{FF2B5EF4-FFF2-40B4-BE49-F238E27FC236}">
                    <a16:creationId xmlns:a16="http://schemas.microsoft.com/office/drawing/2014/main" id="{5762387C-4262-D0AB-5FC3-5005EC775AEA}"/>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21" name="Freeform 10">
                <a:extLst>
                  <a:ext uri="{FF2B5EF4-FFF2-40B4-BE49-F238E27FC236}">
                    <a16:creationId xmlns:a16="http://schemas.microsoft.com/office/drawing/2014/main" id="{CD877F86-E96D-3C5E-3BD0-AC729B114D0B}"/>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22" name="Freeform 11">
                <a:extLst>
                  <a:ext uri="{FF2B5EF4-FFF2-40B4-BE49-F238E27FC236}">
                    <a16:creationId xmlns:a16="http://schemas.microsoft.com/office/drawing/2014/main" id="{853D9D0C-FABE-1977-3805-FDCD6B4722F6}"/>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grpSp>
            <p:nvGrpSpPr>
              <p:cNvPr id="23" name="组合 143">
                <a:extLst>
                  <a:ext uri="{FF2B5EF4-FFF2-40B4-BE49-F238E27FC236}">
                    <a16:creationId xmlns:a16="http://schemas.microsoft.com/office/drawing/2014/main" id="{7A2FB8B4-46B0-811C-9AC9-AA7B673E0ECA}"/>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id="{DFC5EAFC-4332-1EA0-10A3-89381B933A67}"/>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25" name="Freeform 13">
                  <a:extLst>
                    <a:ext uri="{FF2B5EF4-FFF2-40B4-BE49-F238E27FC236}">
                      <a16:creationId xmlns:a16="http://schemas.microsoft.com/office/drawing/2014/main" id="{DFD19C4C-1DF4-9774-6BBE-C3A551B20B9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26" name="Freeform 14">
                  <a:extLst>
                    <a:ext uri="{FF2B5EF4-FFF2-40B4-BE49-F238E27FC236}">
                      <a16:creationId xmlns:a16="http://schemas.microsoft.com/office/drawing/2014/main" id="{F771E052-0E87-1F31-41D8-D864FCD3F05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27" name="Freeform 15">
                  <a:extLst>
                    <a:ext uri="{FF2B5EF4-FFF2-40B4-BE49-F238E27FC236}">
                      <a16:creationId xmlns:a16="http://schemas.microsoft.com/office/drawing/2014/main" id="{0FDA65AD-2A64-1CA5-9D19-13204BC66E2E}"/>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28" name="Freeform 16">
                  <a:extLst>
                    <a:ext uri="{FF2B5EF4-FFF2-40B4-BE49-F238E27FC236}">
                      <a16:creationId xmlns:a16="http://schemas.microsoft.com/office/drawing/2014/main" id="{2D61411D-5A8B-0BBE-4677-67A6238F3D6B}"/>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29" name="Freeform 17">
                  <a:extLst>
                    <a:ext uri="{FF2B5EF4-FFF2-40B4-BE49-F238E27FC236}">
                      <a16:creationId xmlns:a16="http://schemas.microsoft.com/office/drawing/2014/main" id="{02D78463-EE99-F755-7C18-8B15C2BCDF4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30" name="Freeform 18">
                  <a:extLst>
                    <a:ext uri="{FF2B5EF4-FFF2-40B4-BE49-F238E27FC236}">
                      <a16:creationId xmlns:a16="http://schemas.microsoft.com/office/drawing/2014/main" id="{ED690129-562C-F710-CF76-9D569FF4DD1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31" name="Freeform 19">
                  <a:extLst>
                    <a:ext uri="{FF2B5EF4-FFF2-40B4-BE49-F238E27FC236}">
                      <a16:creationId xmlns:a16="http://schemas.microsoft.com/office/drawing/2014/main" id="{65820D10-DF9A-2CA1-CB1C-1C40A5FFCAE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32" name="Freeform 20">
                  <a:extLst>
                    <a:ext uri="{FF2B5EF4-FFF2-40B4-BE49-F238E27FC236}">
                      <a16:creationId xmlns:a16="http://schemas.microsoft.com/office/drawing/2014/main" id="{7FBC64F7-5856-001A-DF13-EB617B7353E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33" name="Freeform 21">
                  <a:extLst>
                    <a:ext uri="{FF2B5EF4-FFF2-40B4-BE49-F238E27FC236}">
                      <a16:creationId xmlns:a16="http://schemas.microsoft.com/office/drawing/2014/main" id="{EC6A675F-DF90-3545-F871-B91B0543A96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34" name="Freeform 22">
                  <a:extLst>
                    <a:ext uri="{FF2B5EF4-FFF2-40B4-BE49-F238E27FC236}">
                      <a16:creationId xmlns:a16="http://schemas.microsoft.com/office/drawing/2014/main" id="{52805FDD-0E42-5C34-AEF4-F7C6D3184CB7}"/>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35" name="Freeform 23">
                  <a:extLst>
                    <a:ext uri="{FF2B5EF4-FFF2-40B4-BE49-F238E27FC236}">
                      <a16:creationId xmlns:a16="http://schemas.microsoft.com/office/drawing/2014/main" id="{530813FE-9ED7-1B82-B8D6-4A3CC74B3690}"/>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36" name="Freeform 24">
                  <a:extLst>
                    <a:ext uri="{FF2B5EF4-FFF2-40B4-BE49-F238E27FC236}">
                      <a16:creationId xmlns:a16="http://schemas.microsoft.com/office/drawing/2014/main" id="{FA688771-8350-8567-ED2B-B756D43D81A2}"/>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37" name="Freeform 25">
                  <a:extLst>
                    <a:ext uri="{FF2B5EF4-FFF2-40B4-BE49-F238E27FC236}">
                      <a16:creationId xmlns:a16="http://schemas.microsoft.com/office/drawing/2014/main" id="{B061C1AD-F79C-FCA3-B24B-9013D0385A9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38" name="Freeform 26">
                  <a:extLst>
                    <a:ext uri="{FF2B5EF4-FFF2-40B4-BE49-F238E27FC236}">
                      <a16:creationId xmlns:a16="http://schemas.microsoft.com/office/drawing/2014/main" id="{914BB8B5-D56E-C3F1-3CC5-9BF324978C6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39" name="Freeform 27">
                  <a:extLst>
                    <a:ext uri="{FF2B5EF4-FFF2-40B4-BE49-F238E27FC236}">
                      <a16:creationId xmlns:a16="http://schemas.microsoft.com/office/drawing/2014/main" id="{562F5156-C613-A5AA-9CAB-A09FEC0DFD5D}"/>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40" name="Freeform 28">
                  <a:extLst>
                    <a:ext uri="{FF2B5EF4-FFF2-40B4-BE49-F238E27FC236}">
                      <a16:creationId xmlns:a16="http://schemas.microsoft.com/office/drawing/2014/main" id="{2CC27483-9EAC-74CF-47B7-ABF29D7BF67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41" name="Freeform 29">
                  <a:extLst>
                    <a:ext uri="{FF2B5EF4-FFF2-40B4-BE49-F238E27FC236}">
                      <a16:creationId xmlns:a16="http://schemas.microsoft.com/office/drawing/2014/main" id="{D97AFD11-9518-3A07-3881-FFC60A8831B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42" name="Freeform 30">
                  <a:extLst>
                    <a:ext uri="{FF2B5EF4-FFF2-40B4-BE49-F238E27FC236}">
                      <a16:creationId xmlns:a16="http://schemas.microsoft.com/office/drawing/2014/main" id="{208D3F27-ED46-C716-DB7E-F8BAFD14E87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43" name="Freeform 31">
                  <a:extLst>
                    <a:ext uri="{FF2B5EF4-FFF2-40B4-BE49-F238E27FC236}">
                      <a16:creationId xmlns:a16="http://schemas.microsoft.com/office/drawing/2014/main" id="{5E93B02E-1576-6B7B-70C7-633265F1FC6C}"/>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44" name="Freeform 32">
                  <a:extLst>
                    <a:ext uri="{FF2B5EF4-FFF2-40B4-BE49-F238E27FC236}">
                      <a16:creationId xmlns:a16="http://schemas.microsoft.com/office/drawing/2014/main" id="{B267B9DB-37C2-56B9-48A1-CCDB918E4932}"/>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45" name="Freeform 33">
                  <a:extLst>
                    <a:ext uri="{FF2B5EF4-FFF2-40B4-BE49-F238E27FC236}">
                      <a16:creationId xmlns:a16="http://schemas.microsoft.com/office/drawing/2014/main" id="{6345AF33-D51B-676D-D030-39B4845C78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46" name="Freeform 34">
                  <a:extLst>
                    <a:ext uri="{FF2B5EF4-FFF2-40B4-BE49-F238E27FC236}">
                      <a16:creationId xmlns:a16="http://schemas.microsoft.com/office/drawing/2014/main" id="{3C06B330-024A-DE13-797D-9BE0307BABB5}"/>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47" name="Freeform 35">
                  <a:extLst>
                    <a:ext uri="{FF2B5EF4-FFF2-40B4-BE49-F238E27FC236}">
                      <a16:creationId xmlns:a16="http://schemas.microsoft.com/office/drawing/2014/main" id="{8C2EB2A4-6ADF-7E3E-E55E-8DC1CC2DFB18}"/>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48" name="Freeform 36">
                  <a:extLst>
                    <a:ext uri="{FF2B5EF4-FFF2-40B4-BE49-F238E27FC236}">
                      <a16:creationId xmlns:a16="http://schemas.microsoft.com/office/drawing/2014/main" id="{7380F434-670B-E94E-9672-55036F547924}"/>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49" name="Freeform 37">
                  <a:extLst>
                    <a:ext uri="{FF2B5EF4-FFF2-40B4-BE49-F238E27FC236}">
                      <a16:creationId xmlns:a16="http://schemas.microsoft.com/office/drawing/2014/main" id="{AD54ADE9-B23E-9E96-C92F-422BCE36CCEE}"/>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50" name="Freeform 38">
                  <a:extLst>
                    <a:ext uri="{FF2B5EF4-FFF2-40B4-BE49-F238E27FC236}">
                      <a16:creationId xmlns:a16="http://schemas.microsoft.com/office/drawing/2014/main" id="{90CF8312-1A45-C413-377A-EF7B6C943B65}"/>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51" name="Freeform 39">
                  <a:extLst>
                    <a:ext uri="{FF2B5EF4-FFF2-40B4-BE49-F238E27FC236}">
                      <a16:creationId xmlns:a16="http://schemas.microsoft.com/office/drawing/2014/main" id="{7DD973BB-BDBA-1497-95A8-537ABF2DDBDC}"/>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52" name="Freeform 40">
                  <a:extLst>
                    <a:ext uri="{FF2B5EF4-FFF2-40B4-BE49-F238E27FC236}">
                      <a16:creationId xmlns:a16="http://schemas.microsoft.com/office/drawing/2014/main" id="{C8AFCBD9-B0C7-413C-B2E0-6E116584071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53" name="Freeform 41">
                  <a:extLst>
                    <a:ext uri="{FF2B5EF4-FFF2-40B4-BE49-F238E27FC236}">
                      <a16:creationId xmlns:a16="http://schemas.microsoft.com/office/drawing/2014/main" id="{D1EE5BB5-398D-7F37-D166-4BB8A1CCACE2}"/>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54" name="Freeform 42">
                  <a:extLst>
                    <a:ext uri="{FF2B5EF4-FFF2-40B4-BE49-F238E27FC236}">
                      <a16:creationId xmlns:a16="http://schemas.microsoft.com/office/drawing/2014/main" id="{D6860293-3D8E-38EF-2918-268DA62BD498}"/>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55" name="Freeform 43">
                  <a:extLst>
                    <a:ext uri="{FF2B5EF4-FFF2-40B4-BE49-F238E27FC236}">
                      <a16:creationId xmlns:a16="http://schemas.microsoft.com/office/drawing/2014/main" id="{F5058C26-4C32-3A48-28FD-C2A0552E01F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56" name="Freeform 44">
                  <a:extLst>
                    <a:ext uri="{FF2B5EF4-FFF2-40B4-BE49-F238E27FC236}">
                      <a16:creationId xmlns:a16="http://schemas.microsoft.com/office/drawing/2014/main" id="{F89C69F9-3BEC-CECA-4DF9-F14D40401961}"/>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57" name="Freeform 45">
                  <a:extLst>
                    <a:ext uri="{FF2B5EF4-FFF2-40B4-BE49-F238E27FC236}">
                      <a16:creationId xmlns:a16="http://schemas.microsoft.com/office/drawing/2014/main" id="{024C4179-42DB-0A6C-47B0-FAFEAB11F19C}"/>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58" name="Freeform 46">
                  <a:extLst>
                    <a:ext uri="{FF2B5EF4-FFF2-40B4-BE49-F238E27FC236}">
                      <a16:creationId xmlns:a16="http://schemas.microsoft.com/office/drawing/2014/main" id="{10F39929-BA2C-7B2E-9039-B051EA61C73D}"/>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59" name="Freeform 47">
                  <a:extLst>
                    <a:ext uri="{FF2B5EF4-FFF2-40B4-BE49-F238E27FC236}">
                      <a16:creationId xmlns:a16="http://schemas.microsoft.com/office/drawing/2014/main" id="{FDAD1EAC-0869-0A81-87EF-3B4D498DD09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60" name="Freeform 48">
                  <a:extLst>
                    <a:ext uri="{FF2B5EF4-FFF2-40B4-BE49-F238E27FC236}">
                      <a16:creationId xmlns:a16="http://schemas.microsoft.com/office/drawing/2014/main" id="{098836ED-5234-078E-7A8A-4A7BDF00F500}"/>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61" name="Freeform 49">
                  <a:extLst>
                    <a:ext uri="{FF2B5EF4-FFF2-40B4-BE49-F238E27FC236}">
                      <a16:creationId xmlns:a16="http://schemas.microsoft.com/office/drawing/2014/main" id="{693D9D02-BF78-B37E-8364-9AF20D49BA4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62" name="Freeform 50">
                  <a:extLst>
                    <a:ext uri="{FF2B5EF4-FFF2-40B4-BE49-F238E27FC236}">
                      <a16:creationId xmlns:a16="http://schemas.microsoft.com/office/drawing/2014/main" id="{5308C898-369F-7FB0-E99F-69EB007ED9A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63" name="Freeform 51">
                  <a:extLst>
                    <a:ext uri="{FF2B5EF4-FFF2-40B4-BE49-F238E27FC236}">
                      <a16:creationId xmlns:a16="http://schemas.microsoft.com/office/drawing/2014/main" id="{C6D24E5A-807A-7C56-FD25-C66B5E6B029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64" name="Freeform 52">
                  <a:extLst>
                    <a:ext uri="{FF2B5EF4-FFF2-40B4-BE49-F238E27FC236}">
                      <a16:creationId xmlns:a16="http://schemas.microsoft.com/office/drawing/2014/main" id="{A6253B5C-6CA0-8EB3-9991-5DB9E8E88FE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65" name="Freeform 53">
                  <a:extLst>
                    <a:ext uri="{FF2B5EF4-FFF2-40B4-BE49-F238E27FC236}">
                      <a16:creationId xmlns:a16="http://schemas.microsoft.com/office/drawing/2014/main" id="{20CB641B-8EE9-086F-3EB9-985B20B3A7B6}"/>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66" name="Freeform 54">
                  <a:extLst>
                    <a:ext uri="{FF2B5EF4-FFF2-40B4-BE49-F238E27FC236}">
                      <a16:creationId xmlns:a16="http://schemas.microsoft.com/office/drawing/2014/main" id="{0933AEEC-6C4B-F729-B27E-3F3E85B7F26C}"/>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67" name="Freeform 55">
                  <a:extLst>
                    <a:ext uri="{FF2B5EF4-FFF2-40B4-BE49-F238E27FC236}">
                      <a16:creationId xmlns:a16="http://schemas.microsoft.com/office/drawing/2014/main" id="{FFB32C90-6084-5866-6818-163B1C4D2D9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68" name="Freeform 56">
                  <a:extLst>
                    <a:ext uri="{FF2B5EF4-FFF2-40B4-BE49-F238E27FC236}">
                      <a16:creationId xmlns:a16="http://schemas.microsoft.com/office/drawing/2014/main" id="{183705CF-BB29-9BD2-D1A4-5990094C8F8B}"/>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69" name="Freeform 57">
                  <a:extLst>
                    <a:ext uri="{FF2B5EF4-FFF2-40B4-BE49-F238E27FC236}">
                      <a16:creationId xmlns:a16="http://schemas.microsoft.com/office/drawing/2014/main" id="{2F5B6BC8-C6EB-5755-4B39-3491AC1D3118}"/>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70" name="Freeform 58">
                  <a:extLst>
                    <a:ext uri="{FF2B5EF4-FFF2-40B4-BE49-F238E27FC236}">
                      <a16:creationId xmlns:a16="http://schemas.microsoft.com/office/drawing/2014/main" id="{1EBCA02D-33C9-063C-72FA-44FCF4C4E453}"/>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71" name="Freeform 59">
                  <a:extLst>
                    <a:ext uri="{FF2B5EF4-FFF2-40B4-BE49-F238E27FC236}">
                      <a16:creationId xmlns:a16="http://schemas.microsoft.com/office/drawing/2014/main" id="{F47A0ABA-260D-80E8-5D3D-4B6211C6BAAA}"/>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72" name="Freeform 60">
                  <a:extLst>
                    <a:ext uri="{FF2B5EF4-FFF2-40B4-BE49-F238E27FC236}">
                      <a16:creationId xmlns:a16="http://schemas.microsoft.com/office/drawing/2014/main" id="{CA607741-24F7-6CBC-B759-24AB69F9548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73" name="Freeform 61">
                  <a:extLst>
                    <a:ext uri="{FF2B5EF4-FFF2-40B4-BE49-F238E27FC236}">
                      <a16:creationId xmlns:a16="http://schemas.microsoft.com/office/drawing/2014/main" id="{4037D925-54B2-0416-1715-C0DB403E4DD4}"/>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74" name="Freeform 62">
                  <a:extLst>
                    <a:ext uri="{FF2B5EF4-FFF2-40B4-BE49-F238E27FC236}">
                      <a16:creationId xmlns:a16="http://schemas.microsoft.com/office/drawing/2014/main" id="{1146FC61-1783-5BBF-1B28-DEDF8AB8E9E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75" name="Freeform 63">
                  <a:extLst>
                    <a:ext uri="{FF2B5EF4-FFF2-40B4-BE49-F238E27FC236}">
                      <a16:creationId xmlns:a16="http://schemas.microsoft.com/office/drawing/2014/main" id="{64D65D56-3143-38EA-0924-3E50F0446F84}"/>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76" name="Freeform 64">
                  <a:extLst>
                    <a:ext uri="{FF2B5EF4-FFF2-40B4-BE49-F238E27FC236}">
                      <a16:creationId xmlns:a16="http://schemas.microsoft.com/office/drawing/2014/main" id="{7E3894DB-BC54-8822-CC51-8FE9BBB4D98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77" name="Freeform 65">
                  <a:extLst>
                    <a:ext uri="{FF2B5EF4-FFF2-40B4-BE49-F238E27FC236}">
                      <a16:creationId xmlns:a16="http://schemas.microsoft.com/office/drawing/2014/main" id="{3D7905CB-7EDF-8D58-A5C6-D40412827BB5}"/>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78" name="Freeform 66">
                  <a:extLst>
                    <a:ext uri="{FF2B5EF4-FFF2-40B4-BE49-F238E27FC236}">
                      <a16:creationId xmlns:a16="http://schemas.microsoft.com/office/drawing/2014/main" id="{1BCD291F-2AFA-D762-6A22-29B7C503A81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79" name="Freeform 67">
                  <a:extLst>
                    <a:ext uri="{FF2B5EF4-FFF2-40B4-BE49-F238E27FC236}">
                      <a16:creationId xmlns:a16="http://schemas.microsoft.com/office/drawing/2014/main" id="{884088CF-6A9A-F80F-F677-7122EB400AA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80" name="Freeform 68">
                  <a:extLst>
                    <a:ext uri="{FF2B5EF4-FFF2-40B4-BE49-F238E27FC236}">
                      <a16:creationId xmlns:a16="http://schemas.microsoft.com/office/drawing/2014/main" id="{8F4CC749-4B12-9663-6C86-0F84D8B334CF}"/>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81" name="Freeform 69">
                  <a:extLst>
                    <a:ext uri="{FF2B5EF4-FFF2-40B4-BE49-F238E27FC236}">
                      <a16:creationId xmlns:a16="http://schemas.microsoft.com/office/drawing/2014/main" id="{6A4835E5-E2DF-F10D-DA63-45AE2BF6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82" name="Freeform 70">
                  <a:extLst>
                    <a:ext uri="{FF2B5EF4-FFF2-40B4-BE49-F238E27FC236}">
                      <a16:creationId xmlns:a16="http://schemas.microsoft.com/office/drawing/2014/main" id="{4C291E11-2781-87AB-2F25-F964DE790713}"/>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83" name="Freeform 71">
                  <a:extLst>
                    <a:ext uri="{FF2B5EF4-FFF2-40B4-BE49-F238E27FC236}">
                      <a16:creationId xmlns:a16="http://schemas.microsoft.com/office/drawing/2014/main" id="{2949E1A6-9400-EDA3-06D5-D75D2C36E9A2}"/>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84" name="Freeform 72">
                  <a:extLst>
                    <a:ext uri="{FF2B5EF4-FFF2-40B4-BE49-F238E27FC236}">
                      <a16:creationId xmlns:a16="http://schemas.microsoft.com/office/drawing/2014/main" id="{2C6A2C85-D3C4-40D0-7C70-40163304D938}"/>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85" name="Freeform 73">
                  <a:extLst>
                    <a:ext uri="{FF2B5EF4-FFF2-40B4-BE49-F238E27FC236}">
                      <a16:creationId xmlns:a16="http://schemas.microsoft.com/office/drawing/2014/main" id="{5F027112-7A2F-598E-5623-F184EC6B7661}"/>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86" name="Freeform 74">
                  <a:extLst>
                    <a:ext uri="{FF2B5EF4-FFF2-40B4-BE49-F238E27FC236}">
                      <a16:creationId xmlns:a16="http://schemas.microsoft.com/office/drawing/2014/main" id="{784D9AEC-E5C6-D047-1E29-C93551523227}"/>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87" name="Freeform 75">
                  <a:extLst>
                    <a:ext uri="{FF2B5EF4-FFF2-40B4-BE49-F238E27FC236}">
                      <a16:creationId xmlns:a16="http://schemas.microsoft.com/office/drawing/2014/main" id="{D948AB84-8A64-C1C4-AD5E-43995BDE8F8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88" name="Freeform 76">
                  <a:extLst>
                    <a:ext uri="{FF2B5EF4-FFF2-40B4-BE49-F238E27FC236}">
                      <a16:creationId xmlns:a16="http://schemas.microsoft.com/office/drawing/2014/main" id="{12D6BC8D-2D4D-775E-1887-6CA2D4809B8A}"/>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89" name="Freeform 77">
                  <a:extLst>
                    <a:ext uri="{FF2B5EF4-FFF2-40B4-BE49-F238E27FC236}">
                      <a16:creationId xmlns:a16="http://schemas.microsoft.com/office/drawing/2014/main" id="{A31BA159-7D82-ABCE-5589-9CBC01FCC122}"/>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90" name="Freeform 78">
                  <a:extLst>
                    <a:ext uri="{FF2B5EF4-FFF2-40B4-BE49-F238E27FC236}">
                      <a16:creationId xmlns:a16="http://schemas.microsoft.com/office/drawing/2014/main" id="{490625A7-045A-A0EE-209B-FCCF34A1C5C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91" name="Freeform 79">
                  <a:extLst>
                    <a:ext uri="{FF2B5EF4-FFF2-40B4-BE49-F238E27FC236}">
                      <a16:creationId xmlns:a16="http://schemas.microsoft.com/office/drawing/2014/main" id="{12546DA4-7DC4-C6C5-04C7-D2C93CE484AA}"/>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92" name="Freeform 80">
                  <a:extLst>
                    <a:ext uri="{FF2B5EF4-FFF2-40B4-BE49-F238E27FC236}">
                      <a16:creationId xmlns:a16="http://schemas.microsoft.com/office/drawing/2014/main" id="{1D6E4C3E-F901-47B2-39CC-242D6885C662}"/>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93" name="Freeform 81">
                  <a:extLst>
                    <a:ext uri="{FF2B5EF4-FFF2-40B4-BE49-F238E27FC236}">
                      <a16:creationId xmlns:a16="http://schemas.microsoft.com/office/drawing/2014/main" id="{EB6F844C-8878-6321-3230-000303D54524}"/>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94" name="Freeform 82">
                  <a:extLst>
                    <a:ext uri="{FF2B5EF4-FFF2-40B4-BE49-F238E27FC236}">
                      <a16:creationId xmlns:a16="http://schemas.microsoft.com/office/drawing/2014/main" id="{BB840FB1-AA2A-784C-2990-3DFDFC497808}"/>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95" name="Freeform 83">
                  <a:extLst>
                    <a:ext uri="{FF2B5EF4-FFF2-40B4-BE49-F238E27FC236}">
                      <a16:creationId xmlns:a16="http://schemas.microsoft.com/office/drawing/2014/main" id="{E58FA07F-C9A9-7318-AA93-B94716702CF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96" name="Freeform 84">
                  <a:extLst>
                    <a:ext uri="{FF2B5EF4-FFF2-40B4-BE49-F238E27FC236}">
                      <a16:creationId xmlns:a16="http://schemas.microsoft.com/office/drawing/2014/main" id="{781938EA-AF5B-786E-6809-6E1833C8C810}"/>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97" name="Freeform 85">
                  <a:extLst>
                    <a:ext uri="{FF2B5EF4-FFF2-40B4-BE49-F238E27FC236}">
                      <a16:creationId xmlns:a16="http://schemas.microsoft.com/office/drawing/2014/main" id="{BF61DED6-7DBC-2267-525D-DF7F2F56C0D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98" name="Freeform 86">
                  <a:extLst>
                    <a:ext uri="{FF2B5EF4-FFF2-40B4-BE49-F238E27FC236}">
                      <a16:creationId xmlns:a16="http://schemas.microsoft.com/office/drawing/2014/main" id="{926BE5BC-C9A1-31F5-F0ED-086A1CABB540}"/>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99" name="Freeform 87">
                  <a:extLst>
                    <a:ext uri="{FF2B5EF4-FFF2-40B4-BE49-F238E27FC236}">
                      <a16:creationId xmlns:a16="http://schemas.microsoft.com/office/drawing/2014/main" id="{08CEF482-A12E-E879-05BA-DE2C9B9FA601}"/>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100" name="Freeform 88">
                  <a:extLst>
                    <a:ext uri="{FF2B5EF4-FFF2-40B4-BE49-F238E27FC236}">
                      <a16:creationId xmlns:a16="http://schemas.microsoft.com/office/drawing/2014/main" id="{DEC922C8-18DE-C0E6-9859-D65F931A19C9}"/>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101" name="Freeform 89">
                  <a:extLst>
                    <a:ext uri="{FF2B5EF4-FFF2-40B4-BE49-F238E27FC236}">
                      <a16:creationId xmlns:a16="http://schemas.microsoft.com/office/drawing/2014/main" id="{75DEAF19-CB1F-5ED1-7761-3FC340901171}"/>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102" name="Freeform 90">
                  <a:extLst>
                    <a:ext uri="{FF2B5EF4-FFF2-40B4-BE49-F238E27FC236}">
                      <a16:creationId xmlns:a16="http://schemas.microsoft.com/office/drawing/2014/main" id="{D0426879-A6AC-7DE0-8266-3F38E443633F}"/>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103" name="Freeform 91">
                  <a:extLst>
                    <a:ext uri="{FF2B5EF4-FFF2-40B4-BE49-F238E27FC236}">
                      <a16:creationId xmlns:a16="http://schemas.microsoft.com/office/drawing/2014/main" id="{476D50E3-6E4A-61DC-6E45-434B779540BB}"/>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104" name="Freeform 92">
                  <a:extLst>
                    <a:ext uri="{FF2B5EF4-FFF2-40B4-BE49-F238E27FC236}">
                      <a16:creationId xmlns:a16="http://schemas.microsoft.com/office/drawing/2014/main" id="{4CF122AE-4106-720A-026B-11CA89A164BD}"/>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grpSp>
        </p:grpSp>
        <p:sp>
          <p:nvSpPr>
            <p:cNvPr id="15" name="文本框 49">
              <a:extLst>
                <a:ext uri="{FF2B5EF4-FFF2-40B4-BE49-F238E27FC236}">
                  <a16:creationId xmlns:a16="http://schemas.microsoft.com/office/drawing/2014/main" id="{28AE727D-0D64-C28C-DAB1-5F36AAD95BB4}"/>
                </a:ext>
              </a:extLst>
            </p:cNvPr>
            <p:cNvSpPr txBox="1">
              <a:spLocks noChangeArrowheads="1"/>
            </p:cNvSpPr>
            <p:nvPr/>
          </p:nvSpPr>
          <p:spPr bwMode="auto">
            <a:xfrm>
              <a:off x="2161786" y="2357647"/>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nSpc>
                  <a:spcPct val="127000"/>
                </a:lnSpc>
                <a:buFont typeface="Arial" panose="020B0604020202020204" pitchFamily="34" charset="0"/>
                <a:buNone/>
                <a:tabLst>
                  <a:tab pos="241300" algn="l"/>
                </a:tabLst>
                <a:defRPr/>
              </a:pPr>
              <a:r>
                <a:rPr lang="vi-VN" sz="6000" b="1" kern="0" dirty="0">
                  <a:ln w="22225">
                    <a:solidFill>
                      <a:srgbClr val="ED7D31"/>
                    </a:solidFill>
                    <a:prstDash val="solid"/>
                  </a:ln>
                  <a:solidFill>
                    <a:srgbClr val="FF0000"/>
                  </a:solidFill>
                  <a:latin typeface="Times New Roman" panose="02020603050405020304" pitchFamily="18" charset="0"/>
                  <a:cs typeface="Times New Roman" panose="02020603050405020304" pitchFamily="18" charset="0"/>
                </a:rPr>
                <a:t>KHỞI ĐỘNG</a:t>
              </a:r>
              <a:endParaRPr lang="en-US" sz="6000" b="1" kern="0" dirty="0">
                <a:ln w="22225">
                  <a:solidFill>
                    <a:srgbClr val="ED7D31"/>
                  </a:solidFill>
                  <a:prstDash val="solid"/>
                </a:ln>
                <a:solidFill>
                  <a:srgbClr val="FF0000"/>
                </a:solidFill>
                <a:latin typeface="Times New Roman" panose="02020603050405020304" pitchFamily="18" charset="0"/>
                <a:cs typeface="Times New Roman" panose="02020603050405020304" pitchFamily="18" charset="0"/>
              </a:endParaRPr>
            </a:p>
          </p:txBody>
        </p:sp>
      </p:grpSp>
      <p:pic>
        <p:nvPicPr>
          <p:cNvPr id="105" name="图片 8" descr="47e2652940a6682fd2f9efa3067d32f3">
            <a:extLst>
              <a:ext uri="{FF2B5EF4-FFF2-40B4-BE49-F238E27FC236}">
                <a16:creationId xmlns:a16="http://schemas.microsoft.com/office/drawing/2014/main" id="{3D3B919A-FEEA-1EBF-17DE-74E8F7E06F66}"/>
              </a:ext>
            </a:extLst>
          </p:cNvPr>
          <p:cNvPicPr>
            <a:picLocks noChangeAspect="1"/>
          </p:cNvPicPr>
          <p:nvPr/>
        </p:nvPicPr>
        <p:blipFill>
          <a:blip r:embed="rId6"/>
          <a:stretch>
            <a:fillRect/>
          </a:stretch>
        </p:blipFill>
        <p:spPr>
          <a:xfrm>
            <a:off x="5300639" y="3743926"/>
            <a:ext cx="3238603" cy="2978227"/>
          </a:xfrm>
          <a:prstGeom prst="rect">
            <a:avLst/>
          </a:prstGeom>
        </p:spPr>
      </p:pic>
      <p:pic>
        <p:nvPicPr>
          <p:cNvPr id="106" name="图片 4">
            <a:extLst>
              <a:ext uri="{FF2B5EF4-FFF2-40B4-BE49-F238E27FC236}">
                <a16:creationId xmlns:a16="http://schemas.microsoft.com/office/drawing/2014/main" id="{B34723BA-5BFE-C189-F5DE-0044A34772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0779" y="662051"/>
            <a:ext cx="2452528" cy="2452528"/>
          </a:xfrm>
          <a:prstGeom prst="rect">
            <a:avLst/>
          </a:prstGeom>
        </p:spPr>
      </p:pic>
      <p:pic>
        <p:nvPicPr>
          <p:cNvPr id="107" name="Picture 106">
            <a:extLst>
              <a:ext uri="{FF2B5EF4-FFF2-40B4-BE49-F238E27FC236}">
                <a16:creationId xmlns:a16="http://schemas.microsoft.com/office/drawing/2014/main" id="{87E54D71-5C68-F0B1-409D-50D0D44B2577}"/>
              </a:ext>
            </a:extLst>
          </p:cNvPr>
          <p:cNvPicPr>
            <a:picLocks noChangeAspect="1"/>
          </p:cNvPicPr>
          <p:nvPr/>
        </p:nvPicPr>
        <p:blipFill>
          <a:blip r:embed="rId8"/>
          <a:stretch>
            <a:fillRect/>
          </a:stretch>
        </p:blipFill>
        <p:spPr>
          <a:xfrm>
            <a:off x="11067808" y="-4242"/>
            <a:ext cx="1158340" cy="1048603"/>
          </a:xfrm>
          <a:prstGeom prst="rect">
            <a:avLst/>
          </a:prstGeom>
        </p:spPr>
      </p:pic>
      <p:pic>
        <p:nvPicPr>
          <p:cNvPr id="108" name="图片 5">
            <a:extLst>
              <a:ext uri="{FF2B5EF4-FFF2-40B4-BE49-F238E27FC236}">
                <a16:creationId xmlns:a16="http://schemas.microsoft.com/office/drawing/2014/main" id="{5C8432DF-9EC5-1D70-51AA-FEB72FE646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91290" y="2574126"/>
            <a:ext cx="3941366" cy="2256395"/>
          </a:xfrm>
          <a:prstGeom prst="rect">
            <a:avLst/>
          </a:prstGeom>
        </p:spPr>
      </p:pic>
    </p:spTree>
    <p:extLst>
      <p:ext uri="{BB962C8B-B14F-4D97-AF65-F5344CB8AC3E}">
        <p14:creationId xmlns:p14="http://schemas.microsoft.com/office/powerpoint/2010/main" val="254575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430CEFA1-9E1A-B398-6E92-914986EAECF0}"/>
              </a:ext>
            </a:extLst>
          </p:cNvPr>
          <p:cNvSpPr txBox="1">
            <a:spLocks noChangeArrowheads="1"/>
          </p:cNvSpPr>
          <p:nvPr/>
        </p:nvSpPr>
        <p:spPr bwMode="auto">
          <a:xfrm>
            <a:off x="5276710" y="-94447"/>
            <a:ext cx="7918262"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ĐỌC THÔNG TIN </a:t>
            </a:r>
            <a:r>
              <a:rPr kumimoji="0" lang="vi-VN"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VÀ TRẢ LỜI CÂU HỎI</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1E51DFE4-9C8A-10D6-588C-1FE1C9C50112}"/>
              </a:ext>
            </a:extLst>
          </p:cNvPr>
          <p:cNvSpPr/>
          <p:nvPr/>
        </p:nvSpPr>
        <p:spPr>
          <a:xfrm>
            <a:off x="127872" y="579358"/>
            <a:ext cx="4257207" cy="6278642"/>
          </a:xfrm>
          <a:prstGeom prst="rect">
            <a:avLst/>
          </a:prstGeom>
          <a:ln w="38100">
            <a:solidFill>
              <a:schemeClr val="accent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Bộ</a:t>
            </a:r>
            <a:r>
              <a:rPr kumimoji="0" lang="vi-VN" sz="24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vi-VN" sz="18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luật Lao động năm 2019</a:t>
            </a:r>
            <a:endPar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Điều 143.</a:t>
            </a:r>
            <a:r>
              <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Lao động chưa thành niên (trích)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1. Lao động chưa thành niên là người lao động chưa đủ 18 tuổi.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Điều 144.</a:t>
            </a:r>
            <a:r>
              <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Nguyên tắc sử dụng lao động chưa thành niên (trích)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1. Lao động chưa thành niên chỉ được làm công việc phù hợp với sức khoẻ để bảo đảm sự phát triển thể lực, trí lực, nhân cách.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2. Người sử dụng lao động khi sử dụng lao động chưa thành niên có trách nhiệm quan tâm chăm sóc người lao động về các mặt lao động, sức khoẻ, học tập trong quá trình lao động.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3. Khi sử dụng lao động chưa thành niên, người sử dụng lao động phải có sự đồng ý của cha, mẹ hoặc người giám hộ.</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4. Người sử dụng lao động phải tạo cơ hội để lao động chưa thành niên được học văn hoá, giáo dục nghề nghiệp, đào tạo, bồi dưỡng, nâng cao trình độ kĩ năng nghề…</a:t>
            </a:r>
            <a:r>
              <a:rPr kumimoji="0" lang="en-US"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a:t>
            </a:r>
            <a:endPar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A839F87B-1A9C-28A5-EFAF-8AB984AD1C64}"/>
              </a:ext>
            </a:extLst>
          </p:cNvPr>
          <p:cNvSpPr txBox="1"/>
          <p:nvPr/>
        </p:nvSpPr>
        <p:spPr>
          <a:xfrm>
            <a:off x="4736892" y="579358"/>
            <a:ext cx="7327236" cy="6186309"/>
          </a:xfrm>
          <a:prstGeom prst="rect">
            <a:avLst/>
          </a:prstGeom>
          <a:noFill/>
          <a:ln w="57150">
            <a:solidFill>
              <a:schemeClr val="accent1"/>
            </a:solidFill>
          </a:ln>
        </p:spPr>
        <p:txBody>
          <a:bodyPr wrap="square">
            <a:spAutoFit/>
          </a:bodyPr>
          <a:lstStyle/>
          <a:p>
            <a:pPr algn="just" rtl="0"/>
            <a:r>
              <a:rPr lang="vi-VN" b="1" i="1" dirty="0">
                <a:solidFill>
                  <a:srgbClr val="333333"/>
                </a:solidFill>
                <a:effectLst/>
                <a:latin typeface="Roboto" panose="02000000000000000000" pitchFamily="2" charset="0"/>
              </a:rPr>
              <a:t> </a:t>
            </a:r>
            <a:r>
              <a:rPr lang="vi-VN" sz="2200" b="1" i="1" dirty="0">
                <a:solidFill>
                  <a:srgbClr val="333333"/>
                </a:solidFill>
                <a:effectLst/>
                <a:latin typeface="Times New Roman" panose="02020603050405020304" pitchFamily="18" charset="0"/>
                <a:cs typeface="Times New Roman" panose="02020603050405020304" pitchFamily="18" charset="0"/>
              </a:rPr>
              <a:t>Trường hợp 1.</a:t>
            </a:r>
            <a:r>
              <a:rPr lang="vi-VN" sz="2200" b="1" i="0" dirty="0">
                <a:solidFill>
                  <a:srgbClr val="333333"/>
                </a:solidFill>
                <a:effectLst/>
                <a:latin typeface="Times New Roman" panose="02020603050405020304" pitchFamily="18" charset="0"/>
                <a:cs typeface="Times New Roman" panose="02020603050405020304" pitchFamily="18" charset="0"/>
              </a:rPr>
              <a:t> </a:t>
            </a:r>
            <a:r>
              <a:rPr lang="vi-VN" sz="2200" b="0" i="0" dirty="0">
                <a:solidFill>
                  <a:srgbClr val="333333"/>
                </a:solidFill>
                <a:effectLst/>
                <a:latin typeface="Times New Roman" panose="02020603050405020304" pitchFamily="18" charset="0"/>
                <a:cs typeface="Times New Roman" panose="02020603050405020304" pitchFamily="18" charset="0"/>
              </a:rPr>
              <a:t>Do gia đình có hoàn cảnh khó khăn, D (16 tuổi) đã đi làm cho một công ty. Biết D vừa làm vừa học, lại nhanh nhẹn, chăm chỉ nên giám đốc công ty đã tạo điều kiện, bố trí giờ làm việc không ảnh hưởng đến thời gian học tập của D.</a:t>
            </a:r>
          </a:p>
          <a:p>
            <a:pPr algn="just" rtl="0"/>
            <a:r>
              <a:rPr lang="vi-VN" sz="2200" b="0" i="0" dirty="0">
                <a:solidFill>
                  <a:srgbClr val="333333"/>
                </a:solidFill>
                <a:effectLst/>
                <a:latin typeface="Times New Roman" panose="02020603050405020304" pitchFamily="18" charset="0"/>
                <a:cs typeface="Times New Roman" panose="02020603050405020304" pitchFamily="18" charset="0"/>
              </a:rPr>
              <a:t>  </a:t>
            </a:r>
            <a:r>
              <a:rPr lang="vi-VN" sz="2200" b="1" i="1" dirty="0">
                <a:solidFill>
                  <a:srgbClr val="333333"/>
                </a:solidFill>
                <a:effectLst/>
                <a:latin typeface="Times New Roman" panose="02020603050405020304" pitchFamily="18" charset="0"/>
                <a:cs typeface="Times New Roman" panose="02020603050405020304" pitchFamily="18" charset="0"/>
              </a:rPr>
              <a:t>    Trường hợp 2.</a:t>
            </a:r>
            <a:r>
              <a:rPr lang="vi-VN" sz="2200" b="0" i="0" dirty="0">
                <a:solidFill>
                  <a:srgbClr val="333333"/>
                </a:solidFill>
                <a:effectLst/>
                <a:latin typeface="Times New Roman" panose="02020603050405020304" pitchFamily="18" charset="0"/>
                <a:cs typeface="Times New Roman" panose="02020603050405020304" pitchFamily="18" charset="0"/>
              </a:rPr>
              <a:t> M (14 tuổi) đã xin vào công ty của ông H để làm việc. Hằng ngày, ngoài việc hoàn thành công việc đan lát từ mây, tre, M còn bị ông H giao làm các công việc khuân vác nặng nhọc, tiếp xúc với hoá chất và phải làm thêm 02 giờ.</a:t>
            </a:r>
          </a:p>
          <a:p>
            <a:pPr algn="just" rtl="0"/>
            <a:r>
              <a:rPr lang="vi-VN" sz="2200" b="1" i="1" dirty="0">
                <a:solidFill>
                  <a:srgbClr val="333333"/>
                </a:solidFill>
                <a:effectLst/>
                <a:latin typeface="Times New Roman" panose="02020603050405020304" pitchFamily="18" charset="0"/>
                <a:cs typeface="Times New Roman" panose="02020603050405020304" pitchFamily="18" charset="0"/>
              </a:rPr>
              <a:t>      Trường hợp 3.</a:t>
            </a:r>
            <a:r>
              <a:rPr lang="vi-VN" sz="2200" b="0" i="0" dirty="0">
                <a:solidFill>
                  <a:srgbClr val="333333"/>
                </a:solidFill>
                <a:effectLst/>
                <a:latin typeface="Times New Roman" panose="02020603050405020304" pitchFamily="18" charset="0"/>
                <a:cs typeface="Times New Roman" panose="02020603050405020304" pitchFamily="18" charset="0"/>
              </a:rPr>
              <a:t> Được sự đồng ý của bố mẹ và Sở Lao động – Thương binh và Xã hội nơi đang cư trú, T (12 tuổi) đã tham gia biểu diễn nghệ thuật cho chương trình chào xuân của Công ty P. Do đó, Công ty P đã trả cho T một khoản tiền nhất định và bảo đảm các điều kiện về sức khoẻ, an toàn lao động cho hoạt động của T.</a:t>
            </a:r>
          </a:p>
          <a:p>
            <a:pPr algn="just" rtl="0"/>
            <a:r>
              <a:rPr lang="vi-VN" sz="2200" b="0" i="0" dirty="0">
                <a:solidFill>
                  <a:srgbClr val="FF0000"/>
                </a:solidFill>
                <a:effectLst/>
                <a:latin typeface="Times New Roman" panose="02020603050405020304" pitchFamily="18" charset="0"/>
                <a:cs typeface="Times New Roman" panose="02020603050405020304" pitchFamily="18" charset="0"/>
              </a:rPr>
              <a:t>Căn cứ vào thông tin, em hãy nhận xét việc thực hiện quy định của pháp luật về lao động chưa thành niên của các chủ thể trong từng trường hợp trên.</a:t>
            </a:r>
          </a:p>
        </p:txBody>
      </p:sp>
      <p:pic>
        <p:nvPicPr>
          <p:cNvPr id="2" name="图片 66">
            <a:extLst>
              <a:ext uri="{FF2B5EF4-FFF2-40B4-BE49-F238E27FC236}">
                <a16:creationId xmlns:a16="http://schemas.microsoft.com/office/drawing/2014/main" id="{DF6A92FD-1E8B-D461-12DC-699584D672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181" y="-334814"/>
            <a:ext cx="5051033"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a:extLst>
              <a:ext uri="{FF2B5EF4-FFF2-40B4-BE49-F238E27FC236}">
                <a16:creationId xmlns:a16="http://schemas.microsoft.com/office/drawing/2014/main" id="{E053E22E-A298-D5AF-4589-F70A7CBFBE98}"/>
              </a:ext>
            </a:extLst>
          </p:cNvPr>
          <p:cNvSpPr txBox="1">
            <a:spLocks noChangeArrowheads="1"/>
          </p:cNvSpPr>
          <p:nvPr/>
        </p:nvSpPr>
        <p:spPr bwMode="auto">
          <a:xfrm>
            <a:off x="700164" y="-26734"/>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defRPr/>
            </a:pPr>
            <a:r>
              <a:rPr lang="en-US" altLang="en-US" sz="2800" b="1" dirty="0">
                <a:solidFill>
                  <a:srgbClr val="0070C0"/>
                </a:solidFill>
                <a:latin typeface="Times New Roman" panose="02020603050405020304" pitchFamily="18" charset="0"/>
                <a:cs typeface="Times New Roman" panose="02020603050405020304" pitchFamily="18" charset="0"/>
              </a:rPr>
              <a:t>THẢO LUẬN THEO BÀN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926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430CEFA1-9E1A-B398-6E92-914986EAECF0}"/>
              </a:ext>
            </a:extLst>
          </p:cNvPr>
          <p:cNvSpPr txBox="1">
            <a:spLocks noChangeArrowheads="1"/>
          </p:cNvSpPr>
          <p:nvPr/>
        </p:nvSpPr>
        <p:spPr bwMode="auto">
          <a:xfrm>
            <a:off x="4841994" y="-81849"/>
            <a:ext cx="3132773"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PHIẾU BÀI TẬP</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1E51DFE4-9C8A-10D6-588C-1FE1C9C50112}"/>
              </a:ext>
            </a:extLst>
          </p:cNvPr>
          <p:cNvSpPr/>
          <p:nvPr/>
        </p:nvSpPr>
        <p:spPr>
          <a:xfrm>
            <a:off x="7505355" y="579358"/>
            <a:ext cx="4486776" cy="6186309"/>
          </a:xfrm>
          <a:prstGeom prst="rect">
            <a:avLst/>
          </a:prstGeom>
          <a:ln w="38100">
            <a:solidFill>
              <a:schemeClr val="accent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TRẢ</a:t>
            </a:r>
            <a:r>
              <a:rPr kumimoji="0" lang="en-US" sz="1800" b="0" i="0" u="none" strike="noStrike" kern="1200" cap="none" spc="0" normalizeH="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vi-VN"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A839F87B-1A9C-28A5-EFAF-8AB984AD1C64}"/>
              </a:ext>
            </a:extLst>
          </p:cNvPr>
          <p:cNvSpPr txBox="1"/>
          <p:nvPr/>
        </p:nvSpPr>
        <p:spPr>
          <a:xfrm>
            <a:off x="0" y="728778"/>
            <a:ext cx="7327236" cy="6186309"/>
          </a:xfrm>
          <a:prstGeom prst="rect">
            <a:avLst/>
          </a:prstGeom>
          <a:noFill/>
          <a:ln w="57150">
            <a:solidFill>
              <a:schemeClr val="accent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1"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vi-VN" sz="2200" b="1" i="1"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Trường hợp 1.</a:t>
            </a:r>
            <a:r>
              <a:rPr kumimoji="0" lang="vi-VN" sz="22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Do gia đình có hoàn cảnh khó khăn, D (16 tuổi) đã đi làm cho một công ty. Biết D vừa làm vừa học, lại nhanh nhẹn, chăm chỉ nên giám đốc công ty đã tạo điều kiện, bố trí giờ làm việc không ảnh hưởng đến thời gian học tập của D.</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vi-VN" sz="2200" b="1" i="1" u="none" strike="noStrike" kern="1200" cap="none" spc="0" normalizeH="0" baseline="0" noProof="0">
                <a:ln>
                  <a:noFill/>
                </a:ln>
                <a:solidFill>
                  <a:srgbClr val="333333"/>
                </a:solidFill>
                <a:effectLst/>
                <a:uLnTx/>
                <a:uFillTx/>
                <a:latin typeface="Times New Roman" panose="02020603050405020304" pitchFamily="18" charset="0"/>
                <a:ea typeface="+mn-ea"/>
                <a:cs typeface="Times New Roman" panose="02020603050405020304" pitchFamily="18" charset="0"/>
              </a:rPr>
              <a:t>Trường </a:t>
            </a:r>
            <a:r>
              <a:rPr kumimoji="0" lang="vi-VN" sz="2200" b="1" i="1"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hợp 2.</a:t>
            </a:r>
            <a:r>
              <a:rPr kumimoji="0" lang="vi-VN" sz="22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M (14 tuổi) đã xin vào công ty của ông H để làm việc. Hằng ngày, ngoài việc hoàn thành công việc đan lát từ mây, tre, M còn bị ông H giao làm các công việc khuân vác nặng nhọc, tiếp xúc với hoá chất và phải làm thêm 02 giờ.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Trường hợp 3.</a:t>
            </a:r>
            <a:r>
              <a:rPr kumimoji="0" lang="vi-VN" sz="22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Được sự đồng ý của bố mẹ và Sở Lao động – Thương binh và Xã hội nơi đang cư trú, T (12 tuổi) đã tham gia biểu diễn nghệ thuật cho chương trình chào xuân của Công ty P. Do đó, Công ty P đã trả cho T một khoản tiền nhất định và bảo đảm các điều kiện về sức khoẻ, an toàn lao động cho hoạt động của 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Căn cứ vào thông tin, em hãy nhận xét việc thực hiện quy định của pháp luật về lao động chưa thành niên của các chủ thể trong từng trường hợp trên.</a:t>
            </a:r>
          </a:p>
        </p:txBody>
      </p:sp>
      <p:pic>
        <p:nvPicPr>
          <p:cNvPr id="2" name="图片 66">
            <a:extLst>
              <a:ext uri="{FF2B5EF4-FFF2-40B4-BE49-F238E27FC236}">
                <a16:creationId xmlns:a16="http://schemas.microsoft.com/office/drawing/2014/main" id="{F818920A-1B3A-FD21-2183-C3BCD801C7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53" y="-206107"/>
            <a:ext cx="4614563"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a:extLst>
              <a:ext uri="{FF2B5EF4-FFF2-40B4-BE49-F238E27FC236}">
                <a16:creationId xmlns:a16="http://schemas.microsoft.com/office/drawing/2014/main" id="{F07C64BA-6DD6-1A98-170E-2DAA117B08A1}"/>
              </a:ext>
            </a:extLst>
          </p:cNvPr>
          <p:cNvSpPr txBox="1">
            <a:spLocks noChangeArrowheads="1"/>
          </p:cNvSpPr>
          <p:nvPr/>
        </p:nvSpPr>
        <p:spPr bwMode="auto">
          <a:xfrm>
            <a:off x="72836" y="67571"/>
            <a:ext cx="459104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1982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430CEFA1-9E1A-B398-6E92-914986EAECF0}"/>
              </a:ext>
            </a:extLst>
          </p:cNvPr>
          <p:cNvSpPr txBox="1">
            <a:spLocks noChangeArrowheads="1"/>
          </p:cNvSpPr>
          <p:nvPr/>
        </p:nvSpPr>
        <p:spPr bwMode="auto">
          <a:xfrm>
            <a:off x="4841994" y="-81849"/>
            <a:ext cx="7918262"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ĐỌC THÔNG TIN </a:t>
            </a:r>
            <a:r>
              <a:rPr kumimoji="0" lang="vi-VN"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VÀ TRẢ LỜI CÂU HỎI</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1E51DFE4-9C8A-10D6-588C-1FE1C9C50112}"/>
              </a:ext>
            </a:extLst>
          </p:cNvPr>
          <p:cNvSpPr/>
          <p:nvPr/>
        </p:nvSpPr>
        <p:spPr>
          <a:xfrm>
            <a:off x="7505355" y="579358"/>
            <a:ext cx="4486776" cy="6186309"/>
          </a:xfrm>
          <a:prstGeom prst="rect">
            <a:avLst/>
          </a:prstGeom>
          <a:ln w="38100">
            <a:solidFill>
              <a:schemeClr val="accent1"/>
            </a:solidFill>
          </a:ln>
        </p:spPr>
        <p:txBody>
          <a:bodyPr wrap="square">
            <a:spAutoFit/>
          </a:bodyPr>
          <a:lstStyle/>
          <a:p>
            <a:pPr algn="just"/>
            <a:r>
              <a:rPr lang="vi-VN" dirty="0">
                <a:solidFill>
                  <a:srgbClr val="0033CC"/>
                </a:solidFill>
                <a:latin typeface="Times New Roman" panose="02020603050405020304" pitchFamily="18" charset="0"/>
                <a:cs typeface="Times New Roman" panose="02020603050405020304" pitchFamily="18" charset="0"/>
              </a:rPr>
              <a:t>Trường hợp 1 và trường hợp 3, các chủ thể đã thực hiện đúng quy định của pháp luật về lao động đối với lao động chưa thành niên vì: trách nhiệm quan tâm chăm sóc người lao động về các mặt lao động, sức khoẻ, học tập trong quá trình lao động; Khi sử dụng lao động chưa thành niên, người sử dụng lao động phải có sự đồng ý của cha, mẹ hoặc người giám hộ; Người sử dụng lao động phải tạo cơ hội để lao động chưa thành niên được học văn hoá, giáo dục nghề nghiệp, đào tạo, bồi dưỡng, nâng cao trình độ kĩ năng nghề.</a:t>
            </a:r>
          </a:p>
          <a:p>
            <a:pPr algn="just"/>
            <a:r>
              <a:rPr lang="vi-VN" dirty="0">
                <a:solidFill>
                  <a:srgbClr val="FF0000"/>
                </a:solidFill>
                <a:latin typeface="Times New Roman" panose="02020603050405020304" pitchFamily="18" charset="0"/>
                <a:cs typeface="Times New Roman" panose="02020603050405020304" pitchFamily="18" charset="0"/>
              </a:rPr>
              <a:t>Trường hợp 2: Ông H không thực hiện đúng quy định của pháp luật về lao động đối với lao động chưa thành niên bởi vì thời giờ làm việc của người chưa đủ 15 tuổi không được quá 04 giờ trong 01 ngày và 20 giờ trong 01 tuần; không được làm thêm giờ, làm việc vào ban đêm; Cấm sử dụng người lao động từ đủ 15 tuổi đến chưa đủ 18 tuổi làm các công việc mang, vác, nâng các vật nặng vượt quá thể trạng của người chưa thành niên.</a:t>
            </a:r>
          </a:p>
        </p:txBody>
      </p:sp>
      <p:sp>
        <p:nvSpPr>
          <p:cNvPr id="3" name="TextBox 2">
            <a:extLst>
              <a:ext uri="{FF2B5EF4-FFF2-40B4-BE49-F238E27FC236}">
                <a16:creationId xmlns:a16="http://schemas.microsoft.com/office/drawing/2014/main" id="{A839F87B-1A9C-28A5-EFAF-8AB984AD1C64}"/>
              </a:ext>
            </a:extLst>
          </p:cNvPr>
          <p:cNvSpPr txBox="1"/>
          <p:nvPr/>
        </p:nvSpPr>
        <p:spPr>
          <a:xfrm>
            <a:off x="0" y="728778"/>
            <a:ext cx="7327236" cy="6186309"/>
          </a:xfrm>
          <a:prstGeom prst="rect">
            <a:avLst/>
          </a:prstGeom>
          <a:noFill/>
          <a:ln w="57150">
            <a:solidFill>
              <a:schemeClr val="accent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1"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vi-VN" sz="2200" b="1" i="1"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Trường hợp 1.</a:t>
            </a:r>
            <a:r>
              <a:rPr kumimoji="0" lang="vi-VN" sz="22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Do gia đình có hoàn cảnh khó khăn, D (16 tuổi) đã đi làm cho một công ty. Biết D vừa làm vừa học, lại nhanh nhẹn, chăm chỉ nên giám đốc công ty đã tạo điều kiện, bố trí giờ làm việc không ảnh hưởng đến thời gian học tập của D.</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vi-VN" sz="2200" b="1" i="1"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Trường hợp 2.</a:t>
            </a:r>
            <a:r>
              <a:rPr kumimoji="0" lang="vi-VN" sz="22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M (14 tuổi) đã xin vào công ty của ông H để làm việc. Hằng ngày, ngoài việc hoàn thành công việc đan lát từ mây, tre, M còn bị ông H giao làm các công việc khuân vác nặng nhọc, tiếp xúc với hoá chất và phải làm thêm 02 giờ.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Trường hợp 3.</a:t>
            </a:r>
            <a:r>
              <a:rPr kumimoji="0" lang="vi-VN" sz="22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Được sự đồng ý của bố mẹ và Sở Lao động – Thương binh và Xã hội nơi đang cư trú, T (12 tuổi) đã tham gia biểu diễn nghệ thuật cho chương trình chào xuân của Công ty P. Do đó, Công ty P đã trả cho T một khoản tiền nhất định và bảo đảm các điều kiện về sức khoẻ, an toàn lao động cho hoạt động của 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Căn cứ vào thông tin, em hãy nhận xét việc thực hiện quy định của pháp luật về lao động chưa thành niên của các chủ thể trong từng trường hợp trên.</a:t>
            </a:r>
          </a:p>
        </p:txBody>
      </p:sp>
      <p:pic>
        <p:nvPicPr>
          <p:cNvPr id="2" name="图片 66">
            <a:extLst>
              <a:ext uri="{FF2B5EF4-FFF2-40B4-BE49-F238E27FC236}">
                <a16:creationId xmlns:a16="http://schemas.microsoft.com/office/drawing/2014/main" id="{F818920A-1B3A-FD21-2183-C3BCD801C7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53" y="-206107"/>
            <a:ext cx="4614563"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a:extLst>
              <a:ext uri="{FF2B5EF4-FFF2-40B4-BE49-F238E27FC236}">
                <a16:creationId xmlns:a16="http://schemas.microsoft.com/office/drawing/2014/main" id="{F07C64BA-6DD6-1A98-170E-2DAA117B08A1}"/>
              </a:ext>
            </a:extLst>
          </p:cNvPr>
          <p:cNvSpPr txBox="1">
            <a:spLocks noChangeArrowheads="1"/>
          </p:cNvSpPr>
          <p:nvPr/>
        </p:nvSpPr>
        <p:spPr bwMode="auto">
          <a:xfrm>
            <a:off x="72836" y="67571"/>
            <a:ext cx="459104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defRPr/>
            </a:pPr>
            <a:r>
              <a:rPr lang="en-US" altLang="en-US" sz="2800" b="1" dirty="0">
                <a:solidFill>
                  <a:srgbClr val="0070C0"/>
                </a:solidFill>
                <a:latin typeface="Times New Roman" panose="02020603050405020304" pitchFamily="18" charset="0"/>
                <a:cs typeface="Times New Roman" panose="02020603050405020304" pitchFamily="18" charset="0"/>
              </a:rPr>
              <a:t>THẢO LUẬN THEO BÀN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652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4">
            <a:extLst>
              <a:ext uri="{FF2B5EF4-FFF2-40B4-BE49-F238E27FC236}">
                <a16:creationId xmlns:a16="http://schemas.microsoft.com/office/drawing/2014/main" id="{C863D858-077E-B432-196C-9A08990EFC96}"/>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0" y="0"/>
            <a:ext cx="12037102" cy="7158288"/>
          </a:xfrm>
          <a:prstGeom prst="rect">
            <a:avLst/>
          </a:prstGeom>
        </p:spPr>
      </p:pic>
      <p:sp>
        <p:nvSpPr>
          <p:cNvPr id="10" name="TextBox 9">
            <a:extLst>
              <a:ext uri="{FF2B5EF4-FFF2-40B4-BE49-F238E27FC236}">
                <a16:creationId xmlns:a16="http://schemas.microsoft.com/office/drawing/2014/main" id="{8E439274-9DA7-8E0D-F525-63FC731A3813}"/>
              </a:ext>
            </a:extLst>
          </p:cNvPr>
          <p:cNvSpPr txBox="1"/>
          <p:nvPr/>
        </p:nvSpPr>
        <p:spPr>
          <a:xfrm>
            <a:off x="999084" y="2115111"/>
            <a:ext cx="10193832" cy="3970318"/>
          </a:xfrm>
          <a:prstGeom prst="rect">
            <a:avLst/>
          </a:prstGeom>
          <a:noFill/>
        </p:spPr>
        <p:txBody>
          <a:bodyPr wrap="square" rtlCol="0">
            <a:spAutoFit/>
          </a:bodyPr>
          <a:lstStyle/>
          <a:p>
            <a:r>
              <a:rPr lang="en-US" sz="2800" b="1" dirty="0">
                <a:solidFill>
                  <a:srgbClr val="0033CC"/>
                </a:solidFill>
                <a:latin typeface="#9Slide05 Brannboll Ny" panose="02000000000000000000" pitchFamily="2" charset="0"/>
                <a:cs typeface="Times New Roman" panose="02020603050405020304" pitchFamily="18" charset="0"/>
              </a:rPr>
              <a:t>b. </a:t>
            </a:r>
            <a:r>
              <a:rPr lang="en-US" sz="2800" b="1" dirty="0" err="1">
                <a:solidFill>
                  <a:srgbClr val="0033CC"/>
                </a:solidFill>
                <a:latin typeface="#9Slide05 Brannboll Ny" panose="02000000000000000000" pitchFamily="2" charset="0"/>
                <a:cs typeface="Times New Roman" panose="02020603050405020304" pitchFamily="18" charset="0"/>
              </a:rPr>
              <a:t>Một</a:t>
            </a:r>
            <a:r>
              <a:rPr lang="en-US" sz="2800" b="1" dirty="0">
                <a:solidFill>
                  <a:srgbClr val="0033CC"/>
                </a:solidFill>
                <a:latin typeface="#9Slide05 Brannboll Ny" panose="02000000000000000000" pitchFamily="2" charset="0"/>
                <a:cs typeface="Times New Roman" panose="02020603050405020304" pitchFamily="18" charset="0"/>
              </a:rPr>
              <a:t> </a:t>
            </a:r>
            <a:r>
              <a:rPr lang="en-US" sz="2800" b="1" dirty="0" err="1">
                <a:solidFill>
                  <a:srgbClr val="0033CC"/>
                </a:solidFill>
                <a:latin typeface="#9Slide05 Brannboll Ny" panose="02000000000000000000" pitchFamily="2" charset="0"/>
                <a:cs typeface="Times New Roman" panose="02020603050405020304" pitchFamily="18" charset="0"/>
              </a:rPr>
              <a:t>số</a:t>
            </a:r>
            <a:r>
              <a:rPr lang="en-US" sz="2800" b="1" dirty="0">
                <a:solidFill>
                  <a:srgbClr val="0033CC"/>
                </a:solidFill>
                <a:latin typeface="#9Slide05 Brannboll Ny" panose="02000000000000000000" pitchFamily="2" charset="0"/>
                <a:cs typeface="Times New Roman" panose="02020603050405020304" pitchFamily="18" charset="0"/>
              </a:rPr>
              <a:t> </a:t>
            </a:r>
            <a:r>
              <a:rPr lang="en-US" sz="2800" b="1" dirty="0" err="1">
                <a:solidFill>
                  <a:srgbClr val="0033CC"/>
                </a:solidFill>
                <a:latin typeface="#9Slide05 Brannboll Ny" panose="02000000000000000000" pitchFamily="2" charset="0"/>
                <a:cs typeface="Times New Roman" panose="02020603050405020304" pitchFamily="18" charset="0"/>
              </a:rPr>
              <a:t>quy</a:t>
            </a:r>
            <a:r>
              <a:rPr lang="en-US" sz="2800" b="1" dirty="0">
                <a:solidFill>
                  <a:srgbClr val="0033CC"/>
                </a:solidFill>
                <a:latin typeface="#9Slide05 Brannboll Ny" panose="02000000000000000000" pitchFamily="2" charset="0"/>
                <a:cs typeface="Times New Roman" panose="02020603050405020304" pitchFamily="18" charset="0"/>
              </a:rPr>
              <a:t> </a:t>
            </a:r>
            <a:r>
              <a:rPr lang="en-US" sz="2800" b="1" dirty="0" err="1">
                <a:solidFill>
                  <a:srgbClr val="0033CC"/>
                </a:solidFill>
                <a:latin typeface="#9Slide05 Brannboll Ny" panose="02000000000000000000" pitchFamily="2" charset="0"/>
                <a:cs typeface="Times New Roman" panose="02020603050405020304" pitchFamily="18" charset="0"/>
              </a:rPr>
              <a:t>định</a:t>
            </a:r>
            <a:r>
              <a:rPr lang="en-US" sz="2800" b="1" dirty="0">
                <a:solidFill>
                  <a:srgbClr val="0033CC"/>
                </a:solidFill>
                <a:latin typeface="#9Slide05 Brannboll Ny" panose="02000000000000000000" pitchFamily="2" charset="0"/>
                <a:cs typeface="Times New Roman" panose="02020603050405020304" pitchFamily="18" charset="0"/>
              </a:rPr>
              <a:t> </a:t>
            </a:r>
            <a:r>
              <a:rPr lang="en-US" sz="2800" b="1" dirty="0" err="1">
                <a:solidFill>
                  <a:srgbClr val="0033CC"/>
                </a:solidFill>
                <a:latin typeface="#9Slide05 Brannboll Ny" panose="02000000000000000000" pitchFamily="2" charset="0"/>
                <a:cs typeface="Times New Roman" panose="02020603050405020304" pitchFamily="18" charset="0"/>
              </a:rPr>
              <a:t>của</a:t>
            </a:r>
            <a:r>
              <a:rPr lang="en-US" sz="2800" b="1" dirty="0">
                <a:solidFill>
                  <a:srgbClr val="0033CC"/>
                </a:solidFill>
                <a:latin typeface="#9Slide05 Brannboll Ny" panose="02000000000000000000" pitchFamily="2" charset="0"/>
                <a:cs typeface="Times New Roman" panose="02020603050405020304" pitchFamily="18" charset="0"/>
              </a:rPr>
              <a:t> </a:t>
            </a:r>
            <a:r>
              <a:rPr lang="en-US" sz="2800" b="1" dirty="0" err="1">
                <a:solidFill>
                  <a:srgbClr val="0033CC"/>
                </a:solidFill>
                <a:latin typeface="#9Slide05 Brannboll Ny" panose="02000000000000000000" pitchFamily="2" charset="0"/>
                <a:cs typeface="Times New Roman" panose="02020603050405020304" pitchFamily="18" charset="0"/>
              </a:rPr>
              <a:t>pháp</a:t>
            </a:r>
            <a:r>
              <a:rPr lang="en-US" sz="2800" b="1" dirty="0">
                <a:solidFill>
                  <a:srgbClr val="0033CC"/>
                </a:solidFill>
                <a:latin typeface="#9Slide05 Brannboll Ny" panose="02000000000000000000" pitchFamily="2" charset="0"/>
                <a:cs typeface="Times New Roman" panose="02020603050405020304" pitchFamily="18" charset="0"/>
              </a:rPr>
              <a:t> </a:t>
            </a:r>
            <a:r>
              <a:rPr lang="en-US" sz="2800" b="1" dirty="0" err="1">
                <a:solidFill>
                  <a:srgbClr val="0033CC"/>
                </a:solidFill>
                <a:latin typeface="#9Slide05 Brannboll Ny" panose="02000000000000000000" pitchFamily="2" charset="0"/>
                <a:cs typeface="Times New Roman" panose="02020603050405020304" pitchFamily="18" charset="0"/>
              </a:rPr>
              <a:t>luật</a:t>
            </a:r>
            <a:r>
              <a:rPr lang="en-US" sz="2800" b="1" dirty="0">
                <a:solidFill>
                  <a:srgbClr val="0033CC"/>
                </a:solidFill>
                <a:latin typeface="#9Slide05 Brannboll Ny" panose="02000000000000000000" pitchFamily="2" charset="0"/>
                <a:cs typeface="Times New Roman" panose="02020603050405020304" pitchFamily="18" charset="0"/>
              </a:rPr>
              <a:t> </a:t>
            </a:r>
            <a:r>
              <a:rPr lang="en-US" sz="2800" b="1" dirty="0" err="1">
                <a:solidFill>
                  <a:srgbClr val="0033CC"/>
                </a:solidFill>
                <a:latin typeface="#9Slide05 Brannboll Ny" panose="02000000000000000000" pitchFamily="2" charset="0"/>
                <a:cs typeface="Times New Roman" panose="02020603050405020304" pitchFamily="18" charset="0"/>
              </a:rPr>
              <a:t>về</a:t>
            </a:r>
            <a:r>
              <a:rPr lang="en-US" sz="2800" b="1" dirty="0">
                <a:solidFill>
                  <a:srgbClr val="0033CC"/>
                </a:solidFill>
                <a:latin typeface="#9Slide05 Brannboll Ny" panose="02000000000000000000" pitchFamily="2" charset="0"/>
                <a:cs typeface="Times New Roman" panose="02020603050405020304" pitchFamily="18" charset="0"/>
              </a:rPr>
              <a:t> </a:t>
            </a:r>
            <a:r>
              <a:rPr lang="en-US" sz="2800" b="1" dirty="0" err="1">
                <a:solidFill>
                  <a:srgbClr val="0033CC"/>
                </a:solidFill>
                <a:latin typeface="#9Slide05 Brannboll Ny" panose="02000000000000000000" pitchFamily="2" charset="0"/>
                <a:cs typeface="Times New Roman" panose="02020603050405020304" pitchFamily="18" charset="0"/>
              </a:rPr>
              <a:t>lao</a:t>
            </a:r>
            <a:r>
              <a:rPr lang="en-US" sz="2800" b="1" dirty="0">
                <a:solidFill>
                  <a:srgbClr val="0033CC"/>
                </a:solidFill>
                <a:latin typeface="#9Slide05 Brannboll Ny" panose="02000000000000000000" pitchFamily="2" charset="0"/>
                <a:cs typeface="Times New Roman" panose="02020603050405020304" pitchFamily="18" charset="0"/>
              </a:rPr>
              <a:t> </a:t>
            </a:r>
            <a:r>
              <a:rPr lang="en-US" sz="2800" b="1" dirty="0" err="1">
                <a:solidFill>
                  <a:srgbClr val="0033CC"/>
                </a:solidFill>
                <a:latin typeface="#9Slide05 Brannboll Ny" panose="02000000000000000000" pitchFamily="2" charset="0"/>
                <a:cs typeface="Times New Roman" panose="02020603050405020304" pitchFamily="18" charset="0"/>
              </a:rPr>
              <a:t>động</a:t>
            </a:r>
            <a:r>
              <a:rPr lang="en-US" sz="2800" b="1" dirty="0">
                <a:solidFill>
                  <a:srgbClr val="0033CC"/>
                </a:solidFill>
                <a:latin typeface="#9Slide05 Brannboll Ny" panose="02000000000000000000" pitchFamily="2" charset="0"/>
                <a:cs typeface="Times New Roman" panose="02020603050405020304" pitchFamily="18" charset="0"/>
              </a:rPr>
              <a:t> </a:t>
            </a:r>
            <a:r>
              <a:rPr lang="en-US" sz="2800" b="1" dirty="0" err="1">
                <a:solidFill>
                  <a:srgbClr val="0033CC"/>
                </a:solidFill>
                <a:latin typeface="#9Slide05 Brannboll Ny" panose="02000000000000000000" pitchFamily="2" charset="0"/>
                <a:cs typeface="Times New Roman" panose="02020603050405020304" pitchFamily="18" charset="0"/>
              </a:rPr>
              <a:t>chưa</a:t>
            </a:r>
            <a:r>
              <a:rPr lang="en-US" sz="2800" b="1" dirty="0">
                <a:solidFill>
                  <a:srgbClr val="0033CC"/>
                </a:solidFill>
                <a:latin typeface="#9Slide05 Brannboll Ny" panose="02000000000000000000" pitchFamily="2" charset="0"/>
                <a:cs typeface="Times New Roman" panose="02020603050405020304" pitchFamily="18" charset="0"/>
              </a:rPr>
              <a:t> </a:t>
            </a:r>
            <a:r>
              <a:rPr lang="en-US" sz="2800" b="1" dirty="0" err="1">
                <a:solidFill>
                  <a:srgbClr val="0033CC"/>
                </a:solidFill>
                <a:latin typeface="#9Slide05 Brannboll Ny" panose="02000000000000000000" pitchFamily="2" charset="0"/>
                <a:cs typeface="Times New Roman" panose="02020603050405020304" pitchFamily="18" charset="0"/>
              </a:rPr>
              <a:t>thành</a:t>
            </a:r>
            <a:r>
              <a:rPr lang="en-US" sz="2800" b="1" dirty="0">
                <a:solidFill>
                  <a:srgbClr val="0033CC"/>
                </a:solidFill>
                <a:latin typeface="#9Slide05 Brannboll Ny" panose="02000000000000000000" pitchFamily="2" charset="0"/>
                <a:cs typeface="Times New Roman" panose="02020603050405020304" pitchFamily="18" charset="0"/>
              </a:rPr>
              <a:t> </a:t>
            </a:r>
            <a:r>
              <a:rPr lang="en-US" sz="2800" b="1" dirty="0" err="1">
                <a:solidFill>
                  <a:srgbClr val="0033CC"/>
                </a:solidFill>
                <a:latin typeface="#9Slide05 Brannboll Ny" panose="02000000000000000000" pitchFamily="2" charset="0"/>
                <a:cs typeface="Times New Roman" panose="02020603050405020304" pitchFamily="18" charset="0"/>
              </a:rPr>
              <a:t>niên</a:t>
            </a:r>
            <a:r>
              <a:rPr lang="en-US" sz="2800" b="1" dirty="0">
                <a:solidFill>
                  <a:srgbClr val="0033CC"/>
                </a:solidFill>
                <a:latin typeface="#9Slide05 Brannboll Ny" panose="02000000000000000000" pitchFamily="2" charset="0"/>
                <a:cs typeface="Times New Roman" panose="02020603050405020304" pitchFamily="18" charset="0"/>
              </a:rPr>
              <a:t>.</a:t>
            </a:r>
            <a:endParaRPr lang="en-US" sz="2800" dirty="0">
              <a:solidFill>
                <a:srgbClr val="0033CC"/>
              </a:solidFill>
              <a:latin typeface="#9Slide05 Brannboll Ny" panose="02000000000000000000" pitchFamily="2" charset="0"/>
              <a:cs typeface="Times New Roman" panose="02020603050405020304" pitchFamily="18" charset="0"/>
            </a:endParaRPr>
          </a:p>
          <a:p>
            <a:r>
              <a:rPr lang="en-US" sz="2800" dirty="0">
                <a:solidFill>
                  <a:srgbClr val="0033CC"/>
                </a:solidFill>
                <a:latin typeface="#9Slide05 Brannboll Ny" panose="02000000000000000000" pitchFamily="2" charset="0"/>
                <a:cs typeface="Times New Roman" panose="02020603050405020304" pitchFamily="18" charset="0"/>
              </a:rPr>
              <a:t>-Lao </a:t>
            </a:r>
            <a:r>
              <a:rPr lang="en-US" sz="2800" dirty="0" err="1">
                <a:solidFill>
                  <a:srgbClr val="0033CC"/>
                </a:solidFill>
                <a:latin typeface="#9Slide05 Brannboll Ny" panose="02000000000000000000" pitchFamily="2" charset="0"/>
                <a:cs typeface="Times New Roman" panose="02020603050405020304" pitchFamily="18" charset="0"/>
              </a:rPr>
              <a:t>động</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chưa</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thành</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niên</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là</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người</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lao</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dộng</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chưa</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đủ</a:t>
            </a:r>
            <a:r>
              <a:rPr lang="en-US" sz="2800" dirty="0">
                <a:solidFill>
                  <a:srgbClr val="0033CC"/>
                </a:solidFill>
                <a:latin typeface="#9Slide05 Brannboll Ny" panose="02000000000000000000" pitchFamily="2" charset="0"/>
                <a:cs typeface="Times New Roman" panose="02020603050405020304" pitchFamily="18" charset="0"/>
              </a:rPr>
              <a:t> 18 </a:t>
            </a:r>
            <a:r>
              <a:rPr lang="en-US" sz="2800" dirty="0" err="1">
                <a:solidFill>
                  <a:srgbClr val="0033CC"/>
                </a:solidFill>
                <a:latin typeface="#9Slide05 Brannboll Ny" panose="02000000000000000000" pitchFamily="2" charset="0"/>
                <a:cs typeface="Times New Roman" panose="02020603050405020304" pitchFamily="18" charset="0"/>
              </a:rPr>
              <a:t>tuổi</a:t>
            </a:r>
            <a:r>
              <a:rPr lang="en-US" sz="2800" dirty="0">
                <a:solidFill>
                  <a:srgbClr val="0033CC"/>
                </a:solidFill>
                <a:latin typeface="#9Slide05 Brannboll Ny" panose="02000000000000000000" pitchFamily="2" charset="0"/>
                <a:cs typeface="Times New Roman" panose="02020603050405020304" pitchFamily="18" charset="0"/>
              </a:rPr>
              <a:t>.</a:t>
            </a:r>
          </a:p>
          <a:p>
            <a:r>
              <a:rPr lang="en-US" sz="2800" dirty="0">
                <a:solidFill>
                  <a:srgbClr val="0033CC"/>
                </a:solidFill>
                <a:latin typeface="#9Slide05 Brannboll Ny" panose="02000000000000000000" pitchFamily="2" charset="0"/>
                <a:cs typeface="Times New Roman" panose="02020603050405020304" pitchFamily="18" charset="0"/>
              </a:rPr>
              <a:t>- Lao </a:t>
            </a:r>
            <a:r>
              <a:rPr lang="en-US" sz="2800" dirty="0" err="1">
                <a:solidFill>
                  <a:srgbClr val="0033CC"/>
                </a:solidFill>
                <a:latin typeface="#9Slide05 Brannboll Ny" panose="02000000000000000000" pitchFamily="2" charset="0"/>
                <a:cs typeface="Times New Roman" panose="02020603050405020304" pitchFamily="18" charset="0"/>
              </a:rPr>
              <a:t>động</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chưa</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thành</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niên</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có</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quyền</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được</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quan</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tâm</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chăm</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sóc</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về</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các</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mặt</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lao</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động</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sức</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khoẻ</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học</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tập</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trong</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quá</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trình</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lao</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động</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được</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học</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văn</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hoá</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giáo</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dục</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nghề</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nghiệp</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đào</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tạo</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bồi</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dưỡng</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nâng</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cao</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trình</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độ</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kĩ</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năng</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nghề</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được</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làm</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việc</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theo</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đúng</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thời</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gian</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quy</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định</a:t>
            </a:r>
            <a:r>
              <a:rPr lang="en-US" sz="2800" dirty="0">
                <a:solidFill>
                  <a:srgbClr val="0033CC"/>
                </a:solidFill>
                <a:latin typeface="#9Slide05 Brannboll Ny" panose="02000000000000000000" pitchFamily="2" charset="0"/>
                <a:cs typeface="Times New Roman" panose="02020603050405020304" pitchFamily="18" charset="0"/>
              </a:rPr>
              <a:t>.</a:t>
            </a:r>
          </a:p>
          <a:p>
            <a:r>
              <a:rPr lang="en-US" sz="2800" dirty="0">
                <a:solidFill>
                  <a:srgbClr val="0033CC"/>
                </a:solidFill>
                <a:latin typeface="#9Slide05 Brannboll Ny" panose="02000000000000000000" pitchFamily="2" charset="0"/>
                <a:cs typeface="Times New Roman" panose="02020603050405020304" pitchFamily="18" charset="0"/>
              </a:rPr>
              <a:t>-Lao </a:t>
            </a:r>
            <a:r>
              <a:rPr lang="en-US" sz="2800" dirty="0" err="1">
                <a:solidFill>
                  <a:srgbClr val="0033CC"/>
                </a:solidFill>
                <a:latin typeface="#9Slide05 Brannboll Ny" panose="02000000000000000000" pitchFamily="2" charset="0"/>
                <a:cs typeface="Times New Roman" panose="02020603050405020304" pitchFamily="18" charset="0"/>
              </a:rPr>
              <a:t>động</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chưa</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thành</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niên</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có</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nghĩa</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vụ</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thực</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hiện</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các</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công</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việc</a:t>
            </a:r>
            <a:r>
              <a:rPr lang="en-US" sz="2800" dirty="0">
                <a:solidFill>
                  <a:srgbClr val="0033CC"/>
                </a:solidFill>
                <a:latin typeface="#9Slide05 Brannboll Ny" panose="02000000000000000000" pitchFamily="2" charset="0"/>
                <a:cs typeface="Times New Roman" panose="02020603050405020304" pitchFamily="18" charset="0"/>
              </a:rPr>
              <a:t> ở </a:t>
            </a:r>
            <a:r>
              <a:rPr lang="en-US" sz="2800" dirty="0" err="1">
                <a:solidFill>
                  <a:srgbClr val="0033CC"/>
                </a:solidFill>
                <a:latin typeface="#9Slide05 Brannboll Ny" panose="02000000000000000000" pitchFamily="2" charset="0"/>
                <a:cs typeface="Times New Roman" panose="02020603050405020304" pitchFamily="18" charset="0"/>
              </a:rPr>
              <a:t>nơi</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làm</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việc</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phù</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hợp</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với</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lứa</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tuồi</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để</a:t>
            </a:r>
            <a:r>
              <a:rPr lang="en-US" sz="2800" dirty="0">
                <a:solidFill>
                  <a:srgbClr val="0033CC"/>
                </a:solidFill>
                <a:latin typeface="#9Slide05 Brannboll Ny" panose="02000000000000000000" pitchFamily="2" charset="0"/>
                <a:cs typeface="Times New Roman" panose="02020603050405020304" pitchFamily="18" charset="0"/>
              </a:rPr>
              <a:t> bao </a:t>
            </a:r>
            <a:r>
              <a:rPr lang="en-US" sz="2800" dirty="0" err="1">
                <a:solidFill>
                  <a:srgbClr val="0033CC"/>
                </a:solidFill>
                <a:latin typeface="#9Slide05 Brannboll Ny" panose="02000000000000000000" pitchFamily="2" charset="0"/>
                <a:cs typeface="Times New Roman" panose="02020603050405020304" pitchFamily="18" charset="0"/>
              </a:rPr>
              <a:t>đảm</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sự</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phát</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triền</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về</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thể</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lực</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trí</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lực</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nhân</a:t>
            </a:r>
            <a:r>
              <a:rPr lang="en-US" sz="2800" dirty="0">
                <a:solidFill>
                  <a:srgbClr val="0033CC"/>
                </a:solidFill>
                <a:latin typeface="#9Slide05 Brannboll Ny" panose="02000000000000000000" pitchFamily="2" charset="0"/>
                <a:cs typeface="Times New Roman" panose="02020603050405020304" pitchFamily="18" charset="0"/>
              </a:rPr>
              <a:t> </a:t>
            </a:r>
            <a:r>
              <a:rPr lang="en-US" sz="2800" dirty="0" err="1">
                <a:solidFill>
                  <a:srgbClr val="0033CC"/>
                </a:solidFill>
                <a:latin typeface="#9Slide05 Brannboll Ny" panose="02000000000000000000" pitchFamily="2" charset="0"/>
                <a:cs typeface="Times New Roman" panose="02020603050405020304" pitchFamily="18" charset="0"/>
              </a:rPr>
              <a:t>cách</a:t>
            </a:r>
            <a:r>
              <a:rPr lang="en-US" sz="2800" dirty="0">
                <a:solidFill>
                  <a:srgbClr val="0033CC"/>
                </a:solidFill>
                <a:latin typeface="#9Slide05 Brannboll Ny" panose="02000000000000000000" pitchFamily="2" charset="0"/>
                <a:cs typeface="Times New Roman" panose="02020603050405020304" pitchFamily="18" charset="0"/>
              </a:rPr>
              <a:t>.</a:t>
            </a:r>
          </a:p>
        </p:txBody>
      </p:sp>
      <p:pic>
        <p:nvPicPr>
          <p:cNvPr id="2" name="Picture 1">
            <a:extLst>
              <a:ext uri="{FF2B5EF4-FFF2-40B4-BE49-F238E27FC236}">
                <a16:creationId xmlns:a16="http://schemas.microsoft.com/office/drawing/2014/main" id="{B48DD248-CEF8-A309-9890-58B851EA9F04}"/>
              </a:ext>
            </a:extLst>
          </p:cNvPr>
          <p:cNvPicPr>
            <a:picLocks noChangeAspect="1"/>
          </p:cNvPicPr>
          <p:nvPr/>
        </p:nvPicPr>
        <p:blipFill>
          <a:blip r:embed="rId4"/>
          <a:stretch>
            <a:fillRect/>
          </a:stretch>
        </p:blipFill>
        <p:spPr>
          <a:xfrm>
            <a:off x="10778969" y="-6351"/>
            <a:ext cx="1412682" cy="1048603"/>
          </a:xfrm>
          <a:prstGeom prst="rect">
            <a:avLst/>
          </a:prstGeom>
        </p:spPr>
      </p:pic>
      <p:pic>
        <p:nvPicPr>
          <p:cNvPr id="5" name="Picture 6" descr="Các số đếm từ 1 đến 5">
            <a:extLst>
              <a:ext uri="{FF2B5EF4-FFF2-40B4-BE49-F238E27FC236}">
                <a16:creationId xmlns:a16="http://schemas.microsoft.com/office/drawing/2014/main" id="{ADC89A3E-0A64-FDBA-F9B4-A701BA1DB4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268" y="8985"/>
            <a:ext cx="3207814" cy="218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122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7E9074-61B4-948B-B7D2-1E13F3CE5C67}"/>
              </a:ext>
            </a:extLst>
          </p:cNvPr>
          <p:cNvPicPr>
            <a:picLocks noChangeAspect="1"/>
          </p:cNvPicPr>
          <p:nvPr/>
        </p:nvPicPr>
        <p:blipFill>
          <a:blip r:embed="rId2"/>
          <a:stretch>
            <a:fillRect/>
          </a:stretch>
        </p:blipFill>
        <p:spPr>
          <a:xfrm>
            <a:off x="974448" y="359764"/>
            <a:ext cx="11217552" cy="6745573"/>
          </a:xfrm>
          <a:prstGeom prst="rect">
            <a:avLst/>
          </a:prstGeom>
        </p:spPr>
      </p:pic>
      <p:sp>
        <p:nvSpPr>
          <p:cNvPr id="5" name="Rectangle 4">
            <a:extLst>
              <a:ext uri="{FF2B5EF4-FFF2-40B4-BE49-F238E27FC236}">
                <a16:creationId xmlns:a16="http://schemas.microsoft.com/office/drawing/2014/main" id="{8245D77D-4DEC-A4F7-B47F-0863B01277E7}"/>
              </a:ext>
            </a:extLst>
          </p:cNvPr>
          <p:cNvSpPr/>
          <p:nvPr/>
        </p:nvSpPr>
        <p:spPr>
          <a:xfrm>
            <a:off x="1558977" y="1274276"/>
            <a:ext cx="8680722" cy="3046988"/>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3</a:t>
            </a:r>
            <a:r>
              <a:rPr kumimoji="0" lang="vi-VN"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Quyền</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và</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nghĩa</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vụ</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cơ</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bản</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của</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các</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bên</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tham</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gia</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hợp</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đồng</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lao</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động</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và</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nội</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dung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của</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hợp</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đồng</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lao</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động</a:t>
            </a:r>
            <a:endParaRPr kumimoji="0" lang="en-US" sz="4800" b="1" i="0" u="none" strike="noStrike" kern="0" cap="none" spc="0" normalizeH="0" baseline="0" noProof="0" dirty="0">
              <a:ln/>
              <a:solidFill>
                <a:srgbClr val="C00000"/>
              </a:solidFill>
              <a:effectLst/>
              <a:uLnTx/>
              <a:uFillTx/>
              <a:latin typeface="Calibri" panose="020F0502020204030204"/>
              <a:ea typeface="+mn-ea"/>
              <a:cs typeface="+mn-cs"/>
            </a:endParaRPr>
          </a:p>
        </p:txBody>
      </p:sp>
      <p:pic>
        <p:nvPicPr>
          <p:cNvPr id="12" name="图片 2">
            <a:extLst>
              <a:ext uri="{FF2B5EF4-FFF2-40B4-BE49-F238E27FC236}">
                <a16:creationId xmlns:a16="http://schemas.microsoft.com/office/drawing/2014/main" id="{1250524C-2497-4607-FA98-23F32D1069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7971" y="1038816"/>
            <a:ext cx="1694696" cy="2161906"/>
          </a:xfrm>
          <a:prstGeom prst="rect">
            <a:avLst/>
          </a:prstGeom>
        </p:spPr>
      </p:pic>
      <p:pic>
        <p:nvPicPr>
          <p:cNvPr id="13" name="图片 8" descr="47e2652940a6682fd2f9efa3067d32f3">
            <a:extLst>
              <a:ext uri="{FF2B5EF4-FFF2-40B4-BE49-F238E27FC236}">
                <a16:creationId xmlns:a16="http://schemas.microsoft.com/office/drawing/2014/main" id="{C4DEC0FA-C208-6F41-D87E-693B60FA733F}"/>
              </a:ext>
            </a:extLst>
          </p:cNvPr>
          <p:cNvPicPr>
            <a:picLocks noChangeAspect="1"/>
          </p:cNvPicPr>
          <p:nvPr/>
        </p:nvPicPr>
        <p:blipFill>
          <a:blip r:embed="rId4"/>
          <a:stretch>
            <a:fillRect/>
          </a:stretch>
        </p:blipFill>
        <p:spPr>
          <a:xfrm>
            <a:off x="8504064" y="3879773"/>
            <a:ext cx="3238603" cy="2978227"/>
          </a:xfrm>
          <a:prstGeom prst="rect">
            <a:avLst/>
          </a:prstGeom>
        </p:spPr>
      </p:pic>
      <p:pic>
        <p:nvPicPr>
          <p:cNvPr id="14" name="图片 4">
            <a:extLst>
              <a:ext uri="{FF2B5EF4-FFF2-40B4-BE49-F238E27FC236}">
                <a16:creationId xmlns:a16="http://schemas.microsoft.com/office/drawing/2014/main" id="{D415BE31-F2E6-C84C-D9F6-5521435313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649" y="1554852"/>
            <a:ext cx="2452528" cy="2452528"/>
          </a:xfrm>
          <a:prstGeom prst="rect">
            <a:avLst/>
          </a:prstGeom>
        </p:spPr>
      </p:pic>
      <p:pic>
        <p:nvPicPr>
          <p:cNvPr id="15" name="Picture 14">
            <a:extLst>
              <a:ext uri="{FF2B5EF4-FFF2-40B4-BE49-F238E27FC236}">
                <a16:creationId xmlns:a16="http://schemas.microsoft.com/office/drawing/2014/main" id="{854B0EB8-95A2-3ABF-9478-7BDC12008ED5}"/>
              </a:ext>
            </a:extLst>
          </p:cNvPr>
          <p:cNvPicPr>
            <a:picLocks noChangeAspect="1"/>
          </p:cNvPicPr>
          <p:nvPr/>
        </p:nvPicPr>
        <p:blipFill>
          <a:blip r:embed="rId6"/>
          <a:stretch>
            <a:fillRect/>
          </a:stretch>
        </p:blipFill>
        <p:spPr>
          <a:xfrm>
            <a:off x="11067808" y="-4242"/>
            <a:ext cx="1158340" cy="1048603"/>
          </a:xfrm>
          <a:prstGeom prst="rect">
            <a:avLst/>
          </a:prstGeom>
        </p:spPr>
      </p:pic>
    </p:spTree>
    <p:extLst>
      <p:ext uri="{BB962C8B-B14F-4D97-AF65-F5344CB8AC3E}">
        <p14:creationId xmlns:p14="http://schemas.microsoft.com/office/powerpoint/2010/main" val="68799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a:extLst>
              <a:ext uri="{FF2B5EF4-FFF2-40B4-BE49-F238E27FC236}">
                <a16:creationId xmlns:a16="http://schemas.microsoft.com/office/drawing/2014/main" id="{A3A0FFEE-C1C7-DBD0-AC6A-46DB1F275D86}"/>
              </a:ext>
            </a:extLst>
          </p:cNvPr>
          <p:cNvSpPr/>
          <p:nvPr/>
        </p:nvSpPr>
        <p:spPr>
          <a:xfrm>
            <a:off x="141044" y="0"/>
            <a:ext cx="8718143" cy="809625"/>
          </a:xfrm>
          <a:prstGeom prst="plaque">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TRÒ CHƠI: </a:t>
            </a:r>
            <a:r>
              <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TỔ TƯ VẤN PHÁP LUẬT</a:t>
            </a:r>
          </a:p>
        </p:txBody>
      </p:sp>
      <p:sp>
        <p:nvSpPr>
          <p:cNvPr id="5" name="Plaque 4">
            <a:extLst>
              <a:ext uri="{FF2B5EF4-FFF2-40B4-BE49-F238E27FC236}">
                <a16:creationId xmlns:a16="http://schemas.microsoft.com/office/drawing/2014/main" id="{630149BD-DA85-252B-1B83-3A4D6AA3708D}"/>
              </a:ext>
            </a:extLst>
          </p:cNvPr>
          <p:cNvSpPr/>
          <p:nvPr/>
        </p:nvSpPr>
        <p:spPr>
          <a:xfrm>
            <a:off x="141044" y="872726"/>
            <a:ext cx="3123394" cy="809625"/>
          </a:xfrm>
          <a:prstGeom prst="plaque">
            <a:avLst/>
          </a:prstGeom>
          <a:solidFill>
            <a:srgbClr val="ED7D31"/>
          </a:solidFill>
          <a:ln w="12700" cap="flat" cmpd="sng" algn="ctr">
            <a:solidFill>
              <a:srgbClr val="ED7D31">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LUẬT CHƠI</a:t>
            </a:r>
            <a:endPar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F0C790CE-99A8-F2F2-8689-81BB5DB0B70F}"/>
              </a:ext>
            </a:extLst>
          </p:cNvPr>
          <p:cNvPicPr>
            <a:picLocks noChangeAspect="1"/>
          </p:cNvPicPr>
          <p:nvPr/>
        </p:nvPicPr>
        <p:blipFill>
          <a:blip r:embed="rId4"/>
          <a:srcRect/>
          <a:stretch>
            <a:fillRect/>
          </a:stretch>
        </p:blipFill>
        <p:spPr bwMode="auto">
          <a:xfrm>
            <a:off x="8384343" y="-1215"/>
            <a:ext cx="3807657" cy="2100981"/>
          </a:xfrm>
          <a:prstGeom prst="rect">
            <a:avLst/>
          </a:prstGeom>
          <a:noFill/>
          <a:ln w="9525">
            <a:noFill/>
            <a:miter lim="800000"/>
            <a:headEnd/>
            <a:tailEnd/>
          </a:ln>
        </p:spPr>
      </p:pic>
      <p:sp>
        <p:nvSpPr>
          <p:cNvPr id="7" name="TextBox 6">
            <a:extLst>
              <a:ext uri="{FF2B5EF4-FFF2-40B4-BE49-F238E27FC236}">
                <a16:creationId xmlns:a16="http://schemas.microsoft.com/office/drawing/2014/main" id="{6A12BCDC-9DB0-EA0B-6457-1FC946D1DDEA}"/>
              </a:ext>
            </a:extLst>
          </p:cNvPr>
          <p:cNvSpPr txBox="1">
            <a:spLocks noChangeArrowheads="1"/>
          </p:cNvSpPr>
          <p:nvPr/>
        </p:nvSpPr>
        <p:spPr bwMode="auto">
          <a:xfrm>
            <a:off x="1857523" y="2517183"/>
            <a:ext cx="97901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tabLst>
                <a:tab pos="4572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4572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4572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9pPr>
          </a:lstStyle>
          <a:p>
            <a:pPr marL="342900" marR="0" lvl="0"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457200" algn="l"/>
              </a:tabLst>
              <a:defRPr/>
            </a:pPr>
            <a:r>
              <a:rPr kumimoji="0" lang="vi-VN" b="1" i="0" u="none" strike="noStrike" kern="0" cap="none" spc="0" normalizeH="0" baseline="0" noProof="0" dirty="0">
                <a:ln>
                  <a:noFill/>
                </a:ln>
                <a:solidFill>
                  <a:prstClr val="black"/>
                </a:solidFill>
                <a:effectLst/>
                <a:uLnTx/>
                <a:uFillTx/>
                <a:latin typeface="#9Slide05 Brannboll Ny" panose="02000000000000000000" pitchFamily="2" charset="0"/>
                <a:cs typeface="Times New Roman" panose="02020603050405020304" pitchFamily="18" charset="0"/>
              </a:rPr>
              <a:t>Chia lớp thành</a:t>
            </a:r>
            <a:r>
              <a:rPr kumimoji="0" lang="en-US" b="1" i="0" u="none" strike="noStrike" kern="0" cap="none" spc="0" normalizeH="0" baseline="0" noProof="0" dirty="0">
                <a:ln>
                  <a:noFill/>
                </a:ln>
                <a:solidFill>
                  <a:prstClr val="black"/>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latin typeface="#9Slide05 Brannboll Ny" panose="02000000000000000000" pitchFamily="2" charset="0"/>
                <a:cs typeface="Times New Roman" panose="02020603050405020304" pitchFamily="18" charset="0"/>
              </a:rPr>
              <a:t>sáu</a:t>
            </a:r>
            <a:r>
              <a:rPr kumimoji="0" lang="en-US" b="1" i="0" u="none" strike="noStrike" kern="0" cap="none" spc="0" normalizeH="0" baseline="0" noProof="0" dirty="0">
                <a:ln>
                  <a:noFill/>
                </a:ln>
                <a:solidFill>
                  <a:prstClr val="black"/>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latin typeface="#9Slide05 Brannboll Ny" panose="02000000000000000000" pitchFamily="2" charset="0"/>
                <a:cs typeface="Times New Roman" panose="02020603050405020304" pitchFamily="18" charset="0"/>
              </a:rPr>
              <a:t>đội</a:t>
            </a:r>
            <a:r>
              <a:rPr kumimoji="0" lang="en-US" b="1" i="0" u="none" strike="noStrike" kern="0" cap="none" spc="0" normalizeH="0" baseline="0" noProof="0" dirty="0">
                <a:ln>
                  <a:noFill/>
                </a:ln>
                <a:solidFill>
                  <a:prstClr val="black"/>
                </a:solidFill>
                <a:effectLst/>
                <a:uLnTx/>
                <a:uFillTx/>
                <a:latin typeface="#9Slide05 Brannboll Ny" panose="02000000000000000000" pitchFamily="2" charset="0"/>
                <a:cs typeface="Times New Roman" panose="02020603050405020304" pitchFamily="18" charset="0"/>
              </a:rPr>
              <a:t> </a:t>
            </a:r>
            <a:r>
              <a:rPr kumimoji="0" lang="vi-VN" b="1" i="0" u="none" strike="noStrike" kern="0" cap="none" spc="0" normalizeH="0" baseline="0" noProof="0" dirty="0">
                <a:ln>
                  <a:noFill/>
                </a:ln>
                <a:solidFill>
                  <a:prstClr val="black"/>
                </a:solidFill>
                <a:effectLst/>
                <a:uLnTx/>
                <a:uFillTx/>
                <a:latin typeface="#9Slide05 Brannboll Ny" panose="02000000000000000000" pitchFamily="2" charset="0"/>
                <a:cs typeface="Times New Roman" panose="02020603050405020304" pitchFamily="18" charset="0"/>
              </a:rPr>
              <a:t>chơi, mỗi </a:t>
            </a:r>
            <a:r>
              <a:rPr kumimoji="0" lang="en-US" b="1" i="0" u="none" strike="noStrike" kern="0" cap="none" spc="0" normalizeH="0" baseline="0" noProof="0" dirty="0" err="1">
                <a:ln>
                  <a:noFill/>
                </a:ln>
                <a:solidFill>
                  <a:prstClr val="black"/>
                </a:solidFill>
                <a:effectLst/>
                <a:uLnTx/>
                <a:uFillTx/>
                <a:latin typeface="#9Slide05 Brannboll Ny" panose="02000000000000000000" pitchFamily="2" charset="0"/>
                <a:cs typeface="Times New Roman" panose="02020603050405020304" pitchFamily="18" charset="0"/>
              </a:rPr>
              <a:t>dãy</a:t>
            </a:r>
            <a:r>
              <a:rPr kumimoji="0" lang="en-US" b="1" i="0" u="none" strike="noStrike" kern="0" cap="none" spc="0" normalizeH="0" noProof="0" dirty="0">
                <a:ln>
                  <a:noFill/>
                </a:ln>
                <a:solidFill>
                  <a:prstClr val="black"/>
                </a:solidFill>
                <a:effectLst/>
                <a:uLnTx/>
                <a:uFillTx/>
                <a:latin typeface="#9Slide05 Brannboll Ny" panose="02000000000000000000" pitchFamily="2" charset="0"/>
                <a:cs typeface="Times New Roman" panose="02020603050405020304" pitchFamily="18" charset="0"/>
              </a:rPr>
              <a:t> 3 </a:t>
            </a:r>
            <a:r>
              <a:rPr kumimoji="0" lang="en-US" b="1" i="0" u="none" strike="noStrike" kern="0" cap="none" spc="0" normalizeH="0" noProof="0" dirty="0" err="1">
                <a:ln>
                  <a:noFill/>
                </a:ln>
                <a:solidFill>
                  <a:prstClr val="black"/>
                </a:solidFill>
                <a:effectLst/>
                <a:uLnTx/>
                <a:uFillTx/>
                <a:latin typeface="#9Slide05 Brannboll Ny" panose="02000000000000000000" pitchFamily="2" charset="0"/>
                <a:cs typeface="Times New Roman" panose="02020603050405020304" pitchFamily="18" charset="0"/>
              </a:rPr>
              <a:t>đội</a:t>
            </a:r>
            <a:endParaRPr kumimoji="0" lang="en-US" altLang="en-US" b="0" i="0" u="none" strike="noStrike" kern="1200" cap="none" spc="0" normalizeH="0" baseline="0" noProof="0" dirty="0">
              <a:ln>
                <a:noFill/>
              </a:ln>
              <a:solidFill>
                <a:srgbClr val="000000"/>
              </a:solidFill>
              <a:effectLst/>
              <a:uLnTx/>
              <a:uFillTx/>
              <a:latin typeface="#9Slide05 Brannboll Ny" panose="02000000000000000000" pitchFamily="2" charset="0"/>
              <a:cs typeface="Arial" panose="020B0604020202020204" pitchFamily="34" charset="0"/>
              <a:sym typeface="Arial" panose="020B0604020202020204" pitchFamily="34" charset="0"/>
            </a:endParaRPr>
          </a:p>
        </p:txBody>
      </p:sp>
      <p:sp>
        <p:nvSpPr>
          <p:cNvPr id="8" name="TextBox 7">
            <a:extLst>
              <a:ext uri="{FF2B5EF4-FFF2-40B4-BE49-F238E27FC236}">
                <a16:creationId xmlns:a16="http://schemas.microsoft.com/office/drawing/2014/main" id="{7935C3A5-ADD3-E43B-E839-3BA950F43D82}"/>
              </a:ext>
            </a:extLst>
          </p:cNvPr>
          <p:cNvSpPr txBox="1">
            <a:spLocks noChangeArrowheads="1"/>
          </p:cNvSpPr>
          <p:nvPr/>
        </p:nvSpPr>
        <p:spPr bwMode="auto">
          <a:xfrm>
            <a:off x="1857523" y="3290993"/>
            <a:ext cx="9790113" cy="873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tabLst>
                <a:tab pos="4572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4572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4572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457200" algn="l"/>
              </a:tabLst>
              <a:defRPr/>
            </a:pP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Mỗi</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bạn</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đội</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trưởng</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được</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nhận</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một</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thẻ</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tình</a:t>
            </a:r>
            <a:r>
              <a:rPr kumimoji="0" lang="en-US" b="1" i="0" u="none" strike="noStrike" kern="0" cap="none" spc="0" normalizeH="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noProof="0" dirty="0" err="1">
                <a:ln>
                  <a:noFill/>
                </a:ln>
                <a:solidFill>
                  <a:srgbClr val="FF0000"/>
                </a:solidFill>
                <a:effectLst/>
                <a:uLnTx/>
                <a:uFillTx/>
                <a:latin typeface="#9Slide05 Brannboll Ny" panose="02000000000000000000" pitchFamily="2" charset="0"/>
                <a:cs typeface="Times New Roman" panose="02020603050405020304" pitchFamily="18" charset="0"/>
              </a:rPr>
              <a:t>huống</a:t>
            </a:r>
            <a:r>
              <a:rPr kumimoji="0" lang="en-US" b="1" i="0" u="none" strike="noStrike" kern="0" cap="none" spc="0" normalizeH="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noProof="0" dirty="0" err="1">
                <a:ln>
                  <a:noFill/>
                </a:ln>
                <a:solidFill>
                  <a:srgbClr val="FF0000"/>
                </a:solidFill>
                <a:effectLst/>
                <a:uLnTx/>
                <a:uFillTx/>
                <a:latin typeface="#9Slide05 Brannboll Ny" panose="02000000000000000000" pitchFamily="2" charset="0"/>
                <a:cs typeface="Times New Roman" panose="02020603050405020304" pitchFamily="18" charset="0"/>
              </a:rPr>
              <a:t>hoặc</a:t>
            </a:r>
            <a:r>
              <a:rPr kumimoji="0" lang="en-US" b="1" i="0" u="none" strike="noStrike" kern="0" cap="none" spc="0" normalizeH="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noProof="0" dirty="0" err="1">
                <a:ln>
                  <a:noFill/>
                </a:ln>
                <a:solidFill>
                  <a:srgbClr val="FF0000"/>
                </a:solidFill>
                <a:effectLst/>
                <a:uLnTx/>
                <a:uFillTx/>
                <a:latin typeface="#9Slide05 Brannboll Ny" panose="02000000000000000000" pitchFamily="2" charset="0"/>
                <a:cs typeface="Times New Roman" panose="02020603050405020304" pitchFamily="18" charset="0"/>
              </a:rPr>
              <a:t>trường</a:t>
            </a:r>
            <a:r>
              <a:rPr kumimoji="0" lang="en-US" b="1" i="0" u="none" strike="noStrike" kern="0" cap="none" spc="0" normalizeH="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noProof="0" dirty="0" err="1">
                <a:ln>
                  <a:noFill/>
                </a:ln>
                <a:solidFill>
                  <a:srgbClr val="FF0000"/>
                </a:solidFill>
                <a:effectLst/>
                <a:uLnTx/>
                <a:uFillTx/>
                <a:latin typeface="#9Slide05 Brannboll Ny" panose="02000000000000000000" pitchFamily="2" charset="0"/>
                <a:cs typeface="Times New Roman" panose="02020603050405020304" pitchFamily="18" charset="0"/>
              </a:rPr>
              <a:t>hợp</a:t>
            </a:r>
            <a:r>
              <a:rPr kumimoji="0" lang="en-US" b="1" i="0" u="none" strike="noStrike" kern="0" cap="none" spc="0" normalizeH="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noProof="0" dirty="0" err="1">
                <a:ln>
                  <a:noFill/>
                </a:ln>
                <a:solidFill>
                  <a:srgbClr val="FF0000"/>
                </a:solidFill>
                <a:effectLst/>
                <a:uLnTx/>
                <a:uFillTx/>
                <a:latin typeface="#9Slide05 Brannboll Ny" panose="02000000000000000000" pitchFamily="2" charset="0"/>
                <a:cs typeface="Times New Roman" panose="02020603050405020304" pitchFamily="18" charset="0"/>
              </a:rPr>
              <a:t>của</a:t>
            </a:r>
            <a:r>
              <a:rPr kumimoji="0" lang="en-US" b="1" i="0" u="none" strike="noStrike" kern="0" cap="none" spc="0" normalizeH="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noProof="0" dirty="0" err="1">
                <a:ln>
                  <a:noFill/>
                </a:ln>
                <a:solidFill>
                  <a:srgbClr val="FF0000"/>
                </a:solidFill>
                <a:effectLst/>
                <a:uLnTx/>
                <a:uFillTx/>
                <a:latin typeface="#9Slide05 Brannboll Ny" panose="02000000000000000000" pitchFamily="2" charset="0"/>
                <a:cs typeface="Times New Roman" panose="02020603050405020304" pitchFamily="18" charset="0"/>
              </a:rPr>
              <a:t>mình</a:t>
            </a:r>
            <a:r>
              <a:rPr kumimoji="0" lang="en-US" b="1" i="0" u="none" strike="noStrike" kern="0" cap="none" spc="0" normalizeH="0" noProof="0" dirty="0">
                <a:ln>
                  <a:noFill/>
                </a:ln>
                <a:solidFill>
                  <a:srgbClr val="FF0000"/>
                </a:solidFill>
                <a:effectLst/>
                <a:uLnTx/>
                <a:uFillTx/>
                <a:latin typeface="#9Slide05 Brannboll Ny" panose="02000000000000000000" pitchFamily="2" charset="0"/>
                <a:cs typeface="Times New Roman" panose="02020603050405020304" pitchFamily="18" charset="0"/>
              </a:rPr>
              <a:t>.</a:t>
            </a:r>
            <a:endPar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endParaRPr>
          </a:p>
        </p:txBody>
      </p:sp>
      <p:sp>
        <p:nvSpPr>
          <p:cNvPr id="9" name="TextBox 8">
            <a:extLst>
              <a:ext uri="{FF2B5EF4-FFF2-40B4-BE49-F238E27FC236}">
                <a16:creationId xmlns:a16="http://schemas.microsoft.com/office/drawing/2014/main" id="{3A536C34-630C-7F3F-43D0-5DA7A6272F07}"/>
              </a:ext>
            </a:extLst>
          </p:cNvPr>
          <p:cNvSpPr txBox="1">
            <a:spLocks noChangeArrowheads="1"/>
          </p:cNvSpPr>
          <p:nvPr/>
        </p:nvSpPr>
        <p:spPr bwMode="auto">
          <a:xfrm>
            <a:off x="2076050" y="4544094"/>
            <a:ext cx="98123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tabLst>
                <a:tab pos="4572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4572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4572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Trong</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thời</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gian</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2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phút</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sáu</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đội</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9Slide05 Brannboll Ny" panose="02000000000000000000" pitchFamily="2" charset="0"/>
                <a:cs typeface="Times New Roman" panose="02020603050405020304" pitchFamily="18" charset="0"/>
              </a:rPr>
              <a:t>chơi</a:t>
            </a:r>
            <a:r>
              <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 </a:t>
            </a:r>
            <a:r>
              <a:rPr kumimoji="0" lang="vi-VN"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rPr>
              <a:t>thảo luận trả lời câu hỏi</a:t>
            </a:r>
            <a:endParaRPr kumimoji="0" lang="en-US" b="1" i="0" u="none" strike="noStrike" kern="0" cap="none" spc="0" normalizeH="0" baseline="0" noProof="0" dirty="0">
              <a:ln>
                <a:noFill/>
              </a:ln>
              <a:solidFill>
                <a:srgbClr val="FF0000"/>
              </a:solidFill>
              <a:effectLst/>
              <a:uLnTx/>
              <a:uFillTx/>
              <a:latin typeface="#9Slide05 Brannboll Ny"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b="1" i="0" u="none" strike="noStrike" kern="0" cap="none" spc="0" normalizeH="0" baseline="0" noProof="0" dirty="0">
              <a:ln>
                <a:noFill/>
              </a:ln>
              <a:solidFill>
                <a:prstClr val="black"/>
              </a:solidFill>
              <a:effectLst/>
              <a:uLnTx/>
              <a:uFillTx/>
              <a:latin typeface="#9Slide05 Brannboll Ny" panose="02000000000000000000" pitchFamily="2" charset="0"/>
              <a:cs typeface="Times New Roman" panose="02020603050405020304" pitchFamily="18" charset="0"/>
            </a:endParaRPr>
          </a:p>
        </p:txBody>
      </p:sp>
      <p:sp>
        <p:nvSpPr>
          <p:cNvPr id="10" name="TextBox 9">
            <a:extLst>
              <a:ext uri="{FF2B5EF4-FFF2-40B4-BE49-F238E27FC236}">
                <a16:creationId xmlns:a16="http://schemas.microsoft.com/office/drawing/2014/main" id="{C864F986-3CA3-A028-516B-39BC88603E7F}"/>
              </a:ext>
            </a:extLst>
          </p:cNvPr>
          <p:cNvSpPr txBox="1">
            <a:spLocks noChangeArrowheads="1"/>
          </p:cNvSpPr>
          <p:nvPr/>
        </p:nvSpPr>
        <p:spPr bwMode="auto">
          <a:xfrm>
            <a:off x="1848791" y="5875031"/>
            <a:ext cx="98123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tabLst>
                <a:tab pos="4572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4572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4572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9pPr>
          </a:lstStyle>
          <a:p>
            <a:pPr marL="342900" marR="0" lvl="0"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457200" algn="l"/>
              </a:tabLst>
              <a:defRPr/>
            </a:pPr>
            <a:r>
              <a:rPr kumimoji="0" lang="en-US" altLang="en-US" b="1" i="0" u="none" strike="noStrike" kern="1200" cap="none" spc="0" normalizeH="0" baseline="0" noProof="0" dirty="0" err="1">
                <a:ln>
                  <a:noFill/>
                </a:ln>
                <a:solidFill>
                  <a:srgbClr val="FF0000"/>
                </a:solidFill>
                <a:effectLst/>
                <a:uLnTx/>
                <a:uFillTx/>
                <a:latin typeface="#9Slide05 Brannboll Ny" panose="02000000000000000000" pitchFamily="2" charset="0"/>
                <a:cs typeface="Arial" panose="020B0604020202020204" pitchFamily="34" charset="0"/>
                <a:sym typeface="Arial" panose="020B0604020202020204" pitchFamily="34" charset="0"/>
              </a:rPr>
              <a:t>Kết</a:t>
            </a:r>
            <a:r>
              <a:rPr kumimoji="0" lang="en-US" altLang="en-US" b="1" i="0" u="none" strike="noStrike" kern="1200" cap="none" spc="0" normalizeH="0" baseline="0" noProof="0" dirty="0">
                <a:ln>
                  <a:noFill/>
                </a:ln>
                <a:solidFill>
                  <a:srgbClr val="FF0000"/>
                </a:solidFill>
                <a:effectLst/>
                <a:uLnTx/>
                <a:uFillTx/>
                <a:latin typeface="#9Slide05 Brannboll Ny" panose="02000000000000000000" pitchFamily="2" charset="0"/>
                <a:cs typeface="Arial" panose="020B0604020202020204" pitchFamily="34" charset="0"/>
                <a:sym typeface="Arial" panose="020B0604020202020204" pitchFamily="34" charset="0"/>
              </a:rPr>
              <a:t> </a:t>
            </a:r>
            <a:r>
              <a:rPr kumimoji="0" lang="en-US" altLang="en-US" b="1" i="0" u="none" strike="noStrike" kern="1200" cap="none" spc="0" normalizeH="0" baseline="0" noProof="0" dirty="0" err="1">
                <a:ln>
                  <a:noFill/>
                </a:ln>
                <a:solidFill>
                  <a:srgbClr val="FF0000"/>
                </a:solidFill>
                <a:effectLst/>
                <a:uLnTx/>
                <a:uFillTx/>
                <a:latin typeface="#9Slide05 Brannboll Ny" panose="02000000000000000000" pitchFamily="2" charset="0"/>
                <a:cs typeface="Arial" panose="020B0604020202020204" pitchFamily="34" charset="0"/>
                <a:sym typeface="Arial" panose="020B0604020202020204" pitchFamily="34" charset="0"/>
              </a:rPr>
              <a:t>thúc</a:t>
            </a:r>
            <a:r>
              <a:rPr kumimoji="0" lang="en-US" altLang="en-US" b="1" i="0" u="none" strike="noStrike" kern="1200" cap="none" spc="0" normalizeH="0" baseline="0" noProof="0" dirty="0">
                <a:ln>
                  <a:noFill/>
                </a:ln>
                <a:solidFill>
                  <a:srgbClr val="FF0000"/>
                </a:solidFill>
                <a:effectLst/>
                <a:uLnTx/>
                <a:uFillTx/>
                <a:latin typeface="#9Slide05 Brannboll Ny" panose="02000000000000000000" pitchFamily="2" charset="0"/>
                <a:cs typeface="Arial" panose="020B0604020202020204" pitchFamily="34" charset="0"/>
                <a:sym typeface="Arial" panose="020B0604020202020204" pitchFamily="34" charset="0"/>
              </a:rPr>
              <a:t> 2 </a:t>
            </a:r>
            <a:r>
              <a:rPr kumimoji="0" lang="en-US" altLang="en-US" b="1" i="0" u="none" strike="noStrike" kern="1200" cap="none" spc="0" normalizeH="0" baseline="0" noProof="0" dirty="0" err="1">
                <a:ln>
                  <a:noFill/>
                </a:ln>
                <a:solidFill>
                  <a:srgbClr val="FF0000"/>
                </a:solidFill>
                <a:effectLst/>
                <a:uLnTx/>
                <a:uFillTx/>
                <a:latin typeface="#9Slide05 Brannboll Ny" panose="02000000000000000000" pitchFamily="2" charset="0"/>
                <a:cs typeface="Arial" panose="020B0604020202020204" pitchFamily="34" charset="0"/>
                <a:sym typeface="Arial" panose="020B0604020202020204" pitchFamily="34" charset="0"/>
              </a:rPr>
              <a:t>phút</a:t>
            </a:r>
            <a:r>
              <a:rPr kumimoji="0" lang="en-US" altLang="en-US" b="1" i="0" u="none" strike="noStrike" kern="1200" cap="none" spc="0" normalizeH="0" baseline="0" noProof="0" dirty="0">
                <a:ln>
                  <a:noFill/>
                </a:ln>
                <a:solidFill>
                  <a:srgbClr val="FF0000"/>
                </a:solidFill>
                <a:effectLst/>
                <a:uLnTx/>
                <a:uFillTx/>
                <a:latin typeface="#9Slide05 Brannboll Ny" panose="02000000000000000000" pitchFamily="2" charset="0"/>
                <a:cs typeface="Arial" panose="020B0604020202020204" pitchFamily="34" charset="0"/>
                <a:sym typeface="Arial" panose="020B0604020202020204" pitchFamily="34" charset="0"/>
              </a:rPr>
              <a:t>, </a:t>
            </a:r>
            <a:r>
              <a:rPr kumimoji="0" lang="en-US" altLang="en-US" b="1" i="0" u="none" strike="noStrike" kern="1200" cap="none" spc="0" normalizeH="0" baseline="0" noProof="0" dirty="0" err="1">
                <a:ln>
                  <a:noFill/>
                </a:ln>
                <a:solidFill>
                  <a:srgbClr val="FF0000"/>
                </a:solidFill>
                <a:effectLst/>
                <a:uLnTx/>
                <a:uFillTx/>
                <a:latin typeface="#9Slide05 Brannboll Ny" panose="02000000000000000000" pitchFamily="2" charset="0"/>
                <a:cs typeface="Arial" panose="020B0604020202020204" pitchFamily="34" charset="0"/>
                <a:sym typeface="Arial" panose="020B0604020202020204" pitchFamily="34" charset="0"/>
              </a:rPr>
              <a:t>đội</a:t>
            </a:r>
            <a:r>
              <a:rPr kumimoji="0" lang="en-US" altLang="en-US" b="1" i="0" u="none" strike="noStrike" kern="1200" cap="none" spc="0" normalizeH="0" baseline="0" noProof="0" dirty="0">
                <a:ln>
                  <a:noFill/>
                </a:ln>
                <a:solidFill>
                  <a:srgbClr val="FF0000"/>
                </a:solidFill>
                <a:effectLst/>
                <a:uLnTx/>
                <a:uFillTx/>
                <a:latin typeface="#9Slide05 Brannboll Ny" panose="02000000000000000000" pitchFamily="2" charset="0"/>
                <a:cs typeface="Arial" panose="020B0604020202020204" pitchFamily="34" charset="0"/>
                <a:sym typeface="Arial" panose="020B0604020202020204" pitchFamily="34" charset="0"/>
              </a:rPr>
              <a:t> </a:t>
            </a:r>
            <a:r>
              <a:rPr kumimoji="0" lang="vi-VN" altLang="en-US" b="1" i="0" u="none" strike="noStrike" kern="1200" cap="none" spc="0" normalizeH="0" baseline="0" noProof="0" dirty="0">
                <a:ln>
                  <a:noFill/>
                </a:ln>
                <a:solidFill>
                  <a:srgbClr val="FF0000"/>
                </a:solidFill>
                <a:effectLst/>
                <a:uLnTx/>
                <a:uFillTx/>
                <a:latin typeface="#9Slide05 Brannboll Ny" panose="02000000000000000000" pitchFamily="2" charset="0"/>
                <a:cs typeface="Arial" panose="020B0604020202020204" pitchFamily="34" charset="0"/>
                <a:sym typeface="Arial" panose="020B0604020202020204" pitchFamily="34" charset="0"/>
              </a:rPr>
              <a:t>trả lời nhanh, đúng là đội chiến thắng.</a:t>
            </a:r>
            <a:endParaRPr kumimoji="0" lang="en-US" altLang="en-US" b="1" i="0" u="none" strike="noStrike" kern="1200" cap="none" spc="0" normalizeH="0" baseline="0" noProof="0" dirty="0">
              <a:ln>
                <a:noFill/>
              </a:ln>
              <a:solidFill>
                <a:srgbClr val="FF0000"/>
              </a:solidFill>
              <a:effectLst/>
              <a:uLnTx/>
              <a:uFillTx/>
              <a:latin typeface="#9Slide05 Brannboll Ny" panose="02000000000000000000" pitchFamily="2" charset="0"/>
              <a:cs typeface="Arial" panose="020B0604020202020204" pitchFamily="34" charset="0"/>
              <a:sym typeface="Arial" panose="020B0604020202020204" pitchFamily="34" charset="0"/>
            </a:endParaRPr>
          </a:p>
        </p:txBody>
      </p:sp>
      <p:grpSp>
        <p:nvGrpSpPr>
          <p:cNvPr id="11" name="Group 10">
            <a:extLst>
              <a:ext uri="{FF2B5EF4-FFF2-40B4-BE49-F238E27FC236}">
                <a16:creationId xmlns:a16="http://schemas.microsoft.com/office/drawing/2014/main" id="{2454FAEF-CCC0-860A-B45D-4F96A25267E3}"/>
              </a:ext>
            </a:extLst>
          </p:cNvPr>
          <p:cNvGrpSpPr/>
          <p:nvPr/>
        </p:nvGrpSpPr>
        <p:grpSpPr>
          <a:xfrm>
            <a:off x="544364" y="2099768"/>
            <a:ext cx="1355725" cy="1106488"/>
            <a:chOff x="938213" y="1447800"/>
            <a:chExt cx="1355725" cy="1106488"/>
          </a:xfrm>
        </p:grpSpPr>
        <p:sp>
          <p:nvSpPr>
            <p:cNvPr id="12" name="Oval 11">
              <a:extLst>
                <a:ext uri="{FF2B5EF4-FFF2-40B4-BE49-F238E27FC236}">
                  <a16:creationId xmlns:a16="http://schemas.microsoft.com/office/drawing/2014/main" id="{A1B30516-1FBC-FE3B-AFEA-C4E081191DBA}"/>
                </a:ext>
              </a:extLst>
            </p:cNvPr>
            <p:cNvSpPr/>
            <p:nvPr/>
          </p:nvSpPr>
          <p:spPr>
            <a:xfrm>
              <a:off x="1042988" y="1495425"/>
              <a:ext cx="1058862" cy="1058863"/>
            </a:xfrm>
            <a:prstGeom prst="ellipse">
              <a:avLst/>
            </a:prstGeom>
            <a:solidFill>
              <a:sysClr val="window" lastClr="FFFFFF"/>
            </a:solidFill>
            <a:ln w="41275" cap="flat" cmpd="sng" algn="ctr">
              <a:solidFill>
                <a:srgbClr val="ED7D31"/>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67" b="0" i="0" u="none" strike="noStrike" kern="0" cap="none" spc="0" normalizeH="0" baseline="0" noProof="0" dirty="0">
                  <a:ln>
                    <a:noFill/>
                  </a:ln>
                  <a:solidFill>
                    <a:prstClr val="white"/>
                  </a:solidFill>
                  <a:effectLst/>
                  <a:uLnTx/>
                  <a:uFillTx/>
                  <a:latin typeface="Calibri" panose="020F0502020204030204"/>
                  <a:ea typeface="+mn-ea"/>
                  <a:cs typeface="+mn-cs"/>
                  <a:sym typeface="Arial" panose="020B0604020202020204" pitchFamily="34" charset="0"/>
                </a:rPr>
                <a:t>1111</a:t>
              </a:r>
            </a:p>
          </p:txBody>
        </p:sp>
        <p:pic>
          <p:nvPicPr>
            <p:cNvPr id="13" name="Picture 2" descr="Các số đếm từ 1 đến 5">
              <a:extLst>
                <a:ext uri="{FF2B5EF4-FFF2-40B4-BE49-F238E27FC236}">
                  <a16:creationId xmlns:a16="http://schemas.microsoft.com/office/drawing/2014/main" id="{1E2F79F7-7796-CFFD-E711-8D13EB42A8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213" y="1447800"/>
              <a:ext cx="1355725"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3">
            <a:extLst>
              <a:ext uri="{FF2B5EF4-FFF2-40B4-BE49-F238E27FC236}">
                <a16:creationId xmlns:a16="http://schemas.microsoft.com/office/drawing/2014/main" id="{B9D6F8CA-BFDF-5BC9-A04E-53793F808E74}"/>
              </a:ext>
            </a:extLst>
          </p:cNvPr>
          <p:cNvGrpSpPr/>
          <p:nvPr/>
        </p:nvGrpSpPr>
        <p:grpSpPr>
          <a:xfrm>
            <a:off x="593578" y="3254137"/>
            <a:ext cx="1212850" cy="1017588"/>
            <a:chOff x="814387" y="2758679"/>
            <a:chExt cx="1327150" cy="1186259"/>
          </a:xfrm>
        </p:grpSpPr>
        <p:sp>
          <p:nvSpPr>
            <p:cNvPr id="15" name="Oval 14">
              <a:extLst>
                <a:ext uri="{FF2B5EF4-FFF2-40B4-BE49-F238E27FC236}">
                  <a16:creationId xmlns:a16="http://schemas.microsoft.com/office/drawing/2014/main" id="{2FC35F2E-E51D-E43E-B563-FA7A007E23DB}"/>
                </a:ext>
              </a:extLst>
            </p:cNvPr>
            <p:cNvSpPr/>
            <p:nvPr/>
          </p:nvSpPr>
          <p:spPr>
            <a:xfrm>
              <a:off x="814387" y="2758679"/>
              <a:ext cx="1287463" cy="1186259"/>
            </a:xfrm>
            <a:prstGeom prst="ellipse">
              <a:avLst/>
            </a:prstGeom>
            <a:solidFill>
              <a:sysClr val="window" lastClr="FFFFFF"/>
            </a:solidFill>
            <a:ln w="41275" cap="flat" cmpd="sng" algn="ctr">
              <a:solidFill>
                <a:srgbClr val="FFC000"/>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67" b="0" i="0" u="none" strike="noStrike" kern="0" cap="none" spc="0" normalizeH="0" baseline="0" noProof="0" dirty="0">
                <a:ln>
                  <a:noFill/>
                </a:ln>
                <a:solidFill>
                  <a:prstClr val="white"/>
                </a:solidFill>
                <a:effectLst/>
                <a:uLnTx/>
                <a:uFillTx/>
                <a:latin typeface="Calibri" panose="020F0502020204030204"/>
                <a:ea typeface="+mn-ea"/>
                <a:cs typeface="+mn-cs"/>
                <a:sym typeface="Arial" panose="020B0604020202020204" pitchFamily="34" charset="0"/>
              </a:endParaRPr>
            </a:p>
          </p:txBody>
        </p:sp>
        <p:pic>
          <p:nvPicPr>
            <p:cNvPr id="16" name="Picture 4" descr="Các số đếm từ 1 đến 5">
              <a:extLst>
                <a:ext uri="{FF2B5EF4-FFF2-40B4-BE49-F238E27FC236}">
                  <a16:creationId xmlns:a16="http://schemas.microsoft.com/office/drawing/2014/main" id="{1982D5EA-068D-4E56-8264-56D6D13A75D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4387" y="2933066"/>
              <a:ext cx="1327150"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oup 16">
            <a:extLst>
              <a:ext uri="{FF2B5EF4-FFF2-40B4-BE49-F238E27FC236}">
                <a16:creationId xmlns:a16="http://schemas.microsoft.com/office/drawing/2014/main" id="{0B799A03-943E-FB95-7182-A7633DD77B95}"/>
              </a:ext>
            </a:extLst>
          </p:cNvPr>
          <p:cNvGrpSpPr/>
          <p:nvPr/>
        </p:nvGrpSpPr>
        <p:grpSpPr>
          <a:xfrm>
            <a:off x="602308" y="4460249"/>
            <a:ext cx="1382713" cy="1041813"/>
            <a:chOff x="607083" y="3928428"/>
            <a:chExt cx="1702070" cy="1284922"/>
          </a:xfrm>
        </p:grpSpPr>
        <p:sp>
          <p:nvSpPr>
            <p:cNvPr id="18" name="Oval 17">
              <a:extLst>
                <a:ext uri="{FF2B5EF4-FFF2-40B4-BE49-F238E27FC236}">
                  <a16:creationId xmlns:a16="http://schemas.microsoft.com/office/drawing/2014/main" id="{5EAED260-BE96-8248-938B-A37A518639B3}"/>
                </a:ext>
              </a:extLst>
            </p:cNvPr>
            <p:cNvSpPr/>
            <p:nvPr/>
          </p:nvSpPr>
          <p:spPr>
            <a:xfrm>
              <a:off x="719137" y="3928428"/>
              <a:ext cx="1382713" cy="1284922"/>
            </a:xfrm>
            <a:prstGeom prst="ellipse">
              <a:avLst/>
            </a:prstGeom>
            <a:solidFill>
              <a:sysClr val="window" lastClr="FFFFFF"/>
            </a:solidFill>
            <a:ln w="41275" cap="flat" cmpd="sng" algn="ctr">
              <a:solidFill>
                <a:srgbClr val="ED7D31"/>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67" b="0" i="0" u="none" strike="noStrike" kern="0" cap="none" spc="0" normalizeH="0" baseline="0" noProof="0" dirty="0">
                <a:ln>
                  <a:noFill/>
                </a:ln>
                <a:solidFill>
                  <a:prstClr val="white"/>
                </a:solidFill>
                <a:effectLst/>
                <a:uLnTx/>
                <a:uFillTx/>
                <a:latin typeface="Calibri" panose="020F0502020204030204"/>
                <a:ea typeface="+mn-ea"/>
                <a:cs typeface="+mn-cs"/>
                <a:sym typeface="Arial" panose="020B0604020202020204" pitchFamily="34" charset="0"/>
              </a:endParaRPr>
            </a:p>
          </p:txBody>
        </p:sp>
        <p:pic>
          <p:nvPicPr>
            <p:cNvPr id="19" name="Picture 6" descr="Các số đếm từ 1 đến 5">
              <a:extLst>
                <a:ext uri="{FF2B5EF4-FFF2-40B4-BE49-F238E27FC236}">
                  <a16:creationId xmlns:a16="http://schemas.microsoft.com/office/drawing/2014/main" id="{B776CABB-958A-5F90-A5E9-DF3AFEA11A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083" y="4046538"/>
              <a:ext cx="170207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Group 19">
            <a:extLst>
              <a:ext uri="{FF2B5EF4-FFF2-40B4-BE49-F238E27FC236}">
                <a16:creationId xmlns:a16="http://schemas.microsoft.com/office/drawing/2014/main" id="{270EBB7B-8139-ED9D-A25C-68978C5220C7}"/>
              </a:ext>
            </a:extLst>
          </p:cNvPr>
          <p:cNvGrpSpPr/>
          <p:nvPr/>
        </p:nvGrpSpPr>
        <p:grpSpPr>
          <a:xfrm>
            <a:off x="530871" y="5625721"/>
            <a:ext cx="1382713" cy="1130143"/>
            <a:chOff x="911225" y="5443538"/>
            <a:chExt cx="1382713" cy="1130143"/>
          </a:xfrm>
        </p:grpSpPr>
        <p:sp>
          <p:nvSpPr>
            <p:cNvPr id="21" name="Oval 20">
              <a:extLst>
                <a:ext uri="{FF2B5EF4-FFF2-40B4-BE49-F238E27FC236}">
                  <a16:creationId xmlns:a16="http://schemas.microsoft.com/office/drawing/2014/main" id="{F8E2D12E-05C9-FEC0-F2F9-AFB3E09202FB}"/>
                </a:ext>
              </a:extLst>
            </p:cNvPr>
            <p:cNvSpPr/>
            <p:nvPr/>
          </p:nvSpPr>
          <p:spPr>
            <a:xfrm>
              <a:off x="1065213" y="5443538"/>
              <a:ext cx="1058862" cy="1057275"/>
            </a:xfrm>
            <a:prstGeom prst="ellipse">
              <a:avLst/>
            </a:prstGeom>
            <a:solidFill>
              <a:sysClr val="window" lastClr="FFFFFF"/>
            </a:solidFill>
            <a:ln w="41275" cap="flat" cmpd="sng" algn="ctr">
              <a:solidFill>
                <a:srgbClr val="FFC000"/>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67" b="0" i="0" u="none" strike="noStrike" kern="0" cap="none" spc="0" normalizeH="0" baseline="0" noProof="0" dirty="0">
                <a:ln>
                  <a:noFill/>
                </a:ln>
                <a:solidFill>
                  <a:prstClr val="white"/>
                </a:solidFill>
                <a:effectLst/>
                <a:uLnTx/>
                <a:uFillTx/>
                <a:latin typeface="Calibri" panose="020F0502020204030204"/>
                <a:ea typeface="+mn-ea"/>
                <a:cs typeface="+mn-cs"/>
                <a:sym typeface="Arial" panose="020B0604020202020204" pitchFamily="34" charset="0"/>
              </a:endParaRPr>
            </a:p>
          </p:txBody>
        </p:sp>
        <p:pic>
          <p:nvPicPr>
            <p:cNvPr id="22" name="Picture 8" descr="Các số đếm từ 1 đến 5">
              <a:extLst>
                <a:ext uri="{FF2B5EF4-FFF2-40B4-BE49-F238E27FC236}">
                  <a16:creationId xmlns:a16="http://schemas.microsoft.com/office/drawing/2014/main" id="{C2036677-DAA3-761C-874E-21654C56CF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1225" y="5537043"/>
              <a:ext cx="1382713"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4 Minute Timer with Pop Music for Kids! Timer for Classroom, Toddlers, Home, Outdoors, Indoors!">
            <a:hlinkClick r:id="" action="ppaction://media"/>
            <a:extLst>
              <a:ext uri="{FF2B5EF4-FFF2-40B4-BE49-F238E27FC236}">
                <a16:creationId xmlns:a16="http://schemas.microsoft.com/office/drawing/2014/main" id="{A2E01C29-ED41-511E-9E50-2DC2C44ED513}"/>
              </a:ext>
            </a:extLst>
          </p:cNvPr>
          <p:cNvPicPr>
            <a:picLocks noChangeAspect="1"/>
          </p:cNvPicPr>
          <p:nvPr>
            <a:videoFile r:link="rId1"/>
            <p:extLst>
              <p:ext uri="{DAA4B4D4-6D71-4841-9C94-3DE7FCFB9230}">
                <p14:media xmlns:p14="http://schemas.microsoft.com/office/powerpoint/2010/main" r:embed="rId2">
                  <p14:trim st="120594"/>
                </p14:media>
              </p:ext>
            </p:extLst>
          </p:nvPr>
        </p:nvPicPr>
        <p:blipFill>
          <a:blip r:embed="rId9"/>
          <a:stretch>
            <a:fillRect/>
          </a:stretch>
        </p:blipFill>
        <p:spPr>
          <a:xfrm>
            <a:off x="4367275" y="834256"/>
            <a:ext cx="2469502" cy="1265511"/>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48270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500"/>
                                        <p:tgtEl>
                                          <p:spTgt spid="20"/>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mediacall" presetSubtype="0" fill="hold" nodeType="clickEffect">
                                  <p:stCondLst>
                                    <p:cond delay="0"/>
                                  </p:stCondLst>
                                  <p:childTnLst>
                                    <p:cmd type="call" cmd="togglePause">
                                      <p:cBhvr>
                                        <p:cTn id="55" dur="1" fill="hold"/>
                                        <p:tgtEl>
                                          <p:spTgt spid="23"/>
                                        </p:tgtEl>
                                      </p:cBhvr>
                                    </p:cmd>
                                  </p:childTnLst>
                                </p:cTn>
                              </p:par>
                            </p:childTnLst>
                          </p:cTn>
                        </p:par>
                      </p:childTnLst>
                    </p:cTn>
                  </p:par>
                  <p:par>
                    <p:cTn id="56" fill="hold">
                      <p:stCondLst>
                        <p:cond delay="indefinite"/>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12166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60" fill="hold" display="0">
                  <p:stCondLst>
                    <p:cond delay="indefinite"/>
                  </p:stCondLst>
                </p:cTn>
                <p:tgtEl>
                  <p:spTgt spid="23"/>
                </p:tgtEl>
              </p:cMediaNode>
            </p:video>
          </p:childTnLst>
        </p:cTn>
      </p:par>
    </p:tnLst>
    <p:bldLst>
      <p:bldP spid="5" grpId="0" animBg="1"/>
      <p:bldP spid="7" grpId="0"/>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a:extLst>
              <a:ext uri="{FF2B5EF4-FFF2-40B4-BE49-F238E27FC236}">
                <a16:creationId xmlns:a16="http://schemas.microsoft.com/office/drawing/2014/main" id="{0DFDD576-3819-D575-C631-93374974D854}"/>
              </a:ext>
            </a:extLst>
          </p:cNvPr>
          <p:cNvSpPr/>
          <p:nvPr/>
        </p:nvSpPr>
        <p:spPr>
          <a:xfrm>
            <a:off x="141044" y="-1215"/>
            <a:ext cx="9062917" cy="524657"/>
          </a:xfrm>
          <a:prstGeom prst="plaque">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TRÒ CHƠI: </a:t>
            </a:r>
            <a:r>
              <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TỔ TƯ VẤN PHÁP LUẬT</a:t>
            </a:r>
          </a:p>
        </p:txBody>
      </p:sp>
      <p:sp>
        <p:nvSpPr>
          <p:cNvPr id="11" name="TextBox 10">
            <a:extLst>
              <a:ext uri="{FF2B5EF4-FFF2-40B4-BE49-F238E27FC236}">
                <a16:creationId xmlns:a16="http://schemas.microsoft.com/office/drawing/2014/main" id="{06AD4CA8-FBE8-8542-8B92-B5F491B8A21E}"/>
              </a:ext>
            </a:extLst>
          </p:cNvPr>
          <p:cNvSpPr txBox="1"/>
          <p:nvPr/>
        </p:nvSpPr>
        <p:spPr>
          <a:xfrm>
            <a:off x="92439" y="523442"/>
            <a:ext cx="12007121" cy="6065763"/>
          </a:xfrm>
          <a:prstGeom prst="rect">
            <a:avLst/>
          </a:prstGeom>
          <a:noFill/>
          <a:ln w="38100">
            <a:solidFill>
              <a:schemeClr val="accent1"/>
            </a:solidFill>
          </a:ln>
        </p:spPr>
        <p:txBody>
          <a:bodyPr wrap="square">
            <a:spAutoFit/>
          </a:bodyPr>
          <a:lstStyle/>
          <a:p>
            <a:pPr algn="just" rtl="0"/>
            <a:r>
              <a:rPr lang="vi-VN" sz="2000" b="1" i="1" dirty="0">
                <a:solidFill>
                  <a:srgbClr val="333333"/>
                </a:solidFill>
                <a:effectLst/>
                <a:latin typeface="Roboto" panose="02000000000000000000" pitchFamily="2" charset="0"/>
              </a:rPr>
              <a:t> </a:t>
            </a:r>
            <a:r>
              <a:rPr lang="vi-VN" sz="2400" b="1" i="1" dirty="0">
                <a:solidFill>
                  <a:srgbClr val="333333"/>
                </a:solidFill>
                <a:effectLst/>
                <a:latin typeface="Times New Roman" panose="02020603050405020304" pitchFamily="18" charset="0"/>
                <a:cs typeface="Times New Roman" panose="02020603050405020304" pitchFamily="18" charset="0"/>
              </a:rPr>
              <a:t>Trường hợp.</a:t>
            </a:r>
            <a:r>
              <a:rPr lang="vi-VN" sz="2400" b="0" i="0" dirty="0">
                <a:solidFill>
                  <a:srgbClr val="333333"/>
                </a:solidFill>
                <a:effectLst/>
                <a:latin typeface="Times New Roman" panose="02020603050405020304" pitchFamily="18" charset="0"/>
                <a:cs typeface="Times New Roman" panose="02020603050405020304" pitchFamily="18" charset="0"/>
              </a:rPr>
              <a:t> Sau phỏng vấn, bà N đã quyết định tuyển dụng chị G và anh C vào làm nhân viên của siêu thị. Qua trao đổi các nội dung về hợp đồng lao động, chị G nhận thấy các điều kiện về làm việc của mình không được đảm bảo như anh C nên đã thắc mắc nhưng không nhận được giải thích của bà N.</a:t>
            </a:r>
          </a:p>
          <a:p>
            <a:pPr algn="just" rtl="0">
              <a:spcBef>
                <a:spcPts val="0"/>
              </a:spcBef>
              <a:spcAft>
                <a:spcPts val="500"/>
              </a:spcAft>
            </a:pPr>
            <a:r>
              <a:rPr lang="vi-VN" sz="2400" b="1" i="1" dirty="0">
                <a:solidFill>
                  <a:srgbClr val="333333"/>
                </a:solidFill>
                <a:effectLst/>
                <a:latin typeface="Times New Roman" panose="02020603050405020304" pitchFamily="18" charset="0"/>
                <a:cs typeface="Times New Roman" panose="02020603050405020304" pitchFamily="18" charset="0"/>
              </a:rPr>
              <a:t>Tình huống.</a:t>
            </a:r>
            <a:r>
              <a:rPr lang="vi-VN" sz="2400" b="0" i="1" dirty="0">
                <a:solidFill>
                  <a:srgbClr val="333333"/>
                </a:solidFill>
                <a:effectLst/>
                <a:latin typeface="Times New Roman" panose="02020603050405020304" pitchFamily="18" charset="0"/>
                <a:cs typeface="Times New Roman" panose="02020603050405020304" pitchFamily="18" charset="0"/>
              </a:rPr>
              <a:t> </a:t>
            </a:r>
            <a:r>
              <a:rPr lang="vi-VN" sz="2400" b="0" i="0" dirty="0">
                <a:solidFill>
                  <a:srgbClr val="333333"/>
                </a:solidFill>
                <a:effectLst/>
                <a:latin typeface="Times New Roman" panose="02020603050405020304" pitchFamily="18" charset="0"/>
                <a:cs typeface="Times New Roman" panose="02020603050405020304" pitchFamily="18" charset="0"/>
              </a:rPr>
              <a:t>Để hoàn thành thủ tục kí hợp đồng lao động, Công ty X yêu cầu anh A phải cung cấp chính xác các thông tin liên quan đến nơi cư trú và tình trạng sức khoẻ. Anh A băn khoăn, không biết có cần cung cấp các thông tin đó cho Công ty X không?</a:t>
            </a:r>
          </a:p>
          <a:p>
            <a:pPr algn="just" rtl="0"/>
            <a:r>
              <a:rPr lang="vi-VN" sz="2400" b="0" i="0" dirty="0">
                <a:solidFill>
                  <a:srgbClr val="0033CC"/>
                </a:solidFill>
                <a:effectLst/>
                <a:latin typeface="Times New Roman" panose="02020603050405020304" pitchFamily="18" charset="0"/>
                <a:cs typeface="Times New Roman" panose="02020603050405020304" pitchFamily="18" charset="0"/>
              </a:rPr>
              <a:t>a) Em hãy xác định quyền và nghĩa vụ lao động của các chủ thể trong trường hợp trên.</a:t>
            </a:r>
          </a:p>
          <a:p>
            <a:pPr algn="just" rtl="0"/>
            <a:r>
              <a:rPr lang="vi-VN" sz="2400" b="0" i="0" dirty="0">
                <a:solidFill>
                  <a:srgbClr val="0033CC"/>
                </a:solidFill>
                <a:effectLst/>
                <a:latin typeface="Times New Roman" panose="02020603050405020304" pitchFamily="18" charset="0"/>
                <a:cs typeface="Times New Roman" panose="02020603050405020304" pitchFamily="18" charset="0"/>
              </a:rPr>
              <a:t>b) Nếu là bạn của anh A trong tình huống trên, em hãy giải đáp băn khoăn của anh A?</a:t>
            </a:r>
          </a:p>
          <a:p>
            <a:pPr algn="just" rtl="0"/>
            <a:r>
              <a:rPr lang="vi-VN" sz="2400" b="0" i="0" dirty="0">
                <a:solidFill>
                  <a:srgbClr val="0033CC"/>
                </a:solidFill>
                <a:effectLst/>
                <a:latin typeface="Times New Roman" panose="02020603050405020304" pitchFamily="18" charset="0"/>
                <a:cs typeface="Times New Roman" panose="02020603050405020304" pitchFamily="18" charset="0"/>
              </a:rPr>
              <a:t>c) Theo em, khi tham gia hợp đồng lao động, các bên có quyền và nghĩa vụ nào?</a:t>
            </a:r>
            <a:endParaRPr lang="en-US" sz="2400" b="0" i="0" dirty="0">
              <a:solidFill>
                <a:srgbClr val="0033CC"/>
              </a:solidFill>
              <a:effectLst/>
              <a:latin typeface="Times New Roman" panose="02020603050405020304" pitchFamily="18" charset="0"/>
              <a:cs typeface="Times New Roman" panose="02020603050405020304" pitchFamily="18" charset="0"/>
            </a:endParaRPr>
          </a:p>
          <a:p>
            <a:pPr algn="just" rtl="0"/>
            <a:r>
              <a:rPr lang="vi-VN" sz="2400" b="0" i="0" dirty="0">
                <a:solidFill>
                  <a:srgbClr val="333333"/>
                </a:solidFill>
                <a:effectLst/>
                <a:latin typeface="Roboto" panose="02000000000000000000" pitchFamily="2" charset="0"/>
              </a:rPr>
              <a:t> </a:t>
            </a:r>
            <a:r>
              <a:rPr lang="vi-VN" sz="2400" b="1" i="1" dirty="0">
                <a:solidFill>
                  <a:srgbClr val="333333"/>
                </a:solidFill>
                <a:effectLst/>
                <a:latin typeface="Times New Roman" panose="02020603050405020304" pitchFamily="18" charset="0"/>
                <a:cs typeface="Times New Roman" panose="02020603050405020304" pitchFamily="18" charset="0"/>
              </a:rPr>
              <a:t>Trường hợp.</a:t>
            </a:r>
            <a:r>
              <a:rPr lang="vi-VN" sz="2400" b="1" i="0" dirty="0">
                <a:solidFill>
                  <a:srgbClr val="333333"/>
                </a:solidFill>
                <a:effectLst/>
                <a:latin typeface="Times New Roman" panose="02020603050405020304" pitchFamily="18" charset="0"/>
                <a:cs typeface="Times New Roman" panose="02020603050405020304" pitchFamily="18" charset="0"/>
              </a:rPr>
              <a:t> </a:t>
            </a:r>
            <a:r>
              <a:rPr lang="vi-VN" sz="2400" b="0" i="0" dirty="0">
                <a:solidFill>
                  <a:srgbClr val="333333"/>
                </a:solidFill>
                <a:effectLst/>
                <a:latin typeface="Times New Roman" panose="02020603050405020304" pitchFamily="18" charset="0"/>
                <a:cs typeface="Times New Roman" panose="02020603050405020304" pitchFamily="18" charset="0"/>
              </a:rPr>
              <a:t>Theo thông báo tuyển dụng, Công ty A do anh T làm giám đốc, đang cần tuyển lao động lắp ráp linh kiện điện tử, làm việc 8 giờ/1 ngày với mức lương ban đầu là 5 triệu đồng/1 tháng và được hưởng các chế độ khác theo quy định của pháp luật. Qua trao đổi, thoả thuận với anh T, anh K (20 tuổi) đã đồng ý kí kết hợp đồng lao động với Công ty A theo những nội dung của thông báo tuyển dụng.</a:t>
            </a:r>
          </a:p>
          <a:p>
            <a:pPr algn="l" rtl="0"/>
            <a:r>
              <a:rPr lang="vi-VN" sz="2400" b="0" i="0" dirty="0">
                <a:solidFill>
                  <a:srgbClr val="0033CC"/>
                </a:solidFill>
                <a:effectLst/>
                <a:latin typeface="Times New Roman" panose="02020603050405020304" pitchFamily="18" charset="0"/>
                <a:cs typeface="Times New Roman" panose="02020603050405020304" pitchFamily="18" charset="0"/>
              </a:rPr>
              <a:t>Dựa vào thông tin trên, em hãy giúp anh K lập được hợp đồng lao động với Công ty A. </a:t>
            </a:r>
          </a:p>
        </p:txBody>
      </p:sp>
    </p:spTree>
    <p:extLst>
      <p:ext uri="{BB962C8B-B14F-4D97-AF65-F5344CB8AC3E}">
        <p14:creationId xmlns:p14="http://schemas.microsoft.com/office/powerpoint/2010/main" val="1487126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a:extLst>
              <a:ext uri="{FF2B5EF4-FFF2-40B4-BE49-F238E27FC236}">
                <a16:creationId xmlns:a16="http://schemas.microsoft.com/office/drawing/2014/main" id="{0DFDD576-3819-D575-C631-93374974D854}"/>
              </a:ext>
            </a:extLst>
          </p:cNvPr>
          <p:cNvSpPr/>
          <p:nvPr/>
        </p:nvSpPr>
        <p:spPr>
          <a:xfrm>
            <a:off x="0" y="211783"/>
            <a:ext cx="9062917" cy="809625"/>
          </a:xfrm>
          <a:prstGeom prst="plaque">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TRÒ CHƠI: </a:t>
            </a:r>
            <a:r>
              <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TỔ TƯ VẤN PHÁP LUẬT</a:t>
            </a:r>
          </a:p>
        </p:txBody>
      </p:sp>
      <p:pic>
        <p:nvPicPr>
          <p:cNvPr id="7" name="Picture 6">
            <a:extLst>
              <a:ext uri="{FF2B5EF4-FFF2-40B4-BE49-F238E27FC236}">
                <a16:creationId xmlns:a16="http://schemas.microsoft.com/office/drawing/2014/main" id="{83049294-9972-EEF0-9046-18166E229A48}"/>
              </a:ext>
            </a:extLst>
          </p:cNvPr>
          <p:cNvPicPr>
            <a:picLocks noChangeAspect="1"/>
          </p:cNvPicPr>
          <p:nvPr/>
        </p:nvPicPr>
        <p:blipFill>
          <a:blip r:embed="rId2"/>
          <a:srcRect/>
          <a:stretch>
            <a:fillRect/>
          </a:stretch>
        </p:blipFill>
        <p:spPr bwMode="auto">
          <a:xfrm>
            <a:off x="8384343" y="-1215"/>
            <a:ext cx="3807657" cy="1320349"/>
          </a:xfrm>
          <a:prstGeom prst="rect">
            <a:avLst/>
          </a:prstGeom>
          <a:noFill/>
          <a:ln w="9525">
            <a:noFill/>
            <a:miter lim="800000"/>
            <a:headEnd/>
            <a:tailEnd/>
          </a:ln>
        </p:spPr>
      </p:pic>
      <p:sp>
        <p:nvSpPr>
          <p:cNvPr id="11" name="TextBox 10">
            <a:extLst>
              <a:ext uri="{FF2B5EF4-FFF2-40B4-BE49-F238E27FC236}">
                <a16:creationId xmlns:a16="http://schemas.microsoft.com/office/drawing/2014/main" id="{06AD4CA8-FBE8-8542-8B92-B5F491B8A21E}"/>
              </a:ext>
            </a:extLst>
          </p:cNvPr>
          <p:cNvSpPr txBox="1"/>
          <p:nvPr/>
        </p:nvSpPr>
        <p:spPr>
          <a:xfrm>
            <a:off x="639580" y="1533306"/>
            <a:ext cx="10573063" cy="4503797"/>
          </a:xfrm>
          <a:prstGeom prst="rect">
            <a:avLst/>
          </a:prstGeom>
          <a:noFill/>
          <a:ln w="38100">
            <a:solidFill>
              <a:schemeClr val="accent1"/>
            </a:solid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quyền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đáp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thắc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mắc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hợp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đồng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vụ</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cung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cấp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thích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tin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thắc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mắc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Nếu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sẽ</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đáp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16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Bộ</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luật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Lao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2019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định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vụ</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cung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cấp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tin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hợp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đồng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cung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cấp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tin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trung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sử</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họ</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ngày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năm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giới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trú</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vấn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năng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nhận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sức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khỏe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vấn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liên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trực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việc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hợp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đồng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sử</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yêu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cầu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2008337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a:extLst>
              <a:ext uri="{FF2B5EF4-FFF2-40B4-BE49-F238E27FC236}">
                <a16:creationId xmlns:a16="http://schemas.microsoft.com/office/drawing/2014/main" id="{0DFDD576-3819-D575-C631-93374974D854}"/>
              </a:ext>
            </a:extLst>
          </p:cNvPr>
          <p:cNvSpPr/>
          <p:nvPr/>
        </p:nvSpPr>
        <p:spPr>
          <a:xfrm>
            <a:off x="141044" y="0"/>
            <a:ext cx="9062917" cy="809625"/>
          </a:xfrm>
          <a:prstGeom prst="plaque">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TRÒ CHƠI: </a:t>
            </a:r>
            <a:r>
              <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TỔ TƯ VẤN PHÁP LUẬT</a:t>
            </a:r>
          </a:p>
        </p:txBody>
      </p:sp>
      <p:pic>
        <p:nvPicPr>
          <p:cNvPr id="7" name="Picture 6">
            <a:extLst>
              <a:ext uri="{FF2B5EF4-FFF2-40B4-BE49-F238E27FC236}">
                <a16:creationId xmlns:a16="http://schemas.microsoft.com/office/drawing/2014/main" id="{83049294-9972-EEF0-9046-18166E229A48}"/>
              </a:ext>
            </a:extLst>
          </p:cNvPr>
          <p:cNvPicPr>
            <a:picLocks noChangeAspect="1"/>
          </p:cNvPicPr>
          <p:nvPr/>
        </p:nvPicPr>
        <p:blipFill>
          <a:blip r:embed="rId2"/>
          <a:srcRect/>
          <a:stretch>
            <a:fillRect/>
          </a:stretch>
        </p:blipFill>
        <p:spPr bwMode="auto">
          <a:xfrm>
            <a:off x="8384343" y="-1215"/>
            <a:ext cx="3807657" cy="1320349"/>
          </a:xfrm>
          <a:prstGeom prst="rect">
            <a:avLst/>
          </a:prstGeom>
          <a:noFill/>
          <a:ln w="9525">
            <a:noFill/>
            <a:miter lim="800000"/>
            <a:headEnd/>
            <a:tailEnd/>
          </a:ln>
        </p:spPr>
      </p:pic>
      <p:pic>
        <p:nvPicPr>
          <p:cNvPr id="3074" name="Picture 2" descr="Mẫu hợp đồng lao động mới nhất">
            <a:extLst>
              <a:ext uri="{FF2B5EF4-FFF2-40B4-BE49-F238E27FC236}">
                <a16:creationId xmlns:a16="http://schemas.microsoft.com/office/drawing/2014/main" id="{80055AAB-D0CE-DB8C-3AB2-76E0158CEB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01" y="1319134"/>
            <a:ext cx="5432393" cy="540713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ẫu hợp đồng lao động cập nhật mới nhất 2023">
            <a:extLst>
              <a:ext uri="{FF2B5EF4-FFF2-40B4-BE49-F238E27FC236}">
                <a16:creationId xmlns:a16="http://schemas.microsoft.com/office/drawing/2014/main" id="{ED65E403-46DC-5D1C-7ADB-18AA8B6D80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3915" y="1565328"/>
            <a:ext cx="5845793" cy="5160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154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4">
            <a:extLst>
              <a:ext uri="{FF2B5EF4-FFF2-40B4-BE49-F238E27FC236}">
                <a16:creationId xmlns:a16="http://schemas.microsoft.com/office/drawing/2014/main" id="{C863D858-077E-B432-196C-9A08990EFC96}"/>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0" y="0"/>
            <a:ext cx="12037102" cy="7158288"/>
          </a:xfrm>
          <a:prstGeom prst="rect">
            <a:avLst/>
          </a:prstGeom>
        </p:spPr>
      </p:pic>
      <p:sp>
        <p:nvSpPr>
          <p:cNvPr id="10" name="TextBox 9">
            <a:extLst>
              <a:ext uri="{FF2B5EF4-FFF2-40B4-BE49-F238E27FC236}">
                <a16:creationId xmlns:a16="http://schemas.microsoft.com/office/drawing/2014/main" id="{8E439274-9DA7-8E0D-F525-63FC731A3813}"/>
              </a:ext>
            </a:extLst>
          </p:cNvPr>
          <p:cNvSpPr txBox="1"/>
          <p:nvPr/>
        </p:nvSpPr>
        <p:spPr>
          <a:xfrm>
            <a:off x="999084" y="2115111"/>
            <a:ext cx="9913755" cy="2600199"/>
          </a:xfrm>
          <a:prstGeom prst="rect">
            <a:avLst/>
          </a:prstGeom>
          <a:noFill/>
        </p:spPr>
        <p:txBody>
          <a:bodyPr wrap="square" rtlCol="0">
            <a:spAutoFit/>
          </a:bodyPr>
          <a:lstStyle/>
          <a:p>
            <a:pPr indent="228600" algn="just">
              <a:lnSpc>
                <a:spcPct val="150000"/>
              </a:lnSpc>
              <a:spcAft>
                <a:spcPts val="300"/>
              </a:spcAft>
            </a:pP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lao</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thỏa</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thuận</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lao</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lao</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tiền</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lương</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lao</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bên</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lao</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id="{B48DD248-CEF8-A309-9890-58B851EA9F04}"/>
              </a:ext>
            </a:extLst>
          </p:cNvPr>
          <p:cNvPicPr>
            <a:picLocks noChangeAspect="1"/>
          </p:cNvPicPr>
          <p:nvPr/>
        </p:nvPicPr>
        <p:blipFill>
          <a:blip r:embed="rId4"/>
          <a:stretch>
            <a:fillRect/>
          </a:stretch>
        </p:blipFill>
        <p:spPr>
          <a:xfrm>
            <a:off x="10778969" y="-6351"/>
            <a:ext cx="1412682" cy="1048603"/>
          </a:xfrm>
          <a:prstGeom prst="rect">
            <a:avLst/>
          </a:prstGeom>
        </p:spPr>
      </p:pic>
      <p:pic>
        <p:nvPicPr>
          <p:cNvPr id="4" name="Picture 8" descr="Các số đếm từ 1 đến 5">
            <a:extLst>
              <a:ext uri="{FF2B5EF4-FFF2-40B4-BE49-F238E27FC236}">
                <a16:creationId xmlns:a16="http://schemas.microsoft.com/office/drawing/2014/main" id="{DD59FAA5-9A1E-230E-CB6A-1900AB584E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4863" y="-59646"/>
            <a:ext cx="2865906" cy="2148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548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4">
            <a:extLst>
              <a:ext uri="{FF2B5EF4-FFF2-40B4-BE49-F238E27FC236}">
                <a16:creationId xmlns:a16="http://schemas.microsoft.com/office/drawing/2014/main" id="{76074173-99B7-C58E-660D-56A70782CF67}"/>
              </a:ext>
            </a:extLst>
          </p:cNvPr>
          <p:cNvSpPr txBox="1"/>
          <p:nvPr/>
        </p:nvSpPr>
        <p:spPr>
          <a:xfrm>
            <a:off x="1673400" y="171682"/>
            <a:ext cx="9636597" cy="1107996"/>
          </a:xfrm>
          <a:prstGeom prst="rect">
            <a:avLst/>
          </a:prstGeom>
          <a:solidFill>
            <a:srgbClr val="ED7D31"/>
          </a:solidFill>
          <a:ln w="3810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zh-CN" sz="6600" b="1" i="0" u="none" strike="noStrike" kern="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Trò</a:t>
            </a:r>
            <a:r>
              <a:rPr kumimoji="1" lang="en-US" altLang="zh-CN" sz="6600" b="1" i="0" u="none" strike="noStrike" kern="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t>
            </a:r>
            <a:r>
              <a:rPr kumimoji="1" lang="en-US" altLang="zh-CN" sz="6600" b="1" i="0" u="none" strike="noStrike" kern="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chơi</a:t>
            </a:r>
            <a:r>
              <a:rPr kumimoji="1" lang="en-US" altLang="zh-CN" sz="6600" b="1" i="0" u="none" strike="noStrike" kern="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Chia </a:t>
            </a:r>
            <a:r>
              <a:rPr kumimoji="1" lang="en-US" altLang="zh-CN" sz="6600" b="1" i="0" u="none" strike="noStrike" kern="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sẻ</a:t>
            </a:r>
            <a:r>
              <a:rPr kumimoji="1" lang="en-US" altLang="zh-CN" sz="6600" b="1" i="0" u="none" strike="noStrike" kern="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t>
            </a:r>
            <a:r>
              <a:rPr kumimoji="1" lang="en-US" altLang="zh-CN" sz="6600" b="1" i="0" u="none" strike="noStrike" kern="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hiểu</a:t>
            </a:r>
            <a:r>
              <a:rPr kumimoji="1" lang="en-US" altLang="zh-CN" sz="6600" b="1" i="0" u="none" strike="noStrike" kern="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t>
            </a:r>
            <a:r>
              <a:rPr kumimoji="1" lang="en-US" altLang="zh-CN" sz="6600" b="1" i="0" u="none" strike="noStrike" kern="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biết</a:t>
            </a:r>
            <a:endParaRPr kumimoji="1" lang="zh-CN" altLang="en-US" sz="6600" b="1" i="0" u="none" strike="noStrike" kern="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endParaRPr>
          </a:p>
        </p:txBody>
      </p:sp>
      <p:pic>
        <p:nvPicPr>
          <p:cNvPr id="5" name="图片 11">
            <a:extLst>
              <a:ext uri="{FF2B5EF4-FFF2-40B4-BE49-F238E27FC236}">
                <a16:creationId xmlns:a16="http://schemas.microsoft.com/office/drawing/2014/main" id="{E8A32D3B-B27C-0248-22E8-58F128F5A4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99638">
            <a:off x="131183" y="91298"/>
            <a:ext cx="1308474" cy="1290182"/>
          </a:xfrm>
          <a:prstGeom prst="rect">
            <a:avLst/>
          </a:prstGeom>
        </p:spPr>
      </p:pic>
      <p:sp>
        <p:nvSpPr>
          <p:cNvPr id="6" name="Hộp Văn bản 32">
            <a:extLst>
              <a:ext uri="{FF2B5EF4-FFF2-40B4-BE49-F238E27FC236}">
                <a16:creationId xmlns:a16="http://schemas.microsoft.com/office/drawing/2014/main" id="{3E8330B7-AC48-64FC-EF4F-C526B03885D5}"/>
              </a:ext>
            </a:extLst>
          </p:cNvPr>
          <p:cNvSpPr txBox="1"/>
          <p:nvPr/>
        </p:nvSpPr>
        <p:spPr>
          <a:xfrm>
            <a:off x="383210" y="1365901"/>
            <a:ext cx="11414050" cy="584775"/>
          </a:xfrm>
          <a:prstGeom prst="rect">
            <a:avLst/>
          </a:prstGeom>
          <a:noFill/>
        </p:spPr>
        <p:txBody>
          <a:bodyPr wrap="square" rtlCol="0">
            <a:spAutoFit/>
          </a:bodyPr>
          <a:lstStyle/>
          <a:p>
            <a:pPr defTabSz="457200"/>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ảnh</a:t>
            </a:r>
            <a:r>
              <a:rPr lang="en-US" sz="3200" b="1" dirty="0">
                <a:latin typeface="Times New Roman" panose="02020603050405020304" pitchFamily="18" charset="0"/>
                <a:cs typeface="Times New Roman" panose="02020603050405020304" pitchFamily="18" charset="0"/>
              </a:rPr>
              <a:t>, chia </a:t>
            </a:r>
            <a:r>
              <a:rPr lang="en-US" sz="3200" b="1" dirty="0" err="1">
                <a:latin typeface="Times New Roman" panose="02020603050405020304" pitchFamily="18" charset="0"/>
                <a:cs typeface="Times New Roman" panose="02020603050405020304" pitchFamily="18" charset="0"/>
              </a:rPr>
              <a:t>sẻ</a:t>
            </a:r>
            <a:r>
              <a:rPr lang="en-US" sz="3200" b="1" dirty="0">
                <a:latin typeface="Times New Roman" panose="02020603050405020304" pitchFamily="18" charset="0"/>
                <a:cs typeface="Times New Roman" panose="02020603050405020304" pitchFamily="18" charset="0"/>
              </a:rPr>
              <a:t> ý </a:t>
            </a:r>
            <a:r>
              <a:rPr lang="en-US" sz="3200" b="1" dirty="0" err="1">
                <a:latin typeface="Times New Roman" panose="02020603050405020304" pitchFamily="18" charset="0"/>
                <a:cs typeface="Times New Roman" panose="02020603050405020304" pitchFamily="18" charset="0"/>
              </a:rPr>
              <a:t>nghĩa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ca </a:t>
            </a:r>
            <a:r>
              <a:rPr lang="en-US" sz="3200" b="1" dirty="0" err="1">
                <a:latin typeface="Times New Roman" panose="02020603050405020304" pitchFamily="18" charset="0"/>
                <a:cs typeface="Times New Roman" panose="02020603050405020304" pitchFamily="18" charset="0"/>
              </a:rPr>
              <a:t>dao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đây</a:t>
            </a:r>
            <a:r>
              <a:rPr lang="en-US" sz="3200" b="1" dirty="0">
                <a:latin typeface="Times New Roman" panose="02020603050405020304" pitchFamily="18" charset="0"/>
                <a:cs typeface="Times New Roman" panose="02020603050405020304" pitchFamily="18" charset="0"/>
              </a:rPr>
              <a:t>: </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8" name="Hộp Văn bản 37">
            <a:extLst>
              <a:ext uri="{FF2B5EF4-FFF2-40B4-BE49-F238E27FC236}">
                <a16:creationId xmlns:a16="http://schemas.microsoft.com/office/drawing/2014/main" id="{57A33430-478E-E8DD-F6B0-2852D6A101AB}"/>
              </a:ext>
            </a:extLst>
          </p:cNvPr>
          <p:cNvSpPr txBox="1"/>
          <p:nvPr/>
        </p:nvSpPr>
        <p:spPr>
          <a:xfrm>
            <a:off x="8320974" y="2309359"/>
            <a:ext cx="3356364" cy="2246769"/>
          </a:xfrm>
          <a:prstGeom prst="rect">
            <a:avLst/>
          </a:prstGeom>
          <a:noFill/>
        </p:spPr>
        <p:txBody>
          <a:bodyPr wrap="square" rtlCol="0">
            <a:spAutoFit/>
          </a:bodyPr>
          <a:lstStyle/>
          <a:p>
            <a:pPr algn="ctr" defTabSz="457200"/>
            <a:r>
              <a:rPr lang="vi-VN" sz="2800" b="1" dirty="0">
                <a:solidFill>
                  <a:prstClr val="black"/>
                </a:solidFill>
                <a:latin typeface="Times New Roman" panose="02020603050405020304" pitchFamily="18" charset="0"/>
              </a:rPr>
              <a:t>Câu </a:t>
            </a:r>
            <a:r>
              <a:rPr lang="vi-VN" sz="2800" b="1" dirty="0" err="1">
                <a:solidFill>
                  <a:prstClr val="black"/>
                </a:solidFill>
                <a:latin typeface="Times New Roman" panose="02020603050405020304" pitchFamily="18" charset="0"/>
              </a:rPr>
              <a:t>hỏi</a:t>
            </a:r>
            <a:r>
              <a:rPr lang="vi-VN" sz="2800" b="1" dirty="0">
                <a:solidFill>
                  <a:prstClr val="black"/>
                </a:solidFill>
                <a:latin typeface="Times New Roman" panose="02020603050405020304" pitchFamily="18" charset="0"/>
              </a:rPr>
              <a:t>:</a:t>
            </a:r>
          </a:p>
          <a:p>
            <a:pPr algn="just" defTabSz="457200"/>
            <a:r>
              <a:rPr lang="vi-VN" sz="2800" dirty="0">
                <a:solidFill>
                  <a:prstClr val="black"/>
                </a:solidFill>
                <a:latin typeface="Times New Roman" panose="02020603050405020304" pitchFamily="18" charset="0"/>
              </a:rPr>
              <a:t>Em hãy tìm </a:t>
            </a:r>
            <a:r>
              <a:rPr lang="en-US" sz="2800" dirty="0" err="1">
                <a:solidFill>
                  <a:prstClr val="black"/>
                </a:solidFill>
                <a:latin typeface="Times New Roman" panose="02020603050405020304" pitchFamily="18" charset="0"/>
              </a:rPr>
              <a:t>những</a:t>
            </a:r>
            <a:r>
              <a:rPr lang="en-US" sz="2800" dirty="0">
                <a:solidFill>
                  <a:prstClr val="black"/>
                </a:solidFill>
                <a:latin typeface="Times New Roman" panose="02020603050405020304" pitchFamily="18" charset="0"/>
              </a:rPr>
              <a:t> </a:t>
            </a:r>
            <a:r>
              <a:rPr lang="en-US" sz="2800" dirty="0" err="1">
                <a:solidFill>
                  <a:prstClr val="black"/>
                </a:solidFill>
                <a:latin typeface="Times New Roman" panose="02020603050405020304" pitchFamily="18" charset="0"/>
              </a:rPr>
              <a:t>câu</a:t>
            </a:r>
            <a:r>
              <a:rPr lang="en-US" sz="2800" dirty="0">
                <a:solidFill>
                  <a:prstClr val="black"/>
                </a:solidFill>
                <a:latin typeface="Times New Roman" panose="02020603050405020304" pitchFamily="18" charset="0"/>
              </a:rPr>
              <a:t> ca </a:t>
            </a:r>
            <a:r>
              <a:rPr lang="en-US" sz="2800" dirty="0" err="1">
                <a:solidFill>
                  <a:prstClr val="black"/>
                </a:solidFill>
                <a:latin typeface="Times New Roman" panose="02020603050405020304" pitchFamily="18" charset="0"/>
              </a:rPr>
              <a:t>dao</a:t>
            </a:r>
            <a:r>
              <a:rPr lang="en-US" sz="2800" dirty="0">
                <a:solidFill>
                  <a:prstClr val="black"/>
                </a:solidFill>
                <a:latin typeface="Times New Roman" panose="02020603050405020304" pitchFamily="18" charset="0"/>
              </a:rPr>
              <a:t>, </a:t>
            </a:r>
            <a:r>
              <a:rPr lang="en-US" sz="2800" dirty="0" err="1">
                <a:solidFill>
                  <a:prstClr val="black"/>
                </a:solidFill>
                <a:latin typeface="Times New Roman" panose="02020603050405020304" pitchFamily="18" charset="0"/>
              </a:rPr>
              <a:t>tục</a:t>
            </a:r>
            <a:r>
              <a:rPr lang="en-US" sz="2800" dirty="0">
                <a:solidFill>
                  <a:prstClr val="black"/>
                </a:solidFill>
                <a:latin typeface="Times New Roman" panose="02020603050405020304" pitchFamily="18" charset="0"/>
              </a:rPr>
              <a:t> </a:t>
            </a:r>
            <a:r>
              <a:rPr lang="en-US" sz="2800" dirty="0" err="1">
                <a:solidFill>
                  <a:prstClr val="black"/>
                </a:solidFill>
                <a:latin typeface="Times New Roman" panose="02020603050405020304" pitchFamily="18" charset="0"/>
              </a:rPr>
              <a:t>ngữ</a:t>
            </a:r>
            <a:r>
              <a:rPr lang="en-US" sz="2800" dirty="0">
                <a:solidFill>
                  <a:prstClr val="black"/>
                </a:solidFill>
                <a:latin typeface="Times New Roman" panose="02020603050405020304" pitchFamily="18" charset="0"/>
              </a:rPr>
              <a:t>, </a:t>
            </a:r>
            <a:r>
              <a:rPr lang="en-US" sz="2800" dirty="0" err="1">
                <a:solidFill>
                  <a:prstClr val="black"/>
                </a:solidFill>
                <a:latin typeface="Times New Roman" panose="02020603050405020304" pitchFamily="18" charset="0"/>
              </a:rPr>
              <a:t>câu</a:t>
            </a:r>
            <a:r>
              <a:rPr lang="en-US" sz="2800" dirty="0">
                <a:solidFill>
                  <a:prstClr val="black"/>
                </a:solidFill>
                <a:latin typeface="Times New Roman" panose="02020603050405020304" pitchFamily="18" charset="0"/>
              </a:rPr>
              <a:t> </a:t>
            </a:r>
            <a:r>
              <a:rPr lang="en-US" sz="2800" dirty="0" err="1">
                <a:solidFill>
                  <a:prstClr val="black"/>
                </a:solidFill>
                <a:latin typeface="Times New Roman" panose="02020603050405020304" pitchFamily="18" charset="0"/>
              </a:rPr>
              <a:t>hát</a:t>
            </a:r>
            <a:r>
              <a:rPr lang="en-US" sz="2800" dirty="0">
                <a:solidFill>
                  <a:prstClr val="black"/>
                </a:solidFill>
                <a:latin typeface="Times New Roman" panose="02020603050405020304" pitchFamily="18" charset="0"/>
              </a:rPr>
              <a:t>…</a:t>
            </a:r>
            <a:r>
              <a:rPr lang="en-US" sz="2800" dirty="0" err="1">
                <a:solidFill>
                  <a:prstClr val="black"/>
                </a:solidFill>
                <a:latin typeface="Times New Roman" panose="02020603050405020304" pitchFamily="18" charset="0"/>
              </a:rPr>
              <a:t>có</a:t>
            </a:r>
            <a:r>
              <a:rPr lang="en-US" sz="2800" dirty="0">
                <a:solidFill>
                  <a:prstClr val="black"/>
                </a:solidFill>
                <a:latin typeface="Times New Roman" panose="02020603050405020304" pitchFamily="18" charset="0"/>
              </a:rPr>
              <a:t> ý </a:t>
            </a:r>
            <a:r>
              <a:rPr lang="en-US" sz="2800" dirty="0" err="1">
                <a:solidFill>
                  <a:prstClr val="black"/>
                </a:solidFill>
                <a:latin typeface="Times New Roman" panose="02020603050405020304" pitchFamily="18" charset="0"/>
              </a:rPr>
              <a:t>nghĩa</a:t>
            </a:r>
            <a:r>
              <a:rPr lang="en-US" sz="2800" dirty="0">
                <a:solidFill>
                  <a:prstClr val="black"/>
                </a:solidFill>
                <a:latin typeface="Times New Roman" panose="02020603050405020304" pitchFamily="18" charset="0"/>
              </a:rPr>
              <a:t> </a:t>
            </a:r>
            <a:r>
              <a:rPr lang="en-US" sz="2800" dirty="0" err="1">
                <a:solidFill>
                  <a:prstClr val="black"/>
                </a:solidFill>
                <a:latin typeface="Times New Roman" panose="02020603050405020304" pitchFamily="18" charset="0"/>
              </a:rPr>
              <a:t>tương</a:t>
            </a:r>
            <a:r>
              <a:rPr lang="en-US" sz="2800" dirty="0">
                <a:solidFill>
                  <a:prstClr val="black"/>
                </a:solidFill>
                <a:latin typeface="Times New Roman" panose="02020603050405020304" pitchFamily="18" charset="0"/>
              </a:rPr>
              <a:t> </a:t>
            </a:r>
            <a:r>
              <a:rPr lang="en-US" sz="2800" dirty="0" err="1">
                <a:solidFill>
                  <a:prstClr val="black"/>
                </a:solidFill>
                <a:latin typeface="Times New Roman" panose="02020603050405020304" pitchFamily="18" charset="0"/>
              </a:rPr>
              <a:t>tự</a:t>
            </a:r>
            <a:r>
              <a:rPr lang="en-US" sz="2800" dirty="0">
                <a:solidFill>
                  <a:prstClr val="black"/>
                </a:solidFill>
                <a:latin typeface="Times New Roman" panose="02020603050405020304" pitchFamily="18" charset="0"/>
              </a:rPr>
              <a:t> </a:t>
            </a:r>
            <a:r>
              <a:rPr lang="en-US" sz="2800" dirty="0" err="1">
                <a:solidFill>
                  <a:prstClr val="black"/>
                </a:solidFill>
                <a:latin typeface="Times New Roman" panose="02020603050405020304" pitchFamily="18" charset="0"/>
              </a:rPr>
              <a:t>như</a:t>
            </a:r>
            <a:r>
              <a:rPr lang="en-US" sz="2800" dirty="0">
                <a:solidFill>
                  <a:prstClr val="black"/>
                </a:solidFill>
                <a:latin typeface="Times New Roman" panose="02020603050405020304" pitchFamily="18" charset="0"/>
              </a:rPr>
              <a:t> </a:t>
            </a:r>
            <a:r>
              <a:rPr lang="en-US" sz="2800" dirty="0" err="1">
                <a:solidFill>
                  <a:prstClr val="black"/>
                </a:solidFill>
                <a:latin typeface="Times New Roman" panose="02020603050405020304" pitchFamily="18" charset="0"/>
              </a:rPr>
              <a:t>vậy</a:t>
            </a:r>
            <a:r>
              <a:rPr lang="vi-VN" sz="2800" dirty="0">
                <a:solidFill>
                  <a:prstClr val="black"/>
                </a:solidFill>
                <a:latin typeface="Times New Roman" panose="02020603050405020304" pitchFamily="18" charset="0"/>
              </a:rPr>
              <a:t>?</a:t>
            </a:r>
          </a:p>
        </p:txBody>
      </p:sp>
      <p:pic>
        <p:nvPicPr>
          <p:cNvPr id="2" name="Picture 1" descr="ca-dao-ve-lao-dong-san-xuat-voh-3">
            <a:extLst>
              <a:ext uri="{FF2B5EF4-FFF2-40B4-BE49-F238E27FC236}">
                <a16:creationId xmlns:a16="http://schemas.microsoft.com/office/drawing/2014/main" id="{FFA66018-91E4-8EBB-722C-013A22F0D0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3209" y="2025871"/>
            <a:ext cx="7636529" cy="4494850"/>
          </a:xfrm>
          <a:prstGeom prst="rect">
            <a:avLst/>
          </a:prstGeom>
          <a:noFill/>
          <a:ln>
            <a:noFill/>
          </a:ln>
        </p:spPr>
      </p:pic>
    </p:spTree>
    <p:extLst>
      <p:ext uri="{BB962C8B-B14F-4D97-AF65-F5344CB8AC3E}">
        <p14:creationId xmlns:p14="http://schemas.microsoft.com/office/powerpoint/2010/main" val="173707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7E9074-61B4-948B-B7D2-1E13F3CE5C67}"/>
              </a:ext>
            </a:extLst>
          </p:cNvPr>
          <p:cNvPicPr>
            <a:picLocks noChangeAspect="1"/>
          </p:cNvPicPr>
          <p:nvPr/>
        </p:nvPicPr>
        <p:blipFill>
          <a:blip r:embed="rId4"/>
          <a:stretch>
            <a:fillRect/>
          </a:stretch>
        </p:blipFill>
        <p:spPr>
          <a:xfrm>
            <a:off x="974448" y="359764"/>
            <a:ext cx="11217552" cy="6745573"/>
          </a:xfrm>
          <a:prstGeom prst="rect">
            <a:avLst/>
          </a:prstGeom>
        </p:spPr>
      </p:pic>
      <p:sp>
        <p:nvSpPr>
          <p:cNvPr id="5" name="Rectangle 4">
            <a:extLst>
              <a:ext uri="{FF2B5EF4-FFF2-40B4-BE49-F238E27FC236}">
                <a16:creationId xmlns:a16="http://schemas.microsoft.com/office/drawing/2014/main" id="{8245D77D-4DEC-A4F7-B47F-0863B01277E7}"/>
              </a:ext>
            </a:extLst>
          </p:cNvPr>
          <p:cNvSpPr/>
          <p:nvPr/>
        </p:nvSpPr>
        <p:spPr>
          <a:xfrm>
            <a:off x="1755639" y="1405859"/>
            <a:ext cx="8680722" cy="156966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4.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Trách</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nhiệm</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của</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học</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sinh</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trong</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tham</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gia</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lao</a:t>
            </a:r>
            <a:r>
              <a:rPr kumimoji="0" lang="en-US" sz="4800" b="1" i="0" u="none" strike="noStrike" kern="0" cap="none" spc="0" normalizeH="0" baseline="0" noProof="0" dirty="0">
                <a:ln/>
                <a:solidFill>
                  <a:srgbClr val="C00000"/>
                </a:solidFill>
                <a:effectLst/>
                <a:uLnTx/>
                <a:uFillTx/>
                <a:latin typeface="Arial" panose="020B0604020202020204" pitchFamily="34" charset="0"/>
                <a:ea typeface="+mn-ea"/>
                <a:cs typeface="+mn-cs"/>
              </a:rPr>
              <a:t> </a:t>
            </a:r>
            <a:r>
              <a:rPr kumimoji="0" lang="en-US" sz="4800" b="1" i="0" u="none" strike="noStrike" kern="0" cap="none" spc="0" normalizeH="0" baseline="0" noProof="0" dirty="0" err="1">
                <a:ln/>
                <a:solidFill>
                  <a:srgbClr val="C00000"/>
                </a:solidFill>
                <a:effectLst/>
                <a:uLnTx/>
                <a:uFillTx/>
                <a:latin typeface="Arial" panose="020B0604020202020204" pitchFamily="34" charset="0"/>
                <a:ea typeface="+mn-ea"/>
                <a:cs typeface="+mn-cs"/>
              </a:rPr>
              <a:t>động</a:t>
            </a:r>
            <a:endParaRPr kumimoji="0" lang="en-US" sz="4800" b="1" i="0" u="none" strike="noStrike" kern="0" cap="none" spc="0" normalizeH="0" baseline="0" noProof="0" dirty="0">
              <a:ln/>
              <a:solidFill>
                <a:srgbClr val="C00000"/>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C1483441-5F4E-17A6-638C-8C55D05C10A4}"/>
              </a:ext>
            </a:extLst>
          </p:cNvPr>
          <p:cNvGrpSpPr/>
          <p:nvPr/>
        </p:nvGrpSpPr>
        <p:grpSpPr>
          <a:xfrm>
            <a:off x="-259101" y="4125110"/>
            <a:ext cx="3870602" cy="2715159"/>
            <a:chOff x="4525460" y="4108799"/>
            <a:chExt cx="3364300" cy="2220276"/>
          </a:xfrm>
        </p:grpSpPr>
        <p:grpSp>
          <p:nvGrpSpPr>
            <p:cNvPr id="7" name="Group 6">
              <a:extLst>
                <a:ext uri="{FF2B5EF4-FFF2-40B4-BE49-F238E27FC236}">
                  <a16:creationId xmlns:a16="http://schemas.microsoft.com/office/drawing/2014/main" id="{EC216012-2236-F66A-3B25-E6E6888DF2C8}"/>
                </a:ext>
              </a:extLst>
            </p:cNvPr>
            <p:cNvGrpSpPr/>
            <p:nvPr/>
          </p:nvGrpSpPr>
          <p:grpSpPr>
            <a:xfrm>
              <a:off x="4525460" y="4108799"/>
              <a:ext cx="3364300" cy="2220276"/>
              <a:chOff x="4479297" y="4126245"/>
              <a:chExt cx="3364300" cy="2220276"/>
            </a:xfrm>
          </p:grpSpPr>
          <p:pic>
            <p:nvPicPr>
              <p:cNvPr id="9" name="PA_库_图片 27">
                <a:extLst>
                  <a:ext uri="{FF2B5EF4-FFF2-40B4-BE49-F238E27FC236}">
                    <a16:creationId xmlns:a16="http://schemas.microsoft.com/office/drawing/2014/main" id="{A80852F6-472D-559F-888A-AE8FD0AF8C99}"/>
                  </a:ext>
                </a:extLst>
              </p:cNvPr>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0" name="Rectangle 9">
                <a:extLst>
                  <a:ext uri="{FF2B5EF4-FFF2-40B4-BE49-F238E27FC236}">
                    <a16:creationId xmlns:a16="http://schemas.microsoft.com/office/drawing/2014/main" id="{7357A980-939A-DF71-9CD7-42A6A92F544A}"/>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8" name="Picture 7">
              <a:extLst>
                <a:ext uri="{FF2B5EF4-FFF2-40B4-BE49-F238E27FC236}">
                  <a16:creationId xmlns:a16="http://schemas.microsoft.com/office/drawing/2014/main" id="{68703182-C3CB-8ACB-3541-51D9D8AA12C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12" name="图片 2">
            <a:extLst>
              <a:ext uri="{FF2B5EF4-FFF2-40B4-BE49-F238E27FC236}">
                <a16:creationId xmlns:a16="http://schemas.microsoft.com/office/drawing/2014/main" id="{1250524C-2497-4607-FA98-23F32D1069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47971" y="1038816"/>
            <a:ext cx="1694696" cy="2161906"/>
          </a:xfrm>
          <a:prstGeom prst="rect">
            <a:avLst/>
          </a:prstGeom>
        </p:spPr>
      </p:pic>
      <p:pic>
        <p:nvPicPr>
          <p:cNvPr id="13" name="图片 8" descr="47e2652940a6682fd2f9efa3067d32f3">
            <a:extLst>
              <a:ext uri="{FF2B5EF4-FFF2-40B4-BE49-F238E27FC236}">
                <a16:creationId xmlns:a16="http://schemas.microsoft.com/office/drawing/2014/main" id="{C4DEC0FA-C208-6F41-D87E-693B60FA733F}"/>
              </a:ext>
            </a:extLst>
          </p:cNvPr>
          <p:cNvPicPr>
            <a:picLocks noChangeAspect="1"/>
          </p:cNvPicPr>
          <p:nvPr/>
        </p:nvPicPr>
        <p:blipFill>
          <a:blip r:embed="rId9"/>
          <a:stretch>
            <a:fillRect/>
          </a:stretch>
        </p:blipFill>
        <p:spPr>
          <a:xfrm>
            <a:off x="8504064" y="3879773"/>
            <a:ext cx="3238603" cy="2978227"/>
          </a:xfrm>
          <a:prstGeom prst="rect">
            <a:avLst/>
          </a:prstGeom>
        </p:spPr>
      </p:pic>
      <p:pic>
        <p:nvPicPr>
          <p:cNvPr id="14" name="图片 4">
            <a:extLst>
              <a:ext uri="{FF2B5EF4-FFF2-40B4-BE49-F238E27FC236}">
                <a16:creationId xmlns:a16="http://schemas.microsoft.com/office/drawing/2014/main" id="{D415BE31-F2E6-C84C-D9F6-5521435313F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1649" y="1554852"/>
            <a:ext cx="2452528" cy="2452528"/>
          </a:xfrm>
          <a:prstGeom prst="rect">
            <a:avLst/>
          </a:prstGeom>
        </p:spPr>
      </p:pic>
      <p:pic>
        <p:nvPicPr>
          <p:cNvPr id="15" name="Picture 14">
            <a:extLst>
              <a:ext uri="{FF2B5EF4-FFF2-40B4-BE49-F238E27FC236}">
                <a16:creationId xmlns:a16="http://schemas.microsoft.com/office/drawing/2014/main" id="{854B0EB8-95A2-3ABF-9478-7BDC12008ED5}"/>
              </a:ext>
            </a:extLst>
          </p:cNvPr>
          <p:cNvPicPr>
            <a:picLocks noChangeAspect="1"/>
          </p:cNvPicPr>
          <p:nvPr/>
        </p:nvPicPr>
        <p:blipFill>
          <a:blip r:embed="rId11"/>
          <a:stretch>
            <a:fillRect/>
          </a:stretch>
        </p:blipFill>
        <p:spPr>
          <a:xfrm>
            <a:off x="11067808" y="-4242"/>
            <a:ext cx="1158340" cy="1048603"/>
          </a:xfrm>
          <a:prstGeom prst="rect">
            <a:avLst/>
          </a:prstGeom>
        </p:spPr>
      </p:pic>
    </p:spTree>
    <p:extLst>
      <p:ext uri="{BB962C8B-B14F-4D97-AF65-F5344CB8AC3E}">
        <p14:creationId xmlns:p14="http://schemas.microsoft.com/office/powerpoint/2010/main" val="56300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1-原创素材\1_mm1102\PPT\PPT_014\materaials\pageimg_g15.png">
            <a:extLst>
              <a:ext uri="{FF2B5EF4-FFF2-40B4-BE49-F238E27FC236}">
                <a16:creationId xmlns:a16="http://schemas.microsoft.com/office/drawing/2014/main" id="{2EDE9F5A-FF8E-7E00-EE1D-B121FC6768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325" y="-520700"/>
            <a:ext cx="13803313" cy="727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2">
            <a:extLst>
              <a:ext uri="{FF2B5EF4-FFF2-40B4-BE49-F238E27FC236}">
                <a16:creationId xmlns:a16="http://schemas.microsoft.com/office/drawing/2014/main" id="{E68079CC-B4F5-4BD4-55E0-24E8ED3EE2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338" y="509588"/>
            <a:ext cx="3810001" cy="291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4">
            <a:extLst>
              <a:ext uri="{FF2B5EF4-FFF2-40B4-BE49-F238E27FC236}">
                <a16:creationId xmlns:a16="http://schemas.microsoft.com/office/drawing/2014/main" id="{5B0974A7-17EB-11D7-D52B-CC3434EE23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1800" y="-241300"/>
            <a:ext cx="15906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EC4E3A04-B817-EB52-9E31-47D6A4DE32F3}"/>
              </a:ext>
            </a:extLst>
          </p:cNvPr>
          <p:cNvSpPr>
            <a:spLocks noChangeArrowheads="1"/>
          </p:cNvSpPr>
          <p:nvPr/>
        </p:nvSpPr>
        <p:spPr bwMode="auto">
          <a:xfrm>
            <a:off x="47625" y="1160463"/>
            <a:ext cx="31940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Times New Roman" panose="02020603050405020304" pitchFamily="18" charset="0"/>
              </a:defRPr>
            </a:lvl1pPr>
            <a:lvl2pPr marL="742950" indent="-285750" defTabSz="457200">
              <a:spcBef>
                <a:spcPct val="20000"/>
              </a:spcBef>
              <a:buChar char="–"/>
              <a:defRPr sz="2800">
                <a:solidFill>
                  <a:schemeClr val="tx1"/>
                </a:solidFill>
                <a:latin typeface="Times New Roman" panose="02020603050405020304" pitchFamily="18" charset="0"/>
              </a:defRPr>
            </a:lvl2pPr>
            <a:lvl3pPr marL="1143000" indent="-228600" defTabSz="457200">
              <a:spcBef>
                <a:spcPct val="20000"/>
              </a:spcBef>
              <a:buChar char="•"/>
              <a:defRPr sz="2400">
                <a:solidFill>
                  <a:schemeClr val="tx1"/>
                </a:solidFill>
                <a:latin typeface="Times New Roman" panose="02020603050405020304" pitchFamily="18" charset="0"/>
              </a:defRPr>
            </a:lvl3pPr>
            <a:lvl4pPr marL="1600200" indent="-228600" defTabSz="457200">
              <a:spcBef>
                <a:spcPct val="20000"/>
              </a:spcBef>
              <a:buChar char="–"/>
              <a:defRPr sz="2000">
                <a:solidFill>
                  <a:schemeClr val="tx1"/>
                </a:solidFill>
                <a:latin typeface="Times New Roman" panose="02020603050405020304" pitchFamily="18" charset="0"/>
              </a:defRPr>
            </a:lvl4pPr>
            <a:lvl5pPr marL="2057400" indent="-228600" defTabSz="457200">
              <a:spcBef>
                <a:spcPct val="20000"/>
              </a:spcBef>
              <a:buChar char="»"/>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FontTx/>
              <a:buNone/>
            </a:pPr>
            <a:r>
              <a:rPr lang="en-US" altLang="en-US" sz="2800" b="1" dirty="0">
                <a:solidFill>
                  <a:srgbClr val="FF0000"/>
                </a:solidFill>
                <a:ea typeface="微软雅黑" panose="020B0503020204020204" pitchFamily="34" charset="-122"/>
                <a:cs typeface="Times New Roman" panose="02020603050405020304" pitchFamily="18" charset="0"/>
              </a:rPr>
              <a:t>AI THÔNG MINH HƠN HỌC SINH LỚP 8</a:t>
            </a:r>
          </a:p>
        </p:txBody>
      </p:sp>
      <p:pic>
        <p:nvPicPr>
          <p:cNvPr id="8" name="Picture 2">
            <a:extLst>
              <a:ext uri="{FF2B5EF4-FFF2-40B4-BE49-F238E27FC236}">
                <a16:creationId xmlns:a16="http://schemas.microsoft.com/office/drawing/2014/main" id="{A36B4C22-2534-1277-C40C-A3D6CCE75C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878" t="53352" r="11679"/>
          <a:stretch>
            <a:fillRect/>
          </a:stretch>
        </p:blipFill>
        <p:spPr bwMode="auto">
          <a:xfrm>
            <a:off x="4521996" y="3191869"/>
            <a:ext cx="7040563"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AutoShape 7">
            <a:extLst>
              <a:ext uri="{FF2B5EF4-FFF2-40B4-BE49-F238E27FC236}">
                <a16:creationId xmlns:a16="http://schemas.microsoft.com/office/drawing/2014/main" id="{A1619D8C-8623-C10E-970B-2ACE7ECEA421}"/>
              </a:ext>
            </a:extLst>
          </p:cNvPr>
          <p:cNvSpPr>
            <a:spLocks noChangeArrowheads="1"/>
          </p:cNvSpPr>
          <p:nvPr/>
        </p:nvSpPr>
        <p:spPr bwMode="auto">
          <a:xfrm>
            <a:off x="3625851" y="908050"/>
            <a:ext cx="3875088" cy="2133600"/>
          </a:xfrm>
          <a:prstGeom prst="cloudCallout">
            <a:avLst>
              <a:gd name="adj1" fmla="val -17685"/>
              <a:gd name="adj2" fmla="val 85880"/>
            </a:avLst>
          </a:prstGeom>
          <a:solidFill>
            <a:srgbClr val="FFCCFF"/>
          </a:solidFill>
          <a:ln w="9525">
            <a:solidFill>
              <a:srgbClr val="000000"/>
            </a:solidFill>
            <a:round/>
            <a:headEnd/>
            <a:tailEnd/>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0" fontAlgn="base" hangingPunct="0">
              <a:spcBef>
                <a:spcPct val="0"/>
              </a:spcBef>
              <a:spcAft>
                <a:spcPct val="0"/>
              </a:spcAft>
              <a:buFontTx/>
              <a:buNone/>
            </a:pPr>
            <a:endParaRPr lang="en-US" altLang="en-US" sz="2000" dirty="0">
              <a:solidFill>
                <a:srgbClr val="000000"/>
              </a:solidFill>
              <a:latin typeface="#9Slide05 Brannboll Ny" panose="02000000000000000000" pitchFamily="2" charset="0"/>
              <a:cs typeface="Times New Roman" panose="02020603050405020304" pitchFamily="18" charset="0"/>
            </a:endParaRPr>
          </a:p>
        </p:txBody>
      </p:sp>
      <p:sp>
        <p:nvSpPr>
          <p:cNvPr id="10" name="AutoShape 7">
            <a:extLst>
              <a:ext uri="{FF2B5EF4-FFF2-40B4-BE49-F238E27FC236}">
                <a16:creationId xmlns:a16="http://schemas.microsoft.com/office/drawing/2014/main" id="{D67428DD-1111-588F-EF8B-653004AE59A5}"/>
              </a:ext>
            </a:extLst>
          </p:cNvPr>
          <p:cNvSpPr>
            <a:spLocks noChangeArrowheads="1"/>
          </p:cNvSpPr>
          <p:nvPr/>
        </p:nvSpPr>
        <p:spPr bwMode="auto">
          <a:xfrm>
            <a:off x="7435853" y="106363"/>
            <a:ext cx="4960936" cy="3200400"/>
          </a:xfrm>
          <a:prstGeom prst="cloudCallout">
            <a:avLst>
              <a:gd name="adj1" fmla="val -17685"/>
              <a:gd name="adj2" fmla="val 85880"/>
            </a:avLst>
          </a:prstGeom>
          <a:solidFill>
            <a:srgbClr val="EBF1DE"/>
          </a:solidFill>
          <a:ln w="9525">
            <a:solidFill>
              <a:srgbClr val="000000"/>
            </a:solidFill>
            <a:round/>
            <a:headEnd/>
            <a:tailEnd/>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000" b="1" i="1" u="none" strike="noStrike" kern="0" cap="none" spc="0" normalizeH="0" baseline="0" noProof="0" dirty="0">
              <a:ln>
                <a:noFill/>
              </a:ln>
              <a:solidFill>
                <a:srgbClr val="A50021"/>
              </a:solidFill>
              <a:effectLst/>
              <a:uLnTx/>
              <a:uFillTx/>
              <a:latin typeface="Times New Roman" panose="02020603050405020304" pitchFamily="18" charset="0"/>
            </a:endParaRPr>
          </a:p>
        </p:txBody>
      </p:sp>
      <p:sp>
        <p:nvSpPr>
          <p:cNvPr id="11" name="TextBox 10">
            <a:extLst>
              <a:ext uri="{FF2B5EF4-FFF2-40B4-BE49-F238E27FC236}">
                <a16:creationId xmlns:a16="http://schemas.microsoft.com/office/drawing/2014/main" id="{DDC46CA7-6994-D255-DDAD-C274244A78F2}"/>
              </a:ext>
            </a:extLst>
          </p:cNvPr>
          <p:cNvSpPr txBox="1"/>
          <p:nvPr/>
        </p:nvSpPr>
        <p:spPr>
          <a:xfrm>
            <a:off x="9525" y="4179888"/>
            <a:ext cx="4729163" cy="2308324"/>
          </a:xfrm>
          <a:prstGeom prst="rect">
            <a:avLst/>
          </a:prstGeom>
          <a:solidFill>
            <a:srgbClr val="FFFFFF">
              <a:lumMod val="95000"/>
            </a:srgbClr>
          </a:solid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LUẬT CHƠI: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Nhóm</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hai</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bạn</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trả</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lời</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câu</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hỏi</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của</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nhau</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về</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trách</a:t>
            </a:r>
            <a:r>
              <a:rPr kumimoji="0" lang="en-US" sz="2400" b="0" i="0" u="none" strike="noStrike" kern="0" cap="none" spc="0" normalizeH="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noProof="0" dirty="0" err="1">
                <a:ln>
                  <a:noFill/>
                </a:ln>
                <a:solidFill>
                  <a:prstClr val="black"/>
                </a:solidFill>
                <a:effectLst/>
                <a:uLnTx/>
                <a:uFillTx/>
                <a:latin typeface="Times New Roman" pitchFamily="18" charset="0"/>
                <a:cs typeface="Times New Roman" pitchFamily="18" charset="0"/>
              </a:rPr>
              <a:t>nhiệm</a:t>
            </a:r>
            <a:r>
              <a:rPr kumimoji="0" lang="en-US" sz="2400" b="0" i="0" u="none" strike="noStrike" kern="0" cap="none" spc="0" normalizeH="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noProof="0" dirty="0" err="1">
                <a:ln>
                  <a:noFill/>
                </a:ln>
                <a:solidFill>
                  <a:prstClr val="black"/>
                </a:solidFill>
                <a:effectLst/>
                <a:uLnTx/>
                <a:uFillTx/>
                <a:latin typeface="Times New Roman" pitchFamily="18" charset="0"/>
                <a:cs typeface="Times New Roman" pitchFamily="18" charset="0"/>
              </a:rPr>
              <a:t>của</a:t>
            </a:r>
            <a:r>
              <a:rPr kumimoji="0" lang="en-US" sz="2400" b="0" i="0" u="none" strike="noStrike" kern="0" cap="none" spc="0" normalizeH="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noProof="0" dirty="0" err="1">
                <a:ln>
                  <a:noFill/>
                </a:ln>
                <a:solidFill>
                  <a:prstClr val="black"/>
                </a:solidFill>
                <a:effectLst/>
                <a:uLnTx/>
                <a:uFillTx/>
                <a:latin typeface="Times New Roman" pitchFamily="18" charset="0"/>
                <a:cs typeface="Times New Roman" pitchFamily="18" charset="0"/>
              </a:rPr>
              <a:t>học</a:t>
            </a:r>
            <a:r>
              <a:rPr kumimoji="0" lang="en-US" sz="2400" b="0" i="0" u="none" strike="noStrike" kern="0" cap="none" spc="0" normalizeH="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noProof="0" dirty="0" err="1">
                <a:ln>
                  <a:noFill/>
                </a:ln>
                <a:solidFill>
                  <a:prstClr val="black"/>
                </a:solidFill>
                <a:effectLst/>
                <a:uLnTx/>
                <a:uFillTx/>
                <a:latin typeface="Times New Roman" pitchFamily="18" charset="0"/>
                <a:cs typeface="Times New Roman" pitchFamily="18" charset="0"/>
              </a:rPr>
              <a:t>sinh</a:t>
            </a:r>
            <a:r>
              <a:rPr kumimoji="0" lang="en-US" sz="2400" b="0" i="0" u="none" strike="noStrike" kern="0" cap="none" spc="0" normalizeH="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noProof="0" dirty="0" err="1">
                <a:ln>
                  <a:noFill/>
                </a:ln>
                <a:solidFill>
                  <a:prstClr val="black"/>
                </a:solidFill>
                <a:effectLst/>
                <a:uLnTx/>
                <a:uFillTx/>
                <a:latin typeface="Times New Roman" pitchFamily="18" charset="0"/>
                <a:cs typeface="Times New Roman" pitchFamily="18" charset="0"/>
              </a:rPr>
              <a:t>trong</a:t>
            </a:r>
            <a:r>
              <a:rPr kumimoji="0" lang="en-US" sz="2400" b="0" i="0" u="none" strike="noStrike" kern="0" cap="none" spc="0" normalizeH="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noProof="0" dirty="0" err="1">
                <a:ln>
                  <a:noFill/>
                </a:ln>
                <a:solidFill>
                  <a:prstClr val="black"/>
                </a:solidFill>
                <a:effectLst/>
                <a:uLnTx/>
                <a:uFillTx/>
                <a:latin typeface="Times New Roman" pitchFamily="18" charset="0"/>
                <a:cs typeface="Times New Roman" pitchFamily="18" charset="0"/>
              </a:rPr>
              <a:t>tham</a:t>
            </a:r>
            <a:r>
              <a:rPr kumimoji="0" lang="en-US" sz="2400" b="0" i="0" u="none" strike="noStrike" kern="0" cap="none" spc="0" normalizeH="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noProof="0" dirty="0" err="1">
                <a:ln>
                  <a:noFill/>
                </a:ln>
                <a:solidFill>
                  <a:prstClr val="black"/>
                </a:solidFill>
                <a:effectLst/>
                <a:uLnTx/>
                <a:uFillTx/>
                <a:latin typeface="Times New Roman" pitchFamily="18" charset="0"/>
                <a:cs typeface="Times New Roman" pitchFamily="18" charset="0"/>
              </a:rPr>
              <a:t>gia</a:t>
            </a:r>
            <a:r>
              <a:rPr kumimoji="0" lang="en-US" sz="2400" b="0" i="0" u="none" strike="noStrike" kern="0" cap="none" spc="0" normalizeH="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noProof="0" dirty="0" err="1">
                <a:ln>
                  <a:noFill/>
                </a:ln>
                <a:solidFill>
                  <a:prstClr val="black"/>
                </a:solidFill>
                <a:effectLst/>
                <a:uLnTx/>
                <a:uFillTx/>
                <a:latin typeface="Times New Roman" pitchFamily="18" charset="0"/>
                <a:cs typeface="Times New Roman" pitchFamily="18" charset="0"/>
              </a:rPr>
              <a:t>lao</a:t>
            </a:r>
            <a:r>
              <a:rPr kumimoji="0" lang="en-US" sz="2400" b="0" i="0" u="none" strike="noStrike" kern="0" cap="none" spc="0" normalizeH="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noProof="0" dirty="0" err="1">
                <a:ln>
                  <a:noFill/>
                </a:ln>
                <a:solidFill>
                  <a:prstClr val="black"/>
                </a:solidFill>
                <a:effectLst/>
                <a:uLnTx/>
                <a:uFillTx/>
                <a:latin typeface="Times New Roman" pitchFamily="18" charset="0"/>
                <a:cs typeface="Times New Roman" pitchFamily="18" charset="0"/>
              </a:rPr>
              <a:t>động</a:t>
            </a:r>
            <a:r>
              <a:rPr kumimoji="0" lang="en-US" sz="2400" b="0" i="0" u="none" strike="noStrike" kern="0" cap="none" spc="0" normalizeH="0" noProof="0" dirty="0">
                <a:ln>
                  <a:noFill/>
                </a:ln>
                <a:solidFill>
                  <a:prstClr val="black"/>
                </a:solidFill>
                <a:effectLst/>
                <a:uLnTx/>
                <a:uFillTx/>
                <a:latin typeface="Times New Roman" pitchFamily="18" charset="0"/>
                <a:cs typeface="Times New Roman" pitchFamily="18" charset="0"/>
              </a:rPr>
              <a:t>.</a:t>
            </a:r>
            <a:endPar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Thời</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gian</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chuẩn</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bị</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2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phút</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Thời</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gian</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trình</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bày</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2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phút</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a:t>
            </a:r>
          </a:p>
        </p:txBody>
      </p:sp>
      <p:sp>
        <p:nvSpPr>
          <p:cNvPr id="12" name="WordArt 8">
            <a:extLst>
              <a:ext uri="{FF2B5EF4-FFF2-40B4-BE49-F238E27FC236}">
                <a16:creationId xmlns:a16="http://schemas.microsoft.com/office/drawing/2014/main" id="{09CD7627-D9F7-2F99-16BC-AB6DD1AF2868}"/>
              </a:ext>
            </a:extLst>
          </p:cNvPr>
          <p:cNvSpPr>
            <a:spLocks noChangeArrowheads="1" noChangeShapeType="1" noTextEdit="1"/>
          </p:cNvSpPr>
          <p:nvPr/>
        </p:nvSpPr>
        <p:spPr bwMode="auto">
          <a:xfrm>
            <a:off x="3043238" y="-63500"/>
            <a:ext cx="5567362" cy="971550"/>
          </a:xfrm>
          <a:prstGeom prst="rect">
            <a:avLst/>
          </a:prstGeom>
        </p:spPr>
        <p:txBody>
          <a:bodyPr wrap="none" fromWordArt="1">
            <a:prstTxWarp prst="textWave2">
              <a:avLst>
                <a:gd name="adj1" fmla="val 13005"/>
                <a:gd name="adj2" fmla="val 0"/>
              </a:avLst>
            </a:prstTxWarp>
          </a:bodyPr>
          <a:lstStyle/>
          <a:p>
            <a:pPr algn="ctr" eaLnBrk="0" fontAlgn="base" hangingPunct="0">
              <a:spcBef>
                <a:spcPct val="0"/>
              </a:spcBef>
              <a:spcAft>
                <a:spcPct val="0"/>
              </a:spcAft>
            </a:pPr>
            <a:r>
              <a:rPr lang="en-US" sz="4400" b="1" kern="10" dirty="0">
                <a:ln w="9525">
                  <a:solidFill>
                    <a:srgbClr val="FF0000"/>
                  </a:solidFill>
                  <a:round/>
                  <a:headEnd/>
                  <a:tailEnd/>
                </a:ln>
                <a:solidFill>
                  <a:srgbClr val="0000FF"/>
                </a:solidFill>
                <a:latin typeface="Times New Roman" panose="02020603050405020304" pitchFamily="18" charset="0"/>
                <a:cs typeface="Times New Roman" panose="02020603050405020304" pitchFamily="18" charset="0"/>
              </a:rPr>
              <a:t>ĐOÁN Ý ĐỒNG ĐỘI</a:t>
            </a:r>
          </a:p>
        </p:txBody>
      </p:sp>
      <p:sp>
        <p:nvSpPr>
          <p:cNvPr id="3" name="TextBox 2">
            <a:extLst>
              <a:ext uri="{FF2B5EF4-FFF2-40B4-BE49-F238E27FC236}">
                <a16:creationId xmlns:a16="http://schemas.microsoft.com/office/drawing/2014/main" id="{8F8E11CC-342F-06D2-E63B-6B40CFC77AFE}"/>
              </a:ext>
            </a:extLst>
          </p:cNvPr>
          <p:cNvSpPr txBox="1"/>
          <p:nvPr/>
        </p:nvSpPr>
        <p:spPr>
          <a:xfrm>
            <a:off x="4258691" y="1236663"/>
            <a:ext cx="2633220" cy="1600438"/>
          </a:xfrm>
          <a:prstGeom prst="rect">
            <a:avLst/>
          </a:prstGeom>
          <a:noFill/>
        </p:spPr>
        <p:txBody>
          <a:bodyPr wrap="square">
            <a:spAutoFit/>
          </a:bodyPr>
          <a:lstStyle/>
          <a:p>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Tình</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huống</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1.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Suy</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ngẫm</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về</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trách</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nhiệm</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của</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học</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sinh</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trong</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tham</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gia</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lao</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động</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bạn</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Hà</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cho</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rằng</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mỗi</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học</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sinh</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tùy</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theo</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năng</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lực</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của</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mình</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nên</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lựa</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chọn</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các</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công</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việc</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phù</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hợp</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với</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lứa</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 </a:t>
            </a:r>
            <a:r>
              <a:rPr lang="en-US" sz="1400" dirty="0" err="1">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tuổi</a:t>
            </a:r>
            <a:r>
              <a:rPr lang="en-US" sz="14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a:t>
            </a:r>
            <a:endParaRPr lang="en-US" dirty="0"/>
          </a:p>
        </p:txBody>
      </p:sp>
      <p:sp>
        <p:nvSpPr>
          <p:cNvPr id="14" name="TextBox 13">
            <a:extLst>
              <a:ext uri="{FF2B5EF4-FFF2-40B4-BE49-F238E27FC236}">
                <a16:creationId xmlns:a16="http://schemas.microsoft.com/office/drawing/2014/main" id="{C7B2A043-C8C5-359E-74F9-1094053238B1}"/>
              </a:ext>
            </a:extLst>
          </p:cNvPr>
          <p:cNvSpPr txBox="1"/>
          <p:nvPr/>
        </p:nvSpPr>
        <p:spPr>
          <a:xfrm>
            <a:off x="8042277" y="562768"/>
            <a:ext cx="3875085" cy="2315570"/>
          </a:xfrm>
          <a:prstGeom prst="rect">
            <a:avLst/>
          </a:prstGeom>
          <a:noFill/>
        </p:spPr>
        <p:txBody>
          <a:bodyPr wrap="square">
            <a:spAutoFit/>
          </a:bodyPr>
          <a:lstStyle/>
          <a:p>
            <a:pPr indent="241300" algn="just">
              <a:lnSpc>
                <a:spcPct val="150000"/>
              </a:lnSpc>
              <a:spcAft>
                <a:spcPts val="300"/>
              </a:spcAft>
            </a:pPr>
            <a:r>
              <a:rPr lang="en-US" sz="1400" dirty="0" err="1">
                <a:solidFill>
                  <a:srgbClr val="000000"/>
                </a:solidFill>
                <a:effectLst/>
                <a:latin typeface="Cambria" panose="02040503050406030204" pitchFamily="18" charset="0"/>
                <a:ea typeface="Times New Roman" panose="02020603050405020304" pitchFamily="18" charset="0"/>
              </a:rPr>
              <a:t>Tình</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huống</a:t>
            </a:r>
            <a:r>
              <a:rPr lang="en-US" sz="1400" dirty="0">
                <a:solidFill>
                  <a:srgbClr val="000000"/>
                </a:solidFill>
                <a:effectLst/>
                <a:latin typeface="Cambria" panose="02040503050406030204" pitchFamily="18" charset="0"/>
                <a:ea typeface="Times New Roman" panose="02020603050405020304" pitchFamily="18" charset="0"/>
              </a:rPr>
              <a:t> 2. </a:t>
            </a:r>
            <a:r>
              <a:rPr lang="en-US" sz="1400" dirty="0" err="1">
                <a:solidFill>
                  <a:srgbClr val="000000"/>
                </a:solidFill>
                <a:effectLst/>
                <a:latin typeface="Cambria" panose="02040503050406030204" pitchFamily="18" charset="0"/>
                <a:ea typeface="Times New Roman" panose="02020603050405020304" pitchFamily="18" charset="0"/>
              </a:rPr>
              <a:t>Với</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mục</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đích</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làm</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cho</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khuôn</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viên</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nhà</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trường</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ngày</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càng</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sạch</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đẹp</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lớp</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của</a:t>
            </a:r>
            <a:r>
              <a:rPr lang="en-US" sz="1400" dirty="0">
                <a:solidFill>
                  <a:srgbClr val="000000"/>
                </a:solidFill>
                <a:effectLst/>
                <a:latin typeface="Cambria" panose="02040503050406030204" pitchFamily="18" charset="0"/>
                <a:ea typeface="Times New Roman" panose="02020603050405020304" pitchFamily="18" charset="0"/>
              </a:rPr>
              <a:t> D </a:t>
            </a:r>
            <a:r>
              <a:rPr lang="en-US" sz="1400" dirty="0" err="1">
                <a:solidFill>
                  <a:srgbClr val="000000"/>
                </a:solidFill>
                <a:effectLst/>
                <a:latin typeface="Cambria" panose="02040503050406030204" pitchFamily="18" charset="0"/>
                <a:ea typeface="Times New Roman" panose="02020603050405020304" pitchFamily="18" charset="0"/>
              </a:rPr>
              <a:t>đã</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tổ</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chức</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hoạt</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dộng</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lao</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dộng</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tập</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thể</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vào</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ngày</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chủ</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nhật</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Các</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bạn</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trong</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lớp</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rất</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hào</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hứng</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tham</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gia</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và</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chuẩn</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bị</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đầy</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đủ</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các</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dụng</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cụ</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lao</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dộng</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Tuy</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nhiên</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bạn</a:t>
            </a:r>
            <a:r>
              <a:rPr lang="en-US" sz="1400" dirty="0">
                <a:solidFill>
                  <a:srgbClr val="000000"/>
                </a:solidFill>
                <a:effectLst/>
                <a:latin typeface="Cambria" panose="02040503050406030204" pitchFamily="18" charset="0"/>
                <a:ea typeface="Times New Roman" panose="02020603050405020304" pitchFamily="18" charset="0"/>
              </a:rPr>
              <a:t> B </a:t>
            </a:r>
            <a:r>
              <a:rPr lang="en-US" sz="1400" dirty="0" err="1">
                <a:solidFill>
                  <a:srgbClr val="000000"/>
                </a:solidFill>
                <a:effectLst/>
                <a:latin typeface="Cambria" panose="02040503050406030204" pitchFamily="18" charset="0"/>
                <a:ea typeface="Times New Roman" panose="02020603050405020304" pitchFamily="18" charset="0"/>
              </a:rPr>
              <a:t>lại</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không</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tham</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gia</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với</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lí</a:t>
            </a:r>
            <a:r>
              <a:rPr lang="en-US" sz="1400" dirty="0">
                <a:solidFill>
                  <a:srgbClr val="000000"/>
                </a:solidFill>
                <a:effectLst/>
                <a:latin typeface="Cambria" panose="02040503050406030204" pitchFamily="18" charset="0"/>
                <a:ea typeface="Times New Roman" panose="02020603050405020304" pitchFamily="18" charset="0"/>
              </a:rPr>
              <a:t> do </a:t>
            </a:r>
            <a:r>
              <a:rPr lang="en-US" sz="1400" dirty="0" err="1">
                <a:solidFill>
                  <a:srgbClr val="000000"/>
                </a:solidFill>
                <a:effectLst/>
                <a:latin typeface="Cambria" panose="02040503050406030204" pitchFamily="18" charset="0"/>
                <a:ea typeface="Times New Roman" panose="02020603050405020304" pitchFamily="18" charset="0"/>
              </a:rPr>
              <a:t>còn</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bận</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việc</a:t>
            </a:r>
            <a:r>
              <a:rPr lang="en-US" sz="1400" dirty="0">
                <a:solidFill>
                  <a:srgbClr val="000000"/>
                </a:solidFill>
                <a:effectLst/>
                <a:latin typeface="Cambria" panose="02040503050406030204" pitchFamily="18" charset="0"/>
                <a:ea typeface="Times New Roman" panose="02020603050405020304" pitchFamily="18" charset="0"/>
              </a:rPr>
              <a:t> </a:t>
            </a:r>
            <a:r>
              <a:rPr lang="en-US" sz="1400" dirty="0" err="1">
                <a:solidFill>
                  <a:srgbClr val="000000"/>
                </a:solidFill>
                <a:effectLst/>
                <a:latin typeface="Cambria" panose="02040503050406030204" pitchFamily="18" charset="0"/>
                <a:ea typeface="Times New Roman" panose="02020603050405020304" pitchFamily="18" charset="0"/>
              </a:rPr>
              <a:t>nhà</a:t>
            </a:r>
            <a:r>
              <a:rPr lang="en-US" sz="1400" dirty="0">
                <a:solidFill>
                  <a:srgbClr val="000000"/>
                </a:solidFill>
                <a:effectLst/>
                <a:latin typeface="Cambria" panose="02040503050406030204" pitchFamily="18" charset="0"/>
                <a:ea typeface="Times New Roman" panose="02020603050405020304" pitchFamily="18" charset="0"/>
              </a:rPr>
              <a:t>.</a:t>
            </a:r>
            <a:endParaRPr lang="en-US" sz="13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8788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150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4">
            <a:extLst>
              <a:ext uri="{FF2B5EF4-FFF2-40B4-BE49-F238E27FC236}">
                <a16:creationId xmlns:a16="http://schemas.microsoft.com/office/drawing/2014/main" id="{5B0974A7-17EB-11D7-D52B-CC3434EE23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2426"/>
            <a:ext cx="15906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A36B4C22-2534-1277-C40C-A3D6CCE75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878" t="53352" r="11679"/>
          <a:stretch>
            <a:fillRect/>
          </a:stretch>
        </p:blipFill>
        <p:spPr bwMode="auto">
          <a:xfrm>
            <a:off x="1693890" y="3429000"/>
            <a:ext cx="948245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WordArt 8">
            <a:extLst>
              <a:ext uri="{FF2B5EF4-FFF2-40B4-BE49-F238E27FC236}">
                <a16:creationId xmlns:a16="http://schemas.microsoft.com/office/drawing/2014/main" id="{09CD7627-D9F7-2F99-16BC-AB6DD1AF2868}"/>
              </a:ext>
            </a:extLst>
          </p:cNvPr>
          <p:cNvSpPr>
            <a:spLocks noChangeArrowheads="1" noChangeShapeType="1" noTextEdit="1"/>
          </p:cNvSpPr>
          <p:nvPr/>
        </p:nvSpPr>
        <p:spPr bwMode="auto">
          <a:xfrm>
            <a:off x="3043238" y="-63500"/>
            <a:ext cx="5567362" cy="971550"/>
          </a:xfrm>
          <a:prstGeom prst="rect">
            <a:avLst/>
          </a:prstGeom>
        </p:spPr>
        <p:txBody>
          <a:bodyPr wrap="none" fromWordArt="1">
            <a:prstTxWarp prst="textWave2">
              <a:avLst>
                <a:gd name="adj1" fmla="val 13005"/>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0" cap="none" spc="0" normalizeH="0" baseline="0" noProof="0" dirty="0">
                <a:ln w="9525">
                  <a:solidFill>
                    <a:srgbClr val="FF0000"/>
                  </a:solidFill>
                  <a:round/>
                  <a:headEnd/>
                  <a:tailEnd/>
                </a:ln>
                <a:solidFill>
                  <a:srgbClr val="0000FF"/>
                </a:solidFill>
                <a:effectLst/>
                <a:uLnTx/>
                <a:uFillTx/>
                <a:latin typeface="Times New Roman" panose="02020603050405020304" pitchFamily="18" charset="0"/>
                <a:ea typeface="+mn-ea"/>
                <a:cs typeface="Times New Roman" panose="02020603050405020304" pitchFamily="18" charset="0"/>
              </a:rPr>
              <a:t>ĐOÁN Ý ĐỒNG ĐỘI</a:t>
            </a:r>
          </a:p>
        </p:txBody>
      </p:sp>
      <p:sp>
        <p:nvSpPr>
          <p:cNvPr id="11" name="TextBox 10">
            <a:extLst>
              <a:ext uri="{FF2B5EF4-FFF2-40B4-BE49-F238E27FC236}">
                <a16:creationId xmlns:a16="http://schemas.microsoft.com/office/drawing/2014/main" id="{261D2595-FE00-A9C4-D37B-FAE4E49373D4}"/>
              </a:ext>
            </a:extLst>
          </p:cNvPr>
          <p:cNvSpPr txBox="1"/>
          <p:nvPr/>
        </p:nvSpPr>
        <p:spPr>
          <a:xfrm>
            <a:off x="883560" y="908050"/>
            <a:ext cx="10972799" cy="2346796"/>
          </a:xfrm>
          <a:prstGeom prst="rect">
            <a:avLst/>
          </a:prstGeom>
          <a:noFill/>
        </p:spPr>
        <p:txBody>
          <a:bodyPr wrap="square">
            <a:spAutoFit/>
          </a:bodyPr>
          <a:lstStyle/>
          <a:p>
            <a:pPr indent="228600">
              <a:spcAft>
                <a:spcPts val="300"/>
              </a:spcAft>
              <a:tabLst>
                <a:tab pos="269875" algn="l"/>
              </a:tabLs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lứa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trau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dồi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tri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vụ</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lao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D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chưa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vụ</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lao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Nếu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D,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D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rằng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cực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lao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tham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lao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69247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4">
            <a:extLst>
              <a:ext uri="{FF2B5EF4-FFF2-40B4-BE49-F238E27FC236}">
                <a16:creationId xmlns:a16="http://schemas.microsoft.com/office/drawing/2014/main" id="{C863D858-077E-B432-196C-9A08990EFC96}"/>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0" y="0"/>
            <a:ext cx="12037102" cy="7158288"/>
          </a:xfrm>
          <a:prstGeom prst="rect">
            <a:avLst/>
          </a:prstGeom>
        </p:spPr>
      </p:pic>
      <p:pic>
        <p:nvPicPr>
          <p:cNvPr id="8" name="图片 3">
            <a:extLst>
              <a:ext uri="{FF2B5EF4-FFF2-40B4-BE49-F238E27FC236}">
                <a16:creationId xmlns:a16="http://schemas.microsoft.com/office/drawing/2014/main" id="{F3E7C4BD-4255-5350-283A-86FD968926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7537"/>
            <a:ext cx="1306619" cy="1412201"/>
          </a:xfrm>
          <a:prstGeom prst="rect">
            <a:avLst/>
          </a:prstGeom>
        </p:spPr>
      </p:pic>
      <p:sp>
        <p:nvSpPr>
          <p:cNvPr id="10" name="TextBox 9">
            <a:extLst>
              <a:ext uri="{FF2B5EF4-FFF2-40B4-BE49-F238E27FC236}">
                <a16:creationId xmlns:a16="http://schemas.microsoft.com/office/drawing/2014/main" id="{8E439274-9DA7-8E0D-F525-63FC731A3813}"/>
              </a:ext>
            </a:extLst>
          </p:cNvPr>
          <p:cNvSpPr txBox="1"/>
          <p:nvPr/>
        </p:nvSpPr>
        <p:spPr>
          <a:xfrm>
            <a:off x="1123632" y="1799738"/>
            <a:ext cx="9789838" cy="4031873"/>
          </a:xfrm>
          <a:prstGeom prst="rect">
            <a:avLst/>
          </a:prstGeom>
          <a:noFill/>
        </p:spPr>
        <p:txBody>
          <a:bodyPr wrap="square" rtlCol="0">
            <a:spAutoFit/>
          </a:bodyPr>
          <a:lstStyle/>
          <a:p>
            <a:r>
              <a:rPr lang="en-US" sz="3200" dirty="0">
                <a:solidFill>
                  <a:srgbClr val="0033CC"/>
                </a:solidFill>
                <a:latin typeface="#9Slide05 Brannboll Ny" panose="02000000000000000000" pitchFamily="2" charset="0"/>
              </a:rPr>
              <a:t>*</a:t>
            </a:r>
            <a:r>
              <a:rPr lang="en-US" sz="3200" dirty="0" err="1">
                <a:solidFill>
                  <a:srgbClr val="0033CC"/>
                </a:solidFill>
                <a:latin typeface="#9Slide05 Brannboll Ny" panose="02000000000000000000" pitchFamily="2" charset="0"/>
              </a:rPr>
              <a:t>Để</a:t>
            </a:r>
            <a:r>
              <a:rPr lang="en-US" sz="3200" dirty="0">
                <a:solidFill>
                  <a:srgbClr val="0033CC"/>
                </a:solidFill>
                <a:latin typeface="#9Slide05 Brannboll Ny" panose="02000000000000000000" pitchFamily="2" charset="0"/>
              </a:rPr>
              <a:t> </a:t>
            </a:r>
            <a:r>
              <a:rPr lang="en-US" sz="3200" dirty="0" err="1">
                <a:solidFill>
                  <a:srgbClr val="0033CC"/>
                </a:solidFill>
                <a:latin typeface="#9Slide05 Brannboll Ny" panose="02000000000000000000" pitchFamily="2" charset="0"/>
              </a:rPr>
              <a:t>thực</a:t>
            </a:r>
            <a:r>
              <a:rPr lang="en-US" sz="3200" dirty="0">
                <a:solidFill>
                  <a:srgbClr val="0033CC"/>
                </a:solidFill>
                <a:latin typeface="#9Slide05 Brannboll Ny" panose="02000000000000000000" pitchFamily="2" charset="0"/>
              </a:rPr>
              <a:t> </a:t>
            </a:r>
            <a:r>
              <a:rPr lang="en-US" sz="3200" dirty="0" err="1">
                <a:solidFill>
                  <a:srgbClr val="0033CC"/>
                </a:solidFill>
                <a:latin typeface="#9Slide05 Brannboll Ny" panose="02000000000000000000" pitchFamily="2" charset="0"/>
              </a:rPr>
              <a:t>hiện</a:t>
            </a:r>
            <a:r>
              <a:rPr lang="en-US" sz="3200" dirty="0">
                <a:solidFill>
                  <a:srgbClr val="0033CC"/>
                </a:solidFill>
                <a:latin typeface="#9Slide05 Brannboll Ny" panose="02000000000000000000" pitchFamily="2" charset="0"/>
              </a:rPr>
              <a:t> </a:t>
            </a:r>
            <a:r>
              <a:rPr lang="en-US" sz="3200" dirty="0" err="1">
                <a:solidFill>
                  <a:srgbClr val="0033CC"/>
                </a:solidFill>
                <a:latin typeface="#9Slide05 Brannboll Ny" panose="02000000000000000000" pitchFamily="2" charset="0"/>
              </a:rPr>
              <a:t>tốt</a:t>
            </a:r>
            <a:r>
              <a:rPr lang="en-US" sz="3200" dirty="0">
                <a:solidFill>
                  <a:srgbClr val="0033CC"/>
                </a:solidFill>
                <a:latin typeface="#9Slide05 Brannboll Ny" panose="02000000000000000000" pitchFamily="2" charset="0"/>
              </a:rPr>
              <a:t> </a:t>
            </a:r>
            <a:r>
              <a:rPr lang="en-US" sz="3200" dirty="0" err="1">
                <a:solidFill>
                  <a:srgbClr val="0033CC"/>
                </a:solidFill>
                <a:latin typeface="#9Slide05 Brannboll Ny" panose="02000000000000000000" pitchFamily="2" charset="0"/>
              </a:rPr>
              <a:t>quyền</a:t>
            </a:r>
            <a:r>
              <a:rPr lang="en-US" sz="3200" dirty="0">
                <a:solidFill>
                  <a:srgbClr val="0033CC"/>
                </a:solidFill>
                <a:latin typeface="#9Slide05 Brannboll Ny" panose="02000000000000000000" pitchFamily="2" charset="0"/>
              </a:rPr>
              <a:t> </a:t>
            </a:r>
            <a:r>
              <a:rPr lang="en-US" sz="3200" dirty="0" err="1">
                <a:solidFill>
                  <a:srgbClr val="0033CC"/>
                </a:solidFill>
                <a:latin typeface="#9Slide05 Brannboll Ny" panose="02000000000000000000" pitchFamily="2" charset="0"/>
              </a:rPr>
              <a:t>và</a:t>
            </a:r>
            <a:r>
              <a:rPr lang="en-US" sz="3200" dirty="0">
                <a:solidFill>
                  <a:srgbClr val="0033CC"/>
                </a:solidFill>
                <a:latin typeface="#9Slide05 Brannboll Ny" panose="02000000000000000000" pitchFamily="2" charset="0"/>
              </a:rPr>
              <a:t> </a:t>
            </a:r>
            <a:r>
              <a:rPr lang="en-US" sz="3200" dirty="0" err="1">
                <a:solidFill>
                  <a:srgbClr val="0033CC"/>
                </a:solidFill>
                <a:latin typeface="#9Slide05 Brannboll Ny" panose="02000000000000000000" pitchFamily="2" charset="0"/>
              </a:rPr>
              <a:t>nghĩa</a:t>
            </a:r>
            <a:r>
              <a:rPr lang="en-US" sz="3200" dirty="0">
                <a:solidFill>
                  <a:srgbClr val="0033CC"/>
                </a:solidFill>
                <a:latin typeface="#9Slide05 Brannboll Ny" panose="02000000000000000000" pitchFamily="2" charset="0"/>
              </a:rPr>
              <a:t> </a:t>
            </a:r>
            <a:r>
              <a:rPr lang="en-US" sz="3200" dirty="0" err="1">
                <a:solidFill>
                  <a:srgbClr val="0033CC"/>
                </a:solidFill>
                <a:latin typeface="#9Slide05 Brannboll Ny" panose="02000000000000000000" pitchFamily="2" charset="0"/>
              </a:rPr>
              <a:t>vụ</a:t>
            </a:r>
            <a:r>
              <a:rPr lang="en-US" sz="3200" dirty="0">
                <a:solidFill>
                  <a:srgbClr val="0033CC"/>
                </a:solidFill>
                <a:latin typeface="#9Slide05 Brannboll Ny" panose="02000000000000000000" pitchFamily="2" charset="0"/>
              </a:rPr>
              <a:t> </a:t>
            </a:r>
            <a:r>
              <a:rPr lang="en-US" sz="3200" dirty="0" err="1">
                <a:solidFill>
                  <a:srgbClr val="0033CC"/>
                </a:solidFill>
                <a:latin typeface="#9Slide05 Brannboll Ny" panose="02000000000000000000" pitchFamily="2" charset="0"/>
              </a:rPr>
              <a:t>lao</a:t>
            </a:r>
            <a:r>
              <a:rPr lang="en-US" sz="3200" dirty="0">
                <a:solidFill>
                  <a:srgbClr val="0033CC"/>
                </a:solidFill>
                <a:latin typeface="#9Slide05 Brannboll Ny" panose="02000000000000000000" pitchFamily="2" charset="0"/>
              </a:rPr>
              <a:t> </a:t>
            </a:r>
            <a:r>
              <a:rPr lang="en-US" sz="3200" dirty="0" err="1">
                <a:solidFill>
                  <a:srgbClr val="0033CC"/>
                </a:solidFill>
                <a:latin typeface="#9Slide05 Brannboll Ny" panose="02000000000000000000" pitchFamily="2" charset="0"/>
              </a:rPr>
              <a:t>động</a:t>
            </a:r>
            <a:r>
              <a:rPr lang="en-US" sz="3200" dirty="0">
                <a:solidFill>
                  <a:srgbClr val="0033CC"/>
                </a:solidFill>
                <a:latin typeface="#9Slide05 Brannboll Ny" panose="02000000000000000000" pitchFamily="2" charset="0"/>
              </a:rPr>
              <a:t> </a:t>
            </a:r>
            <a:r>
              <a:rPr lang="en-US" sz="3200" dirty="0" err="1">
                <a:solidFill>
                  <a:srgbClr val="0033CC"/>
                </a:solidFill>
                <a:latin typeface="#9Slide05 Brannboll Ny" panose="02000000000000000000" pitchFamily="2" charset="0"/>
              </a:rPr>
              <a:t>của</a:t>
            </a:r>
            <a:r>
              <a:rPr lang="en-US" sz="3200" dirty="0">
                <a:solidFill>
                  <a:srgbClr val="0033CC"/>
                </a:solidFill>
                <a:latin typeface="#9Slide05 Brannboll Ny" panose="02000000000000000000" pitchFamily="2" charset="0"/>
              </a:rPr>
              <a:t> </a:t>
            </a:r>
            <a:r>
              <a:rPr lang="en-US" sz="3200" dirty="0" err="1">
                <a:solidFill>
                  <a:srgbClr val="0033CC"/>
                </a:solidFill>
                <a:latin typeface="#9Slide05 Brannboll Ny" panose="02000000000000000000" pitchFamily="2" charset="0"/>
              </a:rPr>
              <a:t>mình</a:t>
            </a:r>
            <a:r>
              <a:rPr lang="en-US" sz="3200" dirty="0">
                <a:solidFill>
                  <a:srgbClr val="0033CC"/>
                </a:solidFill>
                <a:latin typeface="#9Slide05 Brannboll Ny" panose="02000000000000000000" pitchFamily="2" charset="0"/>
              </a:rPr>
              <a:t>, </a:t>
            </a:r>
            <a:r>
              <a:rPr lang="en-US" sz="3200" dirty="0" err="1">
                <a:solidFill>
                  <a:srgbClr val="0033CC"/>
                </a:solidFill>
                <a:latin typeface="#9Slide05 Brannboll Ny" panose="02000000000000000000" pitchFamily="2" charset="0"/>
              </a:rPr>
              <a:t>mỗi</a:t>
            </a:r>
            <a:r>
              <a:rPr lang="en-US" sz="3200" dirty="0">
                <a:solidFill>
                  <a:srgbClr val="0033CC"/>
                </a:solidFill>
                <a:latin typeface="#9Slide05 Brannboll Ny" panose="02000000000000000000" pitchFamily="2" charset="0"/>
              </a:rPr>
              <a:t> </a:t>
            </a:r>
            <a:r>
              <a:rPr lang="en-US" sz="3200" dirty="0" err="1">
                <a:solidFill>
                  <a:srgbClr val="0033CC"/>
                </a:solidFill>
                <a:latin typeface="#9Slide05 Brannboll Ny" panose="02000000000000000000" pitchFamily="2" charset="0"/>
              </a:rPr>
              <a:t>học</a:t>
            </a:r>
            <a:r>
              <a:rPr lang="en-US" sz="3200" dirty="0">
                <a:solidFill>
                  <a:srgbClr val="0033CC"/>
                </a:solidFill>
                <a:latin typeface="#9Slide05 Brannboll Ny" panose="02000000000000000000" pitchFamily="2" charset="0"/>
              </a:rPr>
              <a:t> </a:t>
            </a:r>
            <a:r>
              <a:rPr lang="en-US" sz="3200" dirty="0" err="1">
                <a:solidFill>
                  <a:srgbClr val="0033CC"/>
                </a:solidFill>
                <a:latin typeface="#9Slide05 Brannboll Ny" panose="02000000000000000000" pitchFamily="2" charset="0"/>
              </a:rPr>
              <a:t>sinh</a:t>
            </a:r>
            <a:r>
              <a:rPr lang="en-US" sz="3200" dirty="0">
                <a:solidFill>
                  <a:srgbClr val="0033CC"/>
                </a:solidFill>
                <a:latin typeface="#9Slide05 Brannboll Ny" panose="02000000000000000000" pitchFamily="2" charset="0"/>
              </a:rPr>
              <a:t> </a:t>
            </a:r>
            <a:r>
              <a:rPr lang="en-US" sz="3200" dirty="0" err="1">
                <a:solidFill>
                  <a:srgbClr val="0033CC"/>
                </a:solidFill>
                <a:latin typeface="#9Slide05 Brannboll Ny" panose="02000000000000000000" pitchFamily="2" charset="0"/>
              </a:rPr>
              <a:t>cần</a:t>
            </a:r>
            <a:r>
              <a:rPr lang="en-US" sz="3200" dirty="0">
                <a:solidFill>
                  <a:srgbClr val="0033CC"/>
                </a:solidFill>
                <a:latin typeface="#9Slide05 Brannboll Ny" panose="02000000000000000000" pitchFamily="2" charset="0"/>
              </a:rPr>
              <a:t>:</a:t>
            </a:r>
          </a:p>
          <a:p>
            <a:r>
              <a:rPr lang="en-US" sz="3200" dirty="0">
                <a:latin typeface="#9Slide05 Brannboll Ny" panose="02000000000000000000" pitchFamily="2" charset="0"/>
              </a:rPr>
              <a:t> - </a:t>
            </a:r>
            <a:r>
              <a:rPr lang="en-US" sz="3200" dirty="0" err="1">
                <a:latin typeface="#9Slide05 Brannboll Ny" panose="02000000000000000000" pitchFamily="2" charset="0"/>
              </a:rPr>
              <a:t>Chăm</a:t>
            </a:r>
            <a:r>
              <a:rPr lang="en-US" sz="3200" dirty="0">
                <a:latin typeface="#9Slide05 Brannboll Ny" panose="02000000000000000000" pitchFamily="2" charset="0"/>
              </a:rPr>
              <a:t> </a:t>
            </a:r>
            <a:r>
              <a:rPr lang="en-US" sz="3200" dirty="0" err="1">
                <a:latin typeface="#9Slide05 Brannboll Ny" panose="02000000000000000000" pitchFamily="2" charset="0"/>
              </a:rPr>
              <a:t>chỉ</a:t>
            </a:r>
            <a:r>
              <a:rPr lang="en-US" sz="3200" dirty="0">
                <a:latin typeface="#9Slide05 Brannboll Ny" panose="02000000000000000000" pitchFamily="2" charset="0"/>
              </a:rPr>
              <a:t> </a:t>
            </a:r>
            <a:r>
              <a:rPr lang="en-US" sz="3200" dirty="0" err="1">
                <a:latin typeface="#9Slide05 Brannboll Ny" panose="02000000000000000000" pitchFamily="2" charset="0"/>
              </a:rPr>
              <a:t>học</a:t>
            </a:r>
            <a:r>
              <a:rPr lang="en-US" sz="3200" dirty="0">
                <a:latin typeface="#9Slide05 Brannboll Ny" panose="02000000000000000000" pitchFamily="2" charset="0"/>
              </a:rPr>
              <a:t> </a:t>
            </a:r>
            <a:r>
              <a:rPr lang="en-US" sz="3200" dirty="0" err="1">
                <a:latin typeface="#9Slide05 Brannboll Ny" panose="02000000000000000000" pitchFamily="2" charset="0"/>
              </a:rPr>
              <a:t>tập</a:t>
            </a:r>
            <a:r>
              <a:rPr lang="en-US" sz="3200" dirty="0">
                <a:latin typeface="#9Slide05 Brannboll Ny" panose="02000000000000000000" pitchFamily="2" charset="0"/>
              </a:rPr>
              <a:t>, </a:t>
            </a:r>
            <a:r>
              <a:rPr lang="en-US" sz="3200" dirty="0" err="1">
                <a:latin typeface="#9Slide05 Brannboll Ny" panose="02000000000000000000" pitchFamily="2" charset="0"/>
              </a:rPr>
              <a:t>trau</a:t>
            </a:r>
            <a:r>
              <a:rPr lang="en-US" sz="3200" dirty="0">
                <a:latin typeface="#9Slide05 Brannboll Ny" panose="02000000000000000000" pitchFamily="2" charset="0"/>
              </a:rPr>
              <a:t> </a:t>
            </a:r>
            <a:r>
              <a:rPr lang="en-US" sz="3200" dirty="0" err="1">
                <a:latin typeface="#9Slide05 Brannboll Ny" panose="02000000000000000000" pitchFamily="2" charset="0"/>
              </a:rPr>
              <a:t>dồi</a:t>
            </a:r>
            <a:r>
              <a:rPr lang="en-US" sz="3200" dirty="0">
                <a:latin typeface="#9Slide05 Brannboll Ny" panose="02000000000000000000" pitchFamily="2" charset="0"/>
              </a:rPr>
              <a:t> tri </a:t>
            </a:r>
            <a:r>
              <a:rPr lang="en-US" sz="3200" dirty="0" err="1">
                <a:latin typeface="#9Slide05 Brannboll Ny" panose="02000000000000000000" pitchFamily="2" charset="0"/>
              </a:rPr>
              <a:t>thức</a:t>
            </a:r>
            <a:r>
              <a:rPr lang="en-US" sz="3200" dirty="0">
                <a:latin typeface="#9Slide05 Brannboll Ny" panose="02000000000000000000" pitchFamily="2" charset="0"/>
              </a:rPr>
              <a:t>.</a:t>
            </a:r>
          </a:p>
          <a:p>
            <a:pPr lvl="0"/>
            <a:r>
              <a:rPr lang="en-US" sz="3200" dirty="0">
                <a:latin typeface="#9Slide05 Brannboll Ny" panose="02000000000000000000" pitchFamily="2" charset="0"/>
              </a:rPr>
              <a:t>-</a:t>
            </a:r>
            <a:r>
              <a:rPr lang="en-US" sz="3200" dirty="0" err="1">
                <a:latin typeface="#9Slide05 Brannboll Ny" panose="02000000000000000000" pitchFamily="2" charset="0"/>
              </a:rPr>
              <a:t>Tích</a:t>
            </a:r>
            <a:r>
              <a:rPr lang="en-US" sz="3200" dirty="0">
                <a:latin typeface="#9Slide05 Brannboll Ny" panose="02000000000000000000" pitchFamily="2" charset="0"/>
              </a:rPr>
              <a:t> </a:t>
            </a:r>
            <a:r>
              <a:rPr lang="en-US" sz="3200" dirty="0" err="1">
                <a:latin typeface="#9Slide05 Brannboll Ny" panose="02000000000000000000" pitchFamily="2" charset="0"/>
              </a:rPr>
              <a:t>cực</a:t>
            </a:r>
            <a:r>
              <a:rPr lang="en-US" sz="3200" dirty="0">
                <a:latin typeface="#9Slide05 Brannboll Ny" panose="02000000000000000000" pitchFamily="2" charset="0"/>
              </a:rPr>
              <a:t> </a:t>
            </a:r>
            <a:r>
              <a:rPr lang="en-US" sz="3200" dirty="0" err="1">
                <a:latin typeface="#9Slide05 Brannboll Ny" panose="02000000000000000000" pitchFamily="2" charset="0"/>
              </a:rPr>
              <a:t>làm</a:t>
            </a:r>
            <a:r>
              <a:rPr lang="en-US" sz="3200" dirty="0">
                <a:latin typeface="#9Slide05 Brannboll Ny" panose="02000000000000000000" pitchFamily="2" charset="0"/>
              </a:rPr>
              <a:t> </a:t>
            </a:r>
            <a:r>
              <a:rPr lang="en-US" sz="3200" dirty="0" err="1">
                <a:latin typeface="#9Slide05 Brannboll Ny" panose="02000000000000000000" pitchFamily="2" charset="0"/>
              </a:rPr>
              <a:t>các</a:t>
            </a:r>
            <a:r>
              <a:rPr lang="en-US" sz="3200" dirty="0">
                <a:latin typeface="#9Slide05 Brannboll Ny" panose="02000000000000000000" pitchFamily="2" charset="0"/>
              </a:rPr>
              <a:t> </a:t>
            </a:r>
            <a:r>
              <a:rPr lang="en-US" sz="3200" dirty="0" err="1">
                <a:latin typeface="#9Slide05 Brannboll Ny" panose="02000000000000000000" pitchFamily="2" charset="0"/>
              </a:rPr>
              <a:t>công</a:t>
            </a:r>
            <a:r>
              <a:rPr lang="en-US" sz="3200" dirty="0">
                <a:latin typeface="#9Slide05 Brannboll Ny" panose="02000000000000000000" pitchFamily="2" charset="0"/>
              </a:rPr>
              <a:t> </a:t>
            </a:r>
            <a:r>
              <a:rPr lang="en-US" sz="3200" dirty="0" err="1">
                <a:latin typeface="#9Slide05 Brannboll Ny" panose="02000000000000000000" pitchFamily="2" charset="0"/>
              </a:rPr>
              <a:t>việc</a:t>
            </a:r>
            <a:r>
              <a:rPr lang="en-US" sz="3200" dirty="0">
                <a:latin typeface="#9Slide05 Brannboll Ny" panose="02000000000000000000" pitchFamily="2" charset="0"/>
              </a:rPr>
              <a:t> </a:t>
            </a:r>
            <a:r>
              <a:rPr lang="en-US" sz="3200" dirty="0" err="1">
                <a:latin typeface="#9Slide05 Brannboll Ny" panose="02000000000000000000" pitchFamily="2" charset="0"/>
              </a:rPr>
              <a:t>nhà</a:t>
            </a:r>
            <a:r>
              <a:rPr lang="en-US" sz="3200" dirty="0">
                <a:latin typeface="#9Slide05 Brannboll Ny" panose="02000000000000000000" pitchFamily="2" charset="0"/>
              </a:rPr>
              <a:t> </a:t>
            </a:r>
            <a:r>
              <a:rPr lang="en-US" sz="3200" dirty="0" err="1">
                <a:latin typeface="#9Slide05 Brannboll Ny" panose="02000000000000000000" pitchFamily="2" charset="0"/>
              </a:rPr>
              <a:t>để</a:t>
            </a:r>
            <a:r>
              <a:rPr lang="en-US" sz="3200" dirty="0">
                <a:latin typeface="#9Slide05 Brannboll Ny" panose="02000000000000000000" pitchFamily="2" charset="0"/>
              </a:rPr>
              <a:t> </a:t>
            </a:r>
            <a:r>
              <a:rPr lang="en-US" sz="3200" dirty="0" err="1">
                <a:latin typeface="#9Slide05 Brannboll Ny" panose="02000000000000000000" pitchFamily="2" charset="0"/>
              </a:rPr>
              <a:t>giúp</a:t>
            </a:r>
            <a:r>
              <a:rPr lang="en-US" sz="3200" dirty="0">
                <a:latin typeface="#9Slide05 Brannboll Ny" panose="02000000000000000000" pitchFamily="2" charset="0"/>
              </a:rPr>
              <a:t> </a:t>
            </a:r>
            <a:r>
              <a:rPr lang="en-US" sz="3200" dirty="0" err="1">
                <a:latin typeface="#9Slide05 Brannboll Ny" panose="02000000000000000000" pitchFamily="2" charset="0"/>
              </a:rPr>
              <a:t>đỡ</a:t>
            </a:r>
            <a:r>
              <a:rPr lang="en-US" sz="3200" dirty="0">
                <a:latin typeface="#9Slide05 Brannboll Ny" panose="02000000000000000000" pitchFamily="2" charset="0"/>
              </a:rPr>
              <a:t> </a:t>
            </a:r>
            <a:r>
              <a:rPr lang="en-US" sz="3200" dirty="0" err="1">
                <a:latin typeface="#9Slide05 Brannboll Ny" panose="02000000000000000000" pitchFamily="2" charset="0"/>
              </a:rPr>
              <a:t>gia</a:t>
            </a:r>
            <a:r>
              <a:rPr lang="en-US" sz="3200" dirty="0">
                <a:latin typeface="#9Slide05 Brannboll Ny" panose="02000000000000000000" pitchFamily="2" charset="0"/>
              </a:rPr>
              <a:t> </a:t>
            </a:r>
            <a:r>
              <a:rPr lang="en-US" sz="3200" dirty="0" err="1">
                <a:latin typeface="#9Slide05 Brannboll Ny" panose="02000000000000000000" pitchFamily="2" charset="0"/>
              </a:rPr>
              <a:t>đình</a:t>
            </a:r>
            <a:r>
              <a:rPr lang="en-US" sz="3200" dirty="0">
                <a:latin typeface="#9Slide05 Brannboll Ny" panose="02000000000000000000" pitchFamily="2" charset="0"/>
              </a:rPr>
              <a:t>.</a:t>
            </a:r>
          </a:p>
          <a:p>
            <a:pPr lvl="0"/>
            <a:r>
              <a:rPr lang="en-US" sz="3200" dirty="0">
                <a:latin typeface="#9Slide05 Brannboll Ny" panose="02000000000000000000" pitchFamily="2" charset="0"/>
              </a:rPr>
              <a:t>-</a:t>
            </a:r>
            <a:r>
              <a:rPr lang="en-US" sz="3200" dirty="0" err="1">
                <a:latin typeface="#9Slide05 Brannboll Ny" panose="02000000000000000000" pitchFamily="2" charset="0"/>
              </a:rPr>
              <a:t>Chủ</a:t>
            </a:r>
            <a:r>
              <a:rPr lang="en-US" sz="3200" dirty="0">
                <a:latin typeface="#9Slide05 Brannboll Ny" panose="02000000000000000000" pitchFamily="2" charset="0"/>
              </a:rPr>
              <a:t> </a:t>
            </a:r>
            <a:r>
              <a:rPr lang="en-US" sz="3200" dirty="0" err="1">
                <a:latin typeface="#9Slide05 Brannboll Ny" panose="02000000000000000000" pitchFamily="2" charset="0"/>
              </a:rPr>
              <a:t>động</a:t>
            </a:r>
            <a:r>
              <a:rPr lang="en-US" sz="3200" dirty="0">
                <a:latin typeface="#9Slide05 Brannboll Ny" panose="02000000000000000000" pitchFamily="2" charset="0"/>
              </a:rPr>
              <a:t> </a:t>
            </a:r>
            <a:r>
              <a:rPr lang="en-US" sz="3200" dirty="0" err="1">
                <a:latin typeface="#9Slide05 Brannboll Ny" panose="02000000000000000000" pitchFamily="2" charset="0"/>
              </a:rPr>
              <a:t>tham</a:t>
            </a:r>
            <a:r>
              <a:rPr lang="en-US" sz="3200" dirty="0">
                <a:latin typeface="#9Slide05 Brannboll Ny" panose="02000000000000000000" pitchFamily="2" charset="0"/>
              </a:rPr>
              <a:t> </a:t>
            </a:r>
            <a:r>
              <a:rPr lang="en-US" sz="3200" dirty="0" err="1">
                <a:latin typeface="#9Slide05 Brannboll Ny" panose="02000000000000000000" pitchFamily="2" charset="0"/>
              </a:rPr>
              <a:t>gia</a:t>
            </a:r>
            <a:r>
              <a:rPr lang="en-US" sz="3200" dirty="0">
                <a:latin typeface="#9Slide05 Brannboll Ny" panose="02000000000000000000" pitchFamily="2" charset="0"/>
              </a:rPr>
              <a:t> </a:t>
            </a:r>
            <a:r>
              <a:rPr lang="en-US" sz="3200" dirty="0" err="1">
                <a:latin typeface="#9Slide05 Brannboll Ny" panose="02000000000000000000" pitchFamily="2" charset="0"/>
              </a:rPr>
              <a:t>các</a:t>
            </a:r>
            <a:r>
              <a:rPr lang="en-US" sz="3200" dirty="0">
                <a:latin typeface="#9Slide05 Brannboll Ny" panose="02000000000000000000" pitchFamily="2" charset="0"/>
              </a:rPr>
              <a:t> </a:t>
            </a:r>
            <a:r>
              <a:rPr lang="en-US" sz="3200" dirty="0" err="1">
                <a:latin typeface="#9Slide05 Brannboll Ny" panose="02000000000000000000" pitchFamily="2" charset="0"/>
              </a:rPr>
              <a:t>hoạt</a:t>
            </a:r>
            <a:r>
              <a:rPr lang="en-US" sz="3200" dirty="0">
                <a:latin typeface="#9Slide05 Brannboll Ny" panose="02000000000000000000" pitchFamily="2" charset="0"/>
              </a:rPr>
              <a:t> </a:t>
            </a:r>
            <a:r>
              <a:rPr lang="en-US" sz="3200" dirty="0" err="1">
                <a:latin typeface="#9Slide05 Brannboll Ny" panose="02000000000000000000" pitchFamily="2" charset="0"/>
              </a:rPr>
              <a:t>động</a:t>
            </a:r>
            <a:r>
              <a:rPr lang="en-US" sz="3200" dirty="0">
                <a:latin typeface="#9Slide05 Brannboll Ny" panose="02000000000000000000" pitchFamily="2" charset="0"/>
              </a:rPr>
              <a:t> </a:t>
            </a:r>
            <a:r>
              <a:rPr lang="en-US" sz="3200" dirty="0" err="1">
                <a:latin typeface="#9Slide05 Brannboll Ny" panose="02000000000000000000" pitchFamily="2" charset="0"/>
              </a:rPr>
              <a:t>lao</a:t>
            </a:r>
            <a:r>
              <a:rPr lang="en-US" sz="3200" dirty="0">
                <a:latin typeface="#9Slide05 Brannboll Ny" panose="02000000000000000000" pitchFamily="2" charset="0"/>
              </a:rPr>
              <a:t> </a:t>
            </a:r>
            <a:r>
              <a:rPr lang="en-US" sz="3200" dirty="0" err="1">
                <a:latin typeface="#9Slide05 Brannboll Ny" panose="02000000000000000000" pitchFamily="2" charset="0"/>
              </a:rPr>
              <a:t>động</a:t>
            </a:r>
            <a:r>
              <a:rPr lang="en-US" sz="3200" dirty="0">
                <a:latin typeface="#9Slide05 Brannboll Ny" panose="02000000000000000000" pitchFamily="2" charset="0"/>
              </a:rPr>
              <a:t> </a:t>
            </a:r>
            <a:r>
              <a:rPr lang="en-US" sz="3200" dirty="0" err="1">
                <a:latin typeface="#9Slide05 Brannboll Ny" panose="02000000000000000000" pitchFamily="2" charset="0"/>
              </a:rPr>
              <a:t>của</a:t>
            </a:r>
            <a:r>
              <a:rPr lang="en-US" sz="3200" dirty="0">
                <a:latin typeface="#9Slide05 Brannboll Ny" panose="02000000000000000000" pitchFamily="2" charset="0"/>
              </a:rPr>
              <a:t> </a:t>
            </a:r>
            <a:r>
              <a:rPr lang="en-US" sz="3200" dirty="0" err="1">
                <a:latin typeface="#9Slide05 Brannboll Ny" panose="02000000000000000000" pitchFamily="2" charset="0"/>
              </a:rPr>
              <a:t>lớp</a:t>
            </a:r>
            <a:r>
              <a:rPr lang="en-US" sz="3200" dirty="0">
                <a:latin typeface="#9Slide05 Brannboll Ny" panose="02000000000000000000" pitchFamily="2" charset="0"/>
              </a:rPr>
              <a:t>, </a:t>
            </a:r>
            <a:r>
              <a:rPr lang="en-US" sz="3200" dirty="0" err="1">
                <a:latin typeface="#9Slide05 Brannboll Ny" panose="02000000000000000000" pitchFamily="2" charset="0"/>
              </a:rPr>
              <a:t>trường</a:t>
            </a:r>
            <a:r>
              <a:rPr lang="en-US" sz="3200" dirty="0">
                <a:latin typeface="#9Slide05 Brannboll Ny" panose="02000000000000000000" pitchFamily="2" charset="0"/>
              </a:rPr>
              <a:t> </a:t>
            </a:r>
            <a:r>
              <a:rPr lang="en-US" sz="3200" dirty="0" err="1">
                <a:latin typeface="#9Slide05 Brannboll Ny" panose="02000000000000000000" pitchFamily="2" charset="0"/>
              </a:rPr>
              <a:t>và</a:t>
            </a:r>
            <a:r>
              <a:rPr lang="en-US" sz="3200" dirty="0">
                <a:latin typeface="#9Slide05 Brannboll Ny" panose="02000000000000000000" pitchFamily="2" charset="0"/>
              </a:rPr>
              <a:t> </a:t>
            </a:r>
            <a:r>
              <a:rPr lang="en-US" sz="3200" dirty="0" err="1">
                <a:latin typeface="#9Slide05 Brannboll Ny" panose="02000000000000000000" pitchFamily="2" charset="0"/>
              </a:rPr>
              <a:t>công</a:t>
            </a:r>
            <a:r>
              <a:rPr lang="en-US" sz="3200" dirty="0">
                <a:latin typeface="#9Slide05 Brannboll Ny" panose="02000000000000000000" pitchFamily="2" charset="0"/>
              </a:rPr>
              <a:t> </a:t>
            </a:r>
            <a:r>
              <a:rPr lang="en-US" sz="3200" dirty="0" err="1">
                <a:latin typeface="#9Slide05 Brannboll Ny" panose="02000000000000000000" pitchFamily="2" charset="0"/>
              </a:rPr>
              <a:t>cộng</a:t>
            </a:r>
            <a:r>
              <a:rPr lang="en-US" sz="3200" dirty="0">
                <a:latin typeface="#9Slide05 Brannboll Ny" panose="02000000000000000000" pitchFamily="2" charset="0"/>
              </a:rPr>
              <a:t>.</a:t>
            </a:r>
          </a:p>
          <a:p>
            <a:r>
              <a:rPr lang="en-US" sz="3200" dirty="0">
                <a:latin typeface="#9Slide05 Brannboll Ny" panose="02000000000000000000" pitchFamily="2" charset="0"/>
              </a:rPr>
              <a:t>-</a:t>
            </a:r>
            <a:r>
              <a:rPr lang="en-US" sz="3200" dirty="0" err="1">
                <a:latin typeface="#9Slide05 Brannboll Ny" panose="02000000000000000000" pitchFamily="2" charset="0"/>
              </a:rPr>
              <a:t>Quý</a:t>
            </a:r>
            <a:r>
              <a:rPr lang="en-US" sz="3200" dirty="0">
                <a:latin typeface="#9Slide05 Brannboll Ny" panose="02000000000000000000" pitchFamily="2" charset="0"/>
              </a:rPr>
              <a:t> </a:t>
            </a:r>
            <a:r>
              <a:rPr lang="en-US" sz="3200" dirty="0" err="1">
                <a:latin typeface="#9Slide05 Brannboll Ny" panose="02000000000000000000" pitchFamily="2" charset="0"/>
              </a:rPr>
              <a:t>trọng</a:t>
            </a:r>
            <a:r>
              <a:rPr lang="en-US" sz="3200" dirty="0">
                <a:latin typeface="#9Slide05 Brannboll Ny" panose="02000000000000000000" pitchFamily="2" charset="0"/>
              </a:rPr>
              <a:t> </a:t>
            </a:r>
            <a:r>
              <a:rPr lang="en-US" sz="3200" dirty="0" err="1">
                <a:latin typeface="#9Slide05 Brannboll Ny" panose="02000000000000000000" pitchFamily="2" charset="0"/>
              </a:rPr>
              <a:t>lao</a:t>
            </a:r>
            <a:r>
              <a:rPr lang="en-US" sz="3200" dirty="0">
                <a:latin typeface="#9Slide05 Brannboll Ny" panose="02000000000000000000" pitchFamily="2" charset="0"/>
              </a:rPr>
              <a:t> </a:t>
            </a:r>
            <a:r>
              <a:rPr lang="en-US" sz="3200" dirty="0" err="1">
                <a:latin typeface="#9Slide05 Brannboll Ny" panose="02000000000000000000" pitchFamily="2" charset="0"/>
              </a:rPr>
              <a:t>động</a:t>
            </a:r>
            <a:r>
              <a:rPr lang="en-US" sz="3200" dirty="0">
                <a:latin typeface="#9Slide05 Brannboll Ny" panose="02000000000000000000" pitchFamily="2" charset="0"/>
              </a:rPr>
              <a:t> </a:t>
            </a:r>
            <a:r>
              <a:rPr lang="en-US" sz="3200" dirty="0" err="1">
                <a:latin typeface="#9Slide05 Brannboll Ny" panose="02000000000000000000" pitchFamily="2" charset="0"/>
              </a:rPr>
              <a:t>của</a:t>
            </a:r>
            <a:r>
              <a:rPr lang="en-US" sz="3200" dirty="0">
                <a:latin typeface="#9Slide05 Brannboll Ny" panose="02000000000000000000" pitchFamily="2" charset="0"/>
              </a:rPr>
              <a:t> </a:t>
            </a:r>
            <a:r>
              <a:rPr lang="en-US" sz="3200" dirty="0" err="1">
                <a:latin typeface="#9Slide05 Brannboll Ny" panose="02000000000000000000" pitchFamily="2" charset="0"/>
              </a:rPr>
              <a:t>bản</a:t>
            </a:r>
            <a:r>
              <a:rPr lang="en-US" sz="3200" dirty="0">
                <a:latin typeface="#9Slide05 Brannboll Ny" panose="02000000000000000000" pitchFamily="2" charset="0"/>
              </a:rPr>
              <a:t> </a:t>
            </a:r>
            <a:r>
              <a:rPr lang="en-US" sz="3200" dirty="0" err="1">
                <a:latin typeface="#9Slide05 Brannboll Ny" panose="02000000000000000000" pitchFamily="2" charset="0"/>
              </a:rPr>
              <a:t>thân</a:t>
            </a:r>
            <a:r>
              <a:rPr lang="en-US" sz="3200" dirty="0">
                <a:latin typeface="#9Slide05 Brannboll Ny" panose="02000000000000000000" pitchFamily="2" charset="0"/>
              </a:rPr>
              <a:t> </a:t>
            </a:r>
            <a:r>
              <a:rPr lang="en-US" sz="3200" dirty="0" err="1">
                <a:latin typeface="#9Slide05 Brannboll Ny" panose="02000000000000000000" pitchFamily="2" charset="0"/>
              </a:rPr>
              <a:t>và</a:t>
            </a:r>
            <a:r>
              <a:rPr lang="en-US" sz="3200" dirty="0">
                <a:latin typeface="#9Slide05 Brannboll Ny" panose="02000000000000000000" pitchFamily="2" charset="0"/>
              </a:rPr>
              <a:t> </a:t>
            </a:r>
            <a:r>
              <a:rPr lang="en-US" sz="3200" dirty="0" err="1">
                <a:latin typeface="#9Slide05 Brannboll Ny" panose="02000000000000000000" pitchFamily="2" charset="0"/>
              </a:rPr>
              <a:t>tôn</a:t>
            </a:r>
            <a:r>
              <a:rPr lang="en-US" sz="3200" dirty="0">
                <a:latin typeface="#9Slide05 Brannboll Ny" panose="02000000000000000000" pitchFamily="2" charset="0"/>
              </a:rPr>
              <a:t> </a:t>
            </a:r>
            <a:r>
              <a:rPr lang="en-US" sz="3200" dirty="0" err="1">
                <a:latin typeface="#9Slide05 Brannboll Ny" panose="02000000000000000000" pitchFamily="2" charset="0"/>
              </a:rPr>
              <a:t>trọng</a:t>
            </a:r>
            <a:r>
              <a:rPr lang="en-US" sz="3200" dirty="0">
                <a:latin typeface="#9Slide05 Brannboll Ny" panose="02000000000000000000" pitchFamily="2" charset="0"/>
              </a:rPr>
              <a:t> </a:t>
            </a:r>
            <a:r>
              <a:rPr lang="en-US" sz="3200" dirty="0" err="1">
                <a:latin typeface="#9Slide05 Brannboll Ny" panose="02000000000000000000" pitchFamily="2" charset="0"/>
              </a:rPr>
              <a:t>lao</a:t>
            </a:r>
            <a:r>
              <a:rPr lang="en-US" sz="3200" dirty="0">
                <a:latin typeface="#9Slide05 Brannboll Ny" panose="02000000000000000000" pitchFamily="2" charset="0"/>
              </a:rPr>
              <a:t> </a:t>
            </a:r>
            <a:r>
              <a:rPr lang="en-US" sz="3200" dirty="0" err="1">
                <a:latin typeface="#9Slide05 Brannboll Ny" panose="02000000000000000000" pitchFamily="2" charset="0"/>
              </a:rPr>
              <a:t>động</a:t>
            </a:r>
            <a:r>
              <a:rPr lang="en-US" sz="3200" dirty="0">
                <a:latin typeface="#9Slide05 Brannboll Ny" panose="02000000000000000000" pitchFamily="2" charset="0"/>
              </a:rPr>
              <a:t> </a:t>
            </a:r>
            <a:r>
              <a:rPr lang="en-US" sz="3200" dirty="0" err="1">
                <a:latin typeface="#9Slide05 Brannboll Ny" panose="02000000000000000000" pitchFamily="2" charset="0"/>
              </a:rPr>
              <a:t>của</a:t>
            </a:r>
            <a:r>
              <a:rPr lang="en-US" sz="3200" dirty="0">
                <a:latin typeface="#9Slide05 Brannboll Ny" panose="02000000000000000000" pitchFamily="2" charset="0"/>
              </a:rPr>
              <a:t> </a:t>
            </a:r>
            <a:r>
              <a:rPr lang="en-US" sz="3200" dirty="0" err="1">
                <a:latin typeface="#9Slide05 Brannboll Ny" panose="02000000000000000000" pitchFamily="2" charset="0"/>
              </a:rPr>
              <a:t>người</a:t>
            </a:r>
            <a:r>
              <a:rPr lang="en-US" sz="3200" dirty="0">
                <a:latin typeface="#9Slide05 Brannboll Ny" panose="02000000000000000000" pitchFamily="2" charset="0"/>
              </a:rPr>
              <a:t> </a:t>
            </a:r>
            <a:r>
              <a:rPr lang="en-US" sz="3200" dirty="0" err="1">
                <a:latin typeface="#9Slide05 Brannboll Ny" panose="02000000000000000000" pitchFamily="2" charset="0"/>
              </a:rPr>
              <a:t>khác</a:t>
            </a:r>
            <a:r>
              <a:rPr lang="en-US" sz="3200" dirty="0">
                <a:latin typeface="#9Slide05 Brannboll Ny" panose="02000000000000000000" pitchFamily="2" charset="0"/>
              </a:rPr>
              <a:t>.</a:t>
            </a:r>
          </a:p>
        </p:txBody>
      </p:sp>
    </p:spTree>
    <p:extLst>
      <p:ext uri="{BB962C8B-B14F-4D97-AF65-F5344CB8AC3E}">
        <p14:creationId xmlns:p14="http://schemas.microsoft.com/office/powerpoint/2010/main" val="249676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479;p37">
            <a:extLst>
              <a:ext uri="{FF2B5EF4-FFF2-40B4-BE49-F238E27FC236}">
                <a16:creationId xmlns:a16="http://schemas.microsoft.com/office/drawing/2014/main" id="{FAED06B2-CFFF-D86E-C35F-632C15C592D2}"/>
              </a:ext>
            </a:extLst>
          </p:cNvPr>
          <p:cNvSpPr/>
          <p:nvPr/>
        </p:nvSpPr>
        <p:spPr>
          <a:xfrm>
            <a:off x="428206" y="1248894"/>
            <a:ext cx="5044568" cy="1726168"/>
          </a:xfrm>
          <a:custGeom>
            <a:avLst/>
            <a:gdLst/>
            <a:ahLst/>
            <a:cxnLst/>
            <a:rect l="l" t="t" r="r" b="b"/>
            <a:pathLst>
              <a:path w="3797" h="3796" extrusionOk="0">
                <a:moveTo>
                  <a:pt x="1" y="0"/>
                </a:moveTo>
                <a:lnTo>
                  <a:pt x="1" y="3796"/>
                </a:lnTo>
                <a:lnTo>
                  <a:pt x="3796" y="3796"/>
                </a:lnTo>
                <a:lnTo>
                  <a:pt x="3796" y="0"/>
                </a:lnTo>
                <a:close/>
              </a:path>
            </a:pathLst>
          </a:custGeom>
          <a:solidFill>
            <a:srgbClr val="C1AD8F"/>
          </a:solidFill>
          <a:ln>
            <a:noFill/>
          </a:ln>
        </p:spPr>
        <p:txBody>
          <a:bodyPr spcFirstLastPara="1" wrap="square" lIns="121900" tIns="121900" rIns="121900" bIns="121900" anchor="ctr" anchorCtr="0">
            <a:noAutofit/>
          </a:bodyPr>
          <a:lstStyle/>
          <a:p>
            <a:endParaRPr sz="2400">
              <a:solidFill>
                <a:prstClr val="white"/>
              </a:solidFill>
              <a:latin typeface="Rockwell"/>
            </a:endParaRPr>
          </a:p>
        </p:txBody>
      </p:sp>
      <p:sp>
        <p:nvSpPr>
          <p:cNvPr id="9" name="Google Shape;480;p37">
            <a:extLst>
              <a:ext uri="{FF2B5EF4-FFF2-40B4-BE49-F238E27FC236}">
                <a16:creationId xmlns:a16="http://schemas.microsoft.com/office/drawing/2014/main" id="{0DBBDB51-4E76-C7C7-3055-9D24C8CAED42}"/>
              </a:ext>
            </a:extLst>
          </p:cNvPr>
          <p:cNvSpPr txBox="1">
            <a:spLocks/>
          </p:cNvSpPr>
          <p:nvPr/>
        </p:nvSpPr>
        <p:spPr>
          <a:xfrm>
            <a:off x="428206" y="1261393"/>
            <a:ext cx="5274000" cy="1290000"/>
          </a:xfrm>
          <a:prstGeom prst="rect">
            <a:avLst/>
          </a:prstGeom>
        </p:spPr>
        <p:txBody>
          <a:bodyPr spcFirstLastPara="1" wrap="square" lIns="121900" tIns="121900" rIns="121900" bIns="121900" anchor="t" anchorCtr="0">
            <a:noAutofit/>
            <a:scene3d>
              <a:camera prst="orthographicFront"/>
              <a:lightRig rig="soft" dir="t">
                <a:rot lat="0" lon="0" rev="2400000"/>
              </a:lightRig>
            </a:scene3d>
            <a:sp3d>
              <a:bevelT w="19050" h="12700"/>
            </a:sp3d>
          </a:bodyPr>
          <a:lstStyle>
            <a:lvl1pPr marL="54864" lvl="0" algn="ctr" rtl="0" eaLnBrk="1" latinLnBrk="0" hangingPunct="1">
              <a:spcBef>
                <a:spcPts val="0"/>
              </a:spcBef>
              <a:spcAft>
                <a:spcPts val="0"/>
              </a:spcAft>
              <a:buClr>
                <a:schemeClr val="accent3"/>
              </a:buClr>
              <a:buSzPts val="4800"/>
              <a:buNone/>
              <a:defRPr kumimoji="0" sz="3467" b="0" i="0" u="none"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lvl2pPr lvl="1">
              <a:spcBef>
                <a:spcPts val="0"/>
              </a:spcBef>
              <a:spcAft>
                <a:spcPts val="0"/>
              </a:spcAft>
              <a:buClr>
                <a:schemeClr val="accent3"/>
              </a:buClr>
              <a:buSzPts val="4800"/>
              <a:buNone/>
              <a:defRPr sz="6400">
                <a:solidFill>
                  <a:schemeClr val="accent3"/>
                </a:solidFill>
              </a:defRPr>
            </a:lvl2pPr>
            <a:lvl3pPr lvl="2">
              <a:spcBef>
                <a:spcPts val="0"/>
              </a:spcBef>
              <a:spcAft>
                <a:spcPts val="0"/>
              </a:spcAft>
              <a:buClr>
                <a:schemeClr val="accent3"/>
              </a:buClr>
              <a:buSzPts val="4800"/>
              <a:buNone/>
              <a:defRPr sz="6400">
                <a:solidFill>
                  <a:schemeClr val="accent3"/>
                </a:solidFill>
              </a:defRPr>
            </a:lvl3pPr>
            <a:lvl4pPr lvl="3">
              <a:spcBef>
                <a:spcPts val="0"/>
              </a:spcBef>
              <a:spcAft>
                <a:spcPts val="0"/>
              </a:spcAft>
              <a:buClr>
                <a:schemeClr val="accent3"/>
              </a:buClr>
              <a:buSzPts val="4800"/>
              <a:buNone/>
              <a:defRPr sz="6400">
                <a:solidFill>
                  <a:schemeClr val="accent3"/>
                </a:solidFill>
              </a:defRPr>
            </a:lvl4pPr>
            <a:lvl5pPr lvl="4">
              <a:spcBef>
                <a:spcPts val="0"/>
              </a:spcBef>
              <a:spcAft>
                <a:spcPts val="0"/>
              </a:spcAft>
              <a:buClr>
                <a:schemeClr val="accent3"/>
              </a:buClr>
              <a:buSzPts val="4800"/>
              <a:buNone/>
              <a:defRPr sz="6400">
                <a:solidFill>
                  <a:schemeClr val="accent3"/>
                </a:solidFill>
              </a:defRPr>
            </a:lvl5pPr>
            <a:lvl6pPr lvl="5">
              <a:spcBef>
                <a:spcPts val="0"/>
              </a:spcBef>
              <a:spcAft>
                <a:spcPts val="0"/>
              </a:spcAft>
              <a:buClr>
                <a:schemeClr val="accent3"/>
              </a:buClr>
              <a:buSzPts val="4800"/>
              <a:buNone/>
              <a:defRPr sz="6400">
                <a:solidFill>
                  <a:schemeClr val="accent3"/>
                </a:solidFill>
              </a:defRPr>
            </a:lvl6pPr>
            <a:lvl7pPr lvl="6">
              <a:spcBef>
                <a:spcPts val="0"/>
              </a:spcBef>
              <a:spcAft>
                <a:spcPts val="0"/>
              </a:spcAft>
              <a:buClr>
                <a:schemeClr val="accent3"/>
              </a:buClr>
              <a:buSzPts val="4800"/>
              <a:buNone/>
              <a:defRPr sz="6400">
                <a:solidFill>
                  <a:schemeClr val="accent3"/>
                </a:solidFill>
              </a:defRPr>
            </a:lvl7pPr>
            <a:lvl8pPr lvl="7">
              <a:spcBef>
                <a:spcPts val="0"/>
              </a:spcBef>
              <a:spcAft>
                <a:spcPts val="0"/>
              </a:spcAft>
              <a:buClr>
                <a:schemeClr val="accent3"/>
              </a:buClr>
              <a:buSzPts val="4800"/>
              <a:buNone/>
              <a:defRPr sz="6400">
                <a:solidFill>
                  <a:schemeClr val="accent3"/>
                </a:solidFill>
              </a:defRPr>
            </a:lvl8pPr>
            <a:lvl9pPr lvl="8">
              <a:spcBef>
                <a:spcPts val="0"/>
              </a:spcBef>
              <a:spcAft>
                <a:spcPts val="0"/>
              </a:spcAft>
              <a:buClr>
                <a:schemeClr val="accent3"/>
              </a:buClr>
              <a:buSzPts val="4800"/>
              <a:buNone/>
              <a:defRPr sz="6400">
                <a:solidFill>
                  <a:schemeClr val="accent3"/>
                </a:solidFill>
              </a:defRPr>
            </a:lvl9pPr>
            <a:extLst/>
          </a:lstStyle>
          <a:p>
            <a:pPr marL="0" marR="0" lvl="0" indent="0" algn="ctr" defTabSz="914400" rtl="0" eaLnBrk="1" fontAlgn="auto" latinLnBrk="0" hangingPunct="1">
              <a:lnSpc>
                <a:spcPct val="100000"/>
              </a:lnSpc>
              <a:spcBef>
                <a:spcPts val="0"/>
              </a:spcBef>
              <a:spcAft>
                <a:spcPts val="0"/>
              </a:spcAft>
              <a:buClr>
                <a:srgbClr val="9BBB59"/>
              </a:buClr>
              <a:buSzPts val="4800"/>
              <a:buFontTx/>
              <a:buNone/>
              <a:tabLst/>
              <a:defRPr/>
            </a:pPr>
            <a:r>
              <a:rPr kumimoji="0" lang="vi-VN" sz="4800" b="1" i="0" u="none" strike="noStrike" kern="1200" cap="none" spc="0" normalizeH="0" baseline="0" noProof="0" dirty="0">
                <a:ln>
                  <a:noFill/>
                </a:ln>
                <a:solidFill>
                  <a:srgbClr val="FF0000"/>
                </a:solidFill>
                <a:effectLst>
                  <a:outerShdw blurRad="38100" dist="25500" dir="5400000" algn="tl" rotWithShape="0">
                    <a:srgbClr val="000000">
                      <a:satMod val="180000"/>
                      <a:alpha val="75000"/>
                    </a:srgbClr>
                  </a:outerShdw>
                </a:effectLst>
                <a:uLnTx/>
                <a:uFillTx/>
                <a:latin typeface="Times New Roman" panose="02020603050405020304" pitchFamily="18" charset="0"/>
                <a:ea typeface="+mj-ea"/>
                <a:cs typeface="+mj-cs"/>
              </a:rPr>
              <a:t>TRÒ CHƠI </a:t>
            </a:r>
            <a:r>
              <a:rPr kumimoji="0" lang="en-US" sz="4800" b="1" i="0" u="none" strike="noStrike" kern="1200" cap="none" spc="0" normalizeH="0" baseline="0" noProof="0" dirty="0">
                <a:ln>
                  <a:noFill/>
                </a:ln>
                <a:solidFill>
                  <a:srgbClr val="FF0000"/>
                </a:solidFill>
                <a:effectLst>
                  <a:outerShdw blurRad="38100" dist="25500" dir="5400000" algn="tl" rotWithShape="0">
                    <a:srgbClr val="000000">
                      <a:satMod val="180000"/>
                      <a:alpha val="75000"/>
                    </a:srgbClr>
                  </a:outerShdw>
                </a:effectLst>
                <a:uLnTx/>
                <a:uFillTx/>
                <a:latin typeface="Rockwell"/>
                <a:ea typeface="+mj-ea"/>
                <a:cs typeface="+mj-cs"/>
              </a:rPr>
              <a:t/>
            </a:r>
            <a:br>
              <a:rPr kumimoji="0" lang="en-US" sz="4800" b="1" i="0" u="none" strike="noStrike" kern="1200" cap="none" spc="0" normalizeH="0" baseline="0" noProof="0" dirty="0">
                <a:ln>
                  <a:noFill/>
                </a:ln>
                <a:solidFill>
                  <a:srgbClr val="FF0000"/>
                </a:solidFill>
                <a:effectLst>
                  <a:outerShdw blurRad="38100" dist="25500" dir="5400000" algn="tl" rotWithShape="0">
                    <a:srgbClr val="000000">
                      <a:satMod val="180000"/>
                      <a:alpha val="75000"/>
                    </a:srgbClr>
                  </a:outerShdw>
                </a:effectLst>
                <a:uLnTx/>
                <a:uFillTx/>
                <a:latin typeface="Rockwell"/>
                <a:ea typeface="+mj-ea"/>
                <a:cs typeface="+mj-cs"/>
              </a:rPr>
            </a:br>
            <a:r>
              <a:rPr kumimoji="0" lang="vi-VN" sz="4800" b="1" i="0" u="none" strike="noStrike" kern="1200" cap="none" spc="0" normalizeH="0" baseline="0" noProof="0" dirty="0">
                <a:ln>
                  <a:noFill/>
                </a:ln>
                <a:solidFill>
                  <a:srgbClr val="FF0000"/>
                </a:solidFill>
                <a:effectLst>
                  <a:outerShdw blurRad="38100" dist="25500" dir="5400000" algn="tl" rotWithShape="0">
                    <a:srgbClr val="000000">
                      <a:satMod val="180000"/>
                      <a:alpha val="75000"/>
                    </a:srgbClr>
                  </a:outerShdw>
                </a:effectLst>
                <a:uLnTx/>
                <a:uFillTx/>
                <a:latin typeface="Times New Roman" panose="02020603050405020304" pitchFamily="18" charset="0"/>
                <a:ea typeface="+mj-ea"/>
                <a:cs typeface="+mj-cs"/>
              </a:rPr>
              <a:t>TIẾP SỨC</a:t>
            </a:r>
          </a:p>
        </p:txBody>
      </p:sp>
      <p:pic>
        <p:nvPicPr>
          <p:cNvPr id="10" name="Picture 9">
            <a:extLst>
              <a:ext uri="{FF2B5EF4-FFF2-40B4-BE49-F238E27FC236}">
                <a16:creationId xmlns:a16="http://schemas.microsoft.com/office/drawing/2014/main" id="{AF983C6C-09FD-D5B5-1A6D-EA23272506E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9500" l="2688" r="100000"/>
                    </a14:imgEffect>
                  </a14:imgLayer>
                </a14:imgProps>
              </a:ext>
              <a:ext uri="{28A0092B-C50C-407E-A947-70E740481C1C}">
                <a14:useLocalDpi xmlns:a14="http://schemas.microsoft.com/office/drawing/2010/main" val="0"/>
              </a:ext>
            </a:extLst>
          </a:blip>
          <a:stretch>
            <a:fillRect/>
          </a:stretch>
        </p:blipFill>
        <p:spPr>
          <a:xfrm>
            <a:off x="5675457" y="378182"/>
            <a:ext cx="6592744" cy="6101635"/>
          </a:xfrm>
          <a:prstGeom prst="rect">
            <a:avLst/>
          </a:prstGeom>
        </p:spPr>
      </p:pic>
      <p:sp>
        <p:nvSpPr>
          <p:cNvPr id="11" name="Rectangle 10">
            <a:extLst>
              <a:ext uri="{FF2B5EF4-FFF2-40B4-BE49-F238E27FC236}">
                <a16:creationId xmlns:a16="http://schemas.microsoft.com/office/drawing/2014/main" id="{A2F5DED7-E920-5D93-271A-70E38CB917EF}"/>
              </a:ext>
            </a:extLst>
          </p:cNvPr>
          <p:cNvSpPr/>
          <p:nvPr/>
        </p:nvSpPr>
        <p:spPr>
          <a:xfrm>
            <a:off x="6751520" y="1173092"/>
            <a:ext cx="4679213" cy="4511813"/>
          </a:xfrm>
          <a:prstGeom prst="rect">
            <a:avLst/>
          </a:prstGeom>
          <a:solidFill>
            <a:sysClr val="window" lastClr="FFFFFF">
              <a:lumMod val="95000"/>
            </a:sysClr>
          </a:solidFill>
        </p:spPr>
        <p:txBody>
          <a:bodyPr wrap="square">
            <a:spAutoFit/>
          </a:bodyPr>
          <a:lstStyle/>
          <a:p>
            <a:pPr marL="0" marR="0" lvl="0" indent="0" defTabSz="914400" eaLnBrk="1" fontAlgn="auto" latinLnBrk="0" hangingPunct="1">
              <a:lnSpc>
                <a:spcPct val="115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bạn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lượt</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ghi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việc</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cụ</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góp</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quyền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nghĩa</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vụ</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lao</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kern="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đình</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bạn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ghi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ghi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dung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bạn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ghi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trước</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phút</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ghi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nhiều</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đúng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chiến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thắng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sp>
        <p:nvSpPr>
          <p:cNvPr id="12" name="Title 1">
            <a:extLst>
              <a:ext uri="{FF2B5EF4-FFF2-40B4-BE49-F238E27FC236}">
                <a16:creationId xmlns:a16="http://schemas.microsoft.com/office/drawing/2014/main" id="{A94202A1-33B1-2805-67EE-6F6617FCC007}"/>
              </a:ext>
            </a:extLst>
          </p:cNvPr>
          <p:cNvSpPr txBox="1">
            <a:spLocks/>
          </p:cNvSpPr>
          <p:nvPr/>
        </p:nvSpPr>
        <p:spPr>
          <a:xfrm>
            <a:off x="0" y="53476"/>
            <a:ext cx="11963400" cy="1143000"/>
          </a:xfrm>
          <a:prstGeom prst="rect">
            <a:avLst/>
          </a:prstGeom>
        </p:spPr>
        <p:txBody>
          <a:bodyPr spcFirstLastPara="1" wrap="square" lIns="91425" tIns="91425" rIns="91425" bIns="91425" anchor="t" anchorCtr="0">
            <a:noAutofit/>
            <a:scene3d>
              <a:camera prst="orthographicFront"/>
              <a:lightRig rig="soft" dir="t">
                <a:rot lat="0" lon="0" rev="2400000"/>
              </a:lightRig>
            </a:scene3d>
            <a:sp3d>
              <a:bevelT w="19050" h="12700"/>
            </a:sp3d>
          </a:bodyPr>
          <a:lstStyle>
            <a:lvl1pPr marL="54864" lvl="0" algn="ctr" rtl="0" eaLnBrk="1" latinLnBrk="0" hangingPunct="1">
              <a:spcBef>
                <a:spcPts val="0"/>
              </a:spcBef>
              <a:spcAft>
                <a:spcPts val="0"/>
              </a:spcAft>
              <a:buClr>
                <a:schemeClr val="accent3"/>
              </a:buClr>
              <a:buSzPts val="4800"/>
              <a:buNone/>
              <a:defRPr kumimoji="0" sz="3467" b="0" i="0" u="none"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lvl2pPr lvl="1">
              <a:spcBef>
                <a:spcPts val="0"/>
              </a:spcBef>
              <a:spcAft>
                <a:spcPts val="0"/>
              </a:spcAft>
              <a:buClr>
                <a:schemeClr val="accent3"/>
              </a:buClr>
              <a:buSzPts val="4800"/>
              <a:buNone/>
              <a:defRPr sz="6400">
                <a:solidFill>
                  <a:schemeClr val="accent3"/>
                </a:solidFill>
              </a:defRPr>
            </a:lvl2pPr>
            <a:lvl3pPr lvl="2">
              <a:spcBef>
                <a:spcPts val="0"/>
              </a:spcBef>
              <a:spcAft>
                <a:spcPts val="0"/>
              </a:spcAft>
              <a:buClr>
                <a:schemeClr val="accent3"/>
              </a:buClr>
              <a:buSzPts val="4800"/>
              <a:buNone/>
              <a:defRPr sz="6400">
                <a:solidFill>
                  <a:schemeClr val="accent3"/>
                </a:solidFill>
              </a:defRPr>
            </a:lvl3pPr>
            <a:lvl4pPr lvl="3">
              <a:spcBef>
                <a:spcPts val="0"/>
              </a:spcBef>
              <a:spcAft>
                <a:spcPts val="0"/>
              </a:spcAft>
              <a:buClr>
                <a:schemeClr val="accent3"/>
              </a:buClr>
              <a:buSzPts val="4800"/>
              <a:buNone/>
              <a:defRPr sz="6400">
                <a:solidFill>
                  <a:schemeClr val="accent3"/>
                </a:solidFill>
              </a:defRPr>
            </a:lvl4pPr>
            <a:lvl5pPr lvl="4">
              <a:spcBef>
                <a:spcPts val="0"/>
              </a:spcBef>
              <a:spcAft>
                <a:spcPts val="0"/>
              </a:spcAft>
              <a:buClr>
                <a:schemeClr val="accent3"/>
              </a:buClr>
              <a:buSzPts val="4800"/>
              <a:buNone/>
              <a:defRPr sz="6400">
                <a:solidFill>
                  <a:schemeClr val="accent3"/>
                </a:solidFill>
              </a:defRPr>
            </a:lvl5pPr>
            <a:lvl6pPr lvl="5">
              <a:spcBef>
                <a:spcPts val="0"/>
              </a:spcBef>
              <a:spcAft>
                <a:spcPts val="0"/>
              </a:spcAft>
              <a:buClr>
                <a:schemeClr val="accent3"/>
              </a:buClr>
              <a:buSzPts val="4800"/>
              <a:buNone/>
              <a:defRPr sz="6400">
                <a:solidFill>
                  <a:schemeClr val="accent3"/>
                </a:solidFill>
              </a:defRPr>
            </a:lvl6pPr>
            <a:lvl7pPr lvl="6">
              <a:spcBef>
                <a:spcPts val="0"/>
              </a:spcBef>
              <a:spcAft>
                <a:spcPts val="0"/>
              </a:spcAft>
              <a:buClr>
                <a:schemeClr val="accent3"/>
              </a:buClr>
              <a:buSzPts val="4800"/>
              <a:buNone/>
              <a:defRPr sz="6400">
                <a:solidFill>
                  <a:schemeClr val="accent3"/>
                </a:solidFill>
              </a:defRPr>
            </a:lvl7pPr>
            <a:lvl8pPr lvl="7">
              <a:spcBef>
                <a:spcPts val="0"/>
              </a:spcBef>
              <a:spcAft>
                <a:spcPts val="0"/>
              </a:spcAft>
              <a:buClr>
                <a:schemeClr val="accent3"/>
              </a:buClr>
              <a:buSzPts val="4800"/>
              <a:buNone/>
              <a:defRPr sz="6400">
                <a:solidFill>
                  <a:schemeClr val="accent3"/>
                </a:solidFill>
              </a:defRPr>
            </a:lvl8pPr>
            <a:lvl9pPr lvl="8">
              <a:spcBef>
                <a:spcPts val="0"/>
              </a:spcBef>
              <a:spcAft>
                <a:spcPts val="0"/>
              </a:spcAft>
              <a:buClr>
                <a:schemeClr val="accent3"/>
              </a:buClr>
              <a:buSzPts val="4800"/>
              <a:buNone/>
              <a:defRPr sz="6400">
                <a:solidFill>
                  <a:schemeClr val="accent3"/>
                </a:solidFill>
              </a:defRPr>
            </a:lvl9pPr>
            <a:extLst/>
          </a:lstStyle>
          <a:p>
            <a:pPr algn="just">
              <a:buClr>
                <a:srgbClr val="9BBB59"/>
              </a:buClr>
            </a:pPr>
            <a:r>
              <a:rPr lang="vi-VN" sz="2800" dirty="0">
                <a:solidFill>
                  <a:srgbClr val="1F497D">
                    <a:lumMod val="75000"/>
                  </a:srgbClr>
                </a:solidFill>
                <a:latin typeface="Rockwell"/>
              </a:rPr>
              <a:t>?</a:t>
            </a:r>
            <a:r>
              <a:rPr lang="en-US" sz="2800" dirty="0" err="1">
                <a:solidFill>
                  <a:srgbClr val="1F497D">
                    <a:lumMod val="75000"/>
                  </a:srgbClr>
                </a:solidFill>
                <a:latin typeface="Rockwell"/>
              </a:rPr>
              <a:t>Trách</a:t>
            </a:r>
            <a:r>
              <a:rPr lang="en-US" sz="2800" dirty="0">
                <a:solidFill>
                  <a:srgbClr val="1F497D">
                    <a:lumMod val="75000"/>
                  </a:srgbClr>
                </a:solidFill>
                <a:latin typeface="Rockwell"/>
              </a:rPr>
              <a:t> </a:t>
            </a:r>
            <a:r>
              <a:rPr lang="en-US" sz="2800" dirty="0" err="1">
                <a:solidFill>
                  <a:srgbClr val="1F497D">
                    <a:lumMod val="75000"/>
                  </a:srgbClr>
                </a:solidFill>
                <a:latin typeface="Rockwell"/>
              </a:rPr>
              <a:t>nhiệm</a:t>
            </a:r>
            <a:r>
              <a:rPr lang="en-US" sz="2800" dirty="0">
                <a:solidFill>
                  <a:srgbClr val="1F497D">
                    <a:lumMod val="75000"/>
                  </a:srgbClr>
                </a:solidFill>
                <a:latin typeface="Rockwell"/>
              </a:rPr>
              <a:t> </a:t>
            </a:r>
            <a:r>
              <a:rPr lang="en-US" sz="2800" dirty="0" err="1">
                <a:solidFill>
                  <a:srgbClr val="1F497D">
                    <a:lumMod val="75000"/>
                  </a:srgbClr>
                </a:solidFill>
                <a:latin typeface="Rockwell"/>
              </a:rPr>
              <a:t>của</a:t>
            </a:r>
            <a:r>
              <a:rPr lang="en-US" sz="2800" dirty="0">
                <a:solidFill>
                  <a:srgbClr val="1F497D">
                    <a:lumMod val="75000"/>
                  </a:srgbClr>
                </a:solidFill>
                <a:latin typeface="Rockwell"/>
              </a:rPr>
              <a:t> </a:t>
            </a:r>
            <a:r>
              <a:rPr lang="en-US" sz="2800" dirty="0" err="1">
                <a:solidFill>
                  <a:srgbClr val="1F497D">
                    <a:lumMod val="75000"/>
                  </a:srgbClr>
                </a:solidFill>
                <a:latin typeface="Rockwell"/>
              </a:rPr>
              <a:t>học</a:t>
            </a:r>
            <a:r>
              <a:rPr lang="en-US" sz="2800" dirty="0">
                <a:solidFill>
                  <a:srgbClr val="1F497D">
                    <a:lumMod val="75000"/>
                  </a:srgbClr>
                </a:solidFill>
                <a:latin typeface="Rockwell"/>
              </a:rPr>
              <a:t> </a:t>
            </a:r>
            <a:r>
              <a:rPr lang="en-US" sz="2800" dirty="0" err="1">
                <a:solidFill>
                  <a:srgbClr val="1F497D">
                    <a:lumMod val="75000"/>
                  </a:srgbClr>
                </a:solidFill>
                <a:latin typeface="Rockwell"/>
              </a:rPr>
              <a:t>sinh</a:t>
            </a:r>
            <a:r>
              <a:rPr lang="en-US" sz="2800" dirty="0">
                <a:solidFill>
                  <a:srgbClr val="1F497D">
                    <a:lumMod val="75000"/>
                  </a:srgbClr>
                </a:solidFill>
                <a:latin typeface="Rockwell"/>
              </a:rPr>
              <a:t> </a:t>
            </a:r>
            <a:r>
              <a:rPr lang="en-US" sz="2800" dirty="0" err="1">
                <a:solidFill>
                  <a:srgbClr val="1F497D">
                    <a:lumMod val="75000"/>
                  </a:srgbClr>
                </a:solidFill>
                <a:latin typeface="Rockwell"/>
              </a:rPr>
              <a:t>trong</a:t>
            </a:r>
            <a:r>
              <a:rPr lang="en-US" sz="2800" dirty="0">
                <a:solidFill>
                  <a:srgbClr val="1F497D">
                    <a:lumMod val="75000"/>
                  </a:srgbClr>
                </a:solidFill>
                <a:latin typeface="Rockwell"/>
              </a:rPr>
              <a:t> </a:t>
            </a:r>
            <a:r>
              <a:rPr lang="en-US" sz="2800" dirty="0" err="1">
                <a:solidFill>
                  <a:srgbClr val="1F497D">
                    <a:lumMod val="75000"/>
                  </a:srgbClr>
                </a:solidFill>
                <a:latin typeface="Rockwell"/>
              </a:rPr>
              <a:t>việc</a:t>
            </a:r>
            <a:r>
              <a:rPr lang="en-US" sz="2800" dirty="0">
                <a:solidFill>
                  <a:srgbClr val="1F497D">
                    <a:lumMod val="75000"/>
                  </a:srgbClr>
                </a:solidFill>
                <a:latin typeface="Rockwell"/>
              </a:rPr>
              <a:t> </a:t>
            </a:r>
            <a:r>
              <a:rPr lang="en-US" sz="2800" dirty="0" err="1">
                <a:solidFill>
                  <a:srgbClr val="1F497D">
                    <a:lumMod val="75000"/>
                  </a:srgbClr>
                </a:solidFill>
                <a:latin typeface="Rockwell"/>
              </a:rPr>
              <a:t>thực</a:t>
            </a:r>
            <a:r>
              <a:rPr lang="en-US" sz="2800" dirty="0">
                <a:solidFill>
                  <a:srgbClr val="1F497D">
                    <a:lumMod val="75000"/>
                  </a:srgbClr>
                </a:solidFill>
                <a:latin typeface="Rockwell"/>
              </a:rPr>
              <a:t> </a:t>
            </a:r>
            <a:r>
              <a:rPr lang="en-US" sz="2800" dirty="0" err="1">
                <a:solidFill>
                  <a:srgbClr val="1F497D">
                    <a:lumMod val="75000"/>
                  </a:srgbClr>
                </a:solidFill>
                <a:latin typeface="Rockwell"/>
              </a:rPr>
              <a:t>hiện</a:t>
            </a:r>
            <a:r>
              <a:rPr lang="en-US" sz="2800" dirty="0">
                <a:solidFill>
                  <a:srgbClr val="1F497D">
                    <a:lumMod val="75000"/>
                  </a:srgbClr>
                </a:solidFill>
                <a:latin typeface="Rockwell"/>
              </a:rPr>
              <a:t> </a:t>
            </a:r>
            <a:r>
              <a:rPr lang="en-US" sz="2800" dirty="0" err="1">
                <a:solidFill>
                  <a:srgbClr val="1F497D">
                    <a:lumMod val="75000"/>
                  </a:srgbClr>
                </a:solidFill>
                <a:latin typeface="Rockwell"/>
              </a:rPr>
              <a:t>quyền</a:t>
            </a:r>
            <a:r>
              <a:rPr lang="en-US" sz="2800" dirty="0">
                <a:solidFill>
                  <a:srgbClr val="1F497D">
                    <a:lumMod val="75000"/>
                  </a:srgbClr>
                </a:solidFill>
                <a:latin typeface="Rockwell"/>
              </a:rPr>
              <a:t> </a:t>
            </a:r>
            <a:r>
              <a:rPr lang="en-US" sz="2800" dirty="0" err="1">
                <a:solidFill>
                  <a:srgbClr val="1F497D">
                    <a:lumMod val="75000"/>
                  </a:srgbClr>
                </a:solidFill>
                <a:latin typeface="Rockwell"/>
              </a:rPr>
              <a:t>và</a:t>
            </a:r>
            <a:r>
              <a:rPr lang="en-US" sz="2800" dirty="0">
                <a:solidFill>
                  <a:srgbClr val="1F497D">
                    <a:lumMod val="75000"/>
                  </a:srgbClr>
                </a:solidFill>
                <a:latin typeface="Rockwell"/>
              </a:rPr>
              <a:t> </a:t>
            </a:r>
            <a:r>
              <a:rPr lang="en-US" sz="2800" dirty="0" err="1">
                <a:solidFill>
                  <a:srgbClr val="1F497D">
                    <a:lumMod val="75000"/>
                  </a:srgbClr>
                </a:solidFill>
                <a:latin typeface="Rockwell"/>
              </a:rPr>
              <a:t>nghĩa</a:t>
            </a:r>
            <a:r>
              <a:rPr lang="en-US" sz="2800" dirty="0">
                <a:solidFill>
                  <a:srgbClr val="1F497D">
                    <a:lumMod val="75000"/>
                  </a:srgbClr>
                </a:solidFill>
                <a:latin typeface="Rockwell"/>
              </a:rPr>
              <a:t> </a:t>
            </a:r>
            <a:r>
              <a:rPr lang="en-US" sz="2800" dirty="0" err="1">
                <a:solidFill>
                  <a:srgbClr val="1F497D">
                    <a:lumMod val="75000"/>
                  </a:srgbClr>
                </a:solidFill>
                <a:latin typeface="Rockwell"/>
              </a:rPr>
              <a:t>vụ</a:t>
            </a:r>
            <a:r>
              <a:rPr lang="en-US" sz="2800" dirty="0">
                <a:solidFill>
                  <a:srgbClr val="1F497D">
                    <a:lumMod val="75000"/>
                  </a:srgbClr>
                </a:solidFill>
                <a:latin typeface="Rockwell"/>
              </a:rPr>
              <a:t> </a:t>
            </a:r>
            <a:r>
              <a:rPr lang="en-US" sz="2800" dirty="0" err="1">
                <a:solidFill>
                  <a:srgbClr val="1F497D">
                    <a:lumMod val="75000"/>
                  </a:srgbClr>
                </a:solidFill>
                <a:latin typeface="Rockwell"/>
              </a:rPr>
              <a:t>lao</a:t>
            </a:r>
            <a:r>
              <a:rPr lang="en-US" sz="2800" dirty="0">
                <a:solidFill>
                  <a:srgbClr val="1F497D">
                    <a:lumMod val="75000"/>
                  </a:srgbClr>
                </a:solidFill>
                <a:latin typeface="Rockwell"/>
              </a:rPr>
              <a:t> </a:t>
            </a:r>
            <a:r>
              <a:rPr lang="en-US" sz="2800" dirty="0" err="1">
                <a:solidFill>
                  <a:srgbClr val="1F497D">
                    <a:lumMod val="75000"/>
                  </a:srgbClr>
                </a:solidFill>
                <a:latin typeface="Rockwell"/>
              </a:rPr>
              <a:t>động</a:t>
            </a:r>
            <a:r>
              <a:rPr lang="en-US" sz="2800" dirty="0">
                <a:solidFill>
                  <a:srgbClr val="1F497D">
                    <a:lumMod val="75000"/>
                  </a:srgbClr>
                </a:solidFill>
                <a:latin typeface="Rockwell"/>
              </a:rPr>
              <a:t> </a:t>
            </a:r>
            <a:r>
              <a:rPr lang="en-US" sz="2800" dirty="0" err="1">
                <a:solidFill>
                  <a:srgbClr val="1F497D">
                    <a:lumMod val="75000"/>
                  </a:srgbClr>
                </a:solidFill>
                <a:latin typeface="Rockwell"/>
              </a:rPr>
              <a:t>trong</a:t>
            </a:r>
            <a:r>
              <a:rPr lang="en-US" sz="2800" dirty="0">
                <a:solidFill>
                  <a:srgbClr val="1F497D">
                    <a:lumMod val="75000"/>
                  </a:srgbClr>
                </a:solidFill>
                <a:latin typeface="Rockwell"/>
              </a:rPr>
              <a:t> </a:t>
            </a:r>
            <a:r>
              <a:rPr lang="en-US" sz="2800" dirty="0" err="1">
                <a:solidFill>
                  <a:srgbClr val="1F497D">
                    <a:lumMod val="75000"/>
                  </a:srgbClr>
                </a:solidFill>
                <a:latin typeface="Rockwell"/>
              </a:rPr>
              <a:t>gia</a:t>
            </a:r>
            <a:r>
              <a:rPr lang="en-US" sz="2800" dirty="0">
                <a:solidFill>
                  <a:srgbClr val="1F497D">
                    <a:lumMod val="75000"/>
                  </a:srgbClr>
                </a:solidFill>
                <a:latin typeface="Rockwell"/>
              </a:rPr>
              <a:t> </a:t>
            </a:r>
            <a:r>
              <a:rPr lang="en-US" sz="2800" dirty="0" err="1">
                <a:solidFill>
                  <a:srgbClr val="1F497D">
                    <a:lumMod val="75000"/>
                  </a:srgbClr>
                </a:solidFill>
                <a:latin typeface="Rockwell"/>
              </a:rPr>
              <a:t>đình</a:t>
            </a:r>
            <a:endParaRPr lang="en-US" sz="2800" dirty="0">
              <a:solidFill>
                <a:srgbClr val="1F497D">
                  <a:lumMod val="75000"/>
                </a:srgbClr>
              </a:solidFill>
              <a:latin typeface="Rockwell"/>
            </a:endParaRPr>
          </a:p>
        </p:txBody>
      </p:sp>
      <p:pic>
        <p:nvPicPr>
          <p:cNvPr id="13" name="Picture 12">
            <a:extLst>
              <a:ext uri="{FF2B5EF4-FFF2-40B4-BE49-F238E27FC236}">
                <a16:creationId xmlns:a16="http://schemas.microsoft.com/office/drawing/2014/main" id="{88BB8AE3-9642-6F17-15BE-BB6CE2253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562" y="3027480"/>
            <a:ext cx="5469138" cy="3737703"/>
          </a:xfrm>
          <a:prstGeom prst="rect">
            <a:avLst/>
          </a:prstGeom>
        </p:spPr>
      </p:pic>
    </p:spTree>
    <p:extLst>
      <p:ext uri="{BB962C8B-B14F-4D97-AF65-F5344CB8AC3E}">
        <p14:creationId xmlns:p14="http://schemas.microsoft.com/office/powerpoint/2010/main" val="42421981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9">
            <a:extLst>
              <a:ext uri="{FF2B5EF4-FFF2-40B4-BE49-F238E27FC236}">
                <a16:creationId xmlns:a16="http://schemas.microsoft.com/office/drawing/2014/main" id="{0C4A979C-CCB7-868F-18CB-AFE61CD9DF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401" t="5628" r="27635" b="61389"/>
          <a:stretch/>
        </p:blipFill>
        <p:spPr>
          <a:xfrm>
            <a:off x="1731071" y="177724"/>
            <a:ext cx="2985196" cy="3285060"/>
          </a:xfrm>
          <a:prstGeom prst="rect">
            <a:avLst/>
          </a:prstGeom>
        </p:spPr>
      </p:pic>
      <p:pic>
        <p:nvPicPr>
          <p:cNvPr id="5" name="Picture 4">
            <a:extLst>
              <a:ext uri="{FF2B5EF4-FFF2-40B4-BE49-F238E27FC236}">
                <a16:creationId xmlns:a16="http://schemas.microsoft.com/office/drawing/2014/main" id="{9DB27AED-47F4-83CD-B461-F2FDAD422365}"/>
              </a:ext>
            </a:extLst>
          </p:cNvPr>
          <p:cNvPicPr>
            <a:picLocks noChangeAspect="1"/>
          </p:cNvPicPr>
          <p:nvPr/>
        </p:nvPicPr>
        <p:blipFill>
          <a:blip r:embed="rId4"/>
          <a:stretch>
            <a:fillRect/>
          </a:stretch>
        </p:blipFill>
        <p:spPr>
          <a:xfrm>
            <a:off x="8083775" y="-167838"/>
            <a:ext cx="1658256" cy="4170025"/>
          </a:xfrm>
          <a:prstGeom prst="rect">
            <a:avLst/>
          </a:prstGeom>
        </p:spPr>
      </p:pic>
      <p:pic>
        <p:nvPicPr>
          <p:cNvPr id="12" name="图片 2">
            <a:extLst>
              <a:ext uri="{FF2B5EF4-FFF2-40B4-BE49-F238E27FC236}">
                <a16:creationId xmlns:a16="http://schemas.microsoft.com/office/drawing/2014/main" id="{AEA0EE0F-EEC3-54B8-769F-3FC229AA93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9055" y="520060"/>
            <a:ext cx="1694696" cy="2161906"/>
          </a:xfrm>
          <a:prstGeom prst="rect">
            <a:avLst/>
          </a:prstGeom>
        </p:spPr>
      </p:pic>
      <p:grpSp>
        <p:nvGrpSpPr>
          <p:cNvPr id="13" name="组合 2">
            <a:extLst>
              <a:ext uri="{FF2B5EF4-FFF2-40B4-BE49-F238E27FC236}">
                <a16:creationId xmlns:a16="http://schemas.microsoft.com/office/drawing/2014/main" id="{5A99EF6F-9E65-967F-59DD-F0B54C6CB085}"/>
              </a:ext>
            </a:extLst>
          </p:cNvPr>
          <p:cNvGrpSpPr/>
          <p:nvPr/>
        </p:nvGrpSpPr>
        <p:grpSpPr>
          <a:xfrm>
            <a:off x="3289176" y="1294143"/>
            <a:ext cx="5706801" cy="3980372"/>
            <a:chOff x="1949253" y="1627716"/>
            <a:chExt cx="3271491" cy="2309600"/>
          </a:xfrm>
        </p:grpSpPr>
        <p:grpSp>
          <p:nvGrpSpPr>
            <p:cNvPr id="14" name="组合 135">
              <a:extLst>
                <a:ext uri="{FF2B5EF4-FFF2-40B4-BE49-F238E27FC236}">
                  <a16:creationId xmlns:a16="http://schemas.microsoft.com/office/drawing/2014/main" id="{E267AF35-9C70-4301-D0F4-4773A1B0CAD2}"/>
                </a:ext>
              </a:extLst>
            </p:cNvPr>
            <p:cNvGrpSpPr/>
            <p:nvPr/>
          </p:nvGrpSpPr>
          <p:grpSpPr>
            <a:xfrm>
              <a:off x="1949253" y="1627716"/>
              <a:ext cx="3271491" cy="2309600"/>
              <a:chOff x="3246438" y="1068388"/>
              <a:chExt cx="5711825" cy="4678363"/>
            </a:xfrm>
            <a:solidFill>
              <a:srgbClr val="000000"/>
            </a:solidFill>
          </p:grpSpPr>
          <p:sp>
            <p:nvSpPr>
              <p:cNvPr id="16" name="Freeform 5">
                <a:extLst>
                  <a:ext uri="{FF2B5EF4-FFF2-40B4-BE49-F238E27FC236}">
                    <a16:creationId xmlns:a16="http://schemas.microsoft.com/office/drawing/2014/main" id="{CBCA5D7D-E47D-CDE4-7DE5-07F1C373EA6D}"/>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id="{6CE18D05-48AF-6929-36DF-FDAF224E608F}"/>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id="{65781073-F301-0D02-C422-FC1D3F49452B}"/>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id="{E374C062-47BA-F99B-F666-FFA4D72275D2}"/>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id="{5762387C-4262-D0AB-5FC3-5005EC775AEA}"/>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id="{CD877F86-E96D-3C5E-3BD0-AC729B114D0B}"/>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id="{853D9D0C-FABE-1977-3805-FDCD6B4722F6}"/>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id="{7A2FB8B4-46B0-811C-9AC9-AA7B673E0ECA}"/>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id="{DFC5EAFC-4332-1EA0-10A3-89381B933A67}"/>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id="{DFD19C4C-1DF4-9774-6BBE-C3A551B20B9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id="{F771E052-0E87-1F31-41D8-D864FCD3F05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id="{0FDA65AD-2A64-1CA5-9D19-13204BC66E2E}"/>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id="{2D61411D-5A8B-0BBE-4677-67A6238F3D6B}"/>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id="{02D78463-EE99-F755-7C18-8B15C2BCDF4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id="{ED690129-562C-F710-CF76-9D569FF4DD1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id="{65820D10-DF9A-2CA1-CB1C-1C40A5FFCAE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id="{7FBC64F7-5856-001A-DF13-EB617B7353E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id="{EC6A675F-DF90-3545-F871-B91B0543A96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id="{52805FDD-0E42-5C34-AEF4-F7C6D3184CB7}"/>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id="{530813FE-9ED7-1B82-B8D6-4A3CC74B3690}"/>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id="{FA688771-8350-8567-ED2B-B756D43D81A2}"/>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id="{B061C1AD-F79C-FCA3-B24B-9013D0385A9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id="{914BB8B5-D56E-C3F1-3CC5-9BF324978C6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id="{562F5156-C613-A5AA-9CAB-A09FEC0DFD5D}"/>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id="{2CC27483-9EAC-74CF-47B7-ABF29D7BF67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id="{D97AFD11-9518-3A07-3881-FFC60A8831B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id="{208D3F27-ED46-C716-DB7E-F8BAFD14E87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id="{5E93B02E-1576-6B7B-70C7-633265F1FC6C}"/>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id="{B267B9DB-37C2-56B9-48A1-CCDB918E4932}"/>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id="{6345AF33-D51B-676D-D030-39B4845C78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id="{3C06B330-024A-DE13-797D-9BE0307BABB5}"/>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id="{8C2EB2A4-6ADF-7E3E-E55E-8DC1CC2DFB18}"/>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id="{7380F434-670B-E94E-9672-55036F547924}"/>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id="{AD54ADE9-B23E-9E96-C92F-422BCE36CCEE}"/>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id="{90CF8312-1A45-C413-377A-EF7B6C943B65}"/>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id="{7DD973BB-BDBA-1497-95A8-537ABF2DDBDC}"/>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id="{C8AFCBD9-B0C7-413C-B2E0-6E116584071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id="{D1EE5BB5-398D-7F37-D166-4BB8A1CCACE2}"/>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id="{D6860293-3D8E-38EF-2918-268DA62BD498}"/>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id="{F5058C26-4C32-3A48-28FD-C2A0552E01F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id="{F89C69F9-3BEC-CECA-4DF9-F14D40401961}"/>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id="{024C4179-42DB-0A6C-47B0-FAFEAB11F19C}"/>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id="{10F39929-BA2C-7B2E-9039-B051EA61C73D}"/>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id="{FDAD1EAC-0869-0A81-87EF-3B4D498DD09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id="{098836ED-5234-078E-7A8A-4A7BDF00F500}"/>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id="{693D9D02-BF78-B37E-8364-9AF20D49BA4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id="{5308C898-369F-7FB0-E99F-69EB007ED9A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id="{C6D24E5A-807A-7C56-FD25-C66B5E6B029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id="{A6253B5C-6CA0-8EB3-9991-5DB9E8E88FE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id="{20CB641B-8EE9-086F-3EB9-985B20B3A7B6}"/>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id="{0933AEEC-6C4B-F729-B27E-3F3E85B7F26C}"/>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id="{FFB32C90-6084-5866-6818-163B1C4D2D9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id="{183705CF-BB29-9BD2-D1A4-5990094C8F8B}"/>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id="{2F5B6BC8-C6EB-5755-4B39-3491AC1D3118}"/>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id="{1EBCA02D-33C9-063C-72FA-44FCF4C4E453}"/>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id="{F47A0ABA-260D-80E8-5D3D-4B6211C6BAAA}"/>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id="{CA607741-24F7-6CBC-B759-24AB69F9548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id="{4037D925-54B2-0416-1715-C0DB403E4DD4}"/>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id="{1146FC61-1783-5BBF-1B28-DEDF8AB8E9E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id="{64D65D56-3143-38EA-0924-3E50F0446F84}"/>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id="{7E3894DB-BC54-8822-CC51-8FE9BBB4D98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id="{3D7905CB-7EDF-8D58-A5C6-D40412827BB5}"/>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id="{1BCD291F-2AFA-D762-6A22-29B7C503A81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id="{884088CF-6A9A-F80F-F677-7122EB400AA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id="{8F4CC749-4B12-9663-6C86-0F84D8B334CF}"/>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id="{6A4835E5-E2DF-F10D-DA63-45AE2BF6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id="{4C291E11-2781-87AB-2F25-F964DE790713}"/>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id="{2949E1A6-9400-EDA3-06D5-D75D2C36E9A2}"/>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id="{2C6A2C85-D3C4-40D0-7C70-40163304D938}"/>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id="{5F027112-7A2F-598E-5623-F184EC6B7661}"/>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id="{784D9AEC-E5C6-D047-1E29-C93551523227}"/>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id="{D948AB84-8A64-C1C4-AD5E-43995BDE8F8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id="{12D6BC8D-2D4D-775E-1887-6CA2D4809B8A}"/>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id="{A31BA159-7D82-ABCE-5589-9CBC01FCC122}"/>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id="{490625A7-045A-A0EE-209B-FCCF34A1C5C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id="{12546DA4-7DC4-C6C5-04C7-D2C93CE484AA}"/>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id="{1D6E4C3E-F901-47B2-39CC-242D6885C662}"/>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id="{EB6F844C-8878-6321-3230-000303D54524}"/>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id="{BB840FB1-AA2A-784C-2990-3DFDFC497808}"/>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id="{E58FA07F-C9A9-7318-AA93-B94716702CF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id="{781938EA-AF5B-786E-6809-6E1833C8C810}"/>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id="{BF61DED6-7DBC-2267-525D-DF7F2F56C0D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id="{926BE5BC-C9A1-31F5-F0ED-086A1CABB540}"/>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id="{08CEF482-A12E-E879-05BA-DE2C9B9FA601}"/>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id="{DEC922C8-18DE-C0E6-9859-D65F931A19C9}"/>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id="{75DEAF19-CB1F-5ED1-7761-3FC340901171}"/>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id="{D0426879-A6AC-7DE0-8266-3F38E443633F}"/>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id="{476D50E3-6E4A-61DC-6E45-434B779540BB}"/>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id="{4CF122AE-4106-720A-026B-11CA89A164BD}"/>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a:extLst>
                <a:ext uri="{FF2B5EF4-FFF2-40B4-BE49-F238E27FC236}">
                  <a16:creationId xmlns:a16="http://schemas.microsoft.com/office/drawing/2014/main" id="{28AE727D-0D64-C28C-DAB1-5F36AAD95BB4}"/>
                </a:ext>
              </a:extLst>
            </p:cNvPr>
            <p:cNvSpPr txBox="1">
              <a:spLocks noChangeArrowheads="1"/>
            </p:cNvSpPr>
            <p:nvPr/>
          </p:nvSpPr>
          <p:spPr bwMode="auto">
            <a:xfrm>
              <a:off x="2161786" y="2357647"/>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LUYỆN TẬP</a:t>
              </a:r>
              <a:endParaRPr kumimoji="0" lang="en-US"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pic>
        <p:nvPicPr>
          <p:cNvPr id="105" name="图片 8" descr="47e2652940a6682fd2f9efa3067d32f3">
            <a:extLst>
              <a:ext uri="{FF2B5EF4-FFF2-40B4-BE49-F238E27FC236}">
                <a16:creationId xmlns:a16="http://schemas.microsoft.com/office/drawing/2014/main" id="{3D3B919A-FEEA-1EBF-17DE-74E8F7E06F66}"/>
              </a:ext>
            </a:extLst>
          </p:cNvPr>
          <p:cNvPicPr>
            <a:picLocks noChangeAspect="1"/>
          </p:cNvPicPr>
          <p:nvPr/>
        </p:nvPicPr>
        <p:blipFill>
          <a:blip r:embed="rId6"/>
          <a:stretch>
            <a:fillRect/>
          </a:stretch>
        </p:blipFill>
        <p:spPr>
          <a:xfrm>
            <a:off x="5300639" y="3743926"/>
            <a:ext cx="3238603" cy="2978227"/>
          </a:xfrm>
          <a:prstGeom prst="rect">
            <a:avLst/>
          </a:prstGeom>
        </p:spPr>
      </p:pic>
      <p:pic>
        <p:nvPicPr>
          <p:cNvPr id="106" name="图片 4">
            <a:extLst>
              <a:ext uri="{FF2B5EF4-FFF2-40B4-BE49-F238E27FC236}">
                <a16:creationId xmlns:a16="http://schemas.microsoft.com/office/drawing/2014/main" id="{B34723BA-5BFE-C189-F5DE-0044A34772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0779" y="662051"/>
            <a:ext cx="2452528" cy="2452528"/>
          </a:xfrm>
          <a:prstGeom prst="rect">
            <a:avLst/>
          </a:prstGeom>
        </p:spPr>
      </p:pic>
      <p:pic>
        <p:nvPicPr>
          <p:cNvPr id="107" name="Picture 106">
            <a:extLst>
              <a:ext uri="{FF2B5EF4-FFF2-40B4-BE49-F238E27FC236}">
                <a16:creationId xmlns:a16="http://schemas.microsoft.com/office/drawing/2014/main" id="{87E54D71-5C68-F0B1-409D-50D0D44B2577}"/>
              </a:ext>
            </a:extLst>
          </p:cNvPr>
          <p:cNvPicPr>
            <a:picLocks noChangeAspect="1"/>
          </p:cNvPicPr>
          <p:nvPr/>
        </p:nvPicPr>
        <p:blipFill>
          <a:blip r:embed="rId8"/>
          <a:stretch>
            <a:fillRect/>
          </a:stretch>
        </p:blipFill>
        <p:spPr>
          <a:xfrm>
            <a:off x="11067808" y="-4242"/>
            <a:ext cx="1158340" cy="1048603"/>
          </a:xfrm>
          <a:prstGeom prst="rect">
            <a:avLst/>
          </a:prstGeom>
        </p:spPr>
      </p:pic>
      <p:pic>
        <p:nvPicPr>
          <p:cNvPr id="108" name="图片 5">
            <a:extLst>
              <a:ext uri="{FF2B5EF4-FFF2-40B4-BE49-F238E27FC236}">
                <a16:creationId xmlns:a16="http://schemas.microsoft.com/office/drawing/2014/main" id="{5C8432DF-9EC5-1D70-51AA-FEB72FE646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91290" y="2574126"/>
            <a:ext cx="3941366" cy="2256395"/>
          </a:xfrm>
          <a:prstGeom prst="rect">
            <a:avLst/>
          </a:prstGeom>
        </p:spPr>
      </p:pic>
    </p:spTree>
    <p:extLst>
      <p:ext uri="{BB962C8B-B14F-4D97-AF65-F5344CB8AC3E}">
        <p14:creationId xmlns:p14="http://schemas.microsoft.com/office/powerpoint/2010/main" val="403208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0" name="WordArt 6"/>
          <p:cNvSpPr>
            <a:spLocks noChangeArrowheads="1" noChangeShapeType="1" noTextEdit="1"/>
          </p:cNvSpPr>
          <p:nvPr/>
        </p:nvSpPr>
        <p:spPr bwMode="auto">
          <a:xfrm>
            <a:off x="3173819" y="1741214"/>
            <a:ext cx="7177087" cy="1916113"/>
          </a:xfrm>
          <a:prstGeom prst="rect">
            <a:avLst/>
          </a:prstGeom>
        </p:spPr>
        <p:txBody>
          <a:bodyPr wrap="none" fromWordArt="1">
            <a:prstTxWarp prst="textDeflate">
              <a:avLst>
                <a:gd name="adj" fmla="val 18750"/>
              </a:avLst>
            </a:prstTxWarp>
          </a:bodyPr>
          <a:lstStyle/>
          <a:p>
            <a:pPr algn="ctr" defTabSz="1219170"/>
            <a:r>
              <a:rPr lang="en-US" sz="2700" b="1" kern="10" dirty="0">
                <a:ln w="9525">
                  <a:solidFill>
                    <a:srgbClr val="FF0000"/>
                  </a:solidFill>
                  <a:round/>
                  <a:headEnd/>
                  <a:tailEnd/>
                </a:ln>
                <a:solidFill>
                  <a:srgbClr val="FFC000"/>
                </a:solidFill>
                <a:latin typeface="Lato Light"/>
                <a:cs typeface="Times New Roman" panose="02020603050405020304" pitchFamily="18" charset="0"/>
              </a:rPr>
              <a:t>“</a:t>
            </a:r>
            <a:r>
              <a:rPr lang="en-US" sz="2700" b="1" kern="10" dirty="0" err="1">
                <a:ln w="9525">
                  <a:solidFill>
                    <a:srgbClr val="FF0000"/>
                  </a:solidFill>
                  <a:round/>
                  <a:headEnd/>
                  <a:tailEnd/>
                </a:ln>
                <a:solidFill>
                  <a:srgbClr val="FFC000"/>
                </a:solidFill>
                <a:latin typeface="Lato Light"/>
                <a:cs typeface="Times New Roman" panose="02020603050405020304" pitchFamily="18" charset="0"/>
              </a:rPr>
              <a:t>Nghe</a:t>
            </a:r>
            <a:r>
              <a:rPr lang="en-US" sz="2700" b="1" kern="10" dirty="0">
                <a:ln w="9525">
                  <a:solidFill>
                    <a:srgbClr val="FF0000"/>
                  </a:solidFill>
                  <a:round/>
                  <a:headEnd/>
                  <a:tailEnd/>
                </a:ln>
                <a:solidFill>
                  <a:srgbClr val="FFC000"/>
                </a:solidFill>
                <a:latin typeface="Lato Light"/>
                <a:cs typeface="Times New Roman" panose="02020603050405020304" pitchFamily="18" charset="0"/>
              </a:rPr>
              <a:t> </a:t>
            </a:r>
            <a:r>
              <a:rPr lang="en-US" sz="2700" b="1" kern="10" dirty="0" err="1">
                <a:ln w="9525">
                  <a:solidFill>
                    <a:srgbClr val="FF0000"/>
                  </a:solidFill>
                  <a:round/>
                  <a:headEnd/>
                  <a:tailEnd/>
                </a:ln>
                <a:solidFill>
                  <a:srgbClr val="FFC000"/>
                </a:solidFill>
                <a:latin typeface="Lato Light"/>
                <a:cs typeface="Times New Roman" panose="02020603050405020304" pitchFamily="18" charset="0"/>
              </a:rPr>
              <a:t>thấu</a:t>
            </a:r>
            <a:r>
              <a:rPr lang="en-US" sz="2700" b="1" kern="10" dirty="0">
                <a:ln w="9525">
                  <a:solidFill>
                    <a:srgbClr val="FF0000"/>
                  </a:solidFill>
                  <a:round/>
                  <a:headEnd/>
                  <a:tailEnd/>
                </a:ln>
                <a:solidFill>
                  <a:srgbClr val="FFC000"/>
                </a:solidFill>
                <a:latin typeface="Lato Light"/>
                <a:cs typeface="Times New Roman" panose="02020603050405020304" pitchFamily="18" charset="0"/>
              </a:rPr>
              <a:t> – </a:t>
            </a:r>
            <a:r>
              <a:rPr lang="en-US" sz="2700" b="1" kern="10" dirty="0" err="1">
                <a:ln w="9525">
                  <a:solidFill>
                    <a:srgbClr val="FF0000"/>
                  </a:solidFill>
                  <a:round/>
                  <a:headEnd/>
                  <a:tailEnd/>
                </a:ln>
                <a:solidFill>
                  <a:srgbClr val="FFC000"/>
                </a:solidFill>
                <a:latin typeface="Lato Light"/>
                <a:cs typeface="Times New Roman" panose="02020603050405020304" pitchFamily="18" charset="0"/>
              </a:rPr>
              <a:t>đáp</a:t>
            </a:r>
            <a:r>
              <a:rPr lang="en-US" sz="2700" b="1" kern="10" dirty="0">
                <a:ln w="9525">
                  <a:solidFill>
                    <a:srgbClr val="FF0000"/>
                  </a:solidFill>
                  <a:round/>
                  <a:headEnd/>
                  <a:tailEnd/>
                </a:ln>
                <a:solidFill>
                  <a:srgbClr val="FFC000"/>
                </a:solidFill>
                <a:latin typeface="Lato Light"/>
                <a:cs typeface="Times New Roman" panose="02020603050405020304" pitchFamily="18" charset="0"/>
              </a:rPr>
              <a:t> </a:t>
            </a:r>
            <a:r>
              <a:rPr lang="en-US" sz="2700" b="1" kern="10" dirty="0" err="1">
                <a:ln w="9525">
                  <a:solidFill>
                    <a:srgbClr val="FF0000"/>
                  </a:solidFill>
                  <a:round/>
                  <a:headEnd/>
                  <a:tailEnd/>
                </a:ln>
                <a:solidFill>
                  <a:srgbClr val="FFC000"/>
                </a:solidFill>
                <a:latin typeface="Lato Light"/>
                <a:cs typeface="Times New Roman" panose="02020603050405020304" pitchFamily="18" charset="0"/>
              </a:rPr>
              <a:t>nhanh</a:t>
            </a:r>
            <a:r>
              <a:rPr lang="en-US" sz="2700" b="1" kern="10" dirty="0">
                <a:ln w="9525">
                  <a:solidFill>
                    <a:srgbClr val="FF0000"/>
                  </a:solidFill>
                  <a:round/>
                  <a:headEnd/>
                  <a:tailEnd/>
                </a:ln>
                <a:solidFill>
                  <a:srgbClr val="FFC000"/>
                </a:solidFill>
                <a:latin typeface="Lato Light"/>
                <a:cs typeface="Times New Roman" panose="02020603050405020304" pitchFamily="18" charset="0"/>
              </a:rPr>
              <a:t>”</a:t>
            </a:r>
          </a:p>
        </p:txBody>
      </p:sp>
      <p:sp>
        <p:nvSpPr>
          <p:cNvPr id="2" name="TextBox 1"/>
          <p:cNvSpPr txBox="1"/>
          <p:nvPr/>
        </p:nvSpPr>
        <p:spPr>
          <a:xfrm>
            <a:off x="3937000" y="330200"/>
            <a:ext cx="3824288" cy="784830"/>
          </a:xfrm>
          <a:prstGeom prst="rect">
            <a:avLst/>
          </a:prstGeom>
          <a:solidFill>
            <a:schemeClr val="accent5">
              <a:lumMod val="60000"/>
              <a:lumOff val="40000"/>
            </a:schemeClr>
          </a:solidFill>
        </p:spPr>
        <p:txBody>
          <a:bodyPr>
            <a:spAutoFit/>
          </a:bodyPr>
          <a:lstStyle/>
          <a:p>
            <a:pPr defTabSz="1219170">
              <a:defRPr/>
            </a:pPr>
            <a:r>
              <a:rPr lang="en-US" sz="4500" b="1" dirty="0">
                <a:solidFill>
                  <a:srgbClr val="5F5F5F"/>
                </a:solidFill>
                <a:latin typeface="Lato Light"/>
                <a:cs typeface="Times New Roman" panose="02020603050405020304" pitchFamily="18" charset="0"/>
              </a:rPr>
              <a:t>TRÒ CHƠI</a:t>
            </a:r>
          </a:p>
        </p:txBody>
      </p:sp>
      <p:pic>
        <p:nvPicPr>
          <p:cNvPr id="83972" name="Picture 2" descr="BALLOON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1199" y="522516"/>
            <a:ext cx="1649413"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3" descr="FLOWERS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53600" y="3585936"/>
            <a:ext cx="1541779"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4" descr="HOLLY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71200" y="2041799"/>
            <a:ext cx="538163"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6"/>
          <p:cNvSpPr>
            <a:spLocks noChangeArrowheads="1"/>
          </p:cNvSpPr>
          <p:nvPr/>
        </p:nvSpPr>
        <p:spPr bwMode="auto">
          <a:xfrm>
            <a:off x="5287964" y="856005"/>
            <a:ext cx="138564" cy="277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1" rIns="68580" bIns="34291" anchor="ctr">
            <a:spAutoFit/>
          </a:bodyPr>
          <a:lstStyle/>
          <a:p>
            <a:pPr defTabSz="1219170">
              <a:defRPr/>
            </a:pPr>
            <a:endParaRPr lang="en-US" sz="1351">
              <a:solidFill>
                <a:prstClr val="black"/>
              </a:solidFill>
              <a:latin typeface="Calibri" panose="020F0502020204030204"/>
            </a:endParaRPr>
          </a:p>
        </p:txBody>
      </p:sp>
      <p:pic>
        <p:nvPicPr>
          <p:cNvPr id="83976"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53014" y="1220788"/>
            <a:ext cx="1485900" cy="6858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12"/>
          </p:nvPr>
        </p:nvSpPr>
        <p:spPr/>
        <p:txBody>
          <a:bodyPr/>
          <a:lstStyle/>
          <a:p>
            <a:pPr defTabSz="1219170">
              <a:defRPr/>
            </a:pPr>
            <a:fld id="{6991D440-527B-4DBE-AEEB-9957122B9F8F}" type="slidenum">
              <a:rPr lang="en-US" sz="2400">
                <a:solidFill>
                  <a:prstClr val="black">
                    <a:tint val="75000"/>
                  </a:prstClr>
                </a:solidFill>
              </a:rPr>
              <a:pPr defTabSz="1219170">
                <a:defRPr/>
              </a:pPr>
              <a:t>36</a:t>
            </a:fld>
            <a:endParaRPr lang="en-US" sz="2400" dirty="0">
              <a:solidFill>
                <a:prstClr val="black">
                  <a:tint val="75000"/>
                </a:prstClr>
              </a:solidFill>
            </a:endParaRPr>
          </a:p>
        </p:txBody>
      </p:sp>
      <p:pic>
        <p:nvPicPr>
          <p:cNvPr id="10" name="Picture 9" descr="b00f0a891b96caa050f493ee863d966a.png"/>
          <p:cNvPicPr>
            <a:picLocks noChangeAspect="1"/>
          </p:cNvPicPr>
          <p:nvPr/>
        </p:nvPicPr>
        <p:blipFill>
          <a:blip r:embed="rId7" cstate="print"/>
          <a:srcRect l="24314" t="12427" r="9872" b="3660"/>
          <a:stretch>
            <a:fillRect/>
          </a:stretch>
        </p:blipFill>
        <p:spPr>
          <a:xfrm>
            <a:off x="-271332" y="195580"/>
            <a:ext cx="4346488" cy="6765291"/>
          </a:xfrm>
          <a:prstGeom prst="rect">
            <a:avLst/>
          </a:prstGeom>
        </p:spPr>
      </p:pic>
    </p:spTree>
    <p:extLst>
      <p:ext uri="{BB962C8B-B14F-4D97-AF65-F5344CB8AC3E}">
        <p14:creationId xmlns:p14="http://schemas.microsoft.com/office/powerpoint/2010/main" val="24017473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fill="hold" grpId="0" nodeType="afterEffect">
                                  <p:stCondLst>
                                    <p:cond delay="0"/>
                                  </p:stCondLst>
                                  <p:childTnLst>
                                    <p:animClr clrSpc="hsl" dir="cw">
                                      <p:cBhvr override="childStyle">
                                        <p:cTn id="6" dur="3000" fill="hold"/>
                                        <p:tgtEl>
                                          <p:spTgt spid="36870"/>
                                        </p:tgtEl>
                                        <p:attrNameLst>
                                          <p:attrName>style.color</p:attrName>
                                        </p:attrNameLst>
                                      </p:cBhvr>
                                      <p:by>
                                        <p:hsl h="-7200000" s="0" l="0"/>
                                      </p:by>
                                    </p:animClr>
                                    <p:animClr clrSpc="hsl" dir="cw">
                                      <p:cBhvr>
                                        <p:cTn id="7" dur="3000" fill="hold"/>
                                        <p:tgtEl>
                                          <p:spTgt spid="36870"/>
                                        </p:tgtEl>
                                        <p:attrNameLst>
                                          <p:attrName>fillcolor</p:attrName>
                                        </p:attrNameLst>
                                      </p:cBhvr>
                                      <p:by>
                                        <p:hsl h="-7200000" s="0" l="0"/>
                                      </p:by>
                                    </p:animClr>
                                    <p:animClr clrSpc="hsl" dir="cw">
                                      <p:cBhvr>
                                        <p:cTn id="8" dur="3000" fill="hold"/>
                                        <p:tgtEl>
                                          <p:spTgt spid="36870"/>
                                        </p:tgtEl>
                                        <p:attrNameLst>
                                          <p:attrName>stroke.color</p:attrName>
                                        </p:attrNameLst>
                                      </p:cBhvr>
                                      <p:by>
                                        <p:hsl h="-7200000" s="0" l="0"/>
                                      </p:by>
                                    </p:animClr>
                                    <p:set>
                                      <p:cBhvr>
                                        <p:cTn id="9" dur="3000" fill="hold"/>
                                        <p:tgtEl>
                                          <p:spTgt spid="36870"/>
                                        </p:tgtEl>
                                        <p:attrNameLst>
                                          <p:attrName>fill.type</p:attrName>
                                        </p:attrNameLst>
                                      </p:cBhvr>
                                      <p:to>
                                        <p:strVal val="solid"/>
                                      </p:to>
                                    </p:set>
                                  </p:childTnLst>
                                </p:cTn>
                              </p:par>
                            </p:childTnLst>
                          </p:cTn>
                        </p:par>
                        <p:par>
                          <p:cTn id="10" fill="hold" nodeType="afterGroup">
                            <p:stCondLst>
                              <p:cond delay="3000"/>
                            </p:stCondLst>
                            <p:childTnLst>
                              <p:par>
                                <p:cTn id="11" presetID="22" presetClass="emph" presetSubtype="0" fill="hold" grpId="1" nodeType="afterEffect">
                                  <p:stCondLst>
                                    <p:cond delay="0"/>
                                  </p:stCondLst>
                                  <p:childTnLst>
                                    <p:animClr clrSpc="hsl" dir="cw">
                                      <p:cBhvr override="childStyle">
                                        <p:cTn id="12" dur="3000" fill="hold"/>
                                        <p:tgtEl>
                                          <p:spTgt spid="36870"/>
                                        </p:tgtEl>
                                        <p:attrNameLst>
                                          <p:attrName>style.color</p:attrName>
                                        </p:attrNameLst>
                                      </p:cBhvr>
                                      <p:by>
                                        <p:hsl h="-7200000" s="0" l="0"/>
                                      </p:by>
                                    </p:animClr>
                                    <p:animClr clrSpc="hsl" dir="cw">
                                      <p:cBhvr>
                                        <p:cTn id="13" dur="3000" fill="hold"/>
                                        <p:tgtEl>
                                          <p:spTgt spid="36870"/>
                                        </p:tgtEl>
                                        <p:attrNameLst>
                                          <p:attrName>fillcolor</p:attrName>
                                        </p:attrNameLst>
                                      </p:cBhvr>
                                      <p:by>
                                        <p:hsl h="-7200000" s="0" l="0"/>
                                      </p:by>
                                    </p:animClr>
                                    <p:animClr clrSpc="hsl" dir="cw">
                                      <p:cBhvr>
                                        <p:cTn id="14" dur="3000" fill="hold"/>
                                        <p:tgtEl>
                                          <p:spTgt spid="36870"/>
                                        </p:tgtEl>
                                        <p:attrNameLst>
                                          <p:attrName>stroke.color</p:attrName>
                                        </p:attrNameLst>
                                      </p:cBhvr>
                                      <p:by>
                                        <p:hsl h="-7200000" s="0" l="0"/>
                                      </p:by>
                                    </p:animClr>
                                    <p:set>
                                      <p:cBhvr>
                                        <p:cTn id="15" dur="3000" fill="hold"/>
                                        <p:tgtEl>
                                          <p:spTgt spid="3687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animBg="1"/>
      <p:bldP spid="36870"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5650C46-14BC-022E-4295-0A040477492A}"/>
              </a:ext>
            </a:extLst>
          </p:cNvPr>
          <p:cNvSpPr txBox="1"/>
          <p:nvPr/>
        </p:nvSpPr>
        <p:spPr>
          <a:xfrm>
            <a:off x="397864" y="3191313"/>
            <a:ext cx="10672997" cy="2246769"/>
          </a:xfrm>
          <a:prstGeom prst="rect">
            <a:avLst/>
          </a:prstGeom>
          <a:noFill/>
          <a:ln w="57150">
            <a:solidFill>
              <a:schemeClr val="accent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8000"/>
                </a:solidFill>
                <a:effectLst/>
                <a:uLnTx/>
                <a:uFillTx/>
                <a:latin typeface="#9Slide05 Brannboll Ny" panose="02000000000000000000" pitchFamily="2" charset="0"/>
                <a:ea typeface="+mn-ea"/>
                <a:cs typeface="+mn-cs"/>
              </a:rPr>
              <a:t>Trả lời:</a:t>
            </a:r>
            <a:endPar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endParaRPr>
          </a:p>
          <a:p>
            <a:pPr algn="l"/>
            <a:r>
              <a:rPr lang="vi-VN" sz="2800" b="0" i="0" dirty="0">
                <a:solidFill>
                  <a:srgbClr val="333333"/>
                </a:solidFill>
                <a:effectLst/>
                <a:latin typeface="Times New Roman" panose="02020603050405020304" pitchFamily="18" charset="0"/>
                <a:cs typeface="Times New Roman" panose="02020603050405020304" pitchFamily="18" charset="0"/>
              </a:rPr>
              <a:t>Khẳng định không đúng về tầm quan trọng của lao động đối với đời sống của con người:</a:t>
            </a:r>
          </a:p>
          <a:p>
            <a:pPr algn="l"/>
            <a:r>
              <a:rPr lang="vi-VN" sz="2800" b="0" i="0" dirty="0">
                <a:solidFill>
                  <a:srgbClr val="333333"/>
                </a:solidFill>
                <a:effectLst/>
                <a:latin typeface="Times New Roman" panose="02020603050405020304" pitchFamily="18" charset="0"/>
                <a:cs typeface="Times New Roman" panose="02020603050405020304" pitchFamily="18" charset="0"/>
              </a:rPr>
              <a:t>B. Lao động không phải là yếu tố quyết định sự phát triển của xã hội.</a:t>
            </a:r>
          </a:p>
          <a:p>
            <a:pPr algn="l"/>
            <a:r>
              <a:rPr lang="vi-VN" sz="2800" b="0" i="0" dirty="0">
                <a:solidFill>
                  <a:srgbClr val="333333"/>
                </a:solidFill>
                <a:effectLst/>
                <a:latin typeface="Times New Roman" panose="02020603050405020304" pitchFamily="18" charset="0"/>
                <a:cs typeface="Times New Roman" panose="02020603050405020304" pitchFamily="18" charset="0"/>
              </a:rPr>
              <a:t>Vì lao động quyết định đến sự tồn tại và phát triển của xã hội.</a:t>
            </a:r>
          </a:p>
        </p:txBody>
      </p:sp>
      <p:sp>
        <p:nvSpPr>
          <p:cNvPr id="3" name="TextBox 2">
            <a:extLst>
              <a:ext uri="{FF2B5EF4-FFF2-40B4-BE49-F238E27FC236}">
                <a16:creationId xmlns:a16="http://schemas.microsoft.com/office/drawing/2014/main" id="{E3173C95-3AEE-38A7-8CE4-9431E14DFBDD}"/>
              </a:ext>
            </a:extLst>
          </p:cNvPr>
          <p:cNvSpPr txBox="1"/>
          <p:nvPr/>
        </p:nvSpPr>
        <p:spPr>
          <a:xfrm>
            <a:off x="361013" y="253401"/>
            <a:ext cx="11396272"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Bài tập 1: </a:t>
            </a:r>
            <a:r>
              <a:rPr kumimoji="0" lang="vi-VN" sz="2800" b="0"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Khẳng định nào sau đây không đúng về tầm quan trọng của lao động đối với đời sống của con người? Vì sao?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A. Lao động tạo ra thu nhập góp phần nâng cao đời sống của con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B. Lao động không phải là yếu tố quyết định sự phát triển của xã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C. Lao động tạo ra các sản phẩm nhằm đáp ứng nhu cầu của con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D. Lao động chỉ mang lại giá trị cho mỗi bản thân mỗi con người.</a:t>
            </a:r>
          </a:p>
        </p:txBody>
      </p:sp>
    </p:spTree>
    <p:extLst>
      <p:ext uri="{BB962C8B-B14F-4D97-AF65-F5344CB8AC3E}">
        <p14:creationId xmlns:p14="http://schemas.microsoft.com/office/powerpoint/2010/main" val="6576278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5650C46-14BC-022E-4295-0A040477492A}"/>
              </a:ext>
            </a:extLst>
          </p:cNvPr>
          <p:cNvSpPr txBox="1"/>
          <p:nvPr/>
        </p:nvSpPr>
        <p:spPr>
          <a:xfrm>
            <a:off x="429717" y="2703889"/>
            <a:ext cx="11396272" cy="3785652"/>
          </a:xfrm>
          <a:prstGeom prst="rect">
            <a:avLst/>
          </a:prstGeom>
          <a:noFill/>
          <a:ln w="57150">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Hành vi thực hiện đúng các quy định của pháp luật về quyền và nghĩa vụ lao động của công dân: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B. Công ty cho anh P được nghỉ phép hằng năm.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Bởi vì đây là quyền của người lao động được hưởng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C. Chị H luôn tích cực lao động để tăng thu nhập cho bản thân.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Bởi vì mỗi công dân có quyền lựa chọn nghề nghiệp có ích cho xã hội nhằm đem lại thu nhập cho gia đình và xã hội và mỗi công dân có nghĩa vụ lao động để tự nuôi sống bản thân mình, gia đình và góp phần duy trì, phát triển xã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D. Bạn M luôn chủ động tham gia các công việc lao động cùng gia đình.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Đây là quyền và nghĩa vụ lao động của học sinh.</a:t>
            </a:r>
          </a:p>
        </p:txBody>
      </p:sp>
      <p:sp>
        <p:nvSpPr>
          <p:cNvPr id="3" name="TextBox 2">
            <a:extLst>
              <a:ext uri="{FF2B5EF4-FFF2-40B4-BE49-F238E27FC236}">
                <a16:creationId xmlns:a16="http://schemas.microsoft.com/office/drawing/2014/main" id="{E3173C95-3AEE-38A7-8CE4-9431E14DFBDD}"/>
              </a:ext>
            </a:extLst>
          </p:cNvPr>
          <p:cNvSpPr txBox="1"/>
          <p:nvPr/>
        </p:nvSpPr>
        <p:spPr>
          <a:xfrm>
            <a:off x="314794" y="0"/>
            <a:ext cx="11396272"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Bài tập 2: </a:t>
            </a: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Theo em, hành vi nào sau đây là thực hiện đúng các quy định của pháp luật về quyền và nghĩa vụ lao động của công dân? Vì sao?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A. Bố mẹ bắt T phải làm việc ở nhà máy gần nhà.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B. Công ty cho anh P được nghỉ phép hằng năm.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C. Chị H luôn tích cực lao động để tăng thu nhập cho bản thân.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D. Bạn M luôn chủ động tham gia các công việc lao động cùng gia đình.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E. Anh G bị phân công làm làm các công việc nặng với lí do là lao động mới.</a:t>
            </a:r>
          </a:p>
        </p:txBody>
      </p:sp>
    </p:spTree>
    <p:extLst>
      <p:ext uri="{BB962C8B-B14F-4D97-AF65-F5344CB8AC3E}">
        <p14:creationId xmlns:p14="http://schemas.microsoft.com/office/powerpoint/2010/main" val="4579108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D7294E0B-E510-0F34-F05B-87AEC4B5129D}"/>
              </a:ext>
            </a:extLst>
          </p:cNvPr>
          <p:cNvSpPr/>
          <p:nvPr/>
        </p:nvSpPr>
        <p:spPr>
          <a:xfrm>
            <a:off x="179052" y="164893"/>
            <a:ext cx="4447275" cy="884420"/>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indent="165100" algn="just">
              <a:lnSpc>
                <a:spcPct val="130000"/>
              </a:lnSpc>
              <a:spcAft>
                <a:spcPts val="200"/>
              </a:spcAft>
              <a:defRPr/>
            </a:pPr>
            <a:r>
              <a:rPr lang="en-US" sz="3200" b="1" kern="0" dirty="0">
                <a:solidFill>
                  <a:srgbClr val="FF0000"/>
                </a:solidFill>
                <a:latin typeface="#9Slide05 Brannboll Ny" panose="02000000000000000000" pitchFamily="2" charset="0"/>
                <a:ea typeface="Times New Roman" panose="02020603050405020304" pitchFamily="18" charset="0"/>
                <a:cs typeface="Times New Roman" pitchFamily="18" charset="0"/>
              </a:rPr>
              <a:t>TRÒ CHƠI: ĐÓNG VAI</a:t>
            </a:r>
            <a:endParaRPr lang="en-US" sz="3200" b="1" kern="0" dirty="0">
              <a:solidFill>
                <a:srgbClr val="FF0000"/>
              </a:solidFill>
              <a:latin typeface="#9Slide05 Brannboll Ny" panose="02000000000000000000" pitchFamily="2" charset="0"/>
              <a:ea typeface="Times New Roman" panose="02020603050405020304" pitchFamily="18" charset="0"/>
            </a:endParaRPr>
          </a:p>
          <a:p>
            <a:pPr algn="ctr">
              <a:defRPr/>
            </a:pPr>
            <a:r>
              <a:rPr lang="en-US" kern="0" dirty="0">
                <a:solidFill>
                  <a:prstClr val="white"/>
                </a:solidFill>
                <a:latin typeface="#9Slide05 Brannboll Ny" panose="02000000000000000000" pitchFamily="2" charset="0"/>
                <a:ea typeface="Times New Roman" panose="02020603050405020304" pitchFamily="18" charset="0"/>
              </a:rPr>
              <a:t> </a:t>
            </a:r>
          </a:p>
        </p:txBody>
      </p:sp>
      <p:pic>
        <p:nvPicPr>
          <p:cNvPr id="5" name="PA_图片 4">
            <a:extLst>
              <a:ext uri="{FF2B5EF4-FFF2-40B4-BE49-F238E27FC236}">
                <a16:creationId xmlns:a16="http://schemas.microsoft.com/office/drawing/2014/main" id="{3AB3C043-CD89-57E7-6F3E-1C79CBA46608}"/>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179052" y="148931"/>
            <a:ext cx="12012947" cy="6382815"/>
          </a:xfrm>
          <a:prstGeom prst="rect">
            <a:avLst/>
          </a:prstGeom>
        </p:spPr>
      </p:pic>
      <p:sp>
        <p:nvSpPr>
          <p:cNvPr id="7" name="TextBox 6">
            <a:extLst>
              <a:ext uri="{FF2B5EF4-FFF2-40B4-BE49-F238E27FC236}">
                <a16:creationId xmlns:a16="http://schemas.microsoft.com/office/drawing/2014/main" id="{A28BE7C6-3F6F-92CF-3234-92C00100C17F}"/>
              </a:ext>
            </a:extLst>
          </p:cNvPr>
          <p:cNvSpPr txBox="1"/>
          <p:nvPr/>
        </p:nvSpPr>
        <p:spPr>
          <a:xfrm>
            <a:off x="1201711" y="1528372"/>
            <a:ext cx="9995941" cy="4524315"/>
          </a:xfrm>
          <a:prstGeom prst="rect">
            <a:avLst/>
          </a:prstGeom>
          <a:noFill/>
        </p:spPr>
        <p:txBody>
          <a:bodyPr wrap="square">
            <a:spAutoFit/>
          </a:bodyPr>
          <a:lstStyle/>
          <a:p>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V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doanh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V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 V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bổn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V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ổn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a:t>
            </a:r>
          </a:p>
          <a:p>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V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a:t>
            </a:r>
          </a:p>
          <a:p>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G (15 </a:t>
            </a:r>
            <a:r>
              <a:rPr lang="en-US" sz="2400" dirty="0" err="1">
                <a:latin typeface="Times New Roman" panose="02020603050405020304" pitchFamily="18" charset="0"/>
                <a:cs typeface="Times New Roman" panose="02020603050405020304" pitchFamily="18" charset="0"/>
              </a:rPr>
              <a:t>tuổi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 D </a:t>
            </a:r>
            <a:r>
              <a:rPr lang="en-US" sz="2400" dirty="0" err="1">
                <a:latin typeface="Times New Roman" panose="02020603050405020304" pitchFamily="18" charset="0"/>
                <a:cs typeface="Times New Roman" panose="02020603050405020304" pitchFamily="18" charset="0"/>
              </a:rPr>
              <a:t>luôn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cs typeface="Times New Roman" panose="02020603050405020304" pitchFamily="18" charset="0"/>
              </a:rPr>
              <a:t> G </a:t>
            </a:r>
            <a:r>
              <a:rPr lang="en-US" sz="2400" dirty="0" err="1">
                <a:latin typeface="Times New Roman" panose="02020603050405020304" pitchFamily="18" charset="0"/>
                <a:cs typeface="Times New Roman" panose="02020603050405020304" pitchFamily="18" charset="0"/>
              </a:rPr>
              <a:t>đứng</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khu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kéo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thậm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cs typeface="Times New Roman" panose="02020603050405020304" pitchFamily="18" charset="0"/>
              </a:rPr>
              <a:t> G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lương</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a) Theo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 D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phạm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G,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2921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childTnLst>
                          </p:cTn>
                        </p:par>
                        <p:par>
                          <p:cTn id="14" fill="hold">
                            <p:stCondLst>
                              <p:cond delay="1500"/>
                            </p:stCondLst>
                            <p:childTnLst>
                              <p:par>
                                <p:cTn id="15" presetID="26"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80">
                                          <p:stCondLst>
                                            <p:cond delay="0"/>
                                          </p:stCondLst>
                                        </p:cTn>
                                        <p:tgtEl>
                                          <p:spTgt spid="7"/>
                                        </p:tgtEl>
                                      </p:cBhvr>
                                    </p:animEffect>
                                    <p:anim calcmode="lin" valueType="num">
                                      <p:cBhvr>
                                        <p:cTn id="1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3" dur="26">
                                          <p:stCondLst>
                                            <p:cond delay="650"/>
                                          </p:stCondLst>
                                        </p:cTn>
                                        <p:tgtEl>
                                          <p:spTgt spid="7"/>
                                        </p:tgtEl>
                                      </p:cBhvr>
                                      <p:to x="100000" y="60000"/>
                                    </p:animScale>
                                    <p:animScale>
                                      <p:cBhvr>
                                        <p:cTn id="24" dur="166" decel="50000">
                                          <p:stCondLst>
                                            <p:cond delay="676"/>
                                          </p:stCondLst>
                                        </p:cTn>
                                        <p:tgtEl>
                                          <p:spTgt spid="7"/>
                                        </p:tgtEl>
                                      </p:cBhvr>
                                      <p:to x="100000" y="100000"/>
                                    </p:animScale>
                                    <p:animScale>
                                      <p:cBhvr>
                                        <p:cTn id="25" dur="26">
                                          <p:stCondLst>
                                            <p:cond delay="1312"/>
                                          </p:stCondLst>
                                        </p:cTn>
                                        <p:tgtEl>
                                          <p:spTgt spid="7"/>
                                        </p:tgtEl>
                                      </p:cBhvr>
                                      <p:to x="100000" y="80000"/>
                                    </p:animScale>
                                    <p:animScale>
                                      <p:cBhvr>
                                        <p:cTn id="26" dur="166" decel="50000">
                                          <p:stCondLst>
                                            <p:cond delay="1338"/>
                                          </p:stCondLst>
                                        </p:cTn>
                                        <p:tgtEl>
                                          <p:spTgt spid="7"/>
                                        </p:tgtEl>
                                      </p:cBhvr>
                                      <p:to x="100000" y="100000"/>
                                    </p:animScale>
                                    <p:animScale>
                                      <p:cBhvr>
                                        <p:cTn id="27" dur="26">
                                          <p:stCondLst>
                                            <p:cond delay="1642"/>
                                          </p:stCondLst>
                                        </p:cTn>
                                        <p:tgtEl>
                                          <p:spTgt spid="7"/>
                                        </p:tgtEl>
                                      </p:cBhvr>
                                      <p:to x="100000" y="90000"/>
                                    </p:animScale>
                                    <p:animScale>
                                      <p:cBhvr>
                                        <p:cTn id="28" dur="166" decel="50000">
                                          <p:stCondLst>
                                            <p:cond delay="1668"/>
                                          </p:stCondLst>
                                        </p:cTn>
                                        <p:tgtEl>
                                          <p:spTgt spid="7"/>
                                        </p:tgtEl>
                                      </p:cBhvr>
                                      <p:to x="100000" y="100000"/>
                                    </p:animScale>
                                    <p:animScale>
                                      <p:cBhvr>
                                        <p:cTn id="29" dur="26">
                                          <p:stCondLst>
                                            <p:cond delay="1808"/>
                                          </p:stCondLst>
                                        </p:cTn>
                                        <p:tgtEl>
                                          <p:spTgt spid="7"/>
                                        </p:tgtEl>
                                      </p:cBhvr>
                                      <p:to x="100000" y="95000"/>
                                    </p:animScale>
                                    <p:animScale>
                                      <p:cBhvr>
                                        <p:cTn id="3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4">
            <a:extLst>
              <a:ext uri="{FF2B5EF4-FFF2-40B4-BE49-F238E27FC236}">
                <a16:creationId xmlns:a16="http://schemas.microsoft.com/office/drawing/2014/main" id="{76074173-99B7-C58E-660D-56A70782CF67}"/>
              </a:ext>
            </a:extLst>
          </p:cNvPr>
          <p:cNvSpPr txBox="1"/>
          <p:nvPr/>
        </p:nvSpPr>
        <p:spPr>
          <a:xfrm>
            <a:off x="1673400" y="171682"/>
            <a:ext cx="9636597" cy="1107996"/>
          </a:xfrm>
          <a:prstGeom prst="rect">
            <a:avLst/>
          </a:prstGeom>
          <a:solidFill>
            <a:srgbClr val="ED7D31"/>
          </a:solidFill>
          <a:ln w="38100">
            <a:solidFill>
              <a:sysClr val="windowText" lastClr="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6600" b="1" i="0" u="none" strike="noStrike" kern="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Trò</a:t>
            </a:r>
            <a:r>
              <a:rPr kumimoji="1" lang="en-US" altLang="zh-CN" sz="6600" b="1" i="0" u="none" strike="noStrike" kern="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t>
            </a:r>
            <a:r>
              <a:rPr kumimoji="1" lang="en-US" altLang="zh-CN" sz="6600" b="1" i="0" u="none" strike="noStrike" kern="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chơi</a:t>
            </a:r>
            <a:r>
              <a:rPr kumimoji="1" lang="en-US" altLang="zh-CN" sz="6600" b="1" i="0" u="none" strike="noStrike" kern="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Chia </a:t>
            </a:r>
            <a:r>
              <a:rPr kumimoji="1" lang="en-US" altLang="zh-CN" sz="6600" b="1" i="0" u="none" strike="noStrike" kern="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sẻ</a:t>
            </a:r>
            <a:r>
              <a:rPr kumimoji="1" lang="en-US" altLang="zh-CN" sz="6600" b="1" i="0" u="none" strike="noStrike" kern="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t>
            </a:r>
            <a:r>
              <a:rPr kumimoji="1" lang="en-US" altLang="zh-CN" sz="6600" b="1" i="0" u="none" strike="noStrike" kern="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hiểu</a:t>
            </a:r>
            <a:r>
              <a:rPr kumimoji="1" lang="en-US" altLang="zh-CN" sz="6600" b="1" i="0" u="none" strike="noStrike" kern="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t>
            </a:r>
            <a:r>
              <a:rPr kumimoji="1" lang="en-US" altLang="zh-CN" sz="6600" b="1" i="0" u="none" strike="noStrike" kern="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biết</a:t>
            </a:r>
            <a:endParaRPr kumimoji="1" lang="zh-CN" altLang="en-US" sz="6600" b="1" i="0" u="none" strike="noStrike" kern="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endParaRPr>
          </a:p>
        </p:txBody>
      </p:sp>
      <p:pic>
        <p:nvPicPr>
          <p:cNvPr id="5" name="图片 11">
            <a:extLst>
              <a:ext uri="{FF2B5EF4-FFF2-40B4-BE49-F238E27FC236}">
                <a16:creationId xmlns:a16="http://schemas.microsoft.com/office/drawing/2014/main" id="{E8A32D3B-B27C-0248-22E8-58F128F5A4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99638">
            <a:off x="131183" y="91298"/>
            <a:ext cx="1308474" cy="1290182"/>
          </a:xfrm>
          <a:prstGeom prst="rect">
            <a:avLst/>
          </a:prstGeom>
        </p:spPr>
      </p:pic>
      <p:sp>
        <p:nvSpPr>
          <p:cNvPr id="6" name="Hộp Văn bản 32">
            <a:extLst>
              <a:ext uri="{FF2B5EF4-FFF2-40B4-BE49-F238E27FC236}">
                <a16:creationId xmlns:a16="http://schemas.microsoft.com/office/drawing/2014/main" id="{3E8330B7-AC48-64FC-EF4F-C526B03885D5}"/>
              </a:ext>
            </a:extLst>
          </p:cNvPr>
          <p:cNvSpPr txBox="1"/>
          <p:nvPr/>
        </p:nvSpPr>
        <p:spPr>
          <a:xfrm>
            <a:off x="383210" y="1365901"/>
            <a:ext cx="1141405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chia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sẻ</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đây</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descr="ca-dao-ve-lao-dong-san-xuat-voh-3">
            <a:extLst>
              <a:ext uri="{FF2B5EF4-FFF2-40B4-BE49-F238E27FC236}">
                <a16:creationId xmlns:a16="http://schemas.microsoft.com/office/drawing/2014/main" id="{FFA66018-91E4-8EBB-722C-013A22F0D0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3210" y="1937398"/>
            <a:ext cx="3873997" cy="4748919"/>
          </a:xfrm>
          <a:prstGeom prst="rect">
            <a:avLst/>
          </a:prstGeom>
          <a:noFill/>
          <a:ln>
            <a:noFill/>
          </a:ln>
        </p:spPr>
      </p:pic>
      <p:sp>
        <p:nvSpPr>
          <p:cNvPr id="7" name="TextBox 6">
            <a:extLst>
              <a:ext uri="{FF2B5EF4-FFF2-40B4-BE49-F238E27FC236}">
                <a16:creationId xmlns:a16="http://schemas.microsoft.com/office/drawing/2014/main" id="{BE3436C3-A5C7-DC92-7D1B-BE5DD76276E8}"/>
              </a:ext>
            </a:extLst>
          </p:cNvPr>
          <p:cNvSpPr txBox="1"/>
          <p:nvPr/>
        </p:nvSpPr>
        <p:spPr>
          <a:xfrm>
            <a:off x="4378379" y="1808592"/>
            <a:ext cx="7568781" cy="4756238"/>
          </a:xfrm>
          <a:prstGeom prst="rect">
            <a:avLst/>
          </a:prstGeom>
          <a:noFill/>
        </p:spPr>
        <p:txBody>
          <a:bodyPr wrap="square">
            <a:spAutoFit/>
          </a:bodyPr>
          <a:lstStyle/>
          <a:p>
            <a:pPr algn="just">
              <a:lnSpc>
                <a:spcPct val="150000"/>
              </a:lnSpc>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sng"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u="sng"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sng" dirty="0" err="1">
                <a:effectLst/>
                <a:latin typeface="Times New Roman" panose="02020603050405020304" pitchFamily="18" charset="0"/>
                <a:ea typeface="Calibri" panose="020F0502020204030204" pitchFamily="34" charset="0"/>
                <a:cs typeface="Times New Roman" panose="02020603050405020304" pitchFamily="18" charset="0"/>
              </a:rPr>
              <a:t>thứ</a:t>
            </a:r>
            <a:r>
              <a:rPr lang="en-US" sz="2000" u="sng"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sng"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000" u="sng"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ấm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no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chăm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lao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br>
              <a:rPr lang="en-US" sz="2000" dirty="0">
                <a:effectLst/>
                <a:latin typeface="Times New Roman" panose="02020603050405020304" pitchFamily="18" charset="0"/>
                <a:ea typeface="Calibri" panose="020F0502020204030204" pitchFamily="34" charset="0"/>
                <a:cs typeface="Times New Roman" panose="02020603050405020304" pitchFamily="18" charset="0"/>
              </a:rPr>
            </a:b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sng"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u="sng"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sng" dirty="0" err="1">
                <a:effectLst/>
                <a:latin typeface="Times New Roman" panose="02020603050405020304" pitchFamily="18" charset="0"/>
                <a:ea typeface="Calibri" panose="020F0502020204030204" pitchFamily="34" charset="0"/>
                <a:cs typeface="Times New Roman" panose="02020603050405020304" pitchFamily="18" charset="0"/>
              </a:rPr>
              <a:t>thứ</a:t>
            </a:r>
            <a:r>
              <a:rPr lang="en-US" sz="2000" u="sng"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sng"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2000" u="sng"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chia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vế</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nhằm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so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sánh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thóc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chín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giọt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mồ</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hôi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rơi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hạt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thóc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nông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mẫn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vô</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cùng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vất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vả</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cánh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bất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mưa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rét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hay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nắng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cháy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da.</a:t>
            </a:r>
          </a:p>
          <a:p>
            <a:pPr algn="just">
              <a:lnSpc>
                <a:spcPct val="150000"/>
              </a:lnSpc>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ca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dao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cha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khuyên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nhủ</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mọi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mọi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thứ</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lao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chăm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Ví</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nông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vậy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thóc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thôi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đâu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đơn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giản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cha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dạy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quý</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hạt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thóc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hạt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gạo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mọi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thứ</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lao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20254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D7294E0B-E510-0F34-F05B-87AEC4B5129D}"/>
              </a:ext>
            </a:extLst>
          </p:cNvPr>
          <p:cNvSpPr/>
          <p:nvPr/>
        </p:nvSpPr>
        <p:spPr>
          <a:xfrm>
            <a:off x="179052" y="164893"/>
            <a:ext cx="4447275" cy="884420"/>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TRÒ CHƠI: ĐÓNG VAI</a:t>
            </a:r>
            <a:endPar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pic>
        <p:nvPicPr>
          <p:cNvPr id="5" name="PA_图片 4">
            <a:extLst>
              <a:ext uri="{FF2B5EF4-FFF2-40B4-BE49-F238E27FC236}">
                <a16:creationId xmlns:a16="http://schemas.microsoft.com/office/drawing/2014/main" id="{3AB3C043-CD89-57E7-6F3E-1C79CBA4660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5604608" y="148931"/>
            <a:ext cx="6587391" cy="6709069"/>
          </a:xfrm>
          <a:prstGeom prst="rect">
            <a:avLst/>
          </a:prstGeom>
        </p:spPr>
      </p:pic>
      <p:pic>
        <p:nvPicPr>
          <p:cNvPr id="6" name="PA_图片 4">
            <a:extLst>
              <a:ext uri="{FF2B5EF4-FFF2-40B4-BE49-F238E27FC236}">
                <a16:creationId xmlns:a16="http://schemas.microsoft.com/office/drawing/2014/main" id="{C863D858-077E-B432-196C-9A08990EFC96}"/>
              </a:ext>
            </a:extLst>
          </p:cNvPr>
          <p:cNvPicPr>
            <a:picLocks noChangeAspect="1"/>
          </p:cNvPicPr>
          <p:nvPr>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0" y="944380"/>
            <a:ext cx="5786203" cy="5764688"/>
          </a:xfrm>
          <a:prstGeom prst="rect">
            <a:avLst/>
          </a:prstGeom>
        </p:spPr>
      </p:pic>
      <p:sp>
        <p:nvSpPr>
          <p:cNvPr id="7" name="TextBox 6">
            <a:extLst>
              <a:ext uri="{FF2B5EF4-FFF2-40B4-BE49-F238E27FC236}">
                <a16:creationId xmlns:a16="http://schemas.microsoft.com/office/drawing/2014/main" id="{A28BE7C6-3F6F-92CF-3234-92C00100C17F}"/>
              </a:ext>
            </a:extLst>
          </p:cNvPr>
          <p:cNvSpPr txBox="1"/>
          <p:nvPr/>
        </p:nvSpPr>
        <p:spPr>
          <a:xfrm>
            <a:off x="6171316" y="1738454"/>
            <a:ext cx="5623762" cy="4401205"/>
          </a:xfrm>
          <a:prstGeom prst="rect">
            <a:avLst/>
          </a:prstGeom>
          <a:noFill/>
        </p:spPr>
        <p:txBody>
          <a:bodyPr wrap="square">
            <a:spAutoFit/>
          </a:bodyPr>
          <a:lstStyle/>
          <a:p>
            <a:r>
              <a:rPr lang="en-US" sz="2800" i="1" dirty="0">
                <a:latin typeface="Times New Roman" panose="02020603050405020304" pitchFamily="18" charset="0"/>
                <a:cs typeface="Times New Roman" panose="02020603050405020304" pitchFamily="18" charset="0"/>
              </a:rPr>
              <a:t>a) </a:t>
            </a:r>
            <a:r>
              <a:rPr lang="en-US" sz="2800" i="1" dirty="0" err="1">
                <a:latin typeface="Times New Roman" panose="02020603050405020304" pitchFamily="18" charset="0"/>
                <a:cs typeface="Times New Roman" panose="02020603050405020304" pitchFamily="18" charset="0"/>
              </a:rPr>
              <a:t>Ông</a:t>
            </a:r>
            <a:r>
              <a:rPr lang="en-US" sz="2800" i="1" dirty="0">
                <a:latin typeface="Times New Roman" panose="02020603050405020304" pitchFamily="18" charset="0"/>
                <a:cs typeface="Times New Roman" panose="02020603050405020304" pitchFamily="18" charset="0"/>
              </a:rPr>
              <a:t> D </a:t>
            </a:r>
            <a:r>
              <a:rPr lang="en-US" sz="2800" i="1" dirty="0" err="1">
                <a:latin typeface="Times New Roman" panose="02020603050405020304" pitchFamily="18" charset="0"/>
                <a:cs typeface="Times New Roman" panose="02020603050405020304" pitchFamily="18" charset="0"/>
              </a:rPr>
              <a:t>đã</a:t>
            </a:r>
            <a:r>
              <a:rPr lang="en-US" sz="2800" i="1" dirty="0">
                <a:latin typeface="Times New Roman" panose="02020603050405020304" pitchFamily="18" charset="0"/>
                <a:cs typeface="Times New Roman" panose="02020603050405020304" pitchFamily="18" charset="0"/>
              </a:rPr>
              <a:t> vi </a:t>
            </a:r>
            <a:r>
              <a:rPr lang="en-US" sz="2800" i="1" dirty="0" err="1">
                <a:latin typeface="Times New Roman" panose="02020603050405020304" pitchFamily="18" charset="0"/>
                <a:cs typeface="Times New Roman" panose="02020603050405020304" pitchFamily="18" charset="0"/>
              </a:rPr>
              <a:t>phạm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định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pháp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luật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quyền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nghĩa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vụ</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lao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hưởng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mức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phù</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hợp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năng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nghiệp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hộ</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lao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việc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đảm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an </a:t>
            </a:r>
            <a:r>
              <a:rPr lang="en-US" sz="2800" i="1" dirty="0" err="1">
                <a:latin typeface="Times New Roman" panose="02020603050405020304" pitchFamily="18" charset="0"/>
                <a:cs typeface="Times New Roman" panose="02020603050405020304" pitchFamily="18" charset="0"/>
              </a:rPr>
              <a:t>toàn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vệ</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sinh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lao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động</a:t>
            </a:r>
            <a:endParaRPr lang="en-US" sz="2800"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b) </a:t>
            </a:r>
            <a:r>
              <a:rPr lang="en-US" sz="2800" i="1" dirty="0" err="1">
                <a:latin typeface="Times New Roman" panose="02020603050405020304" pitchFamily="18" charset="0"/>
                <a:cs typeface="Times New Roman" panose="02020603050405020304" pitchFamily="18" charset="0"/>
              </a:rPr>
              <a:t>Nếu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G,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sẽ</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trao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đổi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ông</a:t>
            </a:r>
            <a:r>
              <a:rPr lang="en-US" sz="2800" i="1" dirty="0">
                <a:latin typeface="Times New Roman" panose="02020603050405020304" pitchFamily="18" charset="0"/>
                <a:cs typeface="Times New Roman" panose="02020603050405020304" pitchFamily="18" charset="0"/>
              </a:rPr>
              <a:t> D, </a:t>
            </a:r>
            <a:r>
              <a:rPr lang="en-US" sz="2800" i="1" dirty="0" err="1">
                <a:latin typeface="Times New Roman" panose="02020603050405020304" pitchFamily="18" charset="0"/>
                <a:cs typeface="Times New Roman" panose="02020603050405020304" pitchFamily="18" charset="0"/>
              </a:rPr>
              <a:t>nếu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nữa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sẽ</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ông</a:t>
            </a:r>
            <a:r>
              <a:rPr lang="en-US" sz="2800" i="1" dirty="0">
                <a:latin typeface="Times New Roman" panose="02020603050405020304" pitchFamily="18" charset="0"/>
                <a:cs typeface="Times New Roman" panose="02020603050405020304" pitchFamily="18" charset="0"/>
              </a:rPr>
              <a:t>.</a:t>
            </a:r>
            <a:endParaRPr lang="vi-VN" sz="2800" dirty="0">
              <a:solidFill>
                <a:srgbClr val="000000"/>
              </a:solidFill>
              <a:latin typeface="Times New Roman" panose="02020603050405020304" pitchFamily="18" charset="0"/>
              <a:cs typeface="Times New Roman" panose="02020603050405020304" pitchFamily="18" charset="0"/>
            </a:endParaRPr>
          </a:p>
        </p:txBody>
      </p:sp>
      <p:pic>
        <p:nvPicPr>
          <p:cNvPr id="8" name="图片 3">
            <a:extLst>
              <a:ext uri="{FF2B5EF4-FFF2-40B4-BE49-F238E27FC236}">
                <a16:creationId xmlns:a16="http://schemas.microsoft.com/office/drawing/2014/main" id="{F3E7C4BD-4255-5350-283A-86FD968926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839" y="1564048"/>
            <a:ext cx="1306619" cy="1412201"/>
          </a:xfrm>
          <a:prstGeom prst="rect">
            <a:avLst/>
          </a:prstGeom>
        </p:spPr>
      </p:pic>
      <p:pic>
        <p:nvPicPr>
          <p:cNvPr id="9" name="图片 4">
            <a:extLst>
              <a:ext uri="{FF2B5EF4-FFF2-40B4-BE49-F238E27FC236}">
                <a16:creationId xmlns:a16="http://schemas.microsoft.com/office/drawing/2014/main" id="{5116B9FF-0438-7765-A662-9812ACEC28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70131" y="326253"/>
            <a:ext cx="1306619" cy="1412201"/>
          </a:xfrm>
          <a:prstGeom prst="rect">
            <a:avLst/>
          </a:prstGeom>
        </p:spPr>
      </p:pic>
      <p:sp>
        <p:nvSpPr>
          <p:cNvPr id="10" name="TextBox 9">
            <a:extLst>
              <a:ext uri="{FF2B5EF4-FFF2-40B4-BE49-F238E27FC236}">
                <a16:creationId xmlns:a16="http://schemas.microsoft.com/office/drawing/2014/main" id="{8E439274-9DA7-8E0D-F525-63FC731A3813}"/>
              </a:ext>
            </a:extLst>
          </p:cNvPr>
          <p:cNvSpPr txBox="1"/>
          <p:nvPr/>
        </p:nvSpPr>
        <p:spPr>
          <a:xfrm>
            <a:off x="507952" y="2976249"/>
            <a:ext cx="5096656" cy="1384995"/>
          </a:xfrm>
          <a:prstGeom prst="rect">
            <a:avLst/>
          </a:prstGeom>
          <a:noFill/>
        </p:spPr>
        <p:txBody>
          <a:bodyPr wrap="square" rtlCol="0">
            <a:spAutoFit/>
          </a:bodyPr>
          <a:lstStyle/>
          <a:p>
            <a:r>
              <a:rPr lang="en-US" sz="2800" i="1" dirty="0" err="1">
                <a:latin typeface="Times New Roman" panose="02020603050405020304" pitchFamily="18" charset="0"/>
                <a:cs typeface="Times New Roman" panose="02020603050405020304" pitchFamily="18" charset="0"/>
              </a:rPr>
              <a:t>Bạn</a:t>
            </a:r>
            <a:r>
              <a:rPr lang="en-US" sz="2800" i="1" dirty="0">
                <a:latin typeface="Times New Roman" panose="02020603050405020304" pitchFamily="18" charset="0"/>
                <a:cs typeface="Times New Roman" panose="02020603050405020304" pitchFamily="18" charset="0"/>
              </a:rPr>
              <a:t> V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trường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hợp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thực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tuân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thủ</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tốt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quyền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nghĩa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vụ</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lao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sinh</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957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right)">
                                      <p:cBhvr>
                                        <p:cTn id="13" dur="500"/>
                                        <p:tgtEl>
                                          <p:spTgt spid="6"/>
                                        </p:tgtEl>
                                      </p:cBhvr>
                                    </p:animEffect>
                                  </p:childTnLst>
                                </p:cTn>
                              </p:par>
                            </p:childTnLst>
                          </p:cTn>
                        </p:par>
                        <p:par>
                          <p:cTn id="14" fill="hold">
                            <p:stCondLst>
                              <p:cond delay="1500"/>
                            </p:stCondLst>
                            <p:childTnLst>
                              <p:par>
                                <p:cTn id="15" presetID="22" presetClass="entr" presetSubtype="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childTnLst>
                          </p:cTn>
                        </p:par>
                        <p:par>
                          <p:cTn id="18" fill="hold">
                            <p:stCondLst>
                              <p:cond delay="2000"/>
                            </p:stCondLst>
                            <p:childTnLst>
                              <p:par>
                                <p:cTn id="19" presetID="26"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80">
                                          <p:stCondLst>
                                            <p:cond delay="0"/>
                                          </p:stCondLst>
                                        </p:cTn>
                                        <p:tgtEl>
                                          <p:spTgt spid="7"/>
                                        </p:tgtEl>
                                      </p:cBhvr>
                                    </p:animEffect>
                                    <p:anim calcmode="lin" valueType="num">
                                      <p:cBhvr>
                                        <p:cTn id="2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7" dur="26">
                                          <p:stCondLst>
                                            <p:cond delay="650"/>
                                          </p:stCondLst>
                                        </p:cTn>
                                        <p:tgtEl>
                                          <p:spTgt spid="7"/>
                                        </p:tgtEl>
                                      </p:cBhvr>
                                      <p:to x="100000" y="60000"/>
                                    </p:animScale>
                                    <p:animScale>
                                      <p:cBhvr>
                                        <p:cTn id="28" dur="166" decel="50000">
                                          <p:stCondLst>
                                            <p:cond delay="676"/>
                                          </p:stCondLst>
                                        </p:cTn>
                                        <p:tgtEl>
                                          <p:spTgt spid="7"/>
                                        </p:tgtEl>
                                      </p:cBhvr>
                                      <p:to x="100000" y="100000"/>
                                    </p:animScale>
                                    <p:animScale>
                                      <p:cBhvr>
                                        <p:cTn id="29" dur="26">
                                          <p:stCondLst>
                                            <p:cond delay="1312"/>
                                          </p:stCondLst>
                                        </p:cTn>
                                        <p:tgtEl>
                                          <p:spTgt spid="7"/>
                                        </p:tgtEl>
                                      </p:cBhvr>
                                      <p:to x="100000" y="80000"/>
                                    </p:animScale>
                                    <p:animScale>
                                      <p:cBhvr>
                                        <p:cTn id="30" dur="166" decel="50000">
                                          <p:stCondLst>
                                            <p:cond delay="1338"/>
                                          </p:stCondLst>
                                        </p:cTn>
                                        <p:tgtEl>
                                          <p:spTgt spid="7"/>
                                        </p:tgtEl>
                                      </p:cBhvr>
                                      <p:to x="100000" y="100000"/>
                                    </p:animScale>
                                    <p:animScale>
                                      <p:cBhvr>
                                        <p:cTn id="31" dur="26">
                                          <p:stCondLst>
                                            <p:cond delay="1642"/>
                                          </p:stCondLst>
                                        </p:cTn>
                                        <p:tgtEl>
                                          <p:spTgt spid="7"/>
                                        </p:tgtEl>
                                      </p:cBhvr>
                                      <p:to x="100000" y="90000"/>
                                    </p:animScale>
                                    <p:animScale>
                                      <p:cBhvr>
                                        <p:cTn id="32" dur="166" decel="50000">
                                          <p:stCondLst>
                                            <p:cond delay="1668"/>
                                          </p:stCondLst>
                                        </p:cTn>
                                        <p:tgtEl>
                                          <p:spTgt spid="7"/>
                                        </p:tgtEl>
                                      </p:cBhvr>
                                      <p:to x="100000" y="100000"/>
                                    </p:animScale>
                                    <p:animScale>
                                      <p:cBhvr>
                                        <p:cTn id="33" dur="26">
                                          <p:stCondLst>
                                            <p:cond delay="1808"/>
                                          </p:stCondLst>
                                        </p:cTn>
                                        <p:tgtEl>
                                          <p:spTgt spid="7"/>
                                        </p:tgtEl>
                                      </p:cBhvr>
                                      <p:to x="100000" y="95000"/>
                                    </p:animScale>
                                    <p:animScale>
                                      <p:cBhvr>
                                        <p:cTn id="3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8CAAA2C-CA86-CA18-A5C6-4EE01EA746F5}"/>
              </a:ext>
            </a:extLst>
          </p:cNvPr>
          <p:cNvGrpSpPr/>
          <p:nvPr/>
        </p:nvGrpSpPr>
        <p:grpSpPr>
          <a:xfrm>
            <a:off x="563677" y="461076"/>
            <a:ext cx="6856455" cy="4252170"/>
            <a:chOff x="7022377" y="502678"/>
            <a:chExt cx="4979187" cy="3591695"/>
          </a:xfrm>
        </p:grpSpPr>
        <p:sp>
          <p:nvSpPr>
            <p:cNvPr id="5" name="Cloud Callout 7">
              <a:extLst>
                <a:ext uri="{FF2B5EF4-FFF2-40B4-BE49-F238E27FC236}">
                  <a16:creationId xmlns:a16="http://schemas.microsoft.com/office/drawing/2014/main" id="{A2D59AF1-29F1-7954-A586-FFE0DEE1B2C2}"/>
                </a:ext>
              </a:extLst>
            </p:cNvPr>
            <p:cNvSpPr/>
            <p:nvPr/>
          </p:nvSpPr>
          <p:spPr>
            <a:xfrm rot="21416254">
              <a:off x="7124100" y="502678"/>
              <a:ext cx="4877464" cy="3591695"/>
            </a:xfrm>
            <a:prstGeom prst="cloudCallout">
              <a:avLst/>
            </a:prstGeom>
            <a:solidFill>
              <a:srgbClr val="F79646">
                <a:lumMod val="20000"/>
                <a:lumOff val="8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 name="Rectangle 5">
              <a:extLst>
                <a:ext uri="{FF2B5EF4-FFF2-40B4-BE49-F238E27FC236}">
                  <a16:creationId xmlns:a16="http://schemas.microsoft.com/office/drawing/2014/main" id="{CBB9AADF-5D29-8410-DDD3-9DE6D3B9A9A3}"/>
                </a:ext>
              </a:extLst>
            </p:cNvPr>
            <p:cNvSpPr/>
            <p:nvPr/>
          </p:nvSpPr>
          <p:spPr>
            <a:xfrm>
              <a:off x="7022377" y="1098462"/>
              <a:ext cx="4924335" cy="2400125"/>
            </a:xfrm>
            <a:prstGeom prst="rect">
              <a:avLst/>
            </a:prstGeom>
          </p:spPr>
          <p:txBody>
            <a:bodyPr wrap="square">
              <a:spAutoFit/>
            </a:bodyPr>
            <a:lstStyle/>
            <a:p>
              <a:pPr marL="970915" marR="177800" lvl="0" indent="-171450" algn="l" defTabSz="914400" rtl="0" eaLnBrk="1" fontAlgn="auto" latinLnBrk="0" hangingPunct="1">
                <a:lnSpc>
                  <a:spcPct val="126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Em</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hãy</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tự</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mình</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lập</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bản</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hợp</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đồng</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lao</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động</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công</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việc</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phù</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hợp</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với</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lứa</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tuổi</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sẻ</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với</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các</a:t>
              </a:r>
              <a:r>
                <a:rPr kumimoji="0" lang="en-US" sz="36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bạn</a:t>
              </a:r>
              <a:endParaRPr kumimoji="0" lang="en-US" sz="3600" b="1" i="0" u="none" strike="noStrike" kern="1200" cap="none" spc="0" normalizeH="0" baseline="0" noProof="0" dirty="0">
                <a:ln>
                  <a:noFill/>
                </a:ln>
                <a:solidFill>
                  <a:prstClr val="black"/>
                </a:solidFill>
                <a:effectLst/>
                <a:uLnTx/>
                <a:uFillTx/>
                <a:latin typeface="#9Slide05 Brannboll Ny" panose="02000000000000000000" pitchFamily="2" charset="0"/>
                <a:ea typeface="Calibri" panose="020F0502020204030204" pitchFamily="34" charset="0"/>
                <a:cs typeface="Arial" panose="020B0604020202020204" pitchFamily="34" charset="0"/>
              </a:endParaRPr>
            </a:p>
          </p:txBody>
        </p:sp>
      </p:grpSp>
      <p:pic>
        <p:nvPicPr>
          <p:cNvPr id="7" name="Picture 6">
            <a:extLst>
              <a:ext uri="{FF2B5EF4-FFF2-40B4-BE49-F238E27FC236}">
                <a16:creationId xmlns:a16="http://schemas.microsoft.com/office/drawing/2014/main" id="{1B947335-70C4-CC76-FABE-FF964A6A797A}"/>
              </a:ext>
            </a:extLst>
          </p:cNvPr>
          <p:cNvPicPr>
            <a:picLocks noChangeAspect="1"/>
          </p:cNvPicPr>
          <p:nvPr/>
        </p:nvPicPr>
        <p:blipFill>
          <a:blip r:embed="rId2"/>
          <a:stretch>
            <a:fillRect/>
          </a:stretch>
        </p:blipFill>
        <p:spPr>
          <a:xfrm>
            <a:off x="3301198" y="3674624"/>
            <a:ext cx="2766009" cy="2996494"/>
          </a:xfrm>
          <a:prstGeom prst="rect">
            <a:avLst/>
          </a:prstGeom>
        </p:spPr>
      </p:pic>
      <p:grpSp>
        <p:nvGrpSpPr>
          <p:cNvPr id="8" name="Group 7">
            <a:extLst>
              <a:ext uri="{FF2B5EF4-FFF2-40B4-BE49-F238E27FC236}">
                <a16:creationId xmlns:a16="http://schemas.microsoft.com/office/drawing/2014/main" id="{15C586F1-F82F-0783-6214-D2403F67B62F}"/>
              </a:ext>
            </a:extLst>
          </p:cNvPr>
          <p:cNvGrpSpPr/>
          <p:nvPr/>
        </p:nvGrpSpPr>
        <p:grpSpPr>
          <a:xfrm>
            <a:off x="6440452" y="3094674"/>
            <a:ext cx="3213214" cy="3613481"/>
            <a:chOff x="8286614" y="0"/>
            <a:chExt cx="4166485" cy="6765160"/>
          </a:xfrm>
        </p:grpSpPr>
        <p:pic>
          <p:nvPicPr>
            <p:cNvPr id="9" name="图片 7">
              <a:extLst>
                <a:ext uri="{FF2B5EF4-FFF2-40B4-BE49-F238E27FC236}">
                  <a16:creationId xmlns:a16="http://schemas.microsoft.com/office/drawing/2014/main" id="{C738A02B-43F6-CA17-5271-ACF37E2BDF20}"/>
                </a:ext>
              </a:extLst>
            </p:cNvPr>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10" name="图片 8">
              <a:extLst>
                <a:ext uri="{FF2B5EF4-FFF2-40B4-BE49-F238E27FC236}">
                  <a16:creationId xmlns:a16="http://schemas.microsoft.com/office/drawing/2014/main" id="{8A1BBE3A-FF2E-32B7-F93F-FDC72E5AA515}"/>
                </a:ext>
              </a:extLst>
            </p:cNvPr>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a:extLst>
                <a:ext uri="{FF2B5EF4-FFF2-40B4-BE49-F238E27FC236}">
                  <a16:creationId xmlns:a16="http://schemas.microsoft.com/office/drawing/2014/main" id="{EE492871-8917-6CA3-C0AA-54194AC453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2" name="Text Box 11">
            <a:extLst>
              <a:ext uri="{FF2B5EF4-FFF2-40B4-BE49-F238E27FC236}">
                <a16:creationId xmlns:a16="http://schemas.microsoft.com/office/drawing/2014/main" id="{DAE2C68D-AB12-8681-31F3-8F72EE5BDAC8}"/>
              </a:ext>
            </a:extLst>
          </p:cNvPr>
          <p:cNvSpPr txBox="1">
            <a:spLocks noChangeArrowheads="1"/>
          </p:cNvSpPr>
          <p:nvPr/>
        </p:nvSpPr>
        <p:spPr bwMode="auto">
          <a:xfrm>
            <a:off x="157537" y="169834"/>
            <a:ext cx="3959895" cy="830997"/>
          </a:xfrm>
          <a:prstGeom prst="rect">
            <a:avLst/>
          </a:prstGeom>
          <a:solidFill>
            <a:srgbClr val="ED7D31">
              <a:lumMod val="20000"/>
              <a:lumOff val="80000"/>
            </a:srgbClr>
          </a:solidFill>
          <a:ln w="57150">
            <a:solidFill>
              <a:srgbClr val="4472C4"/>
            </a:solidFill>
          </a:ln>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GÓC CHIA SẺ</a:t>
            </a:r>
            <a:endParaRPr kumimoji="0" lang="ru-RU" sz="4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226D1CBE-52A8-6AF0-3634-FA4C05FC9554}"/>
              </a:ext>
            </a:extLst>
          </p:cNvPr>
          <p:cNvPicPr>
            <a:picLocks noChangeAspect="1"/>
          </p:cNvPicPr>
          <p:nvPr/>
        </p:nvPicPr>
        <p:blipFill>
          <a:blip r:embed="rId6"/>
          <a:stretch>
            <a:fillRect/>
          </a:stretch>
        </p:blipFill>
        <p:spPr>
          <a:xfrm>
            <a:off x="7637893" y="0"/>
            <a:ext cx="4554107" cy="3209787"/>
          </a:xfrm>
          <a:prstGeom prst="rect">
            <a:avLst/>
          </a:prstGeom>
        </p:spPr>
      </p:pic>
    </p:spTree>
    <p:extLst>
      <p:ext uri="{BB962C8B-B14F-4D97-AF65-F5344CB8AC3E}">
        <p14:creationId xmlns:p14="http://schemas.microsoft.com/office/powerpoint/2010/main" val="224114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9">
            <a:extLst>
              <a:ext uri="{FF2B5EF4-FFF2-40B4-BE49-F238E27FC236}">
                <a16:creationId xmlns:a16="http://schemas.microsoft.com/office/drawing/2014/main" id="{0C4A979C-CCB7-868F-18CB-AFE61CD9DF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401" t="5628" r="27635" b="61389"/>
          <a:stretch/>
        </p:blipFill>
        <p:spPr>
          <a:xfrm>
            <a:off x="605198" y="1422224"/>
            <a:ext cx="2985196" cy="3285060"/>
          </a:xfrm>
          <a:prstGeom prst="rect">
            <a:avLst/>
          </a:prstGeom>
        </p:spPr>
      </p:pic>
      <p:pic>
        <p:nvPicPr>
          <p:cNvPr id="5" name="Picture 4">
            <a:extLst>
              <a:ext uri="{FF2B5EF4-FFF2-40B4-BE49-F238E27FC236}">
                <a16:creationId xmlns:a16="http://schemas.microsoft.com/office/drawing/2014/main" id="{9DB27AED-47F4-83CD-B461-F2FDAD422365}"/>
              </a:ext>
            </a:extLst>
          </p:cNvPr>
          <p:cNvPicPr>
            <a:picLocks noChangeAspect="1"/>
          </p:cNvPicPr>
          <p:nvPr/>
        </p:nvPicPr>
        <p:blipFill>
          <a:blip r:embed="rId4"/>
          <a:stretch>
            <a:fillRect/>
          </a:stretch>
        </p:blipFill>
        <p:spPr>
          <a:xfrm>
            <a:off x="8083775" y="-167838"/>
            <a:ext cx="1658256" cy="4170025"/>
          </a:xfrm>
          <a:prstGeom prst="rect">
            <a:avLst/>
          </a:prstGeom>
        </p:spPr>
      </p:pic>
      <p:pic>
        <p:nvPicPr>
          <p:cNvPr id="12" name="图片 2">
            <a:extLst>
              <a:ext uri="{FF2B5EF4-FFF2-40B4-BE49-F238E27FC236}">
                <a16:creationId xmlns:a16="http://schemas.microsoft.com/office/drawing/2014/main" id="{AEA0EE0F-EEC3-54B8-769F-3FC229AA93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9055" y="520060"/>
            <a:ext cx="1694696" cy="2161906"/>
          </a:xfrm>
          <a:prstGeom prst="rect">
            <a:avLst/>
          </a:prstGeom>
        </p:spPr>
      </p:pic>
      <p:grpSp>
        <p:nvGrpSpPr>
          <p:cNvPr id="13" name="组合 2">
            <a:extLst>
              <a:ext uri="{FF2B5EF4-FFF2-40B4-BE49-F238E27FC236}">
                <a16:creationId xmlns:a16="http://schemas.microsoft.com/office/drawing/2014/main" id="{5A99EF6F-9E65-967F-59DD-F0B54C6CB085}"/>
              </a:ext>
            </a:extLst>
          </p:cNvPr>
          <p:cNvGrpSpPr/>
          <p:nvPr/>
        </p:nvGrpSpPr>
        <p:grpSpPr>
          <a:xfrm>
            <a:off x="3289176" y="1294143"/>
            <a:ext cx="5706801" cy="3980372"/>
            <a:chOff x="1949253" y="1627716"/>
            <a:chExt cx="3271491" cy="2309600"/>
          </a:xfrm>
        </p:grpSpPr>
        <p:grpSp>
          <p:nvGrpSpPr>
            <p:cNvPr id="14" name="组合 135">
              <a:extLst>
                <a:ext uri="{FF2B5EF4-FFF2-40B4-BE49-F238E27FC236}">
                  <a16:creationId xmlns:a16="http://schemas.microsoft.com/office/drawing/2014/main" id="{E267AF35-9C70-4301-D0F4-4773A1B0CAD2}"/>
                </a:ext>
              </a:extLst>
            </p:cNvPr>
            <p:cNvGrpSpPr/>
            <p:nvPr/>
          </p:nvGrpSpPr>
          <p:grpSpPr>
            <a:xfrm>
              <a:off x="1949253" y="1627716"/>
              <a:ext cx="3271491" cy="2309600"/>
              <a:chOff x="3246438" y="1068388"/>
              <a:chExt cx="5711825" cy="4678363"/>
            </a:xfrm>
            <a:solidFill>
              <a:srgbClr val="000000"/>
            </a:solidFill>
          </p:grpSpPr>
          <p:sp>
            <p:nvSpPr>
              <p:cNvPr id="16" name="Freeform 5">
                <a:extLst>
                  <a:ext uri="{FF2B5EF4-FFF2-40B4-BE49-F238E27FC236}">
                    <a16:creationId xmlns:a16="http://schemas.microsoft.com/office/drawing/2014/main" id="{CBCA5D7D-E47D-CDE4-7DE5-07F1C373EA6D}"/>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id="{6CE18D05-48AF-6929-36DF-FDAF224E608F}"/>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id="{65781073-F301-0D02-C422-FC1D3F49452B}"/>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id="{E374C062-47BA-F99B-F666-FFA4D72275D2}"/>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id="{5762387C-4262-D0AB-5FC3-5005EC775AEA}"/>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id="{CD877F86-E96D-3C5E-3BD0-AC729B114D0B}"/>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id="{853D9D0C-FABE-1977-3805-FDCD6B4722F6}"/>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id="{7A2FB8B4-46B0-811C-9AC9-AA7B673E0ECA}"/>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id="{DFC5EAFC-4332-1EA0-10A3-89381B933A67}"/>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id="{DFD19C4C-1DF4-9774-6BBE-C3A551B20B9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id="{F771E052-0E87-1F31-41D8-D864FCD3F05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id="{0FDA65AD-2A64-1CA5-9D19-13204BC66E2E}"/>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id="{2D61411D-5A8B-0BBE-4677-67A6238F3D6B}"/>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id="{02D78463-EE99-F755-7C18-8B15C2BCDF4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id="{ED690129-562C-F710-CF76-9D569FF4DD1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id="{65820D10-DF9A-2CA1-CB1C-1C40A5FFCAE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id="{7FBC64F7-5856-001A-DF13-EB617B7353E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id="{EC6A675F-DF90-3545-F871-B91B0543A96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id="{52805FDD-0E42-5C34-AEF4-F7C6D3184CB7}"/>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id="{530813FE-9ED7-1B82-B8D6-4A3CC74B3690}"/>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id="{FA688771-8350-8567-ED2B-B756D43D81A2}"/>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id="{B061C1AD-F79C-FCA3-B24B-9013D0385A9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id="{914BB8B5-D56E-C3F1-3CC5-9BF324978C6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id="{562F5156-C613-A5AA-9CAB-A09FEC0DFD5D}"/>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id="{2CC27483-9EAC-74CF-47B7-ABF29D7BF67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id="{D97AFD11-9518-3A07-3881-FFC60A8831B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id="{208D3F27-ED46-C716-DB7E-F8BAFD14E87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id="{5E93B02E-1576-6B7B-70C7-633265F1FC6C}"/>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id="{B267B9DB-37C2-56B9-48A1-CCDB918E4932}"/>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id="{6345AF33-D51B-676D-D030-39B4845C78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id="{3C06B330-024A-DE13-797D-9BE0307BABB5}"/>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id="{8C2EB2A4-6ADF-7E3E-E55E-8DC1CC2DFB18}"/>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id="{7380F434-670B-E94E-9672-55036F547924}"/>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id="{AD54ADE9-B23E-9E96-C92F-422BCE36CCEE}"/>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id="{90CF8312-1A45-C413-377A-EF7B6C943B65}"/>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id="{7DD973BB-BDBA-1497-95A8-537ABF2DDBDC}"/>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id="{C8AFCBD9-B0C7-413C-B2E0-6E116584071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id="{D1EE5BB5-398D-7F37-D166-4BB8A1CCACE2}"/>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id="{D6860293-3D8E-38EF-2918-268DA62BD498}"/>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id="{F5058C26-4C32-3A48-28FD-C2A0552E01F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id="{F89C69F9-3BEC-CECA-4DF9-F14D40401961}"/>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id="{024C4179-42DB-0A6C-47B0-FAFEAB11F19C}"/>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id="{10F39929-BA2C-7B2E-9039-B051EA61C73D}"/>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id="{FDAD1EAC-0869-0A81-87EF-3B4D498DD09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id="{098836ED-5234-078E-7A8A-4A7BDF00F500}"/>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id="{693D9D02-BF78-B37E-8364-9AF20D49BA4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id="{5308C898-369F-7FB0-E99F-69EB007ED9A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id="{C6D24E5A-807A-7C56-FD25-C66B5E6B029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id="{A6253B5C-6CA0-8EB3-9991-5DB9E8E88FE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id="{20CB641B-8EE9-086F-3EB9-985B20B3A7B6}"/>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id="{0933AEEC-6C4B-F729-B27E-3F3E85B7F26C}"/>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id="{FFB32C90-6084-5866-6818-163B1C4D2D9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id="{183705CF-BB29-9BD2-D1A4-5990094C8F8B}"/>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id="{2F5B6BC8-C6EB-5755-4B39-3491AC1D3118}"/>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id="{1EBCA02D-33C9-063C-72FA-44FCF4C4E453}"/>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id="{F47A0ABA-260D-80E8-5D3D-4B6211C6BAAA}"/>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id="{CA607741-24F7-6CBC-B759-24AB69F9548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id="{4037D925-54B2-0416-1715-C0DB403E4DD4}"/>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id="{1146FC61-1783-5BBF-1B28-DEDF8AB8E9E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id="{64D65D56-3143-38EA-0924-3E50F0446F84}"/>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id="{7E3894DB-BC54-8822-CC51-8FE9BBB4D98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id="{3D7905CB-7EDF-8D58-A5C6-D40412827BB5}"/>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id="{1BCD291F-2AFA-D762-6A22-29B7C503A81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id="{884088CF-6A9A-F80F-F677-7122EB400AA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id="{8F4CC749-4B12-9663-6C86-0F84D8B334CF}"/>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id="{6A4835E5-E2DF-F10D-DA63-45AE2BF6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id="{4C291E11-2781-87AB-2F25-F964DE790713}"/>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id="{2949E1A6-9400-EDA3-06D5-D75D2C36E9A2}"/>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id="{2C6A2C85-D3C4-40D0-7C70-40163304D938}"/>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id="{5F027112-7A2F-598E-5623-F184EC6B7661}"/>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id="{784D9AEC-E5C6-D047-1E29-C93551523227}"/>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id="{D948AB84-8A64-C1C4-AD5E-43995BDE8F8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id="{12D6BC8D-2D4D-775E-1887-6CA2D4809B8A}"/>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id="{A31BA159-7D82-ABCE-5589-9CBC01FCC122}"/>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id="{490625A7-045A-A0EE-209B-FCCF34A1C5C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id="{12546DA4-7DC4-C6C5-04C7-D2C93CE484AA}"/>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id="{1D6E4C3E-F901-47B2-39CC-242D6885C662}"/>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id="{EB6F844C-8878-6321-3230-000303D54524}"/>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id="{BB840FB1-AA2A-784C-2990-3DFDFC497808}"/>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id="{E58FA07F-C9A9-7318-AA93-B94716702CF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id="{781938EA-AF5B-786E-6809-6E1833C8C810}"/>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id="{BF61DED6-7DBC-2267-525D-DF7F2F56C0D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id="{926BE5BC-C9A1-31F5-F0ED-086A1CABB540}"/>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id="{08CEF482-A12E-E879-05BA-DE2C9B9FA601}"/>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id="{DEC922C8-18DE-C0E6-9859-D65F931A19C9}"/>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id="{75DEAF19-CB1F-5ED1-7761-3FC340901171}"/>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id="{D0426879-A6AC-7DE0-8266-3F38E443633F}"/>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id="{476D50E3-6E4A-61DC-6E45-434B779540BB}"/>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id="{4CF122AE-4106-720A-026B-11CA89A164BD}"/>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a:extLst>
                <a:ext uri="{FF2B5EF4-FFF2-40B4-BE49-F238E27FC236}">
                  <a16:creationId xmlns:a16="http://schemas.microsoft.com/office/drawing/2014/main" id="{28AE727D-0D64-C28C-DAB1-5F36AAD95BB4}"/>
                </a:ext>
              </a:extLst>
            </p:cNvPr>
            <p:cNvSpPr txBox="1">
              <a:spLocks noChangeArrowheads="1"/>
            </p:cNvSpPr>
            <p:nvPr/>
          </p:nvSpPr>
          <p:spPr bwMode="auto">
            <a:xfrm>
              <a:off x="2161786" y="2357647"/>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VẬN DỤNG</a:t>
              </a:r>
              <a:endParaRPr kumimoji="0" lang="en-US"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pic>
        <p:nvPicPr>
          <p:cNvPr id="105" name="图片 8" descr="47e2652940a6682fd2f9efa3067d32f3">
            <a:extLst>
              <a:ext uri="{FF2B5EF4-FFF2-40B4-BE49-F238E27FC236}">
                <a16:creationId xmlns:a16="http://schemas.microsoft.com/office/drawing/2014/main" id="{3D3B919A-FEEA-1EBF-17DE-74E8F7E06F66}"/>
              </a:ext>
            </a:extLst>
          </p:cNvPr>
          <p:cNvPicPr>
            <a:picLocks noChangeAspect="1"/>
          </p:cNvPicPr>
          <p:nvPr/>
        </p:nvPicPr>
        <p:blipFill>
          <a:blip r:embed="rId6"/>
          <a:stretch>
            <a:fillRect/>
          </a:stretch>
        </p:blipFill>
        <p:spPr>
          <a:xfrm>
            <a:off x="5300639" y="3743926"/>
            <a:ext cx="3238603" cy="2978227"/>
          </a:xfrm>
          <a:prstGeom prst="rect">
            <a:avLst/>
          </a:prstGeom>
        </p:spPr>
      </p:pic>
      <p:pic>
        <p:nvPicPr>
          <p:cNvPr id="106" name="图片 4">
            <a:extLst>
              <a:ext uri="{FF2B5EF4-FFF2-40B4-BE49-F238E27FC236}">
                <a16:creationId xmlns:a16="http://schemas.microsoft.com/office/drawing/2014/main" id="{B34723BA-5BFE-C189-F5DE-0044A34772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0999" y="706679"/>
            <a:ext cx="2452528" cy="2452528"/>
          </a:xfrm>
          <a:prstGeom prst="rect">
            <a:avLst/>
          </a:prstGeom>
        </p:spPr>
      </p:pic>
      <p:pic>
        <p:nvPicPr>
          <p:cNvPr id="107" name="Picture 106">
            <a:extLst>
              <a:ext uri="{FF2B5EF4-FFF2-40B4-BE49-F238E27FC236}">
                <a16:creationId xmlns:a16="http://schemas.microsoft.com/office/drawing/2014/main" id="{87E54D71-5C68-F0B1-409D-50D0D44B2577}"/>
              </a:ext>
            </a:extLst>
          </p:cNvPr>
          <p:cNvPicPr>
            <a:picLocks noChangeAspect="1"/>
          </p:cNvPicPr>
          <p:nvPr/>
        </p:nvPicPr>
        <p:blipFill>
          <a:blip r:embed="rId8"/>
          <a:stretch>
            <a:fillRect/>
          </a:stretch>
        </p:blipFill>
        <p:spPr>
          <a:xfrm>
            <a:off x="11067808" y="-4242"/>
            <a:ext cx="1158340" cy="1048603"/>
          </a:xfrm>
          <a:prstGeom prst="rect">
            <a:avLst/>
          </a:prstGeom>
        </p:spPr>
      </p:pic>
      <p:pic>
        <p:nvPicPr>
          <p:cNvPr id="108" name="图片 5">
            <a:extLst>
              <a:ext uri="{FF2B5EF4-FFF2-40B4-BE49-F238E27FC236}">
                <a16:creationId xmlns:a16="http://schemas.microsoft.com/office/drawing/2014/main" id="{5C8432DF-9EC5-1D70-51AA-FEB72FE646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91290" y="2574126"/>
            <a:ext cx="3941366" cy="2256395"/>
          </a:xfrm>
          <a:prstGeom prst="rect">
            <a:avLst/>
          </a:prstGeom>
        </p:spPr>
      </p:pic>
    </p:spTree>
    <p:extLst>
      <p:ext uri="{BB962C8B-B14F-4D97-AF65-F5344CB8AC3E}">
        <p14:creationId xmlns:p14="http://schemas.microsoft.com/office/powerpoint/2010/main" val="303781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D7294E0B-E510-0F34-F05B-87AEC4B5129D}"/>
              </a:ext>
            </a:extLst>
          </p:cNvPr>
          <p:cNvSpPr/>
          <p:nvPr/>
        </p:nvSpPr>
        <p:spPr>
          <a:xfrm>
            <a:off x="179052" y="164893"/>
            <a:ext cx="4447275" cy="884420"/>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r>
              <a:rPr kumimoji="0" lang="vi-VN"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HOẠT ĐỘNG DỰ ÁN</a:t>
            </a: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pic>
        <p:nvPicPr>
          <p:cNvPr id="5" name="PA_图片 4">
            <a:extLst>
              <a:ext uri="{FF2B5EF4-FFF2-40B4-BE49-F238E27FC236}">
                <a16:creationId xmlns:a16="http://schemas.microsoft.com/office/drawing/2014/main" id="{3AB3C043-CD89-57E7-6F3E-1C79CBA46608}"/>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045201" y="238279"/>
            <a:ext cx="6204879" cy="4902153"/>
          </a:xfrm>
          <a:prstGeom prst="rect">
            <a:avLst/>
          </a:prstGeom>
        </p:spPr>
      </p:pic>
      <p:pic>
        <p:nvPicPr>
          <p:cNvPr id="6" name="PA_图片 4">
            <a:extLst>
              <a:ext uri="{FF2B5EF4-FFF2-40B4-BE49-F238E27FC236}">
                <a16:creationId xmlns:a16="http://schemas.microsoft.com/office/drawing/2014/main" id="{C863D858-077E-B432-196C-9A08990EFC96}"/>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0" y="944380"/>
            <a:ext cx="6095999" cy="5764688"/>
          </a:xfrm>
          <a:prstGeom prst="rect">
            <a:avLst/>
          </a:prstGeom>
        </p:spPr>
      </p:pic>
      <p:sp>
        <p:nvSpPr>
          <p:cNvPr id="7" name="TextBox 6">
            <a:extLst>
              <a:ext uri="{FF2B5EF4-FFF2-40B4-BE49-F238E27FC236}">
                <a16:creationId xmlns:a16="http://schemas.microsoft.com/office/drawing/2014/main" id="{A28BE7C6-3F6F-92CF-3234-92C00100C17F}"/>
              </a:ext>
            </a:extLst>
          </p:cNvPr>
          <p:cNvSpPr txBox="1"/>
          <p:nvPr/>
        </p:nvSpPr>
        <p:spPr>
          <a:xfrm>
            <a:off x="6509701" y="1738454"/>
            <a:ext cx="5294223" cy="2246769"/>
          </a:xfrm>
          <a:prstGeom prst="rect">
            <a:avLst/>
          </a:prstGeom>
          <a:noFill/>
        </p:spPr>
        <p:txBody>
          <a:bodyPr wrap="square">
            <a:spAutoFit/>
          </a:bodyPr>
          <a:lstStyle/>
          <a:p>
            <a:pPr lvl="0"/>
            <a:r>
              <a:rPr lang="vi-VN" sz="2800" dirty="0">
                <a:solidFill>
                  <a:srgbClr val="333333"/>
                </a:solidFill>
                <a:latin typeface="#9Slide05 Brannboll Ny" panose="02000000000000000000" pitchFamily="2" charset="0"/>
                <a:cs typeface="Times New Roman" panose="02020603050405020304" pitchFamily="18" charset="0"/>
              </a:rPr>
              <a:t>Em hãy tham gia hoạt động tuyên truyền của địa phương về quyền và nghĩa vụ lao động của công dân. Từ đó, ghi lại ý nghĩa của hoạt động đó đối với bản thân và mọi người xung quanh.</a:t>
            </a:r>
            <a:endParaRPr kumimoji="0" lang="vi-VN" sz="2800" b="0" i="0" u="none" strike="noStrike" kern="1200" cap="none" spc="0" normalizeH="0" baseline="0" noProof="0" dirty="0">
              <a:ln>
                <a:noFill/>
              </a:ln>
              <a:solidFill>
                <a:prstClr val="black"/>
              </a:solidFill>
              <a:effectLst/>
              <a:uLnTx/>
              <a:uFillTx/>
              <a:latin typeface="#9Slide05 Brannboll Ny" panose="02000000000000000000" pitchFamily="2" charset="0"/>
              <a:cs typeface="Times New Roman" panose="02020603050405020304" pitchFamily="18" charset="0"/>
            </a:endParaRPr>
          </a:p>
        </p:txBody>
      </p:sp>
      <p:pic>
        <p:nvPicPr>
          <p:cNvPr id="8" name="图片 3">
            <a:extLst>
              <a:ext uri="{FF2B5EF4-FFF2-40B4-BE49-F238E27FC236}">
                <a16:creationId xmlns:a16="http://schemas.microsoft.com/office/drawing/2014/main" id="{F3E7C4BD-4255-5350-283A-86FD968926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18" y="1062095"/>
            <a:ext cx="1306619" cy="1412201"/>
          </a:xfrm>
          <a:prstGeom prst="rect">
            <a:avLst/>
          </a:prstGeom>
        </p:spPr>
      </p:pic>
      <p:pic>
        <p:nvPicPr>
          <p:cNvPr id="9" name="图片 4">
            <a:extLst>
              <a:ext uri="{FF2B5EF4-FFF2-40B4-BE49-F238E27FC236}">
                <a16:creationId xmlns:a16="http://schemas.microsoft.com/office/drawing/2014/main" id="{5116B9FF-0438-7765-A662-9812ACEC28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52126" y="370254"/>
            <a:ext cx="1306619" cy="1412201"/>
          </a:xfrm>
          <a:prstGeom prst="rect">
            <a:avLst/>
          </a:prstGeom>
        </p:spPr>
      </p:pic>
      <p:sp>
        <p:nvSpPr>
          <p:cNvPr id="10" name="TextBox 9">
            <a:extLst>
              <a:ext uri="{FF2B5EF4-FFF2-40B4-BE49-F238E27FC236}">
                <a16:creationId xmlns:a16="http://schemas.microsoft.com/office/drawing/2014/main" id="{8E439274-9DA7-8E0D-F525-63FC731A3813}"/>
              </a:ext>
            </a:extLst>
          </p:cNvPr>
          <p:cNvSpPr txBox="1"/>
          <p:nvPr/>
        </p:nvSpPr>
        <p:spPr>
          <a:xfrm>
            <a:off x="476762" y="2487997"/>
            <a:ext cx="5096656"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0" i="0" dirty="0" err="1">
                <a:solidFill>
                  <a:srgbClr val="0070C0"/>
                </a:solidFill>
                <a:effectLst/>
                <a:latin typeface="#9Slide05 Brannboll Ny" panose="02000000000000000000" pitchFamily="2" charset="0"/>
              </a:rPr>
              <a:t>Em</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hãy</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lập</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kế</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hoạch</a:t>
            </a:r>
            <a:r>
              <a:rPr lang="en-US" sz="3200" b="0" i="0" dirty="0">
                <a:solidFill>
                  <a:srgbClr val="0070C0"/>
                </a:solidFill>
                <a:effectLst/>
                <a:latin typeface="#9Slide05 Brannboll Ny" panose="02000000000000000000" pitchFamily="2" charset="0"/>
              </a:rPr>
              <a:t> </a:t>
            </a:r>
            <a:r>
              <a:rPr lang="en-US" sz="3200" dirty="0" err="1">
                <a:solidFill>
                  <a:srgbClr val="0070C0"/>
                </a:solidFill>
                <a:latin typeface="#9Slide05 Brannboll Ny" panose="02000000000000000000" pitchFamily="2" charset="0"/>
              </a:rPr>
              <a:t>thực</a:t>
            </a:r>
            <a:r>
              <a:rPr lang="en-US" sz="3200" dirty="0">
                <a:solidFill>
                  <a:srgbClr val="0070C0"/>
                </a:solidFill>
                <a:latin typeface="#9Slide05 Brannboll Ny" panose="02000000000000000000" pitchFamily="2" charset="0"/>
              </a:rPr>
              <a:t> </a:t>
            </a:r>
            <a:r>
              <a:rPr lang="en-US" sz="3200" dirty="0" err="1">
                <a:solidFill>
                  <a:srgbClr val="0070C0"/>
                </a:solidFill>
                <a:latin typeface="#9Slide05 Brannboll Ny" panose="02000000000000000000" pitchFamily="2" charset="0"/>
              </a:rPr>
              <a:t>hiện</a:t>
            </a:r>
            <a:r>
              <a:rPr lang="en-US" sz="3200" dirty="0">
                <a:solidFill>
                  <a:srgbClr val="0070C0"/>
                </a:solidFill>
                <a:latin typeface="#9Slide05 Brannboll Ny" panose="02000000000000000000" pitchFamily="2" charset="0"/>
              </a:rPr>
              <a:t> </a:t>
            </a:r>
            <a:r>
              <a:rPr lang="en-US" sz="3200" dirty="0" err="1">
                <a:solidFill>
                  <a:srgbClr val="0070C0"/>
                </a:solidFill>
                <a:latin typeface="#9Slide05 Brannboll Ny" panose="02000000000000000000" pitchFamily="2" charset="0"/>
              </a:rPr>
              <a:t>các</a:t>
            </a:r>
            <a:r>
              <a:rPr lang="en-US" sz="3200" dirty="0">
                <a:solidFill>
                  <a:srgbClr val="0070C0"/>
                </a:solidFill>
                <a:latin typeface="#9Slide05 Brannboll Ny" panose="02000000000000000000" pitchFamily="2" charset="0"/>
              </a:rPr>
              <a:t> </a:t>
            </a:r>
            <a:r>
              <a:rPr lang="en-US" sz="3200" dirty="0" err="1">
                <a:solidFill>
                  <a:srgbClr val="0070C0"/>
                </a:solidFill>
                <a:latin typeface="#9Slide05 Brannboll Ny" panose="02000000000000000000" pitchFamily="2" charset="0"/>
              </a:rPr>
              <a:t>hoạt</a:t>
            </a:r>
            <a:r>
              <a:rPr lang="en-US" sz="3200" dirty="0">
                <a:solidFill>
                  <a:srgbClr val="0070C0"/>
                </a:solidFill>
                <a:latin typeface="#9Slide05 Brannboll Ny" panose="02000000000000000000" pitchFamily="2" charset="0"/>
              </a:rPr>
              <a:t> </a:t>
            </a:r>
            <a:r>
              <a:rPr lang="en-US" sz="3200" dirty="0" err="1">
                <a:solidFill>
                  <a:srgbClr val="0070C0"/>
                </a:solidFill>
                <a:latin typeface="#9Slide05 Brannboll Ny" panose="02000000000000000000" pitchFamily="2" charset="0"/>
              </a:rPr>
              <a:t>động</a:t>
            </a:r>
            <a:r>
              <a:rPr lang="en-US" sz="3200" dirty="0">
                <a:solidFill>
                  <a:srgbClr val="0070C0"/>
                </a:solidFill>
                <a:latin typeface="#9Slide05 Brannboll Ny" panose="02000000000000000000" pitchFamily="2" charset="0"/>
              </a:rPr>
              <a:t> </a:t>
            </a:r>
            <a:r>
              <a:rPr lang="en-US" sz="3200" dirty="0" err="1">
                <a:solidFill>
                  <a:srgbClr val="0070C0"/>
                </a:solidFill>
                <a:latin typeface="#9Slide05 Brannboll Ny" panose="02000000000000000000" pitchFamily="2" charset="0"/>
              </a:rPr>
              <a:t>lao</a:t>
            </a:r>
            <a:r>
              <a:rPr lang="en-US" sz="3200" dirty="0">
                <a:solidFill>
                  <a:srgbClr val="0070C0"/>
                </a:solidFill>
                <a:latin typeface="#9Slide05 Brannboll Ny" panose="02000000000000000000" pitchFamily="2" charset="0"/>
              </a:rPr>
              <a:t> </a:t>
            </a:r>
            <a:r>
              <a:rPr lang="en-US" sz="3200" dirty="0" err="1">
                <a:solidFill>
                  <a:srgbClr val="0070C0"/>
                </a:solidFill>
                <a:latin typeface="#9Slide05 Brannboll Ny" panose="02000000000000000000" pitchFamily="2" charset="0"/>
              </a:rPr>
              <a:t>động</a:t>
            </a:r>
            <a:r>
              <a:rPr lang="en-US" sz="3200" dirty="0">
                <a:solidFill>
                  <a:srgbClr val="0070C0"/>
                </a:solidFill>
                <a:latin typeface="#9Slide05 Brannboll Ny" panose="02000000000000000000" pitchFamily="2" charset="0"/>
              </a:rPr>
              <a:t> </a:t>
            </a:r>
            <a:r>
              <a:rPr lang="en-US" sz="3200" dirty="0" err="1">
                <a:solidFill>
                  <a:srgbClr val="0070C0"/>
                </a:solidFill>
                <a:latin typeface="#9Slide05 Brannboll Ny" panose="02000000000000000000" pitchFamily="2" charset="0"/>
              </a:rPr>
              <a:t>của</a:t>
            </a:r>
            <a:r>
              <a:rPr lang="en-US" sz="3200" dirty="0">
                <a:solidFill>
                  <a:srgbClr val="0070C0"/>
                </a:solidFill>
                <a:latin typeface="#9Slide05 Brannboll Ny" panose="02000000000000000000" pitchFamily="2" charset="0"/>
              </a:rPr>
              <a:t> </a:t>
            </a:r>
            <a:r>
              <a:rPr lang="en-US" sz="3200" dirty="0" err="1">
                <a:solidFill>
                  <a:srgbClr val="0070C0"/>
                </a:solidFill>
                <a:latin typeface="#9Slide05 Brannboll Ny" panose="02000000000000000000" pitchFamily="2" charset="0"/>
              </a:rPr>
              <a:t>bản</a:t>
            </a:r>
            <a:r>
              <a:rPr lang="en-US" sz="3200" dirty="0">
                <a:solidFill>
                  <a:srgbClr val="0070C0"/>
                </a:solidFill>
                <a:latin typeface="#9Slide05 Brannboll Ny" panose="02000000000000000000" pitchFamily="2" charset="0"/>
              </a:rPr>
              <a:t> </a:t>
            </a:r>
            <a:r>
              <a:rPr lang="en-US" sz="3200" dirty="0" err="1">
                <a:solidFill>
                  <a:srgbClr val="0070C0"/>
                </a:solidFill>
                <a:latin typeface="#9Slide05 Brannboll Ny" panose="02000000000000000000" pitchFamily="2" charset="0"/>
              </a:rPr>
              <a:t>thân</a:t>
            </a:r>
            <a:r>
              <a:rPr lang="en-US" sz="3200" dirty="0">
                <a:solidFill>
                  <a:srgbClr val="0070C0"/>
                </a:solidFill>
                <a:latin typeface="#9Slide05 Brannboll Ny" panose="02000000000000000000" pitchFamily="2" charset="0"/>
              </a:rPr>
              <a:t> ở </a:t>
            </a:r>
            <a:r>
              <a:rPr lang="en-US" sz="3200" dirty="0" err="1">
                <a:solidFill>
                  <a:srgbClr val="0070C0"/>
                </a:solidFill>
                <a:latin typeface="#9Slide05 Brannboll Ny" panose="02000000000000000000" pitchFamily="2" charset="0"/>
              </a:rPr>
              <a:t>gia</a:t>
            </a:r>
            <a:r>
              <a:rPr lang="en-US" sz="3200" dirty="0">
                <a:solidFill>
                  <a:srgbClr val="0070C0"/>
                </a:solidFill>
                <a:latin typeface="#9Slide05 Brannboll Ny" panose="02000000000000000000" pitchFamily="2" charset="0"/>
              </a:rPr>
              <a:t> </a:t>
            </a:r>
            <a:r>
              <a:rPr lang="en-US" sz="3200" dirty="0" err="1">
                <a:solidFill>
                  <a:srgbClr val="0070C0"/>
                </a:solidFill>
                <a:latin typeface="#9Slide05 Brannboll Ny" panose="02000000000000000000" pitchFamily="2" charset="0"/>
              </a:rPr>
              <a:t>đình</a:t>
            </a:r>
            <a:r>
              <a:rPr lang="en-US" sz="3200" dirty="0">
                <a:solidFill>
                  <a:srgbClr val="0070C0"/>
                </a:solidFill>
                <a:latin typeface="#9Slide05 Brannboll Ny" panose="02000000000000000000" pitchFamily="2" charset="0"/>
              </a:rPr>
              <a:t> </a:t>
            </a:r>
            <a:r>
              <a:rPr lang="en-US" sz="3200" dirty="0" err="1">
                <a:solidFill>
                  <a:srgbClr val="0070C0"/>
                </a:solidFill>
                <a:latin typeface="#9Slide05 Brannboll Ny" panose="02000000000000000000" pitchFamily="2" charset="0"/>
              </a:rPr>
              <a:t>và</a:t>
            </a:r>
            <a:r>
              <a:rPr lang="en-US" sz="3200" dirty="0">
                <a:solidFill>
                  <a:srgbClr val="0070C0"/>
                </a:solidFill>
                <a:latin typeface="#9Slide05 Brannboll Ny" panose="02000000000000000000" pitchFamily="2" charset="0"/>
              </a:rPr>
              <a:t> </a:t>
            </a:r>
            <a:r>
              <a:rPr lang="en-US" sz="3200" dirty="0" err="1">
                <a:solidFill>
                  <a:srgbClr val="0070C0"/>
                </a:solidFill>
                <a:latin typeface="#9Slide05 Brannboll Ny" panose="02000000000000000000" pitchFamily="2" charset="0"/>
              </a:rPr>
              <a:t>nhà</a:t>
            </a:r>
            <a:r>
              <a:rPr lang="en-US" sz="3200" dirty="0">
                <a:solidFill>
                  <a:srgbClr val="0070C0"/>
                </a:solidFill>
                <a:latin typeface="#9Slide05 Brannboll Ny" panose="02000000000000000000" pitchFamily="2" charset="0"/>
              </a:rPr>
              <a:t> </a:t>
            </a:r>
            <a:r>
              <a:rPr lang="en-US" sz="3200" dirty="0" err="1">
                <a:solidFill>
                  <a:srgbClr val="0070C0"/>
                </a:solidFill>
                <a:latin typeface="#9Slide05 Brannboll Ny" panose="02000000000000000000" pitchFamily="2" charset="0"/>
              </a:rPr>
              <a:t>trường</a:t>
            </a:r>
            <a:r>
              <a:rPr lang="en-US" sz="3200" dirty="0">
                <a:solidFill>
                  <a:srgbClr val="0070C0"/>
                </a:solidFill>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theo</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các</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gợi</a:t>
            </a:r>
            <a:r>
              <a:rPr lang="en-US" sz="3200" b="0" i="0" dirty="0">
                <a:solidFill>
                  <a:srgbClr val="0070C0"/>
                </a:solidFill>
                <a:effectLst/>
                <a:latin typeface="#9Slide05 Brannboll Ny" panose="02000000000000000000" pitchFamily="2" charset="0"/>
              </a:rPr>
              <a:t> ý </a:t>
            </a:r>
            <a:r>
              <a:rPr lang="en-US" sz="3200" b="0" i="0" dirty="0" err="1">
                <a:solidFill>
                  <a:srgbClr val="0070C0"/>
                </a:solidFill>
                <a:effectLst/>
                <a:latin typeface="#9Slide05 Brannboll Ny" panose="02000000000000000000" pitchFamily="2" charset="0"/>
              </a:rPr>
              <a:t>sau</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Ngày</a:t>
            </a:r>
            <a:r>
              <a:rPr lang="en-US" sz="3200" b="0" i="0" dirty="0">
                <a:solidFill>
                  <a:srgbClr val="0070C0"/>
                </a:solidFill>
                <a:effectLst/>
                <a:latin typeface="#9Slide05 Brannboll Ny" panose="02000000000000000000" pitchFamily="2" charset="0"/>
              </a:rPr>
              <a:t>/</a:t>
            </a:r>
            <a:r>
              <a:rPr lang="en-US" sz="3200" b="0" i="0" dirty="0" err="1">
                <a:solidFill>
                  <a:srgbClr val="0070C0"/>
                </a:solidFill>
                <a:effectLst/>
                <a:latin typeface="#9Slide05 Brannboll Ny" panose="02000000000000000000" pitchFamily="2" charset="0"/>
              </a:rPr>
              <a:t>Công</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việc</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cần</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làm</a:t>
            </a:r>
            <a:r>
              <a:rPr lang="en-US" sz="3200" b="0" i="0" dirty="0">
                <a:solidFill>
                  <a:srgbClr val="0070C0"/>
                </a:solidFill>
                <a:effectLst/>
                <a:latin typeface="#9Slide05 Brannboll Ny" panose="02000000000000000000" pitchFamily="2" charset="0"/>
              </a:rPr>
              <a:t>/</a:t>
            </a:r>
            <a:r>
              <a:rPr lang="en-US" sz="3200" b="0" i="0" dirty="0" err="1">
                <a:solidFill>
                  <a:srgbClr val="0070C0"/>
                </a:solidFill>
                <a:effectLst/>
                <a:latin typeface="#9Slide05 Brannboll Ny" panose="02000000000000000000" pitchFamily="2" charset="0"/>
              </a:rPr>
              <a:t>Đánh</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giá</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Cách</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khắc</a:t>
            </a:r>
            <a:r>
              <a:rPr lang="en-US" sz="3200" b="0" i="0" dirty="0">
                <a:solidFill>
                  <a:srgbClr val="0070C0"/>
                </a:solidFill>
                <a:effectLst/>
                <a:latin typeface="#9Slide05 Brannboll Ny" panose="02000000000000000000" pitchFamily="2" charset="0"/>
              </a:rPr>
              <a:t> </a:t>
            </a:r>
            <a:r>
              <a:rPr lang="en-US" sz="3200" b="0" i="0" dirty="0" err="1">
                <a:solidFill>
                  <a:srgbClr val="0070C0"/>
                </a:solidFill>
                <a:effectLst/>
                <a:latin typeface="#9Slide05 Brannboll Ny" panose="02000000000000000000" pitchFamily="2" charset="0"/>
              </a:rPr>
              <a:t>phục</a:t>
            </a:r>
            <a:r>
              <a:rPr lang="en-US" sz="3200" b="0" i="0" dirty="0">
                <a:solidFill>
                  <a:srgbClr val="0070C0"/>
                </a:solidFill>
                <a:effectLst/>
                <a:latin typeface="#9Slide05 Brannboll Ny" panose="02000000000000000000" pitchFamily="2" charset="0"/>
              </a:rPr>
              <a:t>,...)</a:t>
            </a:r>
            <a:endParaRPr kumimoji="0" lang="vi-VN" sz="3200" b="0" i="0" u="none" strike="noStrike" kern="1200" cap="none" spc="0" normalizeH="0" baseline="0" noProof="0" dirty="0">
              <a:ln>
                <a:noFill/>
              </a:ln>
              <a:solidFill>
                <a:srgbClr val="0070C0"/>
              </a:solidFill>
              <a:effectLst/>
              <a:uLnTx/>
              <a:uFillTx/>
              <a:latin typeface="#9Slide05 Brannboll Ny" panose="02000000000000000000" pitchFamily="2" charset="0"/>
            </a:endParaRPr>
          </a:p>
        </p:txBody>
      </p:sp>
    </p:spTree>
    <p:extLst>
      <p:ext uri="{BB962C8B-B14F-4D97-AF65-F5344CB8AC3E}">
        <p14:creationId xmlns:p14="http://schemas.microsoft.com/office/powerpoint/2010/main" val="339236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righ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2" presetClass="entr" presetSubtype="2"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righ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fltVal val="0"/>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B27AED-47F4-83CD-B461-F2FDAD422365}"/>
              </a:ext>
            </a:extLst>
          </p:cNvPr>
          <p:cNvPicPr>
            <a:picLocks noChangeAspect="1"/>
          </p:cNvPicPr>
          <p:nvPr/>
        </p:nvPicPr>
        <p:blipFill>
          <a:blip r:embed="rId3"/>
          <a:stretch>
            <a:fillRect/>
          </a:stretch>
        </p:blipFill>
        <p:spPr>
          <a:xfrm>
            <a:off x="8053265" y="-817489"/>
            <a:ext cx="1658256" cy="4170025"/>
          </a:xfrm>
          <a:prstGeom prst="rect">
            <a:avLst/>
          </a:prstGeom>
        </p:spPr>
      </p:pic>
      <p:pic>
        <p:nvPicPr>
          <p:cNvPr id="12" name="图片 2">
            <a:extLst>
              <a:ext uri="{FF2B5EF4-FFF2-40B4-BE49-F238E27FC236}">
                <a16:creationId xmlns:a16="http://schemas.microsoft.com/office/drawing/2014/main" id="{AEA0EE0F-EEC3-54B8-769F-3FC229AA93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1851" y="-222151"/>
            <a:ext cx="1694696" cy="2161906"/>
          </a:xfrm>
          <a:prstGeom prst="rect">
            <a:avLst/>
          </a:prstGeom>
        </p:spPr>
      </p:pic>
      <p:grpSp>
        <p:nvGrpSpPr>
          <p:cNvPr id="13" name="组合 2">
            <a:extLst>
              <a:ext uri="{FF2B5EF4-FFF2-40B4-BE49-F238E27FC236}">
                <a16:creationId xmlns:a16="http://schemas.microsoft.com/office/drawing/2014/main" id="{5A99EF6F-9E65-967F-59DD-F0B54C6CB085}"/>
              </a:ext>
            </a:extLst>
          </p:cNvPr>
          <p:cNvGrpSpPr/>
          <p:nvPr/>
        </p:nvGrpSpPr>
        <p:grpSpPr>
          <a:xfrm>
            <a:off x="2123268" y="1294143"/>
            <a:ext cx="10102879" cy="3980372"/>
            <a:chOff x="1949253" y="1627716"/>
            <a:chExt cx="3492509" cy="2309600"/>
          </a:xfrm>
        </p:grpSpPr>
        <p:grpSp>
          <p:nvGrpSpPr>
            <p:cNvPr id="14" name="组合 135">
              <a:extLst>
                <a:ext uri="{FF2B5EF4-FFF2-40B4-BE49-F238E27FC236}">
                  <a16:creationId xmlns:a16="http://schemas.microsoft.com/office/drawing/2014/main" id="{E267AF35-9C70-4301-D0F4-4773A1B0CAD2}"/>
                </a:ext>
              </a:extLst>
            </p:cNvPr>
            <p:cNvGrpSpPr/>
            <p:nvPr/>
          </p:nvGrpSpPr>
          <p:grpSpPr>
            <a:xfrm>
              <a:off x="1949253" y="1627716"/>
              <a:ext cx="3271491" cy="2309600"/>
              <a:chOff x="3246438" y="1068388"/>
              <a:chExt cx="5711825" cy="4678363"/>
            </a:xfrm>
            <a:solidFill>
              <a:srgbClr val="000000"/>
            </a:solidFill>
          </p:grpSpPr>
          <p:sp>
            <p:nvSpPr>
              <p:cNvPr id="16" name="Freeform 5">
                <a:extLst>
                  <a:ext uri="{FF2B5EF4-FFF2-40B4-BE49-F238E27FC236}">
                    <a16:creationId xmlns:a16="http://schemas.microsoft.com/office/drawing/2014/main" id="{CBCA5D7D-E47D-CDE4-7DE5-07F1C373EA6D}"/>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id="{6CE18D05-48AF-6929-36DF-FDAF224E608F}"/>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id="{65781073-F301-0D02-C422-FC1D3F49452B}"/>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id="{E374C062-47BA-F99B-F666-FFA4D72275D2}"/>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id="{5762387C-4262-D0AB-5FC3-5005EC775AEA}"/>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id="{CD877F86-E96D-3C5E-3BD0-AC729B114D0B}"/>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id="{853D9D0C-FABE-1977-3805-FDCD6B4722F6}"/>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id="{7A2FB8B4-46B0-811C-9AC9-AA7B673E0ECA}"/>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id="{DFC5EAFC-4332-1EA0-10A3-89381B933A67}"/>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id="{DFD19C4C-1DF4-9774-6BBE-C3A551B20B9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id="{F771E052-0E87-1F31-41D8-D864FCD3F05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id="{0FDA65AD-2A64-1CA5-9D19-13204BC66E2E}"/>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id="{2D61411D-5A8B-0BBE-4677-67A6238F3D6B}"/>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id="{02D78463-EE99-F755-7C18-8B15C2BCDF4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id="{ED690129-562C-F710-CF76-9D569FF4DD1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id="{65820D10-DF9A-2CA1-CB1C-1C40A5FFCAE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id="{7FBC64F7-5856-001A-DF13-EB617B7353E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id="{EC6A675F-DF90-3545-F871-B91B0543A96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id="{52805FDD-0E42-5C34-AEF4-F7C6D3184CB7}"/>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id="{530813FE-9ED7-1B82-B8D6-4A3CC74B3690}"/>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id="{FA688771-8350-8567-ED2B-B756D43D81A2}"/>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id="{B061C1AD-F79C-FCA3-B24B-9013D0385A9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id="{914BB8B5-D56E-C3F1-3CC5-9BF324978C6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id="{562F5156-C613-A5AA-9CAB-A09FEC0DFD5D}"/>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id="{2CC27483-9EAC-74CF-47B7-ABF29D7BF67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id="{D97AFD11-9518-3A07-3881-FFC60A8831B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id="{208D3F27-ED46-C716-DB7E-F8BAFD14E87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id="{5E93B02E-1576-6B7B-70C7-633265F1FC6C}"/>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id="{B267B9DB-37C2-56B9-48A1-CCDB918E4932}"/>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id="{6345AF33-D51B-676D-D030-39B4845C78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id="{3C06B330-024A-DE13-797D-9BE0307BABB5}"/>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id="{8C2EB2A4-6ADF-7E3E-E55E-8DC1CC2DFB18}"/>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id="{7380F434-670B-E94E-9672-55036F547924}"/>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id="{AD54ADE9-B23E-9E96-C92F-422BCE36CCEE}"/>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id="{90CF8312-1A45-C413-377A-EF7B6C943B65}"/>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id="{7DD973BB-BDBA-1497-95A8-537ABF2DDBDC}"/>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id="{C8AFCBD9-B0C7-413C-B2E0-6E116584071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id="{D1EE5BB5-398D-7F37-D166-4BB8A1CCACE2}"/>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id="{D6860293-3D8E-38EF-2918-268DA62BD498}"/>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id="{F5058C26-4C32-3A48-28FD-C2A0552E01F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id="{F89C69F9-3BEC-CECA-4DF9-F14D40401961}"/>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id="{024C4179-42DB-0A6C-47B0-FAFEAB11F19C}"/>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id="{10F39929-BA2C-7B2E-9039-B051EA61C73D}"/>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id="{FDAD1EAC-0869-0A81-87EF-3B4D498DD09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id="{098836ED-5234-078E-7A8A-4A7BDF00F500}"/>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id="{693D9D02-BF78-B37E-8364-9AF20D49BA4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id="{5308C898-369F-7FB0-E99F-69EB007ED9A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id="{C6D24E5A-807A-7C56-FD25-C66B5E6B029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id="{A6253B5C-6CA0-8EB3-9991-5DB9E8E88FE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id="{20CB641B-8EE9-086F-3EB9-985B20B3A7B6}"/>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id="{0933AEEC-6C4B-F729-B27E-3F3E85B7F26C}"/>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id="{FFB32C90-6084-5866-6818-163B1C4D2D9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id="{183705CF-BB29-9BD2-D1A4-5990094C8F8B}"/>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id="{2F5B6BC8-C6EB-5755-4B39-3491AC1D3118}"/>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id="{1EBCA02D-33C9-063C-72FA-44FCF4C4E453}"/>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id="{F47A0ABA-260D-80E8-5D3D-4B6211C6BAAA}"/>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id="{CA607741-24F7-6CBC-B759-24AB69F9548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id="{4037D925-54B2-0416-1715-C0DB403E4DD4}"/>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id="{1146FC61-1783-5BBF-1B28-DEDF8AB8E9E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id="{64D65D56-3143-38EA-0924-3E50F0446F84}"/>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id="{7E3894DB-BC54-8822-CC51-8FE9BBB4D98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id="{3D7905CB-7EDF-8D58-A5C6-D40412827BB5}"/>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id="{1BCD291F-2AFA-D762-6A22-29B7C503A81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id="{884088CF-6A9A-F80F-F677-7122EB400AA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id="{8F4CC749-4B12-9663-6C86-0F84D8B334CF}"/>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id="{6A4835E5-E2DF-F10D-DA63-45AE2BF6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id="{4C291E11-2781-87AB-2F25-F964DE790713}"/>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id="{2949E1A6-9400-EDA3-06D5-D75D2C36E9A2}"/>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id="{2C6A2C85-D3C4-40D0-7C70-40163304D938}"/>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id="{5F027112-7A2F-598E-5623-F184EC6B7661}"/>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id="{784D9AEC-E5C6-D047-1E29-C93551523227}"/>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id="{D948AB84-8A64-C1C4-AD5E-43995BDE8F8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id="{12D6BC8D-2D4D-775E-1887-6CA2D4809B8A}"/>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id="{A31BA159-7D82-ABCE-5589-9CBC01FCC122}"/>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id="{490625A7-045A-A0EE-209B-FCCF34A1C5C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id="{12546DA4-7DC4-C6C5-04C7-D2C93CE484AA}"/>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id="{1D6E4C3E-F901-47B2-39CC-242D6885C662}"/>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id="{EB6F844C-8878-6321-3230-000303D54524}"/>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id="{BB840FB1-AA2A-784C-2990-3DFDFC497808}"/>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id="{E58FA07F-C9A9-7318-AA93-B94716702CF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id="{781938EA-AF5B-786E-6809-6E1833C8C810}"/>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id="{BF61DED6-7DBC-2267-525D-DF7F2F56C0D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id="{926BE5BC-C9A1-31F5-F0ED-086A1CABB540}"/>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id="{08CEF482-A12E-E879-05BA-DE2C9B9FA601}"/>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id="{DEC922C8-18DE-C0E6-9859-D65F931A19C9}"/>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id="{75DEAF19-CB1F-5ED1-7761-3FC340901171}"/>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id="{D0426879-A6AC-7DE0-8266-3F38E443633F}"/>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id="{476D50E3-6E4A-61DC-6E45-434B779540BB}"/>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id="{4CF122AE-4106-720A-026B-11CA89A164BD}"/>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a:extLst>
                <a:ext uri="{FF2B5EF4-FFF2-40B4-BE49-F238E27FC236}">
                  <a16:creationId xmlns:a16="http://schemas.microsoft.com/office/drawing/2014/main" id="{28AE727D-0D64-C28C-DAB1-5F36AAD95BB4}"/>
                </a:ext>
              </a:extLst>
            </p:cNvPr>
            <p:cNvSpPr txBox="1">
              <a:spLocks noChangeArrowheads="1"/>
            </p:cNvSpPr>
            <p:nvPr/>
          </p:nvSpPr>
          <p:spPr bwMode="auto">
            <a:xfrm>
              <a:off x="2161786" y="2357647"/>
              <a:ext cx="3279976" cy="545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4800" b="1" i="0" u="none" strike="noStrike" kern="0" cap="none" spc="0" normalizeH="0" baseline="0" noProof="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XIN CHÀO VÀ HẸN GẶP LẠI</a:t>
              </a:r>
              <a:endParaRPr kumimoji="0" lang="en-US" sz="48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pic>
        <p:nvPicPr>
          <p:cNvPr id="105" name="图片 8" descr="47e2652940a6682fd2f9efa3067d32f3">
            <a:extLst>
              <a:ext uri="{FF2B5EF4-FFF2-40B4-BE49-F238E27FC236}">
                <a16:creationId xmlns:a16="http://schemas.microsoft.com/office/drawing/2014/main" id="{3D3B919A-FEEA-1EBF-17DE-74E8F7E06F66}"/>
              </a:ext>
            </a:extLst>
          </p:cNvPr>
          <p:cNvPicPr>
            <a:picLocks noChangeAspect="1"/>
          </p:cNvPicPr>
          <p:nvPr/>
        </p:nvPicPr>
        <p:blipFill>
          <a:blip r:embed="rId5"/>
          <a:stretch>
            <a:fillRect/>
          </a:stretch>
        </p:blipFill>
        <p:spPr>
          <a:xfrm>
            <a:off x="7055846" y="3674854"/>
            <a:ext cx="3238603" cy="2978227"/>
          </a:xfrm>
          <a:prstGeom prst="rect">
            <a:avLst/>
          </a:prstGeom>
        </p:spPr>
      </p:pic>
      <p:pic>
        <p:nvPicPr>
          <p:cNvPr id="106" name="图片 4">
            <a:extLst>
              <a:ext uri="{FF2B5EF4-FFF2-40B4-BE49-F238E27FC236}">
                <a16:creationId xmlns:a16="http://schemas.microsoft.com/office/drawing/2014/main" id="{B34723BA-5BFE-C189-F5DE-0044A34772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0999" y="706679"/>
            <a:ext cx="2452528" cy="2452528"/>
          </a:xfrm>
          <a:prstGeom prst="rect">
            <a:avLst/>
          </a:prstGeom>
        </p:spPr>
      </p:pic>
      <p:pic>
        <p:nvPicPr>
          <p:cNvPr id="107" name="Picture 106">
            <a:extLst>
              <a:ext uri="{FF2B5EF4-FFF2-40B4-BE49-F238E27FC236}">
                <a16:creationId xmlns:a16="http://schemas.microsoft.com/office/drawing/2014/main" id="{87E54D71-5C68-F0B1-409D-50D0D44B2577}"/>
              </a:ext>
            </a:extLst>
          </p:cNvPr>
          <p:cNvPicPr>
            <a:picLocks noChangeAspect="1"/>
          </p:cNvPicPr>
          <p:nvPr/>
        </p:nvPicPr>
        <p:blipFill>
          <a:blip r:embed="rId7"/>
          <a:stretch>
            <a:fillRect/>
          </a:stretch>
        </p:blipFill>
        <p:spPr>
          <a:xfrm>
            <a:off x="11067808" y="-4242"/>
            <a:ext cx="1158340" cy="1048603"/>
          </a:xfrm>
          <a:prstGeom prst="rect">
            <a:avLst/>
          </a:prstGeom>
        </p:spPr>
      </p:pic>
      <p:pic>
        <p:nvPicPr>
          <p:cNvPr id="108" name="图片 5">
            <a:extLst>
              <a:ext uri="{FF2B5EF4-FFF2-40B4-BE49-F238E27FC236}">
                <a16:creationId xmlns:a16="http://schemas.microsoft.com/office/drawing/2014/main" id="{5C8432DF-9EC5-1D70-51AA-FEB72FE646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45725" y="4801148"/>
            <a:ext cx="3941366" cy="2256395"/>
          </a:xfrm>
          <a:prstGeom prst="rect">
            <a:avLst/>
          </a:prstGeom>
        </p:spPr>
      </p:pic>
    </p:spTree>
    <p:extLst>
      <p:ext uri="{BB962C8B-B14F-4D97-AF65-F5344CB8AC3E}">
        <p14:creationId xmlns:p14="http://schemas.microsoft.com/office/powerpoint/2010/main" val="298841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9">
            <a:extLst>
              <a:ext uri="{FF2B5EF4-FFF2-40B4-BE49-F238E27FC236}">
                <a16:creationId xmlns:a16="http://schemas.microsoft.com/office/drawing/2014/main" id="{0C4A979C-CCB7-868F-18CB-AFE61CD9DF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401" t="5628" r="27635" b="61389"/>
          <a:stretch/>
        </p:blipFill>
        <p:spPr>
          <a:xfrm>
            <a:off x="1731071" y="177724"/>
            <a:ext cx="2985196" cy="3285060"/>
          </a:xfrm>
          <a:prstGeom prst="rect">
            <a:avLst/>
          </a:prstGeom>
        </p:spPr>
      </p:pic>
      <p:pic>
        <p:nvPicPr>
          <p:cNvPr id="5" name="Picture 4">
            <a:extLst>
              <a:ext uri="{FF2B5EF4-FFF2-40B4-BE49-F238E27FC236}">
                <a16:creationId xmlns:a16="http://schemas.microsoft.com/office/drawing/2014/main" id="{9DB27AED-47F4-83CD-B461-F2FDAD422365}"/>
              </a:ext>
            </a:extLst>
          </p:cNvPr>
          <p:cNvPicPr>
            <a:picLocks noChangeAspect="1"/>
          </p:cNvPicPr>
          <p:nvPr/>
        </p:nvPicPr>
        <p:blipFill>
          <a:blip r:embed="rId4"/>
          <a:stretch>
            <a:fillRect/>
          </a:stretch>
        </p:blipFill>
        <p:spPr>
          <a:xfrm>
            <a:off x="8083775" y="-167838"/>
            <a:ext cx="1658256" cy="4170025"/>
          </a:xfrm>
          <a:prstGeom prst="rect">
            <a:avLst/>
          </a:prstGeom>
        </p:spPr>
      </p:pic>
      <p:pic>
        <p:nvPicPr>
          <p:cNvPr id="12" name="图片 2">
            <a:extLst>
              <a:ext uri="{FF2B5EF4-FFF2-40B4-BE49-F238E27FC236}">
                <a16:creationId xmlns:a16="http://schemas.microsoft.com/office/drawing/2014/main" id="{AEA0EE0F-EEC3-54B8-769F-3FC229AA93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9055" y="520060"/>
            <a:ext cx="1694696" cy="2161906"/>
          </a:xfrm>
          <a:prstGeom prst="rect">
            <a:avLst/>
          </a:prstGeom>
        </p:spPr>
      </p:pic>
      <p:grpSp>
        <p:nvGrpSpPr>
          <p:cNvPr id="13" name="组合 2">
            <a:extLst>
              <a:ext uri="{FF2B5EF4-FFF2-40B4-BE49-F238E27FC236}">
                <a16:creationId xmlns:a16="http://schemas.microsoft.com/office/drawing/2014/main" id="{5A99EF6F-9E65-967F-59DD-F0B54C6CB085}"/>
              </a:ext>
            </a:extLst>
          </p:cNvPr>
          <p:cNvGrpSpPr/>
          <p:nvPr/>
        </p:nvGrpSpPr>
        <p:grpSpPr>
          <a:xfrm>
            <a:off x="3289176" y="1294143"/>
            <a:ext cx="5706801" cy="3980372"/>
            <a:chOff x="1949253" y="1627716"/>
            <a:chExt cx="3271491" cy="2309600"/>
          </a:xfrm>
        </p:grpSpPr>
        <p:grpSp>
          <p:nvGrpSpPr>
            <p:cNvPr id="14" name="组合 135">
              <a:extLst>
                <a:ext uri="{FF2B5EF4-FFF2-40B4-BE49-F238E27FC236}">
                  <a16:creationId xmlns:a16="http://schemas.microsoft.com/office/drawing/2014/main" id="{E267AF35-9C70-4301-D0F4-4773A1B0CAD2}"/>
                </a:ext>
              </a:extLst>
            </p:cNvPr>
            <p:cNvGrpSpPr/>
            <p:nvPr/>
          </p:nvGrpSpPr>
          <p:grpSpPr>
            <a:xfrm>
              <a:off x="1949253" y="1627716"/>
              <a:ext cx="3271491" cy="2309600"/>
              <a:chOff x="3246438" y="1068388"/>
              <a:chExt cx="5711825" cy="4678363"/>
            </a:xfrm>
            <a:solidFill>
              <a:srgbClr val="000000"/>
            </a:solidFill>
          </p:grpSpPr>
          <p:sp>
            <p:nvSpPr>
              <p:cNvPr id="16" name="Freeform 5">
                <a:extLst>
                  <a:ext uri="{FF2B5EF4-FFF2-40B4-BE49-F238E27FC236}">
                    <a16:creationId xmlns:a16="http://schemas.microsoft.com/office/drawing/2014/main" id="{CBCA5D7D-E47D-CDE4-7DE5-07F1C373EA6D}"/>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id="{6CE18D05-48AF-6929-36DF-FDAF224E608F}"/>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id="{65781073-F301-0D02-C422-FC1D3F49452B}"/>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id="{E374C062-47BA-F99B-F666-FFA4D72275D2}"/>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id="{5762387C-4262-D0AB-5FC3-5005EC775AEA}"/>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id="{CD877F86-E96D-3C5E-3BD0-AC729B114D0B}"/>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id="{853D9D0C-FABE-1977-3805-FDCD6B4722F6}"/>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id="{7A2FB8B4-46B0-811C-9AC9-AA7B673E0ECA}"/>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id="{DFC5EAFC-4332-1EA0-10A3-89381B933A67}"/>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id="{DFD19C4C-1DF4-9774-6BBE-C3A551B20B9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id="{F771E052-0E87-1F31-41D8-D864FCD3F05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id="{0FDA65AD-2A64-1CA5-9D19-13204BC66E2E}"/>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id="{2D61411D-5A8B-0BBE-4677-67A6238F3D6B}"/>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id="{02D78463-EE99-F755-7C18-8B15C2BCDF4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id="{ED690129-562C-F710-CF76-9D569FF4DD1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id="{65820D10-DF9A-2CA1-CB1C-1C40A5FFCAE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id="{7FBC64F7-5856-001A-DF13-EB617B7353E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id="{EC6A675F-DF90-3545-F871-B91B0543A96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id="{52805FDD-0E42-5C34-AEF4-F7C6D3184CB7}"/>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id="{530813FE-9ED7-1B82-B8D6-4A3CC74B3690}"/>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id="{FA688771-8350-8567-ED2B-B756D43D81A2}"/>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id="{B061C1AD-F79C-FCA3-B24B-9013D0385A9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id="{914BB8B5-D56E-C3F1-3CC5-9BF324978C6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id="{562F5156-C613-A5AA-9CAB-A09FEC0DFD5D}"/>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id="{2CC27483-9EAC-74CF-47B7-ABF29D7BF67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id="{D97AFD11-9518-3A07-3881-FFC60A8831B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id="{208D3F27-ED46-C716-DB7E-F8BAFD14E87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id="{5E93B02E-1576-6B7B-70C7-633265F1FC6C}"/>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id="{B267B9DB-37C2-56B9-48A1-CCDB918E4932}"/>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id="{6345AF33-D51B-676D-D030-39B4845C78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id="{3C06B330-024A-DE13-797D-9BE0307BABB5}"/>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id="{8C2EB2A4-6ADF-7E3E-E55E-8DC1CC2DFB18}"/>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id="{7380F434-670B-E94E-9672-55036F547924}"/>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id="{AD54ADE9-B23E-9E96-C92F-422BCE36CCEE}"/>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id="{90CF8312-1A45-C413-377A-EF7B6C943B65}"/>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id="{7DD973BB-BDBA-1497-95A8-537ABF2DDBDC}"/>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id="{C8AFCBD9-B0C7-413C-B2E0-6E116584071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id="{D1EE5BB5-398D-7F37-D166-4BB8A1CCACE2}"/>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id="{D6860293-3D8E-38EF-2918-268DA62BD498}"/>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id="{F5058C26-4C32-3A48-28FD-C2A0552E01F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id="{F89C69F9-3BEC-CECA-4DF9-F14D40401961}"/>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id="{024C4179-42DB-0A6C-47B0-FAFEAB11F19C}"/>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id="{10F39929-BA2C-7B2E-9039-B051EA61C73D}"/>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id="{FDAD1EAC-0869-0A81-87EF-3B4D498DD09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id="{098836ED-5234-078E-7A8A-4A7BDF00F500}"/>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id="{693D9D02-BF78-B37E-8364-9AF20D49BA4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id="{5308C898-369F-7FB0-E99F-69EB007ED9A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id="{C6D24E5A-807A-7C56-FD25-C66B5E6B029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id="{A6253B5C-6CA0-8EB3-9991-5DB9E8E88FE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id="{20CB641B-8EE9-086F-3EB9-985B20B3A7B6}"/>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id="{0933AEEC-6C4B-F729-B27E-3F3E85B7F26C}"/>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id="{FFB32C90-6084-5866-6818-163B1C4D2D9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id="{183705CF-BB29-9BD2-D1A4-5990094C8F8B}"/>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id="{2F5B6BC8-C6EB-5755-4B39-3491AC1D3118}"/>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id="{1EBCA02D-33C9-063C-72FA-44FCF4C4E453}"/>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id="{F47A0ABA-260D-80E8-5D3D-4B6211C6BAAA}"/>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id="{CA607741-24F7-6CBC-B759-24AB69F9548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id="{4037D925-54B2-0416-1715-C0DB403E4DD4}"/>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id="{1146FC61-1783-5BBF-1B28-DEDF8AB8E9E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id="{64D65D56-3143-38EA-0924-3E50F0446F84}"/>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id="{7E3894DB-BC54-8822-CC51-8FE9BBB4D98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id="{3D7905CB-7EDF-8D58-A5C6-D40412827BB5}"/>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id="{1BCD291F-2AFA-D762-6A22-29B7C503A81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id="{884088CF-6A9A-F80F-F677-7122EB400AA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id="{8F4CC749-4B12-9663-6C86-0F84D8B334CF}"/>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id="{6A4835E5-E2DF-F10D-DA63-45AE2BF6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id="{4C291E11-2781-87AB-2F25-F964DE790713}"/>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id="{2949E1A6-9400-EDA3-06D5-D75D2C36E9A2}"/>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id="{2C6A2C85-D3C4-40D0-7C70-40163304D938}"/>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id="{5F027112-7A2F-598E-5623-F184EC6B7661}"/>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id="{784D9AEC-E5C6-D047-1E29-C93551523227}"/>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id="{D948AB84-8A64-C1C4-AD5E-43995BDE8F8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id="{12D6BC8D-2D4D-775E-1887-6CA2D4809B8A}"/>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id="{A31BA159-7D82-ABCE-5589-9CBC01FCC122}"/>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id="{490625A7-045A-A0EE-209B-FCCF34A1C5C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id="{12546DA4-7DC4-C6C5-04C7-D2C93CE484AA}"/>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id="{1D6E4C3E-F901-47B2-39CC-242D6885C662}"/>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id="{EB6F844C-8878-6321-3230-000303D54524}"/>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id="{BB840FB1-AA2A-784C-2990-3DFDFC497808}"/>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id="{E58FA07F-C9A9-7318-AA93-B94716702CF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id="{781938EA-AF5B-786E-6809-6E1833C8C810}"/>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id="{BF61DED6-7DBC-2267-525D-DF7F2F56C0D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id="{926BE5BC-C9A1-31F5-F0ED-086A1CABB540}"/>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id="{08CEF482-A12E-E879-05BA-DE2C9B9FA601}"/>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id="{DEC922C8-18DE-C0E6-9859-D65F931A19C9}"/>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id="{75DEAF19-CB1F-5ED1-7761-3FC340901171}"/>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id="{D0426879-A6AC-7DE0-8266-3F38E443633F}"/>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id="{476D50E3-6E4A-61DC-6E45-434B779540BB}"/>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id="{4CF122AE-4106-720A-026B-11CA89A164BD}"/>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a:extLst>
                <a:ext uri="{FF2B5EF4-FFF2-40B4-BE49-F238E27FC236}">
                  <a16:creationId xmlns:a16="http://schemas.microsoft.com/office/drawing/2014/main" id="{28AE727D-0D64-C28C-DAB1-5F36AAD95BB4}"/>
                </a:ext>
              </a:extLst>
            </p:cNvPr>
            <p:cNvSpPr txBox="1">
              <a:spLocks noChangeArrowheads="1"/>
            </p:cNvSpPr>
            <p:nvPr/>
          </p:nvSpPr>
          <p:spPr bwMode="auto">
            <a:xfrm>
              <a:off x="2161786" y="2357647"/>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KHÁM PHÁ</a:t>
              </a:r>
              <a:endParaRPr kumimoji="0" lang="en-US"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pic>
        <p:nvPicPr>
          <p:cNvPr id="105" name="图片 8" descr="47e2652940a6682fd2f9efa3067d32f3">
            <a:extLst>
              <a:ext uri="{FF2B5EF4-FFF2-40B4-BE49-F238E27FC236}">
                <a16:creationId xmlns:a16="http://schemas.microsoft.com/office/drawing/2014/main" id="{3D3B919A-FEEA-1EBF-17DE-74E8F7E06F66}"/>
              </a:ext>
            </a:extLst>
          </p:cNvPr>
          <p:cNvPicPr>
            <a:picLocks noChangeAspect="1"/>
          </p:cNvPicPr>
          <p:nvPr/>
        </p:nvPicPr>
        <p:blipFill>
          <a:blip r:embed="rId6"/>
          <a:stretch>
            <a:fillRect/>
          </a:stretch>
        </p:blipFill>
        <p:spPr>
          <a:xfrm>
            <a:off x="5300639" y="3743926"/>
            <a:ext cx="3238603" cy="2978227"/>
          </a:xfrm>
          <a:prstGeom prst="rect">
            <a:avLst/>
          </a:prstGeom>
        </p:spPr>
      </p:pic>
      <p:pic>
        <p:nvPicPr>
          <p:cNvPr id="106" name="图片 4">
            <a:extLst>
              <a:ext uri="{FF2B5EF4-FFF2-40B4-BE49-F238E27FC236}">
                <a16:creationId xmlns:a16="http://schemas.microsoft.com/office/drawing/2014/main" id="{B34723BA-5BFE-C189-F5DE-0044A34772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0779" y="662051"/>
            <a:ext cx="2452528" cy="2452528"/>
          </a:xfrm>
          <a:prstGeom prst="rect">
            <a:avLst/>
          </a:prstGeom>
        </p:spPr>
      </p:pic>
      <p:pic>
        <p:nvPicPr>
          <p:cNvPr id="107" name="Picture 106">
            <a:extLst>
              <a:ext uri="{FF2B5EF4-FFF2-40B4-BE49-F238E27FC236}">
                <a16:creationId xmlns:a16="http://schemas.microsoft.com/office/drawing/2014/main" id="{87E54D71-5C68-F0B1-409D-50D0D44B2577}"/>
              </a:ext>
            </a:extLst>
          </p:cNvPr>
          <p:cNvPicPr>
            <a:picLocks noChangeAspect="1"/>
          </p:cNvPicPr>
          <p:nvPr/>
        </p:nvPicPr>
        <p:blipFill>
          <a:blip r:embed="rId8"/>
          <a:stretch>
            <a:fillRect/>
          </a:stretch>
        </p:blipFill>
        <p:spPr>
          <a:xfrm>
            <a:off x="11067808" y="-4242"/>
            <a:ext cx="1158340" cy="1048603"/>
          </a:xfrm>
          <a:prstGeom prst="rect">
            <a:avLst/>
          </a:prstGeom>
        </p:spPr>
      </p:pic>
      <p:pic>
        <p:nvPicPr>
          <p:cNvPr id="108" name="图片 5">
            <a:extLst>
              <a:ext uri="{FF2B5EF4-FFF2-40B4-BE49-F238E27FC236}">
                <a16:creationId xmlns:a16="http://schemas.microsoft.com/office/drawing/2014/main" id="{5C8432DF-9EC5-1D70-51AA-FEB72FE646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91290" y="2574126"/>
            <a:ext cx="3941366" cy="2256395"/>
          </a:xfrm>
          <a:prstGeom prst="rect">
            <a:avLst/>
          </a:prstGeom>
        </p:spPr>
      </p:pic>
    </p:spTree>
    <p:extLst>
      <p:ext uri="{BB962C8B-B14F-4D97-AF65-F5344CB8AC3E}">
        <p14:creationId xmlns:p14="http://schemas.microsoft.com/office/powerpoint/2010/main" val="365451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7E9074-61B4-948B-B7D2-1E13F3CE5C67}"/>
              </a:ext>
            </a:extLst>
          </p:cNvPr>
          <p:cNvPicPr>
            <a:picLocks noChangeAspect="1"/>
          </p:cNvPicPr>
          <p:nvPr/>
        </p:nvPicPr>
        <p:blipFill>
          <a:blip r:embed="rId2"/>
          <a:stretch>
            <a:fillRect/>
          </a:stretch>
        </p:blipFill>
        <p:spPr>
          <a:xfrm>
            <a:off x="2488367" y="627681"/>
            <a:ext cx="7430548" cy="6230319"/>
          </a:xfrm>
          <a:prstGeom prst="rect">
            <a:avLst/>
          </a:prstGeom>
        </p:spPr>
      </p:pic>
      <p:sp>
        <p:nvSpPr>
          <p:cNvPr id="5" name="Rectangle 4">
            <a:extLst>
              <a:ext uri="{FF2B5EF4-FFF2-40B4-BE49-F238E27FC236}">
                <a16:creationId xmlns:a16="http://schemas.microsoft.com/office/drawing/2014/main" id="{8245D77D-4DEC-A4F7-B47F-0863B01277E7}"/>
              </a:ext>
            </a:extLst>
          </p:cNvPr>
          <p:cNvSpPr/>
          <p:nvPr/>
        </p:nvSpPr>
        <p:spPr>
          <a:xfrm>
            <a:off x="2962399" y="1410369"/>
            <a:ext cx="5362235" cy="3046988"/>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914400" marR="0" lvl="0" indent="-914400" algn="ctr" defTabSz="914400" eaLnBrk="1" fontAlgn="auto" latinLnBrk="0" hangingPunct="1">
              <a:lnSpc>
                <a:spcPct val="100000"/>
              </a:lnSpc>
              <a:spcBef>
                <a:spcPts val="0"/>
              </a:spcBef>
              <a:spcAft>
                <a:spcPts val="0"/>
              </a:spcAft>
              <a:buClrTx/>
              <a:buSzTx/>
              <a:buFontTx/>
              <a:buAutoNum type="arabicPeriod"/>
              <a:tabLst/>
              <a:defRPr/>
            </a:pPr>
            <a:r>
              <a:rPr kumimoji="0" lang="en-US" sz="4800" b="1" i="0" u="none" strike="noStrike" kern="0" cap="none" spc="0" normalizeH="0" baseline="0" noProof="0" dirty="0" err="1">
                <a:ln/>
                <a:solidFill>
                  <a:srgbClr val="C00000"/>
                </a:solidFill>
                <a:effectLst/>
                <a:uLnTx/>
                <a:uFillTx/>
              </a:rPr>
              <a:t>Tầm</a:t>
            </a:r>
            <a:r>
              <a:rPr kumimoji="0" lang="en-US" sz="4800" b="1" i="0" u="none" strike="noStrike" kern="0" cap="none" spc="0" normalizeH="0" baseline="0" noProof="0" dirty="0">
                <a:ln/>
                <a:solidFill>
                  <a:srgbClr val="C00000"/>
                </a:solidFill>
                <a:effectLst/>
                <a:uLnTx/>
                <a:uFillTx/>
              </a:rPr>
              <a:t> </a:t>
            </a:r>
            <a:r>
              <a:rPr kumimoji="0" lang="en-US" sz="4800" b="1" i="0" u="none" strike="noStrike" kern="0" cap="none" spc="0" normalizeH="0" baseline="0" noProof="0" dirty="0" err="1">
                <a:ln/>
                <a:solidFill>
                  <a:srgbClr val="C00000"/>
                </a:solidFill>
                <a:effectLst/>
                <a:uLnTx/>
                <a:uFillTx/>
              </a:rPr>
              <a:t>quan</a:t>
            </a:r>
            <a:r>
              <a:rPr kumimoji="0" lang="en-US" sz="4800" b="1" i="0" u="none" strike="noStrike" kern="0" cap="none" spc="0" normalizeH="0" baseline="0" noProof="0" dirty="0">
                <a:ln/>
                <a:solidFill>
                  <a:srgbClr val="C00000"/>
                </a:solidFill>
                <a:effectLst/>
                <a:uLnTx/>
                <a:uFillTx/>
              </a:rPr>
              <a:t> </a:t>
            </a:r>
            <a:r>
              <a:rPr kumimoji="0" lang="en-US" sz="4800" b="1" i="0" u="none" strike="noStrike" kern="0" cap="none" spc="0" normalizeH="0" baseline="0" noProof="0" dirty="0" err="1">
                <a:ln/>
                <a:solidFill>
                  <a:srgbClr val="C00000"/>
                </a:solidFill>
                <a:effectLst/>
                <a:uLnTx/>
                <a:uFillTx/>
              </a:rPr>
              <a:t>trọng</a:t>
            </a:r>
            <a:r>
              <a:rPr kumimoji="0" lang="en-US" sz="4800" b="1" i="0" u="none" strike="noStrike" kern="0" cap="none" spc="0" normalizeH="0" baseline="0" noProof="0" dirty="0">
                <a:ln/>
                <a:solidFill>
                  <a:srgbClr val="C00000"/>
                </a:solidFill>
                <a:effectLst/>
                <a:uLnTx/>
                <a:uFillTx/>
              </a:rPr>
              <a:t> </a:t>
            </a:r>
            <a:r>
              <a:rPr kumimoji="0" lang="en-US" sz="4800" b="1" i="0" u="none" strike="noStrike" kern="0" cap="none" spc="0" normalizeH="0" baseline="0" noProof="0" dirty="0" err="1">
                <a:ln/>
                <a:solidFill>
                  <a:srgbClr val="C00000"/>
                </a:solidFill>
                <a:effectLst/>
                <a:uLnTx/>
                <a:uFillTx/>
              </a:rPr>
              <a:t>của</a:t>
            </a:r>
            <a:r>
              <a:rPr kumimoji="0" lang="en-US" sz="4800" b="1" i="0" u="none" strike="noStrike" kern="0" cap="none" spc="0" normalizeH="0" baseline="0" noProof="0" dirty="0">
                <a:ln/>
                <a:solidFill>
                  <a:srgbClr val="C00000"/>
                </a:solidFill>
                <a:effectLst/>
                <a:uLnTx/>
                <a:uFillTx/>
              </a:rPr>
              <a:t> </a:t>
            </a:r>
            <a:r>
              <a:rPr kumimoji="0" lang="en-US" sz="4800" b="1" i="0" u="none" strike="noStrike" kern="0" cap="none" spc="0" normalizeH="0" baseline="0" noProof="0" dirty="0" err="1">
                <a:ln/>
                <a:solidFill>
                  <a:srgbClr val="C00000"/>
                </a:solidFill>
                <a:effectLst/>
                <a:uLnTx/>
                <a:uFillTx/>
              </a:rPr>
              <a:t>lao</a:t>
            </a:r>
            <a:r>
              <a:rPr kumimoji="0" lang="en-US" sz="4800" b="1" i="0" u="none" strike="noStrike" kern="0" cap="none" spc="0" normalizeH="0" baseline="0" noProof="0" dirty="0">
                <a:ln/>
                <a:solidFill>
                  <a:srgbClr val="C00000"/>
                </a:solidFill>
                <a:effectLst/>
                <a:uLnTx/>
                <a:uFillTx/>
              </a:rPr>
              <a:t> </a:t>
            </a:r>
            <a:r>
              <a:rPr kumimoji="0" lang="en-US" sz="4800" b="1" i="0" u="none" strike="noStrike" kern="0" cap="none" spc="0" normalizeH="0" baseline="0" noProof="0" dirty="0" err="1">
                <a:ln/>
                <a:solidFill>
                  <a:srgbClr val="C00000"/>
                </a:solidFill>
                <a:effectLst/>
                <a:uLnTx/>
                <a:uFillTx/>
              </a:rPr>
              <a:t>động</a:t>
            </a:r>
            <a:r>
              <a:rPr kumimoji="0" lang="en-US" sz="4800" b="1" i="0" u="none" strike="noStrike" kern="0" cap="none" spc="0" normalizeH="0" baseline="0" noProof="0" dirty="0">
                <a:ln/>
                <a:solidFill>
                  <a:srgbClr val="C00000"/>
                </a:solidFill>
                <a:effectLst/>
                <a:uLnTx/>
                <a:uFillTx/>
              </a:rPr>
              <a:t> </a:t>
            </a:r>
          </a:p>
          <a:p>
            <a:pPr marR="0" lvl="0" algn="ctr" defTabSz="914400" eaLnBrk="1" fontAlgn="auto" latinLnBrk="0" hangingPunct="1">
              <a:lnSpc>
                <a:spcPct val="100000"/>
              </a:lnSpc>
              <a:spcBef>
                <a:spcPts val="0"/>
              </a:spcBef>
              <a:spcAft>
                <a:spcPts val="0"/>
              </a:spcAft>
              <a:buClrTx/>
              <a:buSzTx/>
              <a:tabLst/>
              <a:defRPr/>
            </a:pPr>
            <a:r>
              <a:rPr lang="en-US" sz="4800" b="1" kern="0" dirty="0">
                <a:ln/>
                <a:solidFill>
                  <a:srgbClr val="C00000"/>
                </a:solidFill>
              </a:rPr>
              <a:t>       </a:t>
            </a:r>
            <a:r>
              <a:rPr kumimoji="0" lang="en-US" sz="4800" b="1" i="0" u="none" strike="noStrike" kern="0" cap="none" spc="0" normalizeH="0" baseline="0" noProof="0" dirty="0" err="1">
                <a:ln/>
                <a:solidFill>
                  <a:srgbClr val="C00000"/>
                </a:solidFill>
                <a:effectLst/>
                <a:uLnTx/>
                <a:uFillTx/>
              </a:rPr>
              <a:t>đối</a:t>
            </a:r>
            <a:r>
              <a:rPr kumimoji="0" lang="en-US" sz="4800" b="1" i="0" u="none" strike="noStrike" kern="0" cap="none" spc="0" normalizeH="0" baseline="0" noProof="0" dirty="0">
                <a:ln/>
                <a:solidFill>
                  <a:srgbClr val="C00000"/>
                </a:solidFill>
                <a:effectLst/>
                <a:uLnTx/>
                <a:uFillTx/>
              </a:rPr>
              <a:t> </a:t>
            </a:r>
            <a:r>
              <a:rPr kumimoji="0" lang="en-US" sz="4800" b="1" i="0" u="none" strike="noStrike" kern="0" cap="none" spc="0" normalizeH="0" baseline="0" noProof="0" dirty="0" err="1">
                <a:ln/>
                <a:solidFill>
                  <a:srgbClr val="C00000"/>
                </a:solidFill>
                <a:effectLst/>
                <a:uLnTx/>
                <a:uFillTx/>
              </a:rPr>
              <a:t>với</a:t>
            </a:r>
            <a:r>
              <a:rPr kumimoji="0" lang="en-US" sz="4800" b="1" i="0" u="none" strike="noStrike" kern="0" cap="none" spc="0" normalizeH="0" baseline="0" noProof="0" dirty="0">
                <a:ln/>
                <a:solidFill>
                  <a:srgbClr val="C00000"/>
                </a:solidFill>
                <a:effectLst/>
                <a:uLnTx/>
                <a:uFillTx/>
              </a:rPr>
              <a:t> </a:t>
            </a:r>
            <a:r>
              <a:rPr kumimoji="0" lang="en-US" sz="4800" b="1" i="0" u="none" strike="noStrike" kern="0" cap="none" spc="0" normalizeH="0" baseline="0" noProof="0" dirty="0" err="1">
                <a:ln/>
                <a:solidFill>
                  <a:srgbClr val="C00000"/>
                </a:solidFill>
                <a:effectLst/>
                <a:uLnTx/>
                <a:uFillTx/>
              </a:rPr>
              <a:t>đời</a:t>
            </a:r>
            <a:r>
              <a:rPr kumimoji="0" lang="en-US" sz="4800" b="1" i="0" u="none" strike="noStrike" kern="0" cap="none" spc="0" normalizeH="0" baseline="0" noProof="0" dirty="0">
                <a:ln/>
                <a:solidFill>
                  <a:srgbClr val="C00000"/>
                </a:solidFill>
                <a:effectLst/>
                <a:uLnTx/>
                <a:uFillTx/>
              </a:rPr>
              <a:t> </a:t>
            </a:r>
            <a:r>
              <a:rPr kumimoji="0" lang="en-US" sz="4800" b="1" i="0" u="none" strike="noStrike" kern="0" cap="none" spc="0" normalizeH="0" baseline="0" noProof="0" dirty="0" err="1">
                <a:ln/>
                <a:solidFill>
                  <a:srgbClr val="C00000"/>
                </a:solidFill>
                <a:effectLst/>
                <a:uLnTx/>
                <a:uFillTx/>
              </a:rPr>
              <a:t>sống</a:t>
            </a:r>
            <a:r>
              <a:rPr kumimoji="0" lang="en-US" sz="4800" b="1" i="0" u="none" strike="noStrike" kern="0" cap="none" spc="0" normalizeH="0" baseline="0" noProof="0" dirty="0">
                <a:ln/>
                <a:solidFill>
                  <a:srgbClr val="C00000"/>
                </a:solidFill>
                <a:effectLst/>
                <a:uLnTx/>
                <a:uFillTx/>
              </a:rPr>
              <a:t>    con </a:t>
            </a:r>
            <a:r>
              <a:rPr kumimoji="0" lang="en-US" sz="4800" b="1" i="0" u="none" strike="noStrike" kern="0" cap="none" spc="0" normalizeH="0" baseline="0" noProof="0" dirty="0" err="1">
                <a:ln/>
                <a:solidFill>
                  <a:srgbClr val="C00000"/>
                </a:solidFill>
                <a:effectLst/>
                <a:uLnTx/>
                <a:uFillTx/>
              </a:rPr>
              <a:t>người</a:t>
            </a:r>
            <a:endParaRPr kumimoji="0" lang="en-US" sz="4800" b="1" i="0" u="none" strike="noStrike" kern="0" cap="none" spc="0" normalizeH="0" baseline="0" noProof="0" dirty="0">
              <a:ln/>
              <a:solidFill>
                <a:srgbClr val="C00000"/>
              </a:solidFill>
              <a:effectLst/>
              <a:uLnTx/>
              <a:uFillTx/>
            </a:endParaRPr>
          </a:p>
        </p:txBody>
      </p:sp>
      <p:pic>
        <p:nvPicPr>
          <p:cNvPr id="12" name="图片 2">
            <a:extLst>
              <a:ext uri="{FF2B5EF4-FFF2-40B4-BE49-F238E27FC236}">
                <a16:creationId xmlns:a16="http://schemas.microsoft.com/office/drawing/2014/main" id="{1250524C-2497-4607-FA98-23F32D1069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8666" y="479584"/>
            <a:ext cx="1694696" cy="2161906"/>
          </a:xfrm>
          <a:prstGeom prst="rect">
            <a:avLst/>
          </a:prstGeom>
        </p:spPr>
      </p:pic>
      <p:pic>
        <p:nvPicPr>
          <p:cNvPr id="13" name="图片 8" descr="47e2652940a6682fd2f9efa3067d32f3">
            <a:extLst>
              <a:ext uri="{FF2B5EF4-FFF2-40B4-BE49-F238E27FC236}">
                <a16:creationId xmlns:a16="http://schemas.microsoft.com/office/drawing/2014/main" id="{C4DEC0FA-C208-6F41-D87E-693B60FA733F}"/>
              </a:ext>
            </a:extLst>
          </p:cNvPr>
          <p:cNvPicPr>
            <a:picLocks noChangeAspect="1"/>
          </p:cNvPicPr>
          <p:nvPr/>
        </p:nvPicPr>
        <p:blipFill>
          <a:blip r:embed="rId4"/>
          <a:stretch>
            <a:fillRect/>
          </a:stretch>
        </p:blipFill>
        <p:spPr>
          <a:xfrm>
            <a:off x="7829205" y="3842148"/>
            <a:ext cx="3238603" cy="2978227"/>
          </a:xfrm>
          <a:prstGeom prst="rect">
            <a:avLst/>
          </a:prstGeom>
        </p:spPr>
      </p:pic>
      <p:pic>
        <p:nvPicPr>
          <p:cNvPr id="14" name="图片 4">
            <a:extLst>
              <a:ext uri="{FF2B5EF4-FFF2-40B4-BE49-F238E27FC236}">
                <a16:creationId xmlns:a16="http://schemas.microsoft.com/office/drawing/2014/main" id="{D415BE31-F2E6-C84C-D9F6-5521435313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6821" y="1218532"/>
            <a:ext cx="2452528" cy="2452528"/>
          </a:xfrm>
          <a:prstGeom prst="rect">
            <a:avLst/>
          </a:prstGeom>
        </p:spPr>
      </p:pic>
      <p:pic>
        <p:nvPicPr>
          <p:cNvPr id="15" name="Picture 14">
            <a:extLst>
              <a:ext uri="{FF2B5EF4-FFF2-40B4-BE49-F238E27FC236}">
                <a16:creationId xmlns:a16="http://schemas.microsoft.com/office/drawing/2014/main" id="{854B0EB8-95A2-3ABF-9478-7BDC12008ED5}"/>
              </a:ext>
            </a:extLst>
          </p:cNvPr>
          <p:cNvPicPr>
            <a:picLocks noChangeAspect="1"/>
          </p:cNvPicPr>
          <p:nvPr/>
        </p:nvPicPr>
        <p:blipFill>
          <a:blip r:embed="rId6"/>
          <a:stretch>
            <a:fillRect/>
          </a:stretch>
        </p:blipFill>
        <p:spPr>
          <a:xfrm>
            <a:off x="11067808" y="-4242"/>
            <a:ext cx="1158340" cy="1048603"/>
          </a:xfrm>
          <a:prstGeom prst="rect">
            <a:avLst/>
          </a:prstGeom>
        </p:spPr>
      </p:pic>
    </p:spTree>
    <p:extLst>
      <p:ext uri="{BB962C8B-B14F-4D97-AF65-F5344CB8AC3E}">
        <p14:creationId xmlns:p14="http://schemas.microsoft.com/office/powerpoint/2010/main" val="170680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D82DD5-7A8C-94C5-8429-E29CF5EBF62A}"/>
              </a:ext>
            </a:extLst>
          </p:cNvPr>
          <p:cNvSpPr txBox="1"/>
          <p:nvPr/>
        </p:nvSpPr>
        <p:spPr>
          <a:xfrm>
            <a:off x="189108" y="1147433"/>
            <a:ext cx="10813672" cy="584775"/>
          </a:xfrm>
          <a:prstGeom prst="rect">
            <a:avLst/>
          </a:prstGeom>
          <a:noFill/>
        </p:spPr>
        <p:txBody>
          <a:bodyPr wrap="square">
            <a:spAutoFit/>
          </a:bodyPr>
          <a:lstStyle/>
          <a:p>
            <a:r>
              <a:rPr lang="vi-VN" sz="3200" b="1" i="0" dirty="0">
                <a:solidFill>
                  <a:srgbClr val="FF0000"/>
                </a:solidFill>
                <a:effectLst/>
                <a:latin typeface="+mj-lt"/>
              </a:rPr>
              <a:t>Em hãy quan sát các hình ảnh dưới đây và thảo luận</a:t>
            </a:r>
            <a:endParaRPr lang="en-US" sz="3200" b="1" dirty="0">
              <a:solidFill>
                <a:srgbClr val="FF0000"/>
              </a:solidFill>
              <a:latin typeface="+mj-lt"/>
            </a:endParaRPr>
          </a:p>
        </p:txBody>
      </p:sp>
      <p:sp>
        <p:nvSpPr>
          <p:cNvPr id="5" name="WordArt 5">
            <a:extLst>
              <a:ext uri="{FF2B5EF4-FFF2-40B4-BE49-F238E27FC236}">
                <a16:creationId xmlns:a16="http://schemas.microsoft.com/office/drawing/2014/main" id="{4E079DD7-E426-3FCC-826B-A9D27E909DD6}"/>
              </a:ext>
            </a:extLst>
          </p:cNvPr>
          <p:cNvSpPr>
            <a:spLocks noChangeArrowheads="1" noChangeShapeType="1" noTextEdit="1"/>
          </p:cNvSpPr>
          <p:nvPr/>
        </p:nvSpPr>
        <p:spPr bwMode="auto">
          <a:xfrm>
            <a:off x="4476295" y="250823"/>
            <a:ext cx="6381297" cy="936199"/>
          </a:xfrm>
          <a:prstGeom prst="rect">
            <a:avLst/>
          </a:prstGeom>
        </p:spPr>
        <p:txBody>
          <a:bodyPr wrap="none" fromWordArt="1">
            <a:prstTxWarp prst="textPlain">
              <a:avLst>
                <a:gd name="adj" fmla="val 49706"/>
              </a:avLst>
            </a:prstTxWarp>
          </a:bodyPr>
          <a:lstStyle/>
          <a:p>
            <a:pPr algn="ctr" eaLnBrk="0" fontAlgn="base" hangingPunct="0">
              <a:spcBef>
                <a:spcPct val="0"/>
              </a:spcBef>
              <a:spcAft>
                <a:spcPct val="0"/>
              </a:spcAft>
              <a:defRPr/>
            </a:pPr>
            <a:r>
              <a:rPr lang="en-US" sz="3600" b="1" kern="10" dirty="0" err="1">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Thảo</a:t>
            </a:r>
            <a:r>
              <a:rPr lang="en-US" sz="3600" b="1" kern="10" dirty="0">
                <a:ln w="9525">
                  <a:solidFill>
                    <a:srgbClr val="000000"/>
                  </a:solidFill>
                  <a:round/>
                  <a:headEnd/>
                  <a:tailEnd/>
                </a:ln>
                <a:solidFill>
                  <a:srgbClr val="F9DD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 </a:t>
            </a:r>
            <a:r>
              <a:rPr lang="en-US" sz="3600" b="1" kern="10" dirty="0" err="1">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luận</a:t>
            </a:r>
            <a:r>
              <a:rPr lang="en-US" sz="3600" b="1" kern="10" dirty="0">
                <a:ln w="9525">
                  <a:solidFill>
                    <a:srgbClr val="000000"/>
                  </a:solidFill>
                  <a:round/>
                  <a:headEnd/>
                  <a:tailEnd/>
                </a:ln>
                <a:solidFill>
                  <a:srgbClr val="F9DD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 </a:t>
            </a:r>
            <a:r>
              <a:rPr lang="en-US" sz="3600" b="1" kern="10" dirty="0" err="1">
                <a:ln w="9525">
                  <a:solidFill>
                    <a:srgbClr val="000000"/>
                  </a:solidFill>
                  <a:round/>
                  <a:headEnd/>
                  <a:tailEnd/>
                </a:ln>
                <a:solidFill>
                  <a:srgbClr val="F9DD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nhóm</a:t>
            </a:r>
            <a:r>
              <a:rPr lang="en-US" sz="3600" b="1" kern="10" dirty="0">
                <a:ln w="9525">
                  <a:solidFill>
                    <a:srgbClr val="000000"/>
                  </a:solidFill>
                  <a:round/>
                  <a:headEnd/>
                  <a:tailEnd/>
                </a:ln>
                <a:solidFill>
                  <a:srgbClr val="F9DD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 </a:t>
            </a:r>
            <a:r>
              <a:rPr lang="en-US" sz="3600" b="1" kern="10" dirty="0" err="1">
                <a:ln w="9525">
                  <a:solidFill>
                    <a:srgbClr val="000000"/>
                  </a:solidFill>
                  <a:round/>
                  <a:headEnd/>
                  <a:tailEnd/>
                </a:ln>
                <a:solidFill>
                  <a:srgbClr val="F9DD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đôi</a:t>
            </a:r>
            <a:endParaRPr lang="en-US" sz="3600" b="1" kern="10" dirty="0">
              <a:ln w="9525">
                <a:solidFill>
                  <a:srgbClr val="000000"/>
                </a:solidFill>
                <a:round/>
                <a:headEnd/>
                <a:tailEnd/>
              </a:ln>
              <a:solidFill>
                <a:srgbClr val="F9DD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endParaRPr>
          </a:p>
        </p:txBody>
      </p:sp>
      <p:pic>
        <p:nvPicPr>
          <p:cNvPr id="2" name="Picture 1" descr="Giải Công dân 8 Cánh diều bài 10 Quyền và nghĩa vụ lao động của công dân">
            <a:extLst>
              <a:ext uri="{FF2B5EF4-FFF2-40B4-BE49-F238E27FC236}">
                <a16:creationId xmlns:a16="http://schemas.microsoft.com/office/drawing/2014/main" id="{606D548B-6649-C662-DF23-963BC74676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6310" y="1652243"/>
            <a:ext cx="5906892" cy="2933059"/>
          </a:xfrm>
          <a:prstGeom prst="rect">
            <a:avLst/>
          </a:prstGeom>
          <a:noFill/>
          <a:ln>
            <a:noFill/>
          </a:ln>
        </p:spPr>
      </p:pic>
      <p:pic>
        <p:nvPicPr>
          <p:cNvPr id="3" name="Picture 2" descr="Giải Công dân 8 Cánh diều bài 10 Quyền và nghĩa vụ lao động của công dân">
            <a:extLst>
              <a:ext uri="{FF2B5EF4-FFF2-40B4-BE49-F238E27FC236}">
                <a16:creationId xmlns:a16="http://schemas.microsoft.com/office/drawing/2014/main" id="{7181C4AD-1E6A-FB28-A28F-25C0106E67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33202" y="1852129"/>
            <a:ext cx="5662053" cy="2933059"/>
          </a:xfrm>
          <a:prstGeom prst="rect">
            <a:avLst/>
          </a:prstGeom>
          <a:noFill/>
          <a:ln>
            <a:noFill/>
          </a:ln>
        </p:spPr>
      </p:pic>
      <p:pic>
        <p:nvPicPr>
          <p:cNvPr id="8" name="Picture 7" descr="Think, Pair, Share – phương pháp học tốt cho nhóm trẻ - CTH EDU">
            <a:extLst>
              <a:ext uri="{FF2B5EF4-FFF2-40B4-BE49-F238E27FC236}">
                <a16:creationId xmlns:a16="http://schemas.microsoft.com/office/drawing/2014/main" id="{0CDA5998-0C50-1FF5-B6B8-08D344ED63FC}"/>
              </a:ext>
            </a:extLst>
          </p:cNvPr>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61510" y="0"/>
            <a:ext cx="3324357" cy="1147433"/>
          </a:xfrm>
          <a:prstGeom prst="rect">
            <a:avLst/>
          </a:prstGeom>
          <a:noFill/>
          <a:ln>
            <a:noFill/>
          </a:ln>
        </p:spPr>
      </p:pic>
      <p:graphicFrame>
        <p:nvGraphicFramePr>
          <p:cNvPr id="12" name="TextBox 6">
            <a:extLst>
              <a:ext uri="{FF2B5EF4-FFF2-40B4-BE49-F238E27FC236}">
                <a16:creationId xmlns:a16="http://schemas.microsoft.com/office/drawing/2014/main" id="{AA786F78-120B-DFD8-A3DD-C680D563370C}"/>
              </a:ext>
            </a:extLst>
          </p:cNvPr>
          <p:cNvGraphicFramePr/>
          <p:nvPr/>
        </p:nvGraphicFramePr>
        <p:xfrm>
          <a:off x="158360" y="4688703"/>
          <a:ext cx="11430911" cy="191847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50576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9179388E-5E30-4889-77FA-8670666E08CB}"/>
              </a:ext>
            </a:extLst>
          </p:cNvPr>
          <p:cNvSpPr/>
          <p:nvPr/>
        </p:nvSpPr>
        <p:spPr>
          <a:xfrm>
            <a:off x="2419003" y="194888"/>
            <a:ext cx="6888480" cy="1300480"/>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PHIẾU BÀI TẬP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(THẢO LUẬN NHÓM </a:t>
            </a:r>
            <a:r>
              <a:rPr kumimoji="0" lang="vi-VN"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ĐÔI</a:t>
            </a:r>
            <a:r>
              <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p>
        </p:txBody>
      </p:sp>
      <p:cxnSp>
        <p:nvCxnSpPr>
          <p:cNvPr id="5" name="Straight Arrow Connector 4">
            <a:extLst>
              <a:ext uri="{FF2B5EF4-FFF2-40B4-BE49-F238E27FC236}">
                <a16:creationId xmlns:a16="http://schemas.microsoft.com/office/drawing/2014/main" id="{9439B5BC-0743-5BB1-589D-E75C922110F0}"/>
              </a:ext>
            </a:extLst>
          </p:cNvPr>
          <p:cNvCxnSpPr>
            <a:cxnSpLocks/>
          </p:cNvCxnSpPr>
          <p:nvPr/>
        </p:nvCxnSpPr>
        <p:spPr>
          <a:xfrm>
            <a:off x="6259483" y="1485208"/>
            <a:ext cx="3728720" cy="731520"/>
          </a:xfrm>
          <a:prstGeom prst="straightConnector1">
            <a:avLst/>
          </a:prstGeom>
          <a:noFill/>
          <a:ln w="28575" cap="flat" cmpd="sng" algn="ctr">
            <a:solidFill>
              <a:srgbClr val="FF9933"/>
            </a:solidFill>
            <a:prstDash val="solid"/>
            <a:miter lim="800000"/>
            <a:tailEnd type="triangle"/>
          </a:ln>
          <a:effectLst/>
        </p:spPr>
      </p:cxnSp>
      <p:sp>
        <p:nvSpPr>
          <p:cNvPr id="6" name="Rectangle: Rounded Corners 13">
            <a:extLst>
              <a:ext uri="{FF2B5EF4-FFF2-40B4-BE49-F238E27FC236}">
                <a16:creationId xmlns:a16="http://schemas.microsoft.com/office/drawing/2014/main" id="{3F584D8C-08A7-C58B-2E92-99D086B136E7}"/>
              </a:ext>
            </a:extLst>
          </p:cNvPr>
          <p:cNvSpPr/>
          <p:nvPr/>
        </p:nvSpPr>
        <p:spPr>
          <a:xfrm>
            <a:off x="397177" y="2186247"/>
            <a:ext cx="5535339" cy="1838960"/>
          </a:xfrm>
          <a:prstGeom prst="roundRect">
            <a:avLst/>
          </a:prstGeom>
          <a:solidFill>
            <a:srgbClr val="CCFFCC"/>
          </a:solidFill>
          <a:ln w="12700" cap="flat" cmpd="sng" algn="ctr">
            <a:solidFill>
              <a:srgbClr val="4472C4">
                <a:shade val="50000"/>
              </a:srgbClr>
            </a:solidFill>
            <a:prstDash val="solid"/>
            <a:miter lim="800000"/>
          </a:ln>
          <a:effectLst/>
        </p:spPr>
        <p:txBody>
          <a:bodyPr rtlCol="0" anchor="ctr"/>
          <a:lstStyle/>
          <a:p>
            <a:pPr lvl="0">
              <a:defRPr/>
            </a:pPr>
            <a:r>
              <a:rPr kumimoji="0" lang="en-US" sz="2800" b="0" i="0" u="sng" strike="noStrike" kern="0" cap="none" spc="0" normalizeH="0" baseline="0" noProof="0" dirty="0" err="1">
                <a:ln>
                  <a:noFill/>
                </a:ln>
                <a:solidFill>
                  <a:prstClr val="black"/>
                </a:solidFill>
                <a:effectLst/>
                <a:uLnTx/>
                <a:uFillTx/>
                <a:latin typeface="#9Slide05 Fourth Medium" panose="00000600000000000000" pitchFamily="2" charset="0"/>
                <a:ea typeface="+mn-ea"/>
                <a:cs typeface="Times New Roman" pitchFamily="18" charset="0"/>
              </a:rPr>
              <a:t>Câu</a:t>
            </a:r>
            <a:r>
              <a:rPr kumimoji="0" lang="en-US" sz="2800" b="0" i="0" u="sng" strike="noStrike" kern="0" cap="none" spc="0" normalizeH="0" baseline="0" noProof="0" dirty="0">
                <a:ln>
                  <a:noFill/>
                </a:ln>
                <a:solidFill>
                  <a:prstClr val="black"/>
                </a:solidFill>
                <a:effectLst/>
                <a:uLnTx/>
                <a:uFillTx/>
                <a:latin typeface="#9Slide05 Fourth Medium" panose="00000600000000000000" pitchFamily="2" charset="0"/>
                <a:ea typeface="+mn-ea"/>
                <a:cs typeface="Times New Roman" pitchFamily="18" charset="0"/>
              </a:rPr>
              <a:t> 1</a:t>
            </a:r>
            <a:r>
              <a:rPr kumimoji="0" lang="en-US" sz="2800" b="1" i="0" u="none" strike="noStrike" kern="0" cap="none" spc="0" normalizeH="0" baseline="0" noProof="0" dirty="0">
                <a:ln>
                  <a:noFill/>
                </a:ln>
                <a:solidFill>
                  <a:prstClr val="black"/>
                </a:solidFill>
                <a:effectLst/>
                <a:uLnTx/>
                <a:uFillTx/>
                <a:latin typeface="#9Slide05 Fourth Medium" panose="00000600000000000000" pitchFamily="2" charset="0"/>
                <a:ea typeface="+mn-ea"/>
                <a:cs typeface="Times New Roman"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hãy</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con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từng</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ảnh</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đã</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tạo</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ra</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sản</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endParaRPr kumimoji="0" lang="en-US" sz="2800" b="0" i="0" u="none" strike="noStrike" kern="0" cap="none" spc="0" normalizeH="0" baseline="0" noProof="0" dirty="0">
              <a:ln>
                <a:noFill/>
              </a:ln>
              <a:solidFill>
                <a:prstClr val="black">
                  <a:lumMod val="95000"/>
                  <a:lumOff val="5000"/>
                </a:prstClr>
              </a:solidFill>
              <a:effectLst/>
              <a:uLnTx/>
              <a:uFillTx/>
              <a:latin typeface="#9Slide05 Fourth Medium" panose="00000600000000000000" pitchFamily="2" charset="0"/>
              <a:ea typeface="+mn-ea"/>
              <a:cs typeface="+mn-cs"/>
            </a:endParaRPr>
          </a:p>
        </p:txBody>
      </p:sp>
      <p:sp>
        <p:nvSpPr>
          <p:cNvPr id="7" name="Rectangle: Rounded Corners 15">
            <a:extLst>
              <a:ext uri="{FF2B5EF4-FFF2-40B4-BE49-F238E27FC236}">
                <a16:creationId xmlns:a16="http://schemas.microsoft.com/office/drawing/2014/main" id="{55342C9A-14BD-7214-8C33-CA692CCDABB4}"/>
              </a:ext>
            </a:extLst>
          </p:cNvPr>
          <p:cNvSpPr/>
          <p:nvPr/>
        </p:nvSpPr>
        <p:spPr>
          <a:xfrm>
            <a:off x="7480103" y="2342044"/>
            <a:ext cx="4453778" cy="1838960"/>
          </a:xfrm>
          <a:prstGeom prst="roundRect">
            <a:avLst/>
          </a:prstGeom>
          <a:solidFill>
            <a:srgbClr val="CCFFCC"/>
          </a:solidFill>
          <a:ln w="12700" cap="flat" cmpd="sng" algn="ctr">
            <a:solidFill>
              <a:srgbClr val="4472C4">
                <a:shade val="50000"/>
              </a:srgbClr>
            </a:solidFill>
            <a:prstDash val="solid"/>
            <a:miter lim="800000"/>
          </a:ln>
          <a:effectLst>
            <a:outerShdw blurRad="50800" dist="38100" dir="2700000" algn="tl" rotWithShape="0">
              <a:prstClr val="black">
                <a:alpha val="40000"/>
              </a:prstClr>
            </a:outerShdw>
          </a:effectLst>
        </p:spPr>
        <p:txBody>
          <a:bodyPr rtlCol="0" anchor="ctr"/>
          <a:lstStyle/>
          <a:p>
            <a:pPr lvl="0">
              <a:defRPr/>
            </a:pPr>
            <a:r>
              <a:rPr kumimoji="0" lang="en-US" sz="2800" b="0" i="0" u="sng" strike="noStrike" kern="0" cap="none" spc="0" normalizeH="0" baseline="0" noProof="0" dirty="0" err="1">
                <a:ln>
                  <a:noFill/>
                </a:ln>
                <a:solidFill>
                  <a:prstClr val="black"/>
                </a:solidFill>
                <a:effectLst/>
                <a:uLnTx/>
                <a:uFillTx/>
                <a:latin typeface="#9Slide05 Fourth Medium" panose="00000600000000000000" pitchFamily="2" charset="0"/>
                <a:ea typeface="+mn-ea"/>
                <a:cs typeface="Times New Roman" pitchFamily="18" charset="0"/>
              </a:rPr>
              <a:t>Câu</a:t>
            </a:r>
            <a:r>
              <a:rPr kumimoji="0" lang="en-US" sz="2800" b="0" i="0" u="sng" strike="noStrike" kern="0" cap="none" spc="0" normalizeH="0" baseline="0" noProof="0" dirty="0">
                <a:ln>
                  <a:noFill/>
                </a:ln>
                <a:solidFill>
                  <a:prstClr val="black"/>
                </a:solidFill>
                <a:effectLst/>
                <a:uLnTx/>
                <a:uFillTx/>
                <a:latin typeface="#9Slide05 Fourth Medium" panose="00000600000000000000" pitchFamily="2" charset="0"/>
                <a:ea typeface="+mn-ea"/>
                <a:cs typeface="Times New Roman" pitchFamily="18" charset="0"/>
              </a:rPr>
              <a:t> 2</a:t>
            </a:r>
            <a:r>
              <a:rPr kumimoji="0" lang="en-US" sz="2800" b="0" i="0" u="none" strike="noStrike" kern="0" cap="none" spc="0" normalizeH="0" baseline="0" noProof="0" dirty="0">
                <a:ln>
                  <a:noFill/>
                </a:ln>
                <a:solidFill>
                  <a:prstClr val="black"/>
                </a:solidFill>
                <a:effectLst/>
                <a:uLnTx/>
                <a:uFillTx/>
                <a:latin typeface="#9Slide05 Fourth Medium" panose="00000600000000000000" pitchFamily="2" charset="0"/>
                <a:ea typeface="+mn-ea"/>
                <a:cs typeface="Times New Roman"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sản</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ý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đời</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con </a:t>
            </a:r>
            <a:r>
              <a:rPr lang="en-US" sz="28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0" cap="none" spc="0" normalizeH="0" baseline="0" noProof="0" dirty="0">
              <a:ln>
                <a:noFill/>
              </a:ln>
              <a:solidFill>
                <a:prstClr val="black"/>
              </a:solidFill>
              <a:effectLst/>
              <a:uLnTx/>
              <a:uFillTx/>
              <a:latin typeface="#9Slide05 Fourth Medium" panose="00000600000000000000" pitchFamily="2" charset="0"/>
              <a:ea typeface="Times New Roman" panose="02020603050405020304" pitchFamily="18" charset="0"/>
              <a:cs typeface="+mn-cs"/>
            </a:endParaRPr>
          </a:p>
        </p:txBody>
      </p:sp>
      <p:sp>
        <p:nvSpPr>
          <p:cNvPr id="8" name="Rectangle: Rounded Corners 23">
            <a:extLst>
              <a:ext uri="{FF2B5EF4-FFF2-40B4-BE49-F238E27FC236}">
                <a16:creationId xmlns:a16="http://schemas.microsoft.com/office/drawing/2014/main" id="{152CF6B5-7D30-64F6-EE36-F8EE5BE254A1}"/>
              </a:ext>
            </a:extLst>
          </p:cNvPr>
          <p:cNvSpPr/>
          <p:nvPr/>
        </p:nvSpPr>
        <p:spPr>
          <a:xfrm>
            <a:off x="715585" y="4629728"/>
            <a:ext cx="5380411" cy="2122054"/>
          </a:xfrm>
          <a:prstGeom prst="roundRect">
            <a:avLst/>
          </a:prstGeom>
          <a:solidFill>
            <a:srgbClr val="A5A5A5">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p:txBody>
      </p:sp>
      <p:sp>
        <p:nvSpPr>
          <p:cNvPr id="9" name="Rectangle: Rounded Corners 25">
            <a:extLst>
              <a:ext uri="{FF2B5EF4-FFF2-40B4-BE49-F238E27FC236}">
                <a16:creationId xmlns:a16="http://schemas.microsoft.com/office/drawing/2014/main" id="{17C2E4E2-B928-977A-2389-086C5ADF6176}"/>
              </a:ext>
            </a:extLst>
          </p:cNvPr>
          <p:cNvSpPr/>
          <p:nvPr/>
        </p:nvSpPr>
        <p:spPr>
          <a:xfrm>
            <a:off x="6811581" y="4821083"/>
            <a:ext cx="5270888" cy="1818639"/>
          </a:xfrm>
          <a:prstGeom prst="roundRect">
            <a:avLst/>
          </a:prstGeom>
          <a:solidFill>
            <a:srgbClr val="A5A5A5">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cxnSp>
        <p:nvCxnSpPr>
          <p:cNvPr id="10" name="Straight Arrow Connector 9">
            <a:extLst>
              <a:ext uri="{FF2B5EF4-FFF2-40B4-BE49-F238E27FC236}">
                <a16:creationId xmlns:a16="http://schemas.microsoft.com/office/drawing/2014/main" id="{0BD8EF19-C0B4-E8E2-085D-789E82E463E2}"/>
              </a:ext>
            </a:extLst>
          </p:cNvPr>
          <p:cNvCxnSpPr>
            <a:cxnSpLocks/>
          </p:cNvCxnSpPr>
          <p:nvPr/>
        </p:nvCxnSpPr>
        <p:spPr>
          <a:xfrm flipH="1">
            <a:off x="2919384" y="1485208"/>
            <a:ext cx="3378200" cy="660400"/>
          </a:xfrm>
          <a:prstGeom prst="straightConnector1">
            <a:avLst/>
          </a:prstGeom>
          <a:noFill/>
          <a:ln w="28575" cap="flat" cmpd="sng" algn="ctr">
            <a:solidFill>
              <a:srgbClr val="FF9933"/>
            </a:solidFill>
            <a:prstDash val="solid"/>
            <a:miter lim="800000"/>
            <a:tailEnd type="triangle"/>
          </a:ln>
          <a:effectLst/>
        </p:spPr>
      </p:cxnSp>
      <p:cxnSp>
        <p:nvCxnSpPr>
          <p:cNvPr id="11" name="Straight Connector 10">
            <a:extLst>
              <a:ext uri="{FF2B5EF4-FFF2-40B4-BE49-F238E27FC236}">
                <a16:creationId xmlns:a16="http://schemas.microsoft.com/office/drawing/2014/main" id="{93FB6F63-3568-9D82-0583-E32F2B215A2C}"/>
              </a:ext>
            </a:extLst>
          </p:cNvPr>
          <p:cNvCxnSpPr>
            <a:cxnSpLocks/>
          </p:cNvCxnSpPr>
          <p:nvPr/>
        </p:nvCxnSpPr>
        <p:spPr>
          <a:xfrm>
            <a:off x="2660303" y="3959168"/>
            <a:ext cx="0" cy="670559"/>
          </a:xfrm>
          <a:prstGeom prst="line">
            <a:avLst/>
          </a:prstGeom>
          <a:noFill/>
          <a:ln w="28575" cap="flat" cmpd="sng" algn="ctr">
            <a:solidFill>
              <a:srgbClr val="ED7D31"/>
            </a:solidFill>
            <a:prstDash val="dash"/>
            <a:round/>
            <a:headEnd type="none" w="med" len="med"/>
            <a:tailEnd type="none" w="med" len="med"/>
          </a:ln>
          <a:effectLst/>
        </p:spPr>
      </p:cxnSp>
      <p:cxnSp>
        <p:nvCxnSpPr>
          <p:cNvPr id="12" name="Straight Connector 11">
            <a:extLst>
              <a:ext uri="{FF2B5EF4-FFF2-40B4-BE49-F238E27FC236}">
                <a16:creationId xmlns:a16="http://schemas.microsoft.com/office/drawing/2014/main" id="{40A66764-D409-F398-0DD8-3D1F10594C90}"/>
              </a:ext>
            </a:extLst>
          </p:cNvPr>
          <p:cNvCxnSpPr>
            <a:cxnSpLocks/>
          </p:cNvCxnSpPr>
          <p:nvPr/>
        </p:nvCxnSpPr>
        <p:spPr>
          <a:xfrm>
            <a:off x="10052974" y="4025207"/>
            <a:ext cx="0" cy="670559"/>
          </a:xfrm>
          <a:prstGeom prst="line">
            <a:avLst/>
          </a:prstGeom>
          <a:noFill/>
          <a:ln w="28575" cap="flat" cmpd="sng" algn="ctr">
            <a:solidFill>
              <a:srgbClr val="ED7D31"/>
            </a:solidFill>
            <a:prstDash val="dash"/>
            <a:round/>
            <a:headEnd type="none" w="med" len="med"/>
            <a:tailEnd type="none" w="med" len="med"/>
          </a:ln>
          <a:effectLst/>
        </p:spPr>
      </p:cxnSp>
      <p:pic>
        <p:nvPicPr>
          <p:cNvPr id="13" name="Shape 1">
            <a:extLst>
              <a:ext uri="{FF2B5EF4-FFF2-40B4-BE49-F238E27FC236}">
                <a16:creationId xmlns:a16="http://schemas.microsoft.com/office/drawing/2014/main" id="{87CF1ECE-70EB-F884-4493-4D6D6DE6C8CC}"/>
              </a:ext>
            </a:extLst>
          </p:cNvPr>
          <p:cNvPicPr/>
          <p:nvPr/>
        </p:nvPicPr>
        <p:blipFill>
          <a:blip r:embed="rId2"/>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295144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228600" y="2202177"/>
          <a:ext cx="11734800" cy="4626584"/>
        </p:xfrm>
        <a:graphic>
          <a:graphicData uri="http://schemas.openxmlformats.org/drawingml/2006/table">
            <a:tbl>
              <a:tblPr firstRow="1" firstCol="1" bandRow="1"/>
              <a:tblGrid>
                <a:gridCol w="2520226">
                  <a:extLst>
                    <a:ext uri="{9D8B030D-6E8A-4147-A177-3AD203B41FA5}">
                      <a16:colId xmlns:a16="http://schemas.microsoft.com/office/drawing/2014/main" val="20000"/>
                    </a:ext>
                  </a:extLst>
                </a:gridCol>
                <a:gridCol w="9214574">
                  <a:extLst>
                    <a:ext uri="{9D8B030D-6E8A-4147-A177-3AD203B41FA5}">
                      <a16:colId xmlns:a16="http://schemas.microsoft.com/office/drawing/2014/main" val="20001"/>
                    </a:ext>
                  </a:extLst>
                </a:gridCol>
              </a:tblGrid>
              <a:tr h="1695520">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“Think</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độc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lập</a:t>
                      </a:r>
                      <a:r>
                        <a:rPr lang="vi-VN" sz="3200" dirty="0">
                          <a:solidFill>
                            <a:srgbClr val="000000"/>
                          </a:solidFill>
                          <a:effectLst/>
                          <a:latin typeface="#9Slide05 Brannboll Ny" panose="02000000000000000000" pitchFamily="2" charset="0"/>
                          <a:ea typeface="DengXian"/>
                        </a:rPr>
                        <a:t> và hoàn thành phiếu bài tập</a:t>
                      </a:r>
                      <a:endParaRPr lang="en-US" sz="3200" b="0" i="0" kern="1200" dirty="0">
                        <a:solidFill>
                          <a:schemeClr val="tx1"/>
                        </a:solidFill>
                        <a:effectLst/>
                        <a:latin typeface="#9Slide05 Brannboll Ny" panose="02000000000000000000" pitchFamily="2"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1105119">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cặp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đôi</a:t>
                      </a:r>
                      <a:r>
                        <a:rPr lang="en-US" sz="3200" b="1" dirty="0">
                          <a:solidFill>
                            <a:srgbClr val="FF0000"/>
                          </a:solidFill>
                          <a:effectLst/>
                          <a:latin typeface="#9Slide05 Brannboll Ny" panose="02000000000000000000" pitchFamily="2" charset="0"/>
                          <a:ea typeface="DengXian"/>
                        </a:rPr>
                        <a:t> “Pair”: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với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bạn</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của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mình</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1825945">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trình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bày</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trước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lớp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“Share”: </a:t>
                      </a:r>
                      <a:r>
                        <a:rPr lang="en-US" sz="3200" dirty="0">
                          <a:solidFill>
                            <a:srgbClr val="000000"/>
                          </a:solidFill>
                          <a:effectLst/>
                          <a:latin typeface="#9Slide05 Brannboll Ny" panose="02000000000000000000" pitchFamily="2" charset="0"/>
                          <a:ea typeface="DengXian"/>
                        </a:rPr>
                        <a:t>Chia </a:t>
                      </a:r>
                      <a:r>
                        <a:rPr lang="en-US" sz="3200" dirty="0" err="1">
                          <a:solidFill>
                            <a:srgbClr val="000000"/>
                          </a:solidFill>
                          <a:effectLst/>
                          <a:latin typeface="#9Slide05 Brannboll Ny" panose="02000000000000000000" pitchFamily="2" charset="0"/>
                          <a:ea typeface="DengXian"/>
                        </a:rPr>
                        <a:t>sẻ</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những</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điều</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vừa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về</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phiếu</a:t>
                      </a:r>
                      <a:r>
                        <a:rPr lang="en-US" sz="3200" dirty="0">
                          <a:solidFill>
                            <a:srgbClr val="000000"/>
                          </a:solidFill>
                          <a:effectLst/>
                          <a:latin typeface="#9Slide05 Brannboll Ny" panose="02000000000000000000" pitchFamily="2" charset="0"/>
                          <a:ea typeface="DengXian"/>
                        </a:rPr>
                        <a:t> </a:t>
                      </a:r>
                      <a:r>
                        <a:rPr lang="vi-VN" sz="3200" dirty="0">
                          <a:solidFill>
                            <a:srgbClr val="000000"/>
                          </a:solidFill>
                          <a:effectLst/>
                          <a:latin typeface="#9Slide05 Brannboll Ny" panose="02000000000000000000" pitchFamily="2" charset="0"/>
                          <a:ea typeface="DengXian"/>
                        </a:rPr>
                        <a:t>bài tập </a:t>
                      </a:r>
                      <a:r>
                        <a:rPr lang="en-US" sz="3200" dirty="0" err="1">
                          <a:solidFill>
                            <a:srgbClr val="000000"/>
                          </a:solidFill>
                          <a:effectLst/>
                          <a:latin typeface="#9Slide05 Brannboll Ny" panose="02000000000000000000" pitchFamily="2" charset="0"/>
                          <a:ea typeface="DengXian"/>
                        </a:rPr>
                        <a:t>trước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lớp</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p>
                      <a:pPr marL="0" marR="0" algn="just">
                        <a:spcBef>
                          <a:spcPts val="0"/>
                        </a:spcBef>
                        <a:spcAft>
                          <a:spcPts val="0"/>
                        </a:spcAft>
                      </a:pPr>
                      <a:r>
                        <a:rPr lang="en-US" sz="3200" dirty="0">
                          <a:solidFill>
                            <a:srgbClr val="000000"/>
                          </a:solidFill>
                          <a:effectLst/>
                          <a:latin typeface="#9Slide05 Brannboll Ny" panose="02000000000000000000" pitchFamily="2" charset="0"/>
                          <a:ea typeface="DengXian"/>
                        </a:rPr>
                        <a:t> </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bl>
          </a:graphicData>
        </a:graphic>
      </p:graphicFrame>
      <p:pic>
        <p:nvPicPr>
          <p:cNvPr id="10" name="Picture 9" descr="Think, Pair, Share – phương pháp học tốt cho nhóm trẻ - CTH EDU"/>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1510" y="0"/>
            <a:ext cx="3324357" cy="2202178"/>
          </a:xfrm>
          <a:prstGeom prst="rect">
            <a:avLst/>
          </a:prstGeom>
          <a:noFill/>
          <a:ln>
            <a:noFill/>
          </a:ln>
        </p:spPr>
      </p:pic>
      <p:grpSp>
        <p:nvGrpSpPr>
          <p:cNvPr id="15" name="Group 14"/>
          <p:cNvGrpSpPr/>
          <p:nvPr/>
        </p:nvGrpSpPr>
        <p:grpSpPr>
          <a:xfrm rot="198028">
            <a:off x="3129280" y="-151836"/>
            <a:ext cx="8001285" cy="1402334"/>
            <a:chOff x="5855626" y="-119829"/>
            <a:chExt cx="5927300" cy="3556577"/>
          </a:xfrm>
        </p:grpSpPr>
        <p:sp>
          <p:nvSpPr>
            <p:cNvPr id="16" name="Rectangle 1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rotWithShape="1">
            <a:blip r:embed="rId5">
              <a:extLst>
                <a:ext uri="{BEBA8EAE-BF5A-486C-A8C5-ECC9F3942E4B}">
                  <a14:imgProps xmlns:a14="http://schemas.microsoft.com/office/drawing/2010/main">
                    <a14:imgLayer r:embed="rId6">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pic>
        <p:nvPicPr>
          <p:cNvPr id="20" name="Picture 12" descr="Ink, Think, Pair Share - Welcome!"/>
          <p:cNvPicPr>
            <a:picLocks noChangeAspect="1" noChangeArrowheads="1"/>
          </p:cNvPicPr>
          <p:nvPr/>
        </p:nvPicPr>
        <p:blipFill rotWithShape="1">
          <a:blip r:embed="rId7">
            <a:extLst>
              <a:ext uri="{28A0092B-C50C-407E-A947-70E740481C1C}">
                <a14:useLocalDpi xmlns:a14="http://schemas.microsoft.com/office/drawing/2010/main" val="0"/>
              </a:ext>
            </a:extLst>
          </a:blip>
          <a:srcRect b="67768"/>
          <a:stretch/>
        </p:blipFill>
        <p:spPr bwMode="auto">
          <a:xfrm>
            <a:off x="393446" y="2780676"/>
            <a:ext cx="2208127" cy="8382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7">
            <a:extLst>
              <a:ext uri="{28A0092B-C50C-407E-A947-70E740481C1C}">
                <a14:useLocalDpi xmlns:a14="http://schemas.microsoft.com/office/drawing/2010/main" val="0"/>
              </a:ext>
            </a:extLst>
          </a:blip>
          <a:srcRect t="35388" b="29105"/>
          <a:stretch/>
        </p:blipFill>
        <p:spPr bwMode="auto">
          <a:xfrm>
            <a:off x="393446" y="3959289"/>
            <a:ext cx="2208127" cy="8598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7">
            <a:extLst>
              <a:ext uri="{28A0092B-C50C-407E-A947-70E740481C1C}">
                <a14:useLocalDpi xmlns:a14="http://schemas.microsoft.com/office/drawing/2010/main" val="0"/>
              </a:ext>
            </a:extLst>
          </a:blip>
          <a:srcRect t="69639"/>
          <a:stretch/>
        </p:blipFill>
        <p:spPr bwMode="auto">
          <a:xfrm>
            <a:off x="306472" y="5375988"/>
            <a:ext cx="2084491" cy="13742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443BA95-8540-45D8-BD8D-C331960A9503}"/>
              </a:ext>
            </a:extLst>
          </p:cNvPr>
          <p:cNvSpPr txBox="1"/>
          <p:nvPr/>
        </p:nvSpPr>
        <p:spPr>
          <a:xfrm>
            <a:off x="3886382" y="1408736"/>
            <a:ext cx="679128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9Slide05 Brannboll Ny" panose="02000000000000000000" pitchFamily="2" charset="0"/>
                <a:ea typeface="DengXian"/>
                <a:cs typeface="+mn-cs"/>
              </a:rPr>
              <a:t>Nhiệm vụ: Hoàn thành phiếu bài tập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8" name="Shape 1">
            <a:extLst>
              <a:ext uri="{FF2B5EF4-FFF2-40B4-BE49-F238E27FC236}">
                <a16:creationId xmlns:a16="http://schemas.microsoft.com/office/drawing/2014/main" id="{832060D1-9B8D-4E22-95C7-1E16848B44ED}"/>
              </a:ext>
            </a:extLst>
          </p:cNvPr>
          <p:cNvPicPr/>
          <p:nvPr/>
        </p:nvPicPr>
        <p:blipFill>
          <a:blip r:embed="rId8"/>
          <a:stretch/>
        </p:blipFill>
        <p:spPr>
          <a:xfrm>
            <a:off x="11033760" y="0"/>
            <a:ext cx="1158240" cy="1048385"/>
          </a:xfrm>
          <a:prstGeom prst="rect">
            <a:avLst/>
          </a:prstGeom>
          <a:noFill/>
          <a:ln>
            <a:noFill/>
          </a:ln>
        </p:spPr>
      </p:pic>
      <p:sp>
        <p:nvSpPr>
          <p:cNvPr id="2" name="WordArt 5">
            <a:extLst>
              <a:ext uri="{FF2B5EF4-FFF2-40B4-BE49-F238E27FC236}">
                <a16:creationId xmlns:a16="http://schemas.microsoft.com/office/drawing/2014/main" id="{06898AD1-A52B-849E-52B4-B4EDD13FDC49}"/>
              </a:ext>
            </a:extLst>
          </p:cNvPr>
          <p:cNvSpPr>
            <a:spLocks noChangeArrowheads="1" noChangeShapeType="1" noTextEdit="1"/>
          </p:cNvSpPr>
          <p:nvPr/>
        </p:nvSpPr>
        <p:spPr bwMode="auto">
          <a:xfrm>
            <a:off x="3603429" y="312357"/>
            <a:ext cx="6381297"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spTree>
    <p:extLst>
      <p:ext uri="{BB962C8B-B14F-4D97-AF65-F5344CB8AC3E}">
        <p14:creationId xmlns:p14="http://schemas.microsoft.com/office/powerpoint/2010/main" val="1227022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par>
                                <p:cTn id="27" presetID="16" presetClass="entr" presetSubtype="21"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par>
                                <p:cTn id="33" presetID="16" presetClass="entr" presetSubtype="21"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par>
                                <p:cTn id="36" presetID="42" presetClass="entr" presetSubtype="0"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2304</TotalTime>
  <Words>2719</Words>
  <Application>Microsoft Office PowerPoint</Application>
  <PresentationFormat>Widescreen</PresentationFormat>
  <Paragraphs>266</Paragraphs>
  <Slides>44</Slides>
  <Notes>12</Notes>
  <HiddenSlides>0</HiddenSlides>
  <MMClips>1</MMClips>
  <ScaleCrop>false</ScaleCrop>
  <HeadingPairs>
    <vt:vector size="6" baseType="variant">
      <vt:variant>
        <vt:lpstr>Fonts Used</vt:lpstr>
      </vt:variant>
      <vt:variant>
        <vt:i4>25</vt:i4>
      </vt:variant>
      <vt:variant>
        <vt:lpstr>Theme</vt:lpstr>
      </vt:variant>
      <vt:variant>
        <vt:i4>3</vt:i4>
      </vt:variant>
      <vt:variant>
        <vt:lpstr>Slide Titles</vt:lpstr>
      </vt:variant>
      <vt:variant>
        <vt:i4>44</vt:i4>
      </vt:variant>
    </vt:vector>
  </HeadingPairs>
  <TitlesOfParts>
    <vt:vector size="72" baseType="lpstr">
      <vt:lpstr>微软雅黑</vt:lpstr>
      <vt:lpstr>SimSun</vt:lpstr>
      <vt:lpstr>SimSun</vt:lpstr>
      <vt:lpstr>#9Slide03 Arima Madurai Black</vt:lpstr>
      <vt:lpstr>#9Slide03 Aturdida</vt:lpstr>
      <vt:lpstr>#9Slide05 Brannboll Ny</vt:lpstr>
      <vt:lpstr>#9Slide05 Fourth Medium</vt:lpstr>
      <vt:lpstr>#9Slide07 Marbelia Regular</vt:lpstr>
      <vt:lpstr>Arial</vt:lpstr>
      <vt:lpstr>Calibri</vt:lpstr>
      <vt:lpstr>Calibri Light</vt:lpstr>
      <vt:lpstr>Cambria</vt:lpstr>
      <vt:lpstr>DengXian</vt:lpstr>
      <vt:lpstr>inpin heiti</vt:lpstr>
      <vt:lpstr>Lato Light</vt:lpstr>
      <vt:lpstr>Lato Regular</vt:lpstr>
      <vt:lpstr>Roboto</vt:lpstr>
      <vt:lpstr>Rockwell</vt:lpstr>
      <vt:lpstr>SVN-Vanilla Daisy Pro</vt:lpstr>
      <vt:lpstr>Times New Roman</vt:lpstr>
      <vt:lpstr>Trebuchet MS</vt:lpstr>
      <vt:lpstr>Verdana</vt:lpstr>
      <vt:lpstr>Wingdings</vt:lpstr>
      <vt:lpstr>Wingdings 3</vt:lpstr>
      <vt:lpstr>方正静蕾简体</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Thị Ánh Tuyết</dc:creator>
  <cp:lastModifiedBy>ADMIN</cp:lastModifiedBy>
  <cp:revision>159</cp:revision>
  <dcterms:created xsi:type="dcterms:W3CDTF">2022-08-23T15:38:25Z</dcterms:created>
  <dcterms:modified xsi:type="dcterms:W3CDTF">2025-04-05T08:21:59Z</dcterms:modified>
</cp:coreProperties>
</file>