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9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0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2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3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4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5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6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7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8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9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775" r:id="rId2"/>
    <p:sldMasterId id="2147483793" r:id="rId3"/>
    <p:sldMasterId id="2147483811" r:id="rId4"/>
    <p:sldMasterId id="2147483817" r:id="rId5"/>
    <p:sldMasterId id="2147483835" r:id="rId6"/>
    <p:sldMasterId id="2147483848" r:id="rId7"/>
    <p:sldMasterId id="2147483873" r:id="rId8"/>
    <p:sldMasterId id="2147483886" r:id="rId9"/>
    <p:sldMasterId id="2147483904" r:id="rId10"/>
    <p:sldMasterId id="2147483916" r:id="rId11"/>
    <p:sldMasterId id="2147483940" r:id="rId12"/>
    <p:sldMasterId id="2147483952" r:id="rId13"/>
    <p:sldMasterId id="2147483964" r:id="rId14"/>
    <p:sldMasterId id="2147483976" r:id="rId15"/>
    <p:sldMasterId id="2147483988" r:id="rId16"/>
    <p:sldMasterId id="2147484000" r:id="rId17"/>
    <p:sldMasterId id="2147484012" r:id="rId18"/>
    <p:sldMasterId id="2147484576" r:id="rId19"/>
    <p:sldMasterId id="2147484588" r:id="rId20"/>
  </p:sldMasterIdLst>
  <p:notesMasterIdLst>
    <p:notesMasterId r:id="rId49"/>
  </p:notesMasterIdLst>
  <p:sldIdLst>
    <p:sldId id="279" r:id="rId21"/>
    <p:sldId id="308" r:id="rId22"/>
    <p:sldId id="338" r:id="rId23"/>
    <p:sldId id="339" r:id="rId24"/>
    <p:sldId id="341" r:id="rId25"/>
    <p:sldId id="334" r:id="rId26"/>
    <p:sldId id="310" r:id="rId27"/>
    <p:sldId id="336" r:id="rId28"/>
    <p:sldId id="342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322" r:id="rId37"/>
    <p:sldId id="323" r:id="rId38"/>
    <p:sldId id="324" r:id="rId39"/>
    <p:sldId id="325" r:id="rId40"/>
    <p:sldId id="326" r:id="rId41"/>
    <p:sldId id="327" r:id="rId42"/>
    <p:sldId id="328" r:id="rId43"/>
    <p:sldId id="329" r:id="rId44"/>
    <p:sldId id="330" r:id="rId45"/>
    <p:sldId id="331" r:id="rId46"/>
    <p:sldId id="332" r:id="rId47"/>
    <p:sldId id="333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9" autoAdjust="0"/>
    <p:restoredTop sz="92128" autoAdjust="0"/>
  </p:normalViewPr>
  <p:slideViewPr>
    <p:cSldViewPr>
      <p:cViewPr varScale="1">
        <p:scale>
          <a:sx n="76" d="100"/>
          <a:sy n="76" d="100"/>
        </p:scale>
        <p:origin x="102" y="7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D0C3E-F342-4A6A-8D11-8910C9CF62C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D5C63D-3353-4CBC-AA6A-C0E7FD807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22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1104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8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003713"/>
      </p:ext>
    </p:extLst>
  </p:cSld>
  <p:clrMapOvr>
    <a:masterClrMapping/>
  </p:clrMapOvr>
  <p:transition spd="slow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2025/3/30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768451"/>
      </p:ext>
    </p:extLst>
  </p:cSld>
  <p:clrMapOvr>
    <a:masterClrMapping/>
  </p:clrMapOvr>
  <p:transition spd="slow" advTm="0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2370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0463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186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21251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8191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0450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9221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5408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349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74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598521"/>
      </p:ext>
    </p:extLst>
  </p:cSld>
  <p:clrMapOvr>
    <a:masterClrMapping/>
  </p:clrMapOvr>
  <p:transition spd="slow" advTm="0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20662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69484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49318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84147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675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05368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1572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20314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0963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952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80591"/>
      </p:ext>
    </p:extLst>
  </p:cSld>
  <p:clrMapOvr>
    <a:masterClrMapping/>
  </p:clrMapOvr>
  <p:transition spd="slow" advTm="0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2845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5819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20420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44127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58671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19184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2511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77391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20462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296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02039"/>
      </p:ext>
    </p:extLst>
  </p:cSld>
  <p:clrMapOvr>
    <a:masterClrMapping/>
  </p:clrMapOvr>
  <p:transition spd="slow" advTm="0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58539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57596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7305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57917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66939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89265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36458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7624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7828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716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2025/3/30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889108"/>
      </p:ext>
    </p:extLst>
  </p:cSld>
  <p:clrMapOvr>
    <a:masterClrMapping/>
  </p:clrMapOvr>
  <p:transition spd="slow" advTm="0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0265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0814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82614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67007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14266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9547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771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99759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28929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283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2025/3/30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478587"/>
      </p:ext>
    </p:extLst>
  </p:cSld>
  <p:clrMapOvr>
    <a:masterClrMapping/>
  </p:clrMapOvr>
  <p:transition spd="slow" advTm="0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69048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84674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31734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05396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3518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47BC0-6E41-4182-B781-1D3144EFB5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C9F83-FF14-4CC5-BFE9-A269D0D1BB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362043"/>
      </p:ext>
    </p:extLst>
  </p:cSld>
  <p:clrMapOvr>
    <a:masterClrMapping/>
  </p:clrMapOvr>
  <p:hf sldNum="0" hdr="0" ftr="0" dt="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19DD7-6E0F-4C7E-A74B-FB3A70C2F89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62470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5E875-68A4-4727-AE08-D509689CE5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6C8C6-0493-485D-AEDE-908E0985218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239323"/>
      </p:ext>
    </p:extLst>
  </p:cSld>
  <p:clrMapOvr>
    <a:masterClrMapping/>
  </p:clrMapOvr>
  <p:hf sldNum="0" hdr="0" ftr="0" dt="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10DDF-701B-49C8-A25A-364E4B362D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A2261-B96F-4208-8371-DA79A26F72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434660"/>
      </p:ext>
    </p:extLst>
  </p:cSld>
  <p:clrMapOvr>
    <a:masterClrMapping/>
  </p:clrMapOvr>
  <p:hf sldNum="0" hdr="0" ftr="0" dt="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AF975-2639-4219-AEA1-4F9AE27091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D7803-8DFA-4B87-9CB5-73E8D1F53A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0202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05547"/>
      </p:ext>
    </p:extLst>
  </p:cSld>
  <p:clrMapOvr>
    <a:masterClrMapping/>
  </p:clrMapOvr>
  <p:transition spd="slow" advTm="0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E579D-36D5-48AA-A6DA-7C2DF596A4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9BC51-3CC1-4548-8C19-A711751C835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77982"/>
      </p:ext>
    </p:extLst>
  </p:cSld>
  <p:clrMapOvr>
    <a:masterClrMapping/>
  </p:clrMapOvr>
  <p:hf sldNum="0" hdr="0" ftr="0" dt="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DE584-007E-4DB4-8ADA-CB47709C43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3A772-7222-4199-86AF-8C0FDCBCCE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35715"/>
      </p:ext>
    </p:extLst>
  </p:cSld>
  <p:clrMapOvr>
    <a:masterClrMapping/>
  </p:clrMapOvr>
  <p:hf sldNum="0" hdr="0" ftr="0" dt="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FB86C-A2E1-4B32-B95D-F54397BD3E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57078-E4EA-4EDC-9295-AD4EB974D0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938359"/>
      </p:ext>
    </p:extLst>
  </p:cSld>
  <p:clrMapOvr>
    <a:masterClrMapping/>
  </p:clrMapOvr>
  <p:hf sldNum="0" hdr="0" ftr="0" dt="0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EA240-7269-46D8-9123-B1C4C648B2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E85A3-7649-4DBF-B12B-4D1BCC53E8B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28551"/>
      </p:ext>
    </p:extLst>
  </p:cSld>
  <p:clrMapOvr>
    <a:masterClrMapping/>
  </p:clrMapOvr>
  <p:hf sldNum="0" hdr="0" ftr="0" dt="0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1932B-ED80-4421-90FB-98A830AB0A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E28A7-0684-49DB-8D2A-2D978DB998D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20113"/>
      </p:ext>
    </p:extLst>
  </p:cSld>
  <p:clrMapOvr>
    <a:masterClrMapping/>
  </p:clrMapOvr>
  <p:hf sldNum="0" hdr="0" ftr="0" dt="0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49C13-8473-4F10-8690-3D28B5DE27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18E74-FEC1-4AAD-AC00-4FD414EB16F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746"/>
      </p:ext>
    </p:extLst>
  </p:cSld>
  <p:clrMapOvr>
    <a:masterClrMapping/>
  </p:clrMapOvr>
  <p:hf sldNum="0" hdr="0" ftr="0" dt="0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706964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d Slide Layout">
    <p:bg>
      <p:bgPr>
        <a:solidFill>
          <a:srgbClr val="57A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 rot="2539017">
            <a:off x="-200025" y="417513"/>
            <a:ext cx="1747838" cy="368300"/>
          </a:xfrm>
          <a:custGeom>
            <a:avLst/>
            <a:gdLst/>
            <a:ahLst/>
            <a:cxnLst/>
            <a:rect l="l" t="t" r="r" b="b"/>
            <a:pathLst>
              <a:path w="1311499" h="276834">
                <a:moveTo>
                  <a:pt x="0" y="168822"/>
                </a:moveTo>
                <a:lnTo>
                  <a:pt x="1257493" y="168822"/>
                </a:lnTo>
                <a:cubicBezTo>
                  <a:pt x="1287320" y="168822"/>
                  <a:pt x="1311499" y="193001"/>
                  <a:pt x="1311499" y="222828"/>
                </a:cubicBezTo>
                <a:cubicBezTo>
                  <a:pt x="1311499" y="252655"/>
                  <a:pt x="1287320" y="276834"/>
                  <a:pt x="1257493" y="276834"/>
                </a:cubicBezTo>
                <a:lnTo>
                  <a:pt x="98341" y="276834"/>
                </a:lnTo>
                <a:close/>
                <a:moveTo>
                  <a:pt x="13263" y="108012"/>
                </a:moveTo>
                <a:lnTo>
                  <a:pt x="131896" y="0"/>
                </a:lnTo>
                <a:lnTo>
                  <a:pt x="990679" y="0"/>
                </a:lnTo>
                <a:cubicBezTo>
                  <a:pt x="1020506" y="0"/>
                  <a:pt x="1044685" y="24179"/>
                  <a:pt x="1044685" y="54006"/>
                </a:cubicBezTo>
                <a:cubicBezTo>
                  <a:pt x="1044685" y="83833"/>
                  <a:pt x="1020506" y="108012"/>
                  <a:pt x="990679" y="108012"/>
                </a:cubicBezTo>
                <a:close/>
              </a:path>
            </a:pathLst>
          </a:cu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67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5" name="Rounded Rectangle 7"/>
          <p:cNvSpPr/>
          <p:nvPr userDrawn="1"/>
        </p:nvSpPr>
        <p:spPr>
          <a:xfrm rot="2539017">
            <a:off x="10641013" y="6073775"/>
            <a:ext cx="1752600" cy="368300"/>
          </a:xfrm>
          <a:custGeom>
            <a:avLst/>
            <a:gdLst/>
            <a:ahLst/>
            <a:cxnLst/>
            <a:rect l="l" t="t" r="r" b="b"/>
            <a:pathLst>
              <a:path w="1313980" h="276835">
                <a:moveTo>
                  <a:pt x="282631" y="184641"/>
                </a:moveTo>
                <a:cubicBezTo>
                  <a:pt x="292404" y="174868"/>
                  <a:pt x="305907" y="168823"/>
                  <a:pt x="320820" y="168822"/>
                </a:cubicBezTo>
                <a:lnTo>
                  <a:pt x="1281494" y="168822"/>
                </a:lnTo>
                <a:lnTo>
                  <a:pt x="1162861" y="276834"/>
                </a:lnTo>
                <a:lnTo>
                  <a:pt x="320820" y="276835"/>
                </a:lnTo>
                <a:cubicBezTo>
                  <a:pt x="290992" y="276835"/>
                  <a:pt x="266814" y="252656"/>
                  <a:pt x="266814" y="222829"/>
                </a:cubicBezTo>
                <a:cubicBezTo>
                  <a:pt x="266814" y="207915"/>
                  <a:pt x="272859" y="194413"/>
                  <a:pt x="282631" y="184641"/>
                </a:cubicBezTo>
                <a:close/>
                <a:moveTo>
                  <a:pt x="15817" y="15819"/>
                </a:moveTo>
                <a:cubicBezTo>
                  <a:pt x="25590" y="6046"/>
                  <a:pt x="39091" y="1"/>
                  <a:pt x="54005" y="1"/>
                </a:cubicBezTo>
                <a:lnTo>
                  <a:pt x="1215638" y="0"/>
                </a:lnTo>
                <a:lnTo>
                  <a:pt x="1313980" y="108013"/>
                </a:lnTo>
                <a:lnTo>
                  <a:pt x="54005" y="108013"/>
                </a:lnTo>
                <a:cubicBezTo>
                  <a:pt x="24178" y="108013"/>
                  <a:pt x="0" y="83834"/>
                  <a:pt x="0" y="54007"/>
                </a:cubicBezTo>
                <a:cubicBezTo>
                  <a:pt x="0" y="39093"/>
                  <a:pt x="6044" y="25592"/>
                  <a:pt x="15817" y="15819"/>
                </a:cubicBezTo>
                <a:close/>
              </a:path>
            </a:pathLst>
          </a:cu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67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grpSp>
        <p:nvGrpSpPr>
          <p:cNvPr id="6" name="Group 8"/>
          <p:cNvGrpSpPr>
            <a:grpSpLocks/>
          </p:cNvGrpSpPr>
          <p:nvPr userDrawn="1"/>
        </p:nvGrpSpPr>
        <p:grpSpPr bwMode="auto">
          <a:xfrm>
            <a:off x="3587750" y="425450"/>
            <a:ext cx="5838825" cy="5924550"/>
            <a:chOff x="2987824" y="255370"/>
            <a:chExt cx="3658591" cy="3712633"/>
          </a:xfrm>
        </p:grpSpPr>
        <p:sp>
          <p:nvSpPr>
            <p:cNvPr id="7" name="Rounded Rectangle 7"/>
            <p:cNvSpPr/>
            <p:nvPr userDrawn="1"/>
          </p:nvSpPr>
          <p:spPr>
            <a:xfrm rot="2743412">
              <a:off x="2569975" y="839338"/>
              <a:ext cx="1479284" cy="311348"/>
            </a:xfrm>
            <a:custGeom>
              <a:avLst/>
              <a:gdLst/>
              <a:ahLst/>
              <a:cxnLst/>
              <a:rect l="l" t="t" r="r" b="b"/>
              <a:pathLst>
                <a:path w="1313980" h="276835">
                  <a:moveTo>
                    <a:pt x="282631" y="184641"/>
                  </a:moveTo>
                  <a:cubicBezTo>
                    <a:pt x="292404" y="174868"/>
                    <a:pt x="305907" y="168823"/>
                    <a:pt x="320820" y="168822"/>
                  </a:cubicBezTo>
                  <a:lnTo>
                    <a:pt x="1281494" y="168822"/>
                  </a:lnTo>
                  <a:lnTo>
                    <a:pt x="1162861" y="276834"/>
                  </a:lnTo>
                  <a:lnTo>
                    <a:pt x="320820" y="276835"/>
                  </a:lnTo>
                  <a:cubicBezTo>
                    <a:pt x="290992" y="276835"/>
                    <a:pt x="266814" y="252656"/>
                    <a:pt x="266814" y="222829"/>
                  </a:cubicBezTo>
                  <a:cubicBezTo>
                    <a:pt x="266814" y="207915"/>
                    <a:pt x="272859" y="194413"/>
                    <a:pt x="282631" y="184641"/>
                  </a:cubicBezTo>
                  <a:close/>
                  <a:moveTo>
                    <a:pt x="15817" y="15819"/>
                  </a:moveTo>
                  <a:cubicBezTo>
                    <a:pt x="25590" y="6046"/>
                    <a:pt x="39091" y="1"/>
                    <a:pt x="54005" y="1"/>
                  </a:cubicBezTo>
                  <a:lnTo>
                    <a:pt x="1215638" y="0"/>
                  </a:lnTo>
                  <a:lnTo>
                    <a:pt x="1313980" y="108013"/>
                  </a:lnTo>
                  <a:lnTo>
                    <a:pt x="54005" y="108013"/>
                  </a:lnTo>
                  <a:cubicBezTo>
                    <a:pt x="24178" y="108013"/>
                    <a:pt x="0" y="83834"/>
                    <a:pt x="0" y="54007"/>
                  </a:cubicBezTo>
                  <a:cubicBezTo>
                    <a:pt x="0" y="39093"/>
                    <a:pt x="6044" y="25592"/>
                    <a:pt x="15817" y="15819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67" dirty="0">
                <a:solidFill>
                  <a:prstClr val="white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8" name="Rounded Rectangle 3"/>
            <p:cNvSpPr/>
            <p:nvPr userDrawn="1"/>
          </p:nvSpPr>
          <p:spPr>
            <a:xfrm rot="2588287">
              <a:off x="4910624" y="3206973"/>
              <a:ext cx="1477163" cy="312371"/>
            </a:xfrm>
            <a:custGeom>
              <a:avLst/>
              <a:gdLst/>
              <a:ahLst/>
              <a:cxnLst/>
              <a:rect l="l" t="t" r="r" b="b"/>
              <a:pathLst>
                <a:path w="1311499" h="276834">
                  <a:moveTo>
                    <a:pt x="0" y="168822"/>
                  </a:moveTo>
                  <a:lnTo>
                    <a:pt x="1257493" y="168822"/>
                  </a:lnTo>
                  <a:cubicBezTo>
                    <a:pt x="1287320" y="168822"/>
                    <a:pt x="1311499" y="193001"/>
                    <a:pt x="1311499" y="222828"/>
                  </a:cubicBezTo>
                  <a:cubicBezTo>
                    <a:pt x="1311499" y="252655"/>
                    <a:pt x="1287320" y="276834"/>
                    <a:pt x="1257493" y="276834"/>
                  </a:cubicBezTo>
                  <a:lnTo>
                    <a:pt x="98341" y="276834"/>
                  </a:lnTo>
                  <a:close/>
                  <a:moveTo>
                    <a:pt x="13263" y="108012"/>
                  </a:moveTo>
                  <a:lnTo>
                    <a:pt x="131896" y="0"/>
                  </a:lnTo>
                  <a:lnTo>
                    <a:pt x="990679" y="0"/>
                  </a:lnTo>
                  <a:cubicBezTo>
                    <a:pt x="1020506" y="0"/>
                    <a:pt x="1044685" y="24179"/>
                    <a:pt x="1044685" y="54006"/>
                  </a:cubicBezTo>
                  <a:cubicBezTo>
                    <a:pt x="1044685" y="83833"/>
                    <a:pt x="1020506" y="108012"/>
                    <a:pt x="990679" y="108012"/>
                  </a:cubicBezTo>
                  <a:close/>
                </a:path>
              </a:pathLst>
            </a:cu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67" dirty="0">
                <a:solidFill>
                  <a:prstClr val="white"/>
                </a:solidFill>
                <a:sym typeface="Arial" panose="020B0604020202020204" pitchFamily="34" charset="0"/>
              </a:endParaRPr>
            </a:p>
          </p:txBody>
        </p:sp>
        <p:grpSp>
          <p:nvGrpSpPr>
            <p:cNvPr id="9" name="Group 11"/>
            <p:cNvGrpSpPr>
              <a:grpSpLocks/>
            </p:cNvGrpSpPr>
            <p:nvPr userDrawn="1"/>
          </p:nvGrpSpPr>
          <p:grpSpPr bwMode="auto">
            <a:xfrm>
              <a:off x="2987824" y="302237"/>
              <a:ext cx="3658591" cy="3665766"/>
              <a:chOff x="894913" y="1065128"/>
              <a:chExt cx="2420639" cy="2425386"/>
            </a:xfrm>
          </p:grpSpPr>
          <p:pic>
            <p:nvPicPr>
              <p:cNvPr id="13" name="Picture 13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004758">
                <a:off x="963129" y="1820488"/>
                <a:ext cx="1630218" cy="1709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4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3030977">
                <a:off x="1645526" y="1354124"/>
                <a:ext cx="1630218" cy="1709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Oval 14"/>
              <p:cNvSpPr/>
              <p:nvPr/>
            </p:nvSpPr>
            <p:spPr>
              <a:xfrm>
                <a:off x="1115390" y="1539615"/>
                <a:ext cx="1617050" cy="16171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67" dirty="0">
                  <a:solidFill>
                    <a:prstClr val="white"/>
                  </a:solidFill>
                  <a:sym typeface="Arial" panose="020B0604020202020204" pitchFamily="34" charset="0"/>
                </a:endParaRPr>
              </a:p>
            </p:txBody>
          </p:sp>
          <p:pic>
            <p:nvPicPr>
              <p:cNvPr id="16" name="Picture 4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8124767">
                <a:off x="894913" y="1065128"/>
                <a:ext cx="1630218" cy="1709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Oval 11"/>
            <p:cNvSpPr/>
            <p:nvPr userDrawn="1"/>
          </p:nvSpPr>
          <p:spPr>
            <a:xfrm>
              <a:off x="3452360" y="1155674"/>
              <a:ext cx="2188390" cy="2187588"/>
            </a:xfrm>
            <a:prstGeom prst="ellipse">
              <a:avLst/>
            </a:prstGeom>
            <a:noFill/>
            <a:ln w="1587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67" dirty="0">
                <a:solidFill>
                  <a:prstClr val="white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23051" y="3044958"/>
            <a:ext cx="3145899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522853" y="3813042"/>
            <a:ext cx="3145899" cy="7680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580545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80714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192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83179"/>
      </p:ext>
    </p:extLst>
  </p:cSld>
  <p:clrMapOvr>
    <a:masterClrMapping/>
  </p:clrMapOvr>
  <p:transition spd="slow" advTm="0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9105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82576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94354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30370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60547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59091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90496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3307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68544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870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09404"/>
      </p:ext>
    </p:extLst>
  </p:cSld>
  <p:clrMapOvr>
    <a:masterClrMapping/>
  </p:clrMapOvr>
  <p:transition spd="slow" advTm="0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968093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000869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86385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681958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850442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65573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526400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809721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558234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5398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2025/3/30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62261"/>
      </p:ext>
    </p:extLst>
  </p:cSld>
  <p:clrMapOvr>
    <a:masterClrMapping/>
  </p:clrMapOvr>
  <p:transition spd="slow" advTm="0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508168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642915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60888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00576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02611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41620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55570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92402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31838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873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88306"/>
      </p:ext>
    </p:extLst>
  </p:cSld>
  <p:clrMapOvr>
    <a:masterClrMapping/>
  </p:clrMapOvr>
  <p:transition spd="slow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2025/3/30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905692"/>
      </p:ext>
    </p:extLst>
  </p:cSld>
  <p:clrMapOvr>
    <a:masterClrMapping/>
  </p:clrMapOvr>
  <p:transition spd="slow" advTm="0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02764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10026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20442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3896518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6252530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501482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9967544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8671293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8931472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FFF98A-E6C2-4B83-A778-35A581F9E50A}" type="datetimeFigureOut">
              <a:rPr lang="zh-CN" altLang="en-US"/>
              <a:pPr>
                <a:defRPr/>
              </a:pPr>
              <a:t>2025/3/30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B46765-5C38-470F-9354-B7AF9A503DD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638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021761"/>
      </p:ext>
    </p:extLst>
  </p:cSld>
  <p:clrMapOvr>
    <a:masterClrMapping/>
  </p:clrMapOvr>
  <p:transition spd="slow" advTm="0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A1818A1F-0709-45EA-9361-D9F99F07BAA8}" type="datetimeFigureOut">
              <a:rPr lang="zh-CN" altLang="en-US"/>
              <a:pPr>
                <a:defRPr/>
              </a:pPr>
              <a:t>2025/3/30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79DBCEFE-8DBF-4E8D-9845-FF83EAA406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72553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11688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37425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61265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975223"/>
      </p:ext>
    </p:extLst>
  </p:cSld>
  <p:clrMapOvr>
    <a:masterClrMapping/>
  </p:clrMapOvr>
  <p:transition spd="slow" advClick="0" advTm="0">
    <p:random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5DDC509-6E76-4A7D-B645-A6CF03746FC1}" type="datetimeFigureOut">
              <a:rPr lang="zh-CN" altLang="en-US"/>
              <a:pPr>
                <a:defRPr/>
              </a:pPr>
              <a:t>2025/3/30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3F68D1-95F6-4896-B079-C9CD34FCD97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93490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10190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08762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44812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DD4CE6-08F9-43C8-A022-38B8AD29906F}" type="datetimeFigureOut">
              <a:rPr lang="zh-CN" altLang="en-US"/>
              <a:pPr>
                <a:defRPr/>
              </a:pPr>
              <a:t>2025/3/30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8699FD-CCB1-4EEC-A8A0-60980C6B45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58749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61198"/>
      </p:ext>
    </p:extLst>
  </p:cSld>
  <p:clrMapOvr>
    <a:masterClrMapping/>
  </p:clrMapOvr>
  <p:transition spd="slow" advTm="0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3BE4B1-D8A7-4010-BAB6-E8DFB933EA61}" type="datetimeFigureOut">
              <a:rPr lang="zh-CN" altLang="en-US"/>
              <a:pPr>
                <a:defRPr/>
              </a:pPr>
              <a:t>2025/3/30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25F620-B679-4579-AFBB-91D796ABFCA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22282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1BE6115-60E1-49B8-B072-938582F32656}" type="datetimeFigureOut">
              <a:rPr lang="zh-CN" altLang="en-US"/>
              <a:pPr>
                <a:defRPr/>
              </a:pPr>
              <a:t>2025/3/30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8C4B8C66-8FEC-43D6-9F37-11342F2E61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04603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680EA20-E02C-4E08-80C7-299C9F7CE419}" type="datetimeFigureOut">
              <a:rPr lang="zh-CN" altLang="en-US"/>
              <a:pPr>
                <a:defRPr/>
              </a:pPr>
              <a:t>2025/3/30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BEFC50-AF79-413A-8EBC-118D41A25F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566131"/>
      </p:ext>
    </p:extLst>
  </p:cSld>
  <p:clrMapOvr>
    <a:masterClrMapping/>
  </p:clrMapOvr>
  <p:transition spd="slow" advTm="3000">
    <p:random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EC7E0B-4FC0-4491-BC80-5631C078F1E5}" type="datetimeFigureOut">
              <a:rPr lang="zh-CN" altLang="en-US"/>
              <a:pPr>
                <a:defRPr/>
              </a:pPr>
              <a:t>2025/3/30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5AB834C-0A63-414D-A22C-C67CA0ADA0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96237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065300"/>
      </p:ext>
    </p:extLst>
  </p:cSld>
  <p:clrMapOvr>
    <a:masterClrMapping/>
  </p:clrMapOvr>
  <p:transition spd="slow" advClick="0" advTm="4000">
    <p:comb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760386"/>
      </p:ext>
    </p:extLst>
  </p:cSld>
  <p:clrMapOvr>
    <a:masterClrMapping/>
  </p:clrMapOvr>
  <p:transition spd="slow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770262"/>
      </p:ext>
    </p:extLst>
  </p:cSld>
  <p:clrMapOvr>
    <a:masterClrMapping/>
  </p:clrMapOvr>
  <p:transition spd="slow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67010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095C19C-1673-4589-9811-8E9F95F9549F}" type="datetimeFigureOut">
              <a:rPr lang="zh-CN" altLang="en-US"/>
              <a:pPr>
                <a:defRPr/>
              </a:pPr>
              <a:t>2025/3/30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7CBE572-6B50-4DA3-ADAF-17EEAF38FC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51748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15D9F9-7E75-4691-9BC8-D556526A05A0}" type="datetimeFigureOut">
              <a:rPr lang="zh-CN" altLang="en-US"/>
              <a:pPr>
                <a:defRPr/>
              </a:pPr>
              <a:t>2025/3/30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EA5DE8A-2B46-4B88-B4A2-428A45A9F2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628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43567"/>
      </p:ext>
    </p:extLst>
  </p:cSld>
  <p:clrMapOvr>
    <a:masterClrMapping/>
  </p:clrMapOvr>
  <p:transition spd="slow" advTm="0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B4A5048-8F72-4F58-BB13-3ED563E29575}" type="datetimeFigureOut">
              <a:rPr lang="zh-CN" altLang="en-US"/>
              <a:pPr>
                <a:defRPr/>
              </a:pPr>
              <a:t>2025/3/30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A6CE63B-AC3A-43B0-91A9-51B9EFE8CFB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18360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47539C4-D70C-4630-AA58-C082AAEA8E9F}" type="datetimeFigureOut">
              <a:rPr lang="zh-CN" altLang="en-US"/>
              <a:pPr>
                <a:defRPr/>
              </a:pPr>
              <a:t>2025/3/30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780038D-AF7D-4634-8412-E5F3735E12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32057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3DC4E4-31C9-4A56-B396-D6EFA034B8AB}" type="datetimeFigureOut">
              <a:rPr lang="zh-CN" altLang="en-US"/>
              <a:pPr>
                <a:defRPr/>
              </a:pPr>
              <a:t>2025/3/30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68D0F8-18A8-429C-AF77-7DA6473DFB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70338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EE43A2-B350-4738-835A-D2665F6D3865}" type="datetimeFigureOut">
              <a:rPr lang="zh-CN" altLang="en-US"/>
              <a:pPr>
                <a:defRPr/>
              </a:pPr>
              <a:t>2025/3/30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19D60C-7D7D-41DB-B4D5-6C25DDAD9A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758202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2AD58BC-E1A9-4FC7-AE88-3258EF1E926C}" type="datetimeFigureOut">
              <a:rPr lang="zh-CN" altLang="en-US"/>
              <a:pPr>
                <a:defRPr/>
              </a:pPr>
              <a:t>2025/3/30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EA4BA58-6654-4D89-BBC8-7BBC2D776F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73499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135930"/>
      </p:ext>
    </p:extLst>
  </p:cSld>
  <p:clrMapOvr>
    <a:masterClrMapping/>
  </p:clrMapOvr>
  <p:transition spd="slow" advTm="3000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4D4E1DA-3BFE-48C8-AF79-774CF409E00F}" type="datetimeFigureOut">
              <a:rPr lang="zh-CN" altLang="en-US"/>
              <a:pPr>
                <a:defRPr/>
              </a:pPr>
              <a:t>2025/3/30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90190EE-63D3-4F8A-B1FE-305BABF926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34104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DD8DABA-5B58-43DC-8F86-3D93516DB44A}" type="datetimeFigureOut">
              <a:rPr lang="zh-CN" altLang="en-US"/>
              <a:pPr>
                <a:defRPr/>
              </a:pPr>
              <a:t>2025/3/30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srgbClr val="5FCBEF"/>
                </a:solidFill>
                <a:latin typeface="Lato Light"/>
              </a:defRPr>
            </a:lvl1pPr>
          </a:lstStyle>
          <a:p>
            <a:pPr>
              <a:defRPr/>
            </a:pPr>
            <a:fld id="{CEA2B93E-4CF7-4286-91E3-7ED62D69B69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732322"/>
      </p:ext>
    </p:extLst>
  </p:cSld>
  <p:clrMapOvr>
    <a:masterClrMapping/>
  </p:clrMapOvr>
  <p:transition spd="slow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2025/3/30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099814"/>
      </p:ext>
    </p:extLst>
  </p:cSld>
  <p:clrMapOvr>
    <a:masterClrMapping/>
  </p:clrMapOvr>
  <p:transition spd="slow" advTm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2025/3/30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591980"/>
      </p:ext>
    </p:extLst>
  </p:cSld>
  <p:clrMapOvr>
    <a:masterClrMapping/>
  </p:clrMapOvr>
  <p:transition spd="slow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CB125-156C-434B-9535-2869C4C61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A4C49-959D-4749-8908-C533971F7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8634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56A8-20A0-4F05-B1C2-72E4EB8A23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40D5B-FA80-4B80-AC56-49C1AEECA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06457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DE059-884F-471B-88AB-59523B6A27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5438C-6673-479D-94BC-C0807E6BC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79662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C50F0-350E-491C-A10B-82378630CC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D943-519E-499B-B643-BBDC036516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1136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28721"/>
      </p:ext>
    </p:extLst>
  </p:cSld>
  <p:clrMapOvr>
    <a:masterClrMapping/>
  </p:clrMapOvr>
  <p:transition spd="slow" advTm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1F68D-8B5F-4C75-B60A-A9375820D2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9F32-F7B3-4B9D-894B-C0B0C508A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00770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47797-2723-4F4F-92BC-EDB395B2DE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81622-4E9E-4625-B563-7BF35D14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0147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4F8D0-1DDF-499E-8A13-E9BC0133F0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6EBD7-B575-4605-8782-B66AA41EB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57874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8BB27-83D8-4859-BAF2-852A8B203E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BCC82-0AE5-492F-8947-0F085D04CB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67070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8FC25-CFC4-474E-ABE2-F748F34389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2CEE-29AE-448E-8734-0FFB89BDA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79721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318A5-9CC9-49A7-A7A2-C9A44FD57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E6A5A-0DF1-47AE-9A78-B7BD36C0F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81665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7A457-79E7-4135-831A-AC08BCFE32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E1883-66DA-43C6-B761-D62DF3D18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75368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37712"/>
      </p:ext>
    </p:extLst>
  </p:cSld>
  <p:clrMapOvr>
    <a:masterClrMapping/>
  </p:clrMapOvr>
  <p:transition spd="slow" advTm="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CB125-156C-434B-9535-2869C4C61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A4C49-959D-4749-8908-C533971F7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83250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56A8-20A0-4F05-B1C2-72E4EB8A23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40D5B-FA80-4B80-AC56-49C1AEECA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2572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2025/3/30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819340"/>
      </p:ext>
    </p:extLst>
  </p:cSld>
  <p:clrMapOvr>
    <a:masterClrMapping/>
  </p:clrMapOvr>
  <p:transition spd="slow" advTm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DE059-884F-471B-88AB-59523B6A27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5438C-6673-479D-94BC-C0807E6BC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02395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C50F0-350E-491C-A10B-82378630CC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D943-519E-499B-B643-BBDC036516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84254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1F68D-8B5F-4C75-B60A-A9375820D2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9F32-F7B3-4B9D-894B-C0B0C508A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70905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47797-2723-4F4F-92BC-EDB395B2DE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81622-4E9E-4625-B563-7BF35D14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3619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4F8D0-1DDF-499E-8A13-E9BC0133F0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6EBD7-B575-4605-8782-B66AA41EB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1642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8BB27-83D8-4859-BAF2-852A8B203E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BCC82-0AE5-492F-8947-0F085D04CB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8970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8FC25-CFC4-474E-ABE2-F748F34389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2CEE-29AE-448E-8734-0FFB89BDA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3993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318A5-9CC9-49A7-A7A2-C9A44FD57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E6A5A-0DF1-47AE-9A78-B7BD36C0F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22750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7A457-79E7-4135-831A-AC08BCFE32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E1883-66DA-43C6-B761-D62DF3D18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89992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85538"/>
      </p:ext>
    </p:extLst>
  </p:cSld>
  <p:clrMapOvr>
    <a:masterClrMapping/>
  </p:clrMapOvr>
  <p:transition spd="slow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2025/3/30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698348"/>
      </p:ext>
    </p:extLst>
  </p:cSld>
  <p:clrMapOvr>
    <a:masterClrMapping/>
  </p:clrMapOvr>
  <p:transition spd="slow" advTm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CB125-156C-434B-9535-2869C4C61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A4C49-959D-4749-8908-C533971F7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0877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56A8-20A0-4F05-B1C2-72E4EB8A23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40D5B-FA80-4B80-AC56-49C1AEECA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97641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DE059-884F-471B-88AB-59523B6A27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5438C-6673-479D-94BC-C0807E6BC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31433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C50F0-350E-491C-A10B-82378630CC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D943-519E-499B-B643-BBDC036516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37941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1F68D-8B5F-4C75-B60A-A9375820D2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9F32-F7B3-4B9D-894B-C0B0C508A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17820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47797-2723-4F4F-92BC-EDB395B2DE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81622-4E9E-4625-B563-7BF35D14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45588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4F8D0-1DDF-499E-8A13-E9BC0133F0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6EBD7-B575-4605-8782-B66AA41EB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87409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8BB27-83D8-4859-BAF2-852A8B203E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BCC82-0AE5-492F-8947-0F085D04CB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15142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8FC25-CFC4-474E-ABE2-F748F34389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2CEE-29AE-448E-8734-0FFB89BDA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49111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318A5-9CC9-49A7-A7A2-C9A44FD57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E6A5A-0DF1-47AE-9A78-B7BD36C0F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1284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473514"/>
      </p:ext>
    </p:extLst>
  </p:cSld>
  <p:clrMapOvr>
    <a:masterClrMapping/>
  </p:clrMapOvr>
  <p:transition spd="slow" advTm="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7A457-79E7-4135-831A-AC08BCFE32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E1883-66DA-43C6-B761-D62DF3D18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81090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51971"/>
      </p:ext>
    </p:extLst>
  </p:cSld>
  <p:clrMapOvr>
    <a:masterClrMapping/>
  </p:clrMapOvr>
  <p:transition spd="slow" advTm="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483943"/>
      </p:ext>
    </p:extLst>
  </p:cSld>
  <p:clrMapOvr>
    <a:masterClrMapping/>
  </p:clrMapOvr>
  <p:transition spd="slow" advTm="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59913"/>
      </p:ext>
    </p:extLst>
  </p:cSld>
  <p:clrMapOvr>
    <a:masterClrMapping/>
  </p:clrMapOvr>
  <p:transition spd="slow" advTm="0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00103"/>
      </p:ext>
    </p:extLst>
  </p:cSld>
  <p:clrMapOvr>
    <a:masterClrMapping/>
  </p:clrMapOvr>
  <p:transition spd="slow" advTm="0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2025/3/30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552142"/>
      </p:ext>
    </p:extLst>
  </p:cSld>
  <p:clrMapOvr>
    <a:masterClrMapping/>
  </p:clrMapOvr>
  <p:transition spd="slow" advTm="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2025/3/30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09960"/>
      </p:ext>
    </p:extLst>
  </p:cSld>
  <p:clrMapOvr>
    <a:masterClrMapping/>
  </p:clrMapOvr>
  <p:transition spd="slow" advTm="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521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467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814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80926"/>
      </p:ext>
    </p:extLst>
  </p:cSld>
  <p:clrMapOvr>
    <a:masterClrMapping/>
  </p:clrMapOvr>
  <p:transition spd="slow" advTm="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2600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3863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7453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044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5147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8953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2250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5181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315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20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27259"/>
      </p:ext>
    </p:extLst>
  </p:cSld>
  <p:clrMapOvr>
    <a:masterClrMapping/>
  </p:clrMapOvr>
  <p:transition spd="slow" advTm="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481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9034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5879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1033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4246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887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7821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0366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6369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73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2025/3/30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607162"/>
      </p:ext>
    </p:extLst>
  </p:cSld>
  <p:clrMapOvr>
    <a:masterClrMapping/>
  </p:clrMapOvr>
  <p:transition spd="slow" advTm="0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4342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294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4554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1577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4348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507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678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503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541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157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2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2.xml"/><Relationship Id="rId18" Type="http://schemas.openxmlformats.org/officeDocument/2006/relationships/slideLayout" Target="../slideLayouts/slideLayout197.xml"/><Relationship Id="rId26" Type="http://schemas.openxmlformats.org/officeDocument/2006/relationships/slideLayout" Target="../slideLayouts/slideLayout205.xml"/><Relationship Id="rId39" Type="http://schemas.openxmlformats.org/officeDocument/2006/relationships/slideLayout" Target="../slideLayouts/slideLayout218.xml"/><Relationship Id="rId21" Type="http://schemas.openxmlformats.org/officeDocument/2006/relationships/slideLayout" Target="../slideLayouts/slideLayout200.xml"/><Relationship Id="rId34" Type="http://schemas.openxmlformats.org/officeDocument/2006/relationships/slideLayout" Target="../slideLayouts/slideLayout213.xml"/><Relationship Id="rId42" Type="http://schemas.openxmlformats.org/officeDocument/2006/relationships/slideLayout" Target="../slideLayouts/slideLayout221.xml"/><Relationship Id="rId47" Type="http://schemas.openxmlformats.org/officeDocument/2006/relationships/slideLayout" Target="../slideLayouts/slideLayout226.xml"/><Relationship Id="rId50" Type="http://schemas.openxmlformats.org/officeDocument/2006/relationships/slideLayout" Target="../slideLayouts/slideLayout229.xml"/><Relationship Id="rId55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186.xml"/><Relationship Id="rId2" Type="http://schemas.openxmlformats.org/officeDocument/2006/relationships/slideLayout" Target="../slideLayouts/slideLayout181.xml"/><Relationship Id="rId16" Type="http://schemas.openxmlformats.org/officeDocument/2006/relationships/slideLayout" Target="../slideLayouts/slideLayout195.xml"/><Relationship Id="rId29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190.xml"/><Relationship Id="rId24" Type="http://schemas.openxmlformats.org/officeDocument/2006/relationships/slideLayout" Target="../slideLayouts/slideLayout203.xml"/><Relationship Id="rId32" Type="http://schemas.openxmlformats.org/officeDocument/2006/relationships/slideLayout" Target="../slideLayouts/slideLayout211.xml"/><Relationship Id="rId37" Type="http://schemas.openxmlformats.org/officeDocument/2006/relationships/slideLayout" Target="../slideLayouts/slideLayout216.xml"/><Relationship Id="rId40" Type="http://schemas.openxmlformats.org/officeDocument/2006/relationships/slideLayout" Target="../slideLayouts/slideLayout219.xml"/><Relationship Id="rId45" Type="http://schemas.openxmlformats.org/officeDocument/2006/relationships/slideLayout" Target="../slideLayouts/slideLayout224.xml"/><Relationship Id="rId53" Type="http://schemas.openxmlformats.org/officeDocument/2006/relationships/slideLayout" Target="../slideLayouts/slideLayout232.xml"/><Relationship Id="rId58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184.xml"/><Relationship Id="rId19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Relationship Id="rId14" Type="http://schemas.openxmlformats.org/officeDocument/2006/relationships/slideLayout" Target="../slideLayouts/slideLayout193.xml"/><Relationship Id="rId22" Type="http://schemas.openxmlformats.org/officeDocument/2006/relationships/slideLayout" Target="../slideLayouts/slideLayout201.xml"/><Relationship Id="rId27" Type="http://schemas.openxmlformats.org/officeDocument/2006/relationships/slideLayout" Target="../slideLayouts/slideLayout206.xml"/><Relationship Id="rId30" Type="http://schemas.openxmlformats.org/officeDocument/2006/relationships/slideLayout" Target="../slideLayouts/slideLayout209.xml"/><Relationship Id="rId35" Type="http://schemas.openxmlformats.org/officeDocument/2006/relationships/slideLayout" Target="../slideLayouts/slideLayout214.xml"/><Relationship Id="rId43" Type="http://schemas.openxmlformats.org/officeDocument/2006/relationships/slideLayout" Target="../slideLayouts/slideLayout222.xml"/><Relationship Id="rId48" Type="http://schemas.openxmlformats.org/officeDocument/2006/relationships/slideLayout" Target="../slideLayouts/slideLayout227.xml"/><Relationship Id="rId56" Type="http://schemas.openxmlformats.org/officeDocument/2006/relationships/slideLayout" Target="../slideLayouts/slideLayout235.xml"/><Relationship Id="rId8" Type="http://schemas.openxmlformats.org/officeDocument/2006/relationships/slideLayout" Target="../slideLayouts/slideLayout187.xml"/><Relationship Id="rId51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182.xml"/><Relationship Id="rId12" Type="http://schemas.openxmlformats.org/officeDocument/2006/relationships/slideLayout" Target="../slideLayouts/slideLayout191.xml"/><Relationship Id="rId17" Type="http://schemas.openxmlformats.org/officeDocument/2006/relationships/slideLayout" Target="../slideLayouts/slideLayout196.xml"/><Relationship Id="rId25" Type="http://schemas.openxmlformats.org/officeDocument/2006/relationships/slideLayout" Target="../slideLayouts/slideLayout204.xml"/><Relationship Id="rId33" Type="http://schemas.openxmlformats.org/officeDocument/2006/relationships/slideLayout" Target="../slideLayouts/slideLayout212.xml"/><Relationship Id="rId38" Type="http://schemas.openxmlformats.org/officeDocument/2006/relationships/slideLayout" Target="../slideLayouts/slideLayout217.xml"/><Relationship Id="rId46" Type="http://schemas.openxmlformats.org/officeDocument/2006/relationships/slideLayout" Target="../slideLayouts/slideLayout225.xml"/><Relationship Id="rId59" Type="http://schemas.openxmlformats.org/officeDocument/2006/relationships/theme" Target="../theme/theme20.xml"/><Relationship Id="rId20" Type="http://schemas.openxmlformats.org/officeDocument/2006/relationships/slideLayout" Target="../slideLayouts/slideLayout199.xml"/><Relationship Id="rId41" Type="http://schemas.openxmlformats.org/officeDocument/2006/relationships/slideLayout" Target="../slideLayouts/slideLayout220.xml"/><Relationship Id="rId54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5" Type="http://schemas.openxmlformats.org/officeDocument/2006/relationships/slideLayout" Target="../slideLayouts/slideLayout194.xml"/><Relationship Id="rId23" Type="http://schemas.openxmlformats.org/officeDocument/2006/relationships/slideLayout" Target="../slideLayouts/slideLayout202.xml"/><Relationship Id="rId28" Type="http://schemas.openxmlformats.org/officeDocument/2006/relationships/slideLayout" Target="../slideLayouts/slideLayout207.xml"/><Relationship Id="rId36" Type="http://schemas.openxmlformats.org/officeDocument/2006/relationships/slideLayout" Target="../slideLayouts/slideLayout215.xml"/><Relationship Id="rId49" Type="http://schemas.openxmlformats.org/officeDocument/2006/relationships/slideLayout" Target="../slideLayouts/slideLayout228.xml"/><Relationship Id="rId57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189.xml"/><Relationship Id="rId31" Type="http://schemas.openxmlformats.org/officeDocument/2006/relationships/slideLayout" Target="../slideLayouts/slideLayout210.xml"/><Relationship Id="rId44" Type="http://schemas.openxmlformats.org/officeDocument/2006/relationships/slideLayout" Target="../slideLayouts/slideLayout223.xml"/><Relationship Id="rId52" Type="http://schemas.openxmlformats.org/officeDocument/2006/relationships/slideLayout" Target="../slideLayouts/slideLayout2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2025/3/30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08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32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762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6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269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7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914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465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24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818001-40C6-4E3C-8892-16BB7F29B2D8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60DF85A-AC8F-4FEE-986A-13530181BFAD}" type="slidenum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17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  <p:sldLayoutId id="2147484025" r:id="rId13"/>
    <p:sldLayoutId id="2147484026" r:id="rId14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53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7" r:id="rId1"/>
    <p:sldLayoutId id="2147484578" r:id="rId2"/>
    <p:sldLayoutId id="2147484579" r:id="rId3"/>
    <p:sldLayoutId id="2147484580" r:id="rId4"/>
    <p:sldLayoutId id="2147484581" r:id="rId5"/>
    <p:sldLayoutId id="2147484582" r:id="rId6"/>
    <p:sldLayoutId id="2147484583" r:id="rId7"/>
    <p:sldLayoutId id="2147484584" r:id="rId8"/>
    <p:sldLayoutId id="2147484585" r:id="rId9"/>
    <p:sldLayoutId id="2147484586" r:id="rId10"/>
    <p:sldLayoutId id="2147484587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2025/3/30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78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40916411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589" r:id="rId1"/>
    <p:sldLayoutId id="2147484590" r:id="rId2"/>
    <p:sldLayoutId id="2147484591" r:id="rId3"/>
    <p:sldLayoutId id="2147484592" r:id="rId4"/>
    <p:sldLayoutId id="2147484593" r:id="rId5"/>
    <p:sldLayoutId id="2147484594" r:id="rId6"/>
    <p:sldLayoutId id="2147484595" r:id="rId7"/>
    <p:sldLayoutId id="2147484596" r:id="rId8"/>
    <p:sldLayoutId id="2147484597" r:id="rId9"/>
    <p:sldLayoutId id="2147484598" r:id="rId10"/>
    <p:sldLayoutId id="2147484599" r:id="rId11"/>
    <p:sldLayoutId id="2147484600" r:id="rId12"/>
    <p:sldLayoutId id="2147484601" r:id="rId13"/>
    <p:sldLayoutId id="2147484602" r:id="rId14"/>
    <p:sldLayoutId id="2147484603" r:id="rId15"/>
    <p:sldLayoutId id="2147484604" r:id="rId16"/>
    <p:sldLayoutId id="2147484605" r:id="rId17"/>
    <p:sldLayoutId id="2147484606" r:id="rId18"/>
    <p:sldLayoutId id="2147484609" r:id="rId19"/>
    <p:sldLayoutId id="2147484610" r:id="rId20"/>
    <p:sldLayoutId id="2147484611" r:id="rId21"/>
    <p:sldLayoutId id="2147484612" r:id="rId22"/>
    <p:sldLayoutId id="2147484621" r:id="rId23"/>
    <p:sldLayoutId id="2147484622" r:id="rId24"/>
    <p:sldLayoutId id="2147484623" r:id="rId25"/>
    <p:sldLayoutId id="2147484624" r:id="rId26"/>
    <p:sldLayoutId id="2147484625" r:id="rId27"/>
    <p:sldLayoutId id="2147484626" r:id="rId28"/>
    <p:sldLayoutId id="2147484627" r:id="rId29"/>
    <p:sldLayoutId id="2147484628" r:id="rId30"/>
    <p:sldLayoutId id="2147484656" r:id="rId31"/>
    <p:sldLayoutId id="2147484657" r:id="rId32"/>
    <p:sldLayoutId id="2147484658" r:id="rId33"/>
    <p:sldLayoutId id="2147484659" r:id="rId34"/>
    <p:sldLayoutId id="2147484662" r:id="rId35"/>
    <p:sldLayoutId id="2147484670" r:id="rId36"/>
    <p:sldLayoutId id="2147484672" r:id="rId37"/>
    <p:sldLayoutId id="2147484673" r:id="rId38"/>
    <p:sldLayoutId id="2147484674" r:id="rId39"/>
    <p:sldLayoutId id="2147484738" r:id="rId40"/>
    <p:sldLayoutId id="2147484755" r:id="rId41"/>
    <p:sldLayoutId id="2147484783" r:id="rId42"/>
    <p:sldLayoutId id="2147484792" r:id="rId43"/>
    <p:sldLayoutId id="2147484810" r:id="rId44"/>
    <p:sldLayoutId id="2147484811" r:id="rId45"/>
    <p:sldLayoutId id="2147484812" r:id="rId46"/>
    <p:sldLayoutId id="2147484813" r:id="rId47"/>
    <p:sldLayoutId id="2147484814" r:id="rId48"/>
    <p:sldLayoutId id="2147484912" r:id="rId49"/>
    <p:sldLayoutId id="2147484954" r:id="rId50"/>
    <p:sldLayoutId id="2147485022" r:id="rId51"/>
    <p:sldLayoutId id="2147485039" r:id="rId52"/>
    <p:sldLayoutId id="2147485082" r:id="rId53"/>
    <p:sldLayoutId id="2147485109" r:id="rId54"/>
    <p:sldLayoutId id="2147485110" r:id="rId55"/>
    <p:sldLayoutId id="2147485118" r:id="rId56"/>
    <p:sldLayoutId id="2147485122" r:id="rId57"/>
    <p:sldLayoutId id="2147485127" r:id="rId5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2025/3/30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12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2025/3/30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97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2025/3/30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79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C5C9BF-A721-41F1-92BD-FAD26F1849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6F4E6E-518E-4480-9CAF-D5C60D0A1FE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130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C5C9BF-A721-41F1-92BD-FAD26F1849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6F4E6E-518E-4480-9CAF-D5C60D0A1FE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51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C5C9BF-A721-41F1-92BD-FAD26F1849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6F4E6E-518E-4480-9CAF-D5C60D0A1FE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50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2025/3/30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32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666392076091536791/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nhdepbonphuong.com/13-khung-hinh-dep-da-dang-va-phong-phu/" TargetMode="Externa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hyperlink" Target="http://downloadphanmem2015.blogspot.com/2014/12/200-khung-anh-nen-ep-cho-be-yeu-tai.html" TargetMode="External"/><Relationship Id="rId4" Type="http://schemas.openxmlformats.org/officeDocument/2006/relationships/image" Target="../media/image5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666392076091536791/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21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ntriexcel.info/2020/12/nhung-mau-khung-vien-powerpoint-ep.html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tulieu.violet.vn/document/show/entry_id/6272952" TargetMode="Externa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ntriexcel.info/2020/12/nhung-mau-khung-vien-powerpoint-ep.html" TargetMode="Externa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9.xml"/><Relationship Id="rId6" Type="http://schemas.microsoft.com/office/2007/relationships/hdphoto" Target="../media/hdphoto3.wdp"/><Relationship Id="rId5" Type="http://schemas.openxmlformats.org/officeDocument/2006/relationships/image" Target="../media/image63.pn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6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3.png"/><Relationship Id="rId4" Type="http://schemas.openxmlformats.org/officeDocument/2006/relationships/image" Target="../media/image4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4.emf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4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0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1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1.xml"/><Relationship Id="rId6" Type="http://schemas.openxmlformats.org/officeDocument/2006/relationships/image" Target="../media/image33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 descr="KAGAY~12"/>
          <p:cNvSpPr>
            <a:spLocks noChangeArrowheads="1"/>
          </p:cNvSpPr>
          <p:nvPr/>
        </p:nvSpPr>
        <p:spPr bwMode="auto">
          <a:xfrm>
            <a:off x="76200" y="0"/>
            <a:ext cx="121158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</a:endParaRPr>
          </a:p>
        </p:txBody>
      </p:sp>
      <p:grpSp>
        <p:nvGrpSpPr>
          <p:cNvPr id="3075" name="Group 3"/>
          <p:cNvGrpSpPr>
            <a:grpSpLocks/>
          </p:cNvGrpSpPr>
          <p:nvPr/>
        </p:nvGrpSpPr>
        <p:grpSpPr bwMode="auto">
          <a:xfrm>
            <a:off x="4953000" y="1857375"/>
            <a:ext cx="2971800" cy="3143250"/>
            <a:chOff x="2016" y="1008"/>
            <a:chExt cx="2112" cy="2640"/>
          </a:xfrm>
        </p:grpSpPr>
        <p:grpSp>
          <p:nvGrpSpPr>
            <p:cNvPr id="3076" name="Group 4"/>
            <p:cNvGrpSpPr>
              <a:grpSpLocks/>
            </p:cNvGrpSpPr>
            <p:nvPr/>
          </p:nvGrpSpPr>
          <p:grpSpPr bwMode="auto">
            <a:xfrm>
              <a:off x="2016" y="1008"/>
              <a:ext cx="2112" cy="2640"/>
              <a:chOff x="1920" y="912"/>
              <a:chExt cx="2112" cy="2640"/>
            </a:xfrm>
          </p:grpSpPr>
          <p:sp>
            <p:nvSpPr>
              <p:cNvPr id="3077" name="Text Box 5"/>
              <p:cNvSpPr txBox="1">
                <a:spLocks noChangeArrowheads="1"/>
              </p:cNvSpPr>
              <p:nvPr/>
            </p:nvSpPr>
            <p:spPr bwMode="auto">
              <a:xfrm>
                <a:off x="2352" y="1179"/>
                <a:ext cx="1292" cy="9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8573" tIns="34286" rIns="68573" bIns="34286"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7200" dirty="0">
                    <a:solidFill>
                      <a:srgbClr val="FF3300"/>
                    </a:solidFill>
                    <a:latin typeface=".VnArial Narrow" pitchFamily="34" charset="0"/>
                    <a:sym typeface="Wingdings" pitchFamily="2" charset="2"/>
                  </a:rPr>
                  <a:t></a:t>
                </a:r>
                <a:endParaRPr lang="en-US" sz="7200" dirty="0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endParaRPr>
              </a:p>
            </p:txBody>
          </p:sp>
          <p:sp>
            <p:nvSpPr>
              <p:cNvPr id="3078" name="WordArt 6"/>
              <p:cNvSpPr>
                <a:spLocks noChangeArrowheads="1" noChangeShapeType="1" noTextEdit="1"/>
              </p:cNvSpPr>
              <p:nvPr/>
            </p:nvSpPr>
            <p:spPr bwMode="auto">
              <a:xfrm>
                <a:off x="2069" y="912"/>
                <a:ext cx="1821" cy="264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spcFirstLastPara="1" wrap="none" fromWordArt="1">
                <a:prstTxWarp prst="textArchUp">
                  <a:avLst>
                    <a:gd name="adj" fmla="val 11368389"/>
                  </a:avLst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700" kern="10" dirty="0">
                    <a:ln w="9525">
                      <a:solidFill>
                        <a:srgbClr val="FFFF99"/>
                      </a:solidFill>
                      <a:round/>
                      <a:headEnd/>
                      <a:tailEnd/>
                    </a:ln>
                    <a:solidFill>
                      <a:srgbClr val="FFFF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 HOẠCH BÀI DẠY MÔN GIÁO DỤC CÔNG DÂN</a:t>
                </a:r>
                <a:r>
                  <a:rPr lang="en-US" sz="2700" kern="10" dirty="0">
                    <a:ln w="9525">
                      <a:solidFill>
                        <a:srgbClr val="FFFF99"/>
                      </a:solidFill>
                      <a:round/>
                      <a:headEnd/>
                      <a:tailEnd/>
                    </a:ln>
                    <a:solidFill>
                      <a:srgbClr val="FFFF99"/>
                    </a:solidFill>
                  </a:rPr>
                  <a:t> 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700" kern="10" dirty="0">
                    <a:ln w="9525">
                      <a:solidFill>
                        <a:srgbClr val="FFFF99"/>
                      </a:solidFill>
                      <a:round/>
                      <a:headEnd/>
                      <a:tailEnd/>
                    </a:ln>
                    <a:solidFill>
                      <a:srgbClr val="FFFF99"/>
                    </a:solidFill>
                  </a:rPr>
                  <a:t>  </a:t>
                </a:r>
              </a:p>
            </p:txBody>
          </p:sp>
          <p:sp>
            <p:nvSpPr>
              <p:cNvPr id="3079" name="WordArt 7"/>
              <p:cNvSpPr>
                <a:spLocks noChangeArrowheads="1" noChangeShapeType="1" noTextEdit="1"/>
              </p:cNvSpPr>
              <p:nvPr/>
            </p:nvSpPr>
            <p:spPr bwMode="auto">
              <a:xfrm>
                <a:off x="1920" y="2061"/>
                <a:ext cx="2112" cy="294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700" kern="10" spc="540" dirty="0" err="1">
                    <a:ln w="9525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solidFill>
                      <a:srgbClr val="FF00FF">
                        <a:alpha val="67999"/>
                      </a:srgbClr>
                    </a:solidFill>
                    <a:effectLst>
                      <a:outerShdw dist="45791" dir="3378596" algn="ctr" rotWithShape="0">
                        <a:srgbClr val="4D4D4D">
                          <a:alpha val="8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Trường</a:t>
                </a:r>
                <a:r>
                  <a:rPr lang="en-US" sz="2700" kern="10" spc="540" dirty="0">
                    <a:ln w="9525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solidFill>
                      <a:srgbClr val="FF00FF">
                        <a:alpha val="67999"/>
                      </a:srgbClr>
                    </a:solidFill>
                    <a:effectLst>
                      <a:outerShdw dist="45791" dir="3378596" algn="ctr" rotWithShape="0">
                        <a:srgbClr val="4D4D4D">
                          <a:alpha val="8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THCS </a:t>
                </a:r>
                <a:r>
                  <a:rPr lang="en-US" sz="2700" kern="10" spc="540" dirty="0" err="1">
                    <a:ln w="9525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solidFill>
                      <a:srgbClr val="FF00FF">
                        <a:alpha val="67999"/>
                      </a:srgbClr>
                    </a:solidFill>
                    <a:effectLst>
                      <a:outerShdw dist="45791" dir="3378596" algn="ctr" rotWithShape="0">
                        <a:srgbClr val="4D4D4D">
                          <a:alpha val="8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Hoà</a:t>
                </a:r>
                <a:r>
                  <a:rPr lang="en-US" sz="2700" kern="10" spc="540" dirty="0">
                    <a:ln w="9525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solidFill>
                      <a:srgbClr val="FF00FF">
                        <a:alpha val="67999"/>
                      </a:srgbClr>
                    </a:solidFill>
                    <a:effectLst>
                      <a:outerShdw dist="45791" dir="3378596" algn="ctr" rotWithShape="0">
                        <a:srgbClr val="4D4D4D">
                          <a:alpha val="8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Quang</a:t>
                </a:r>
              </a:p>
            </p:txBody>
          </p:sp>
          <p:sp>
            <p:nvSpPr>
              <p:cNvPr id="3080" name="Text Box 8"/>
              <p:cNvSpPr txBox="1">
                <a:spLocks noChangeArrowheads="1"/>
              </p:cNvSpPr>
              <p:nvPr/>
            </p:nvSpPr>
            <p:spPr bwMode="auto">
              <a:xfrm rot="5634030">
                <a:off x="2700" y="1434"/>
                <a:ext cx="432" cy="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8573" tIns="34286" rIns="68573" bIns="34286"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3000">
                    <a:solidFill>
                      <a:srgbClr val="FF3300"/>
                    </a:solidFill>
                    <a:latin typeface=".VnArial Narrow" pitchFamily="34" charset="0"/>
                    <a:sym typeface="Wingdings" pitchFamily="2" charset="2"/>
                  </a:rPr>
                  <a:t></a:t>
                </a:r>
                <a:endParaRPr lang="en-US" sz="3000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endParaRPr>
              </a:p>
            </p:txBody>
          </p:sp>
        </p:grpSp>
        <p:sp>
          <p:nvSpPr>
            <p:cNvPr id="3081" name="Text Box 9"/>
            <p:cNvSpPr txBox="1">
              <a:spLocks noChangeArrowheads="1"/>
            </p:cNvSpPr>
            <p:nvPr/>
          </p:nvSpPr>
          <p:spPr bwMode="auto">
            <a:xfrm>
              <a:off x="2857" y="1134"/>
              <a:ext cx="35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73" tIns="34286" rIns="68573" bIns="34286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100" dirty="0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rPr>
                <a:t></a:t>
              </a:r>
            </a:p>
          </p:txBody>
        </p:sp>
        <p:sp>
          <p:nvSpPr>
            <p:cNvPr id="3082" name="Text Box 10"/>
            <p:cNvSpPr txBox="1">
              <a:spLocks noChangeArrowheads="1"/>
            </p:cNvSpPr>
            <p:nvPr/>
          </p:nvSpPr>
          <p:spPr bwMode="auto">
            <a:xfrm>
              <a:off x="3403" y="1374"/>
              <a:ext cx="35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73" tIns="34286" rIns="68573" bIns="34286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rPr>
                <a:t></a:t>
              </a:r>
            </a:p>
          </p:txBody>
        </p:sp>
        <p:sp>
          <p:nvSpPr>
            <p:cNvPr id="3083" name="Text Box 11"/>
            <p:cNvSpPr txBox="1">
              <a:spLocks noChangeArrowheads="1"/>
            </p:cNvSpPr>
            <p:nvPr/>
          </p:nvSpPr>
          <p:spPr bwMode="auto">
            <a:xfrm>
              <a:off x="3480" y="1878"/>
              <a:ext cx="35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73" tIns="34286" rIns="68573" bIns="34286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rPr>
                <a:t></a:t>
              </a:r>
            </a:p>
          </p:txBody>
        </p:sp>
        <p:sp>
          <p:nvSpPr>
            <p:cNvPr id="3084" name="Text Box 12"/>
            <p:cNvSpPr txBox="1">
              <a:spLocks noChangeArrowheads="1"/>
            </p:cNvSpPr>
            <p:nvPr/>
          </p:nvSpPr>
          <p:spPr bwMode="auto">
            <a:xfrm>
              <a:off x="2278" y="1872"/>
              <a:ext cx="355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73" tIns="34286" rIns="68573" bIns="34286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100" dirty="0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rPr>
                <a:t></a:t>
              </a:r>
            </a:p>
          </p:txBody>
        </p:sp>
        <p:sp>
          <p:nvSpPr>
            <p:cNvPr id="3085" name="Text Box 13"/>
            <p:cNvSpPr txBox="1">
              <a:spLocks noChangeArrowheads="1"/>
            </p:cNvSpPr>
            <p:nvPr/>
          </p:nvSpPr>
          <p:spPr bwMode="auto">
            <a:xfrm>
              <a:off x="2387" y="1383"/>
              <a:ext cx="35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73" tIns="34286" rIns="68573" bIns="34286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rPr>
                <a:t></a:t>
              </a:r>
            </a:p>
          </p:txBody>
        </p:sp>
      </p:grpSp>
      <p:sp>
        <p:nvSpPr>
          <p:cNvPr id="3086" name="WordArt 14" descr="Paper bag"/>
          <p:cNvSpPr>
            <a:spLocks noChangeArrowheads="1" noChangeShapeType="1" noTextEdit="1"/>
          </p:cNvSpPr>
          <p:nvPr/>
        </p:nvSpPr>
        <p:spPr bwMode="auto">
          <a:xfrm>
            <a:off x="4953000" y="3848100"/>
            <a:ext cx="2628900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7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3087" name="WordArt 15"/>
          <p:cNvSpPr>
            <a:spLocks noChangeArrowheads="1" noChangeShapeType="1" noTextEdit="1"/>
          </p:cNvSpPr>
          <p:nvPr/>
        </p:nvSpPr>
        <p:spPr bwMode="auto">
          <a:xfrm>
            <a:off x="4151711" y="4406900"/>
            <a:ext cx="3942159" cy="8580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700" kern="10" dirty="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Người thực hiện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700" kern="10" dirty="0" err="1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Đỗ</a:t>
            </a:r>
            <a:r>
              <a:rPr lang="en-US" sz="2700" kern="10" dirty="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 </a:t>
            </a:r>
            <a:r>
              <a:rPr lang="en-US" sz="2700" kern="10" dirty="0" err="1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Thị</a:t>
            </a:r>
            <a:r>
              <a:rPr lang="en-US" sz="2700" kern="10" dirty="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 </a:t>
            </a:r>
            <a:r>
              <a:rPr lang="en-US" sz="2700" kern="10" dirty="0" err="1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Lục</a:t>
            </a:r>
            <a:endParaRPr lang="vi-VN" sz="2700" kern="10" dirty="0">
              <a:ln w="19050">
                <a:solidFill>
                  <a:srgbClr val="FF9900"/>
                </a:solidFill>
                <a:round/>
                <a:headEnd/>
                <a:tailEnd/>
              </a:ln>
              <a:solidFill>
                <a:srgbClr val="FF33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+mj-lt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kern="10" dirty="0">
              <a:ln w="19050">
                <a:solidFill>
                  <a:srgbClr val="FF9900"/>
                </a:solidFill>
                <a:round/>
                <a:headEnd/>
                <a:tailEnd/>
              </a:ln>
              <a:solidFill>
                <a:srgbClr val="FF33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883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53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nimBg="1"/>
      <p:bldP spid="308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D19D38-C1AC-4441-902E-CABA5EF56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457200" y="8106"/>
            <a:ext cx="12877800" cy="7696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0E38B9-C5C2-49A4-9A8E-6DCC16A334AC}"/>
              </a:ext>
            </a:extLst>
          </p:cNvPr>
          <p:cNvSpPr txBox="1"/>
          <p:nvPr/>
        </p:nvSpPr>
        <p:spPr>
          <a:xfrm>
            <a:off x="1447800" y="2133600"/>
            <a:ext cx="38638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Bài11: 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 VÀ NGHĨA VỤ CƠ BẢN CỦA CÔNG DÂN VIỆT NAM</a:t>
            </a:r>
            <a:endParaRPr lang="en-US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3600" b="1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571F3C-F8EC-4CCD-8ACE-391857155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4338" y="0"/>
            <a:ext cx="1158340" cy="10486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EFB622-DB97-4C2C-AFD4-06D07E46FA3E}"/>
              </a:ext>
            </a:extLst>
          </p:cNvPr>
          <p:cNvSpPr txBox="1"/>
          <p:nvPr/>
        </p:nvSpPr>
        <p:spPr>
          <a:xfrm>
            <a:off x="6271334" y="2298065"/>
            <a:ext cx="38632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b="1" dirty="0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2. Nội dung quyền và nghĩa vụ cơ bản của công dân theo Hiến pháp năm 2013</a:t>
            </a:r>
            <a:endParaRPr lang="en-US" sz="2800" dirty="0">
              <a:latin typeface="Times New Roman" panose="02020603050405020304" pitchFamily="18" charset="0"/>
              <a:ea typeface="MS ??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83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639" y="530917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724400" y="147532"/>
            <a:ext cx="2959926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252111"/>
              <a:ext cx="2915010" cy="721857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ibbon: Tilted Up 5">
            <a:extLst>
              <a:ext uri="{FF2B5EF4-FFF2-40B4-BE49-F238E27FC236}">
                <a16:creationId xmlns:a16="http://schemas.microsoft.com/office/drawing/2014/main" id="{B24580CB-6B21-44FA-ACD8-715A373D6D62}"/>
              </a:ext>
            </a:extLst>
          </p:cNvPr>
          <p:cNvSpPr/>
          <p:nvPr/>
        </p:nvSpPr>
        <p:spPr>
          <a:xfrm>
            <a:off x="1752600" y="711138"/>
            <a:ext cx="2448272" cy="1152128"/>
          </a:xfrm>
          <a:prstGeom prst="ribbon2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>
              <a:defRPr/>
            </a:pP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24400" y="1447800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lang="en-US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0" y="2234148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20, 21,22,24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just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25, 27,28,30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just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32,33,38,39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just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43,45,46,47 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62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2381442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724400" y="147628"/>
            <a:ext cx="2667000" cy="931872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114800" y="990600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lang="en-US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0" y="1530489"/>
            <a:ext cx="9144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07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28575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724400" y="147628"/>
            <a:ext cx="2667000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114800" y="99060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3600" y="1743924"/>
            <a:ext cx="7467600" cy="3226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600" dirty="0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sz="3600" b="1" dirty="0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trị</a:t>
            </a:r>
            <a:r>
              <a:rPr lang="en-US" sz="3600" dirty="0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</a:pPr>
            <a:r>
              <a:rPr lang="en-US" sz="3600" dirty="0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sz="3600" b="1" dirty="0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</a:pPr>
            <a:r>
              <a:rPr lang="en-US" sz="3600" b="1" dirty="0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sz="3600" b="1" dirty="0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kinh</a:t>
            </a:r>
            <a:r>
              <a:rPr lang="en-US" sz="3600" b="1" dirty="0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tế</a:t>
            </a:r>
            <a:r>
              <a:rPr lang="en-US" sz="3600" b="1" dirty="0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:</a:t>
            </a:r>
            <a:endParaRPr lang="en-US" sz="3600" dirty="0">
              <a:latin typeface="Times New Roman" panose="02020603050405020304" pitchFamily="18" charset="0"/>
              <a:ea typeface="MS ??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600" dirty="0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sz="3600" b="1" dirty="0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xã</a:t>
            </a:r>
            <a:r>
              <a:rPr lang="en-US" sz="3600" b="1" dirty="0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hội</a:t>
            </a:r>
            <a:r>
              <a:rPr lang="en-US" sz="3600" b="1" dirty="0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:</a:t>
            </a:r>
            <a:endParaRPr lang="en-US" sz="3600" dirty="0">
              <a:latin typeface="Times New Roman" panose="02020603050405020304" pitchFamily="18" charset="0"/>
              <a:ea typeface="MS ??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600" dirty="0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sz="3600" dirty="0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4802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2381442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724400" y="147628"/>
            <a:ext cx="2667000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114800" y="99060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endParaRPr 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0" y="1530489"/>
            <a:ext cx="9144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44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28575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648200" y="147628"/>
            <a:ext cx="2667000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114800" y="99060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endParaRPr 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0" y="1524000"/>
            <a:ext cx="11430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27);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28);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25);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24)…</a:t>
            </a:r>
          </a:p>
          <a:p>
            <a:pPr algn="just"/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20),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21),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(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22…</a:t>
            </a:r>
          </a:p>
          <a:p>
            <a:pPr algn="just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33),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ở,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32)…</a:t>
            </a:r>
          </a:p>
          <a:p>
            <a:pPr algn="just"/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39)</a:t>
            </a:r>
          </a:p>
          <a:p>
            <a:pPr algn="just"/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44);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45);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46)…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ea typeface="MS ??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A271FE-69EA-4404-8A77-3465599B4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14480" y="470688"/>
            <a:ext cx="7903732" cy="55300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B860A6-AB5E-4F4C-AF53-5013154CA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7EEE10-6A6D-48B3-B644-39327E648A85}"/>
              </a:ext>
            </a:extLst>
          </p:cNvPr>
          <p:cNvSpPr txBox="1"/>
          <p:nvPr/>
        </p:nvSpPr>
        <p:spPr>
          <a:xfrm>
            <a:off x="2209800" y="1295401"/>
            <a:ext cx="49530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ở;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FDDD6C-65EB-458A-AC4C-3455FA7711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9660" y="620690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520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D19D38-C1AC-4441-902E-CABA5EF56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52400" y="0"/>
            <a:ext cx="124206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C69352-B5C6-4167-BCCE-E8ECDA77B8CF}"/>
              </a:ext>
            </a:extLst>
          </p:cNvPr>
          <p:cNvSpPr txBox="1"/>
          <p:nvPr/>
        </p:nvSpPr>
        <p:spPr>
          <a:xfrm>
            <a:off x="6248400" y="990600"/>
            <a:ext cx="2149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Khái</a:t>
            </a:r>
            <a:r>
              <a:rPr lang="en-US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niệm</a:t>
            </a:r>
            <a:endParaRPr lang="en-US" sz="2800" b="1" dirty="0">
              <a:solidFill>
                <a:srgbClr val="000000">
                  <a:lumMod val="75000"/>
                  <a:lumOff val="25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0E38B9-C5C2-49A4-9A8E-6DCC16A334AC}"/>
              </a:ext>
            </a:extLst>
          </p:cNvPr>
          <p:cNvSpPr txBox="1"/>
          <p:nvPr/>
        </p:nvSpPr>
        <p:spPr>
          <a:xfrm>
            <a:off x="1371600" y="2229416"/>
            <a:ext cx="38638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b="1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11: 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 VÀ NGHĨA VỤ CƠ BẢN CỦA CÔNG DÂN VIỆT NAM</a:t>
            </a:r>
            <a:endParaRPr lang="en-US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3600" b="1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571F3C-F8EC-4CCD-8ACE-391857155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3932" y="-45033"/>
            <a:ext cx="1158340" cy="10486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EFB622-DB97-4C2C-AFD4-06D07E46FA3E}"/>
              </a:ext>
            </a:extLst>
          </p:cNvPr>
          <p:cNvSpPr txBox="1"/>
          <p:nvPr/>
        </p:nvSpPr>
        <p:spPr>
          <a:xfrm>
            <a:off x="6271334" y="1515849"/>
            <a:ext cx="38632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2. Nội dung quyền và nghĩa vụ cơ bản của công dân theo Hiến pháp năm 2013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MS ??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48400" y="3352801"/>
            <a:ext cx="388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quyền và nghĩa vụ cơ bản của công dân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69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502" y="906674"/>
            <a:ext cx="806639" cy="8066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0" y="4378939"/>
            <a:ext cx="1657658" cy="24909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238" y="4800600"/>
            <a:ext cx="2309583" cy="22138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2494178" y="1490197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Ribbon: Tilted Up 5">
            <a:extLst>
              <a:ext uri="{FF2B5EF4-FFF2-40B4-BE49-F238E27FC236}">
                <a16:creationId xmlns:a16="http://schemas.microsoft.com/office/drawing/2014/main" id="{B24580CB-6B21-44FA-ACD8-715A373D6D62}"/>
              </a:ext>
            </a:extLst>
          </p:cNvPr>
          <p:cNvSpPr/>
          <p:nvPr/>
        </p:nvSpPr>
        <p:spPr>
          <a:xfrm>
            <a:off x="1981200" y="448072"/>
            <a:ext cx="2448272" cy="1152128"/>
          </a:xfrm>
          <a:prstGeom prst="ribbon2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>
              <a:defRPr/>
            </a:pP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648200" y="147628"/>
            <a:ext cx="2667000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9" name="Rounded Rectangle 1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2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048000" y="2099429"/>
            <a:ext cx="6694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48000" y="2667000"/>
            <a:ext cx="6694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48000" y="3657600"/>
            <a:ext cx="6694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59540" y="3200400"/>
            <a:ext cx="6694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42710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F0FA9B-5031-4559-BFB3-F9C7FDAC6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1015447"/>
            <a:ext cx="9505056" cy="5143500"/>
          </a:xfrm>
          <a:prstGeom prst="rect">
            <a:avLst/>
          </a:prstGeom>
        </p:spPr>
      </p:pic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1D0804DC-96F9-4E0A-A473-61448B175D0F}"/>
              </a:ext>
            </a:extLst>
          </p:cNvPr>
          <p:cNvSpPr/>
          <p:nvPr/>
        </p:nvSpPr>
        <p:spPr>
          <a:xfrm>
            <a:off x="2743200" y="876300"/>
            <a:ext cx="2778968" cy="830188"/>
          </a:xfrm>
          <a:prstGeom prst="horizontalScroll">
            <a:avLst/>
          </a:prstGeom>
          <a:ln>
            <a:solidFill>
              <a:srgbClr val="ED42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80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1F93F-3408-47D3-B5A9-A3BBB60674FA}"/>
              </a:ext>
            </a:extLst>
          </p:cNvPr>
          <p:cNvSpPr txBox="1"/>
          <p:nvPr/>
        </p:nvSpPr>
        <p:spPr>
          <a:xfrm>
            <a:off x="1295400" y="1904811"/>
            <a:ext cx="759843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8CB35C-9D40-4FBC-90AB-E5783D8A0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2847" y="76200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9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953000" y="2730501"/>
            <a:ext cx="3267908" cy="69249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square" lIns="68580" tIns="34290" rIns="68580" bIns="3429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50" b="1" dirty="0">
                <a:ln/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664407" y="1048172"/>
            <a:ext cx="733550" cy="696584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389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694E8C-45B9-4730-ACD0-877E66C35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81000" y="152400"/>
            <a:ext cx="11734800" cy="57248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3E3237-7208-461F-B3E3-DF67522B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200" y="1"/>
            <a:ext cx="1158340" cy="68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2800" y="762001"/>
            <a:ext cx="740674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058026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3524252" y="-1168839"/>
            <a:ext cx="5143499" cy="9143999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485564" y="152401"/>
            <a:ext cx="0" cy="4319581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4225172" y="473306"/>
            <a:ext cx="4357122" cy="4015913"/>
            <a:chOff x="3623426" y="-498558"/>
            <a:chExt cx="5809496" cy="5354551"/>
          </a:xfrm>
        </p:grpSpPr>
        <p:pic>
          <p:nvPicPr>
            <p:cNvPr id="9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426" y="977174"/>
              <a:ext cx="5809496" cy="1403988"/>
            </a:xfrm>
            <a:prstGeom prst="rect">
              <a:avLst/>
            </a:prstGeom>
          </p:spPr>
        </p:pic>
        <p:sp>
          <p:nvSpPr>
            <p:cNvPr id="10" name="Arc 9"/>
            <p:cNvSpPr/>
            <p:nvPr/>
          </p:nvSpPr>
          <p:spPr>
            <a:xfrm rot="5400000">
              <a:off x="3891954" y="-478274"/>
              <a:ext cx="5354551" cy="5313984"/>
            </a:xfrm>
            <a:prstGeom prst="arc">
              <a:avLst>
                <a:gd name="adj1" fmla="val 16200000"/>
                <a:gd name="adj2" fmla="val 5386426"/>
              </a:avLst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5026079" y="2644953"/>
            <a:ext cx="3115533" cy="69249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68580" tIns="34290" rIns="68580" bIns="3429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50" b="1" dirty="0">
                <a:ln/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1974658" y="1240429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9" name="5-Point Star 18"/>
          <p:cNvSpPr/>
          <p:nvPr/>
        </p:nvSpPr>
        <p:spPr>
          <a:xfrm>
            <a:off x="655514" y="2353918"/>
            <a:ext cx="1791411" cy="1585616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9963865" y="1584219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9176145" y="2864451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7912754" y="4592628"/>
            <a:ext cx="514517" cy="41669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3" name="5-Point Star 22"/>
          <p:cNvSpPr/>
          <p:nvPr/>
        </p:nvSpPr>
        <p:spPr>
          <a:xfrm>
            <a:off x="8916717" y="4337191"/>
            <a:ext cx="913539" cy="861691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4-Point Star 25"/>
          <p:cNvSpPr/>
          <p:nvPr/>
        </p:nvSpPr>
        <p:spPr>
          <a:xfrm flipH="1">
            <a:off x="3692905" y="2017813"/>
            <a:ext cx="211226" cy="224660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7" name="4-Point Star 26"/>
          <p:cNvSpPr/>
          <p:nvPr/>
        </p:nvSpPr>
        <p:spPr>
          <a:xfrm>
            <a:off x="9176146" y="1398265"/>
            <a:ext cx="193869" cy="181841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9" name="4-Point Star 28"/>
          <p:cNvSpPr/>
          <p:nvPr/>
        </p:nvSpPr>
        <p:spPr>
          <a:xfrm flipH="1">
            <a:off x="2953514" y="4560565"/>
            <a:ext cx="658953" cy="700862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0" name="5-Point Star 29"/>
          <p:cNvSpPr/>
          <p:nvPr/>
        </p:nvSpPr>
        <p:spPr>
          <a:xfrm>
            <a:off x="1664124" y="4678616"/>
            <a:ext cx="957325" cy="1082378"/>
          </a:xfrm>
          <a:prstGeom prst="star5">
            <a:avLst/>
          </a:prstGeom>
          <a:gradFill>
            <a:gsLst>
              <a:gs pos="100000">
                <a:srgbClr val="00B0F0"/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1" name="4-Point Star 30"/>
          <p:cNvSpPr/>
          <p:nvPr/>
        </p:nvSpPr>
        <p:spPr>
          <a:xfrm flipH="1">
            <a:off x="4613021" y="3681370"/>
            <a:ext cx="707003" cy="551903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2" name="5-Point Star 31"/>
          <p:cNvSpPr/>
          <p:nvPr/>
        </p:nvSpPr>
        <p:spPr>
          <a:xfrm>
            <a:off x="5693457" y="5458722"/>
            <a:ext cx="313057" cy="302273"/>
          </a:xfrm>
          <a:prstGeom prst="star5">
            <a:avLst>
              <a:gd name="adj" fmla="val 12022"/>
              <a:gd name="hf" fmla="val 105146"/>
              <a:gd name="vf" fmla="val 110557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3" name="5-Point Star 32"/>
          <p:cNvSpPr/>
          <p:nvPr/>
        </p:nvSpPr>
        <p:spPr>
          <a:xfrm>
            <a:off x="9683302" y="4999558"/>
            <a:ext cx="951154" cy="870596"/>
          </a:xfrm>
          <a:prstGeom prst="star5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5" name="Up Arrow 34"/>
          <p:cNvSpPr/>
          <p:nvPr/>
        </p:nvSpPr>
        <p:spPr>
          <a:xfrm>
            <a:off x="1556924" y="4970199"/>
            <a:ext cx="682994" cy="981404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6" name="Up Arrow 35"/>
          <p:cNvSpPr/>
          <p:nvPr/>
        </p:nvSpPr>
        <p:spPr>
          <a:xfrm>
            <a:off x="2092223" y="5555757"/>
            <a:ext cx="401813" cy="395847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9" name="Up Arrow 58"/>
          <p:cNvSpPr/>
          <p:nvPr/>
        </p:nvSpPr>
        <p:spPr>
          <a:xfrm>
            <a:off x="2270299" y="5222306"/>
            <a:ext cx="555802" cy="778445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0" name="Up Arrow 59"/>
          <p:cNvSpPr/>
          <p:nvPr/>
        </p:nvSpPr>
        <p:spPr>
          <a:xfrm>
            <a:off x="2615669" y="5555757"/>
            <a:ext cx="401813" cy="395847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9847804" y="805572"/>
            <a:ext cx="786653" cy="747011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560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68"/>
          <p:cNvSpPr txBox="1">
            <a:spLocks/>
          </p:cNvSpPr>
          <p:nvPr/>
        </p:nvSpPr>
        <p:spPr>
          <a:xfrm>
            <a:off x="6007469" y="2902674"/>
            <a:ext cx="2608813" cy="1620125"/>
          </a:xfrm>
          <a:prstGeom prst="rect">
            <a:avLst/>
          </a:prstGeom>
        </p:spPr>
        <p:txBody>
          <a:bodyPr vert="horz" wrap="square" lIns="0" tIns="72000" rIns="0" bIns="0" anchor="t" anchorCtr="1">
            <a:normAutofit/>
          </a:bodyPr>
          <a:lstStyle/>
          <a:p>
            <a:pPr>
              <a:lnSpc>
                <a:spcPct val="120000"/>
              </a:lnSpc>
              <a:defRPr/>
            </a:pPr>
            <a:endParaRPr lang="zh-CN" altLang="en-US" sz="10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89041"/>
            <a:ext cx="3941366" cy="2256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73711"/>
            <a:ext cx="2452528" cy="2452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400" y="1"/>
            <a:ext cx="990600" cy="7975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981200" y="304800"/>
            <a:ext cx="8229600" cy="121542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algn="ctr" defTabSz="685800">
              <a:defRPr/>
            </a:pPr>
            <a:r>
              <a:rPr lang="en-US" sz="7200" b="1" kern="0" spc="38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Chuyên</a:t>
            </a:r>
            <a:r>
              <a:rPr lang="en-US" sz="7200" b="1" kern="0" spc="38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kern="0" spc="38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</a:t>
            </a:r>
            <a:r>
              <a:rPr lang="en-US" sz="7200" b="1" kern="0" spc="38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kern="0" spc="38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</a:t>
            </a:r>
            <a:r>
              <a:rPr lang="en-US" sz="7200" b="1" kern="0" spc="38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kern="0" spc="38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vấn</a:t>
            </a:r>
            <a:endParaRPr lang="en-US" sz="7200" b="1" kern="0" spc="38" dirty="0">
              <a:ln w="28575" cmpd="sng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00B0F0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2200" y="1905001"/>
            <a:ext cx="7924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Facebooker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Facebook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V. 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23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  <p:bldP spid="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54ABF28-D790-4359-9799-DBF792FE0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09800" y="860837"/>
            <a:ext cx="7772400" cy="51198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63754" y="1"/>
            <a:ext cx="4834145" cy="6924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05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5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5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405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endParaRPr lang="en-US" sz="405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nip Diagonal Corner Rectangle 8"/>
          <p:cNvSpPr/>
          <p:nvPr/>
        </p:nvSpPr>
        <p:spPr>
          <a:xfrm>
            <a:off x="4294588" y="1219201"/>
            <a:ext cx="3477813" cy="549953"/>
          </a:xfrm>
          <a:prstGeom prst="snip2DiagRect">
            <a:avLst>
              <a:gd name="adj1" fmla="val 26917"/>
              <a:gd name="adj2" fmla="val 16667"/>
            </a:avLst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20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Shape 1"/>
          <p:cNvPicPr/>
          <p:nvPr/>
        </p:nvPicPr>
        <p:blipFill>
          <a:blip r:embed="rId4"/>
          <a:stretch/>
        </p:blipFill>
        <p:spPr>
          <a:xfrm>
            <a:off x="9389706" y="860836"/>
            <a:ext cx="1278294" cy="734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11FCEE-F98C-42F3-BB01-BBBE76EE85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000" l="10000" r="90000">
                        <a14:foregroundMark x1="57500" y1="19500" x2="57500" y2="19500"/>
                        <a14:foregroundMark x1="55000" y1="20000" x2="55000" y2="20000"/>
                        <a14:foregroundMark x1="61500" y1="23500" x2="61500" y2="23500"/>
                        <a14:foregroundMark x1="67500" y1="28000" x2="67500" y2="28000"/>
                        <a14:foregroundMark x1="48000" y1="19000" x2="48000" y2="19000"/>
                        <a14:foregroundMark x1="47500" y1="15500" x2="47500" y2="15500"/>
                        <a14:foregroundMark x1="48500" y1="13000" x2="48500" y2="13000"/>
                        <a14:foregroundMark x1="57000" y1="91000" x2="57000" y2="91000"/>
                        <a14:backgroundMark x1="26500" y1="21000" x2="26500" y2="21000"/>
                        <a14:backgroundMark x1="23000" y1="35500" x2="23000" y2="35500"/>
                        <a14:backgroundMark x1="23500" y1="32500" x2="23500" y2="32500"/>
                        <a14:backgroundMark x1="24500" y1="39000" x2="24500" y2="39000"/>
                        <a14:backgroundMark x1="23000" y1="47000" x2="23000" y2="47000"/>
                        <a14:backgroundMark x1="23000" y1="55500" x2="23000" y2="55500"/>
                        <a14:backgroundMark x1="23000" y1="52000" x2="23000" y2="52000"/>
                        <a14:backgroundMark x1="23500" y1="61000" x2="23500" y2="61000"/>
                        <a14:backgroundMark x1="23500" y1="65500" x2="23500" y2="65500"/>
                        <a14:backgroundMark x1="23500" y1="70000" x2="23500" y2="70000"/>
                        <a14:backgroundMark x1="23500" y1="73000" x2="23500" y2="73000"/>
                        <a14:backgroundMark x1="22500" y1="78500" x2="22500" y2="79500"/>
                        <a14:backgroundMark x1="22000" y1="87500" x2="22000" y2="87500"/>
                        <a14:backgroundMark x1="23500" y1="85500" x2="23500" y2="85500"/>
                        <a14:backgroundMark x1="77000" y1="55000" x2="77000" y2="55000"/>
                        <a14:backgroundMark x1="76000" y1="65000" x2="76000" y2="65000"/>
                        <a14:backgroundMark x1="76000" y1="71500" x2="76000" y2="71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1600" y="4948410"/>
            <a:ext cx="1905000" cy="1905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00401" y="1905000"/>
            <a:ext cx="60197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6C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N, T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</a:p>
          <a:p>
            <a:pPr algn="just"/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a)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b) Theo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2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04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3000355" y="228601"/>
            <a:ext cx="6922058" cy="809259"/>
          </a:xfrm>
          <a:prstGeom prst="roundRect">
            <a:avLst/>
          </a:prstGeom>
          <a:solidFill>
            <a:srgbClr val="84D7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074888" y="2900022"/>
            <a:ext cx="5577462" cy="681379"/>
          </a:xfrm>
          <a:prstGeom prst="roundRect">
            <a:avLst/>
          </a:prstGeom>
          <a:solidFill>
            <a:srgbClr val="2DB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074888" y="1295401"/>
            <a:ext cx="5577462" cy="681379"/>
          </a:xfrm>
          <a:prstGeom prst="roundRect">
            <a:avLst/>
          </a:prstGeom>
          <a:solidFill>
            <a:srgbClr val="2DB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074888" y="2138022"/>
            <a:ext cx="5577462" cy="681379"/>
          </a:xfrm>
          <a:prstGeom prst="roundRect">
            <a:avLst/>
          </a:prstGeom>
          <a:solidFill>
            <a:srgbClr val="F6A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4091734" y="3674779"/>
            <a:ext cx="5577462" cy="681379"/>
          </a:xfrm>
          <a:prstGeom prst="roundRect">
            <a:avLst/>
          </a:prstGeom>
          <a:solidFill>
            <a:srgbClr val="F6A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3243776" y="1369244"/>
            <a:ext cx="732660" cy="641311"/>
            <a:chOff x="1110" y="2656"/>
            <a:chExt cx="1549" cy="1351"/>
          </a:xfrm>
        </p:grpSpPr>
        <p:sp>
          <p:nvSpPr>
            <p:cNvPr id="7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8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gray">
            <a:xfrm>
              <a:off x="1200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2DB72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3252644" y="2182355"/>
            <a:ext cx="732660" cy="641311"/>
            <a:chOff x="3174" y="2656"/>
            <a:chExt cx="1549" cy="1351"/>
          </a:xfrm>
        </p:grpSpPr>
        <p:sp>
          <p:nvSpPr>
            <p:cNvPr id="11" name="AutoShape 8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2" name="AutoShape 9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gray">
            <a:xfrm>
              <a:off x="3264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F6A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4091733" y="1295400"/>
            <a:ext cx="552774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gray">
          <a:xfrm>
            <a:off x="3409438" y="1442392"/>
            <a:ext cx="4074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4124601" y="2182841"/>
            <a:ext cx="55277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gray">
          <a:xfrm>
            <a:off x="3401635" y="2239424"/>
            <a:ext cx="4074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solidFill>
                  <a:prstClr val="white"/>
                </a:solidFill>
              </a:rPr>
              <a:t>B</a:t>
            </a:r>
          </a:p>
        </p:txBody>
      </p:sp>
      <p:grpSp>
        <p:nvGrpSpPr>
          <p:cNvPr id="20" name="Group 17"/>
          <p:cNvGrpSpPr>
            <a:grpSpLocks/>
          </p:cNvGrpSpPr>
          <p:nvPr/>
        </p:nvGrpSpPr>
        <p:grpSpPr bwMode="auto">
          <a:xfrm>
            <a:off x="3228888" y="2895601"/>
            <a:ext cx="732660" cy="641311"/>
            <a:chOff x="1110" y="2656"/>
            <a:chExt cx="1549" cy="1351"/>
          </a:xfrm>
        </p:grpSpPr>
        <p:sp>
          <p:nvSpPr>
            <p:cNvPr id="21" name="AutoShape 18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2" name="AutoShape 19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3" name="AutoShape 20"/>
            <p:cNvSpPr>
              <a:spLocks noChangeArrowheads="1"/>
            </p:cNvSpPr>
            <p:nvPr/>
          </p:nvSpPr>
          <p:spPr bwMode="gray">
            <a:xfrm>
              <a:off x="1194" y="2736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2DB72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Group 21"/>
          <p:cNvGrpSpPr>
            <a:grpSpLocks/>
          </p:cNvGrpSpPr>
          <p:nvPr/>
        </p:nvGrpSpPr>
        <p:grpSpPr bwMode="auto">
          <a:xfrm>
            <a:off x="3252644" y="3659531"/>
            <a:ext cx="732660" cy="641311"/>
            <a:chOff x="3174" y="2656"/>
            <a:chExt cx="1549" cy="1351"/>
          </a:xfrm>
        </p:grpSpPr>
        <p:sp>
          <p:nvSpPr>
            <p:cNvPr id="25" name="AutoShape 22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AutoShape 23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7" name="AutoShape 24"/>
            <p:cNvSpPr>
              <a:spLocks noChangeArrowheads="1"/>
            </p:cNvSpPr>
            <p:nvPr/>
          </p:nvSpPr>
          <p:spPr bwMode="gray">
            <a:xfrm>
              <a:off x="3264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F6A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4124601" y="3709461"/>
            <a:ext cx="55277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Clr>
                <a:srgbClr val="44546A"/>
              </a:buClr>
              <a:buNone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 Box 30"/>
          <p:cNvSpPr txBox="1">
            <a:spLocks noChangeArrowheads="1"/>
          </p:cNvSpPr>
          <p:nvPr/>
        </p:nvSpPr>
        <p:spPr bwMode="gray">
          <a:xfrm>
            <a:off x="3413410" y="3755437"/>
            <a:ext cx="4074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solidFill>
                  <a:prstClr val="white"/>
                </a:solidFill>
              </a:rPr>
              <a:t>D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25" y="2765083"/>
            <a:ext cx="2282615" cy="1715114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2971800" y="304801"/>
            <a:ext cx="70767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4114801" y="2965963"/>
            <a:ext cx="55375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gray">
          <a:xfrm>
            <a:off x="3384049" y="2945272"/>
            <a:ext cx="4074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solidFill>
                  <a:prstClr val="white"/>
                </a:solidFill>
              </a:rPr>
              <a:t>C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561532" y="849036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0" name="Group 3"/>
          <p:cNvGrpSpPr>
            <a:grpSpLocks/>
          </p:cNvGrpSpPr>
          <p:nvPr/>
        </p:nvGrpSpPr>
        <p:grpSpPr bwMode="auto">
          <a:xfrm>
            <a:off x="3229740" y="4419601"/>
            <a:ext cx="732660" cy="641311"/>
            <a:chOff x="1110" y="2656"/>
            <a:chExt cx="1549" cy="1351"/>
          </a:xfrm>
        </p:grpSpPr>
        <p:sp>
          <p:nvSpPr>
            <p:cNvPr id="59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AutoShape 6"/>
            <p:cNvSpPr>
              <a:spLocks noChangeArrowheads="1"/>
            </p:cNvSpPr>
            <p:nvPr/>
          </p:nvSpPr>
          <p:spPr bwMode="gray">
            <a:xfrm>
              <a:off x="1200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2DB72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4602" y="5372101"/>
            <a:ext cx="5578323" cy="6876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801" y="4483596"/>
            <a:ext cx="680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8274" y="4499288"/>
            <a:ext cx="5578323" cy="6828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0415" y="5386979"/>
            <a:ext cx="749873" cy="64623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409439" y="5486401"/>
            <a:ext cx="399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091734" y="4495801"/>
            <a:ext cx="5611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thỉnh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114800" y="5449670"/>
            <a:ext cx="5391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76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873713"/>
            <a:ext cx="5256584" cy="3491393"/>
          </a:xfrm>
          <a:prstGeom prst="rect">
            <a:avLst/>
          </a:prstGeom>
        </p:spPr>
      </p:pic>
      <p:sp>
        <p:nvSpPr>
          <p:cNvPr id="30" name="TextBox 68"/>
          <p:cNvSpPr txBox="1">
            <a:spLocks/>
          </p:cNvSpPr>
          <p:nvPr/>
        </p:nvSpPr>
        <p:spPr>
          <a:xfrm>
            <a:off x="6007469" y="2902674"/>
            <a:ext cx="2608813" cy="1620125"/>
          </a:xfrm>
          <a:prstGeom prst="rect">
            <a:avLst/>
          </a:prstGeom>
        </p:spPr>
        <p:txBody>
          <a:bodyPr vert="horz" wrap="square" lIns="0" tIns="72000" rIns="0" bIns="0" anchor="t" anchorCtr="1">
            <a:normAutofit/>
          </a:bodyPr>
          <a:lstStyle/>
          <a:p>
            <a:pPr>
              <a:lnSpc>
                <a:spcPct val="120000"/>
              </a:lnSpc>
              <a:defRPr/>
            </a:pPr>
            <a:endParaRPr lang="zh-CN" altLang="en-US" sz="10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89041"/>
            <a:ext cx="3941366" cy="2256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73711"/>
            <a:ext cx="2452528" cy="24525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CDB1A3-9A7A-4425-A5F7-336080DB8C40}"/>
              </a:ext>
            </a:extLst>
          </p:cNvPr>
          <p:cNvSpPr txBox="1"/>
          <p:nvPr/>
        </p:nvSpPr>
        <p:spPr>
          <a:xfrm>
            <a:off x="5223520" y="1792767"/>
            <a:ext cx="2625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9660" y="873713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3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Top Corners Snipped 2">
            <a:extLst>
              <a:ext uri="{FF2B5EF4-FFF2-40B4-BE49-F238E27FC236}">
                <a16:creationId xmlns:a16="http://schemas.microsoft.com/office/drawing/2014/main" id="{8A0814A6-7AAD-47A7-ACAE-024B4C207ACC}"/>
              </a:ext>
            </a:extLst>
          </p:cNvPr>
          <p:cNvSpPr/>
          <p:nvPr/>
        </p:nvSpPr>
        <p:spPr>
          <a:xfrm>
            <a:off x="3657600" y="1295400"/>
            <a:ext cx="6264696" cy="2997448"/>
          </a:xfrm>
          <a:prstGeom prst="snip2Same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1" y="-457200"/>
            <a:ext cx="3111391" cy="2448272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1704">
            <a:off x="1580106" y="4073023"/>
            <a:ext cx="2701807" cy="21899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69070" y="452736"/>
            <a:ext cx="2145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8A34FC-3528-4C28-ACA9-CB87BD105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1"/>
            <a:ext cx="1030218" cy="76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25361" y="1392426"/>
            <a:ext cx="62646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240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41704">
            <a:off x="1580106" y="4643378"/>
            <a:ext cx="2701807" cy="21899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8A34FC-3528-4C28-ACA9-CB87BD105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7782" y="5867400"/>
            <a:ext cx="1030218" cy="76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1"/>
            <a:ext cx="4267200" cy="2152583"/>
          </a:xfrm>
          <a:prstGeom prst="rect">
            <a:avLst/>
          </a:prstGeom>
        </p:spPr>
      </p:pic>
      <p:pic>
        <p:nvPicPr>
          <p:cNvPr id="11" name="Picture 10" descr="Mỗi nhóm sưu tầm một bộ tranh ảnh liên quan đến việc thực hiện các quyền cơ bản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"/>
            <a:ext cx="4876800" cy="2152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Mỗi nhóm sưu tầm một bộ tranh ảnh liên quan đến việc thực hiện các quyền cơ bản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28671"/>
            <a:ext cx="42672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ỗi nhóm sưu tầm một bộ tranh ảnh liên quan đến việc thực hiện các quyền cơ bản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133600"/>
            <a:ext cx="4876800" cy="2152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614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820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43737" y="2438401"/>
            <a:ext cx="5721438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ED1E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</a:t>
            </a:r>
          </a:p>
          <a:p>
            <a:pPr algn="ctr"/>
            <a:r>
              <a:rPr lang="en-US" sz="3600" b="1" dirty="0">
                <a:ln/>
                <a:solidFill>
                  <a:srgbClr val="ED1E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4000" y="914400"/>
            <a:ext cx="26670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HOÀ QUANG</a:t>
            </a:r>
          </a:p>
        </p:txBody>
      </p:sp>
    </p:spTree>
    <p:extLst>
      <p:ext uri="{BB962C8B-B14F-4D97-AF65-F5344CB8AC3E}">
        <p14:creationId xmlns:p14="http://schemas.microsoft.com/office/powerpoint/2010/main" val="78285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6625" y="411846"/>
            <a:ext cx="9209314" cy="3093354"/>
            <a:chOff x="114868" y="-346472"/>
            <a:chExt cx="7805125" cy="7426902"/>
          </a:xfrm>
        </p:grpSpPr>
        <p:pic>
          <p:nvPicPr>
            <p:cNvPr id="6" name="Google Shape;154;p8"/>
            <p:cNvPicPr preferRelativeResize="0"/>
            <p:nvPr/>
          </p:nvPicPr>
          <p:blipFill rotWithShape="1">
            <a:blip r:embed="rId2">
              <a:alphaModFix/>
            </a:blip>
            <a:srcRect l="16992" t="-937" r="50159" b="17086"/>
            <a:stretch/>
          </p:blipFill>
          <p:spPr>
            <a:xfrm>
              <a:off x="114868" y="-346472"/>
              <a:ext cx="7805125" cy="6999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5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68240" y="4750073"/>
              <a:ext cx="2072846" cy="23303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Rectangle 7"/>
          <p:cNvSpPr/>
          <p:nvPr/>
        </p:nvSpPr>
        <p:spPr>
          <a:xfrm>
            <a:off x="457200" y="1380834"/>
            <a:ext cx="8017217" cy="1300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9000"/>
              </a:lnSpc>
              <a:spcAft>
                <a:spcPts val="200"/>
              </a:spcAft>
              <a:buClr>
                <a:srgbClr val="000000"/>
              </a:buClr>
              <a:buSzPts val="1000"/>
              <a:tabLst>
                <a:tab pos="542290" algn="l"/>
              </a:tabLst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những quyền và nghĩa vụ cơ bản nào của em và mọi người xung quanh?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Shape 95"/>
          <p:cNvPicPr/>
          <p:nvPr/>
        </p:nvPicPr>
        <p:blipFill>
          <a:blip r:embed="rId4"/>
          <a:stretch/>
        </p:blipFill>
        <p:spPr>
          <a:xfrm>
            <a:off x="8766832" y="1048385"/>
            <a:ext cx="3436733" cy="3074275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1143001" y="57173"/>
            <a:ext cx="6146320" cy="7265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65100" algn="just">
              <a:lnSpc>
                <a:spcPct val="130000"/>
              </a:lnSpc>
              <a:spcAft>
                <a:spcPts val="200"/>
              </a:spcAft>
            </a:pP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TRÒ CHƠI: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TRẢ LỜI NHANH</a:t>
            </a:r>
            <a:endParaRPr lang="it-IT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2" name="Shape 1"/>
          <p:cNvPicPr/>
          <p:nvPr/>
        </p:nvPicPr>
        <p:blipFill>
          <a:blip r:embed="rId5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GDCD 6 Bài 18: Quyền được bảo đảm an toàn và bí mật thư tín, điện thoại, điện  tí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6" y="4480949"/>
            <a:ext cx="3325174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ập nhật điểm mới về &amp;quot;Quyền về bí mật đời tư&amp;quot; theo Điều 38 Bộ luât Dân sự  20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665" y="4485105"/>
            <a:ext cx="2994685" cy="237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UYỀN BẤT KHẢ XÂM PHẠM NHÀ Ở, THƯ TÍN, ĐIỆN THOẠI, ĐIỆN TÍN | Ủy Ban Nhân  Quyền Việt Nam - Vietnam Human Rights Committe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215" y="4461899"/>
            <a:ext cx="296138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i phạm quyền bất khả xâm phạm danh dự và nhân phẩ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4461899"/>
            <a:ext cx="2571750" cy="227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04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-274700"/>
            <a:ext cx="128027" cy="4389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89041"/>
            <a:ext cx="3941366" cy="2256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73711"/>
            <a:ext cx="2452528" cy="2452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9660" y="1"/>
            <a:ext cx="1158340" cy="1048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0504" y="1295401"/>
            <a:ext cx="4359018" cy="29141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800" y="2514600"/>
            <a:ext cx="2984500" cy="71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4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6762" y="0"/>
            <a:ext cx="1255238" cy="937524"/>
          </a:xfrm>
          <a:prstGeom prst="rect">
            <a:avLst/>
          </a:prstGeom>
        </p:spPr>
      </p:pic>
      <p:pic>
        <p:nvPicPr>
          <p:cNvPr id="3" name="图片 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-85841"/>
            <a:ext cx="592372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3550518" y="268254"/>
            <a:ext cx="498388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ẢNH, 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</a:t>
            </a:r>
            <a:endParaRPr lang="en-US" altLang="en-US" sz="2000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164;p9"/>
          <p:cNvPicPr preferRelativeResize="0"/>
          <p:nvPr/>
        </p:nvPicPr>
        <p:blipFill rotWithShape="1">
          <a:blip r:embed="rId4">
            <a:alphaModFix/>
          </a:blip>
          <a:srcRect l="15285" t="10430" r="46645" b="11190"/>
          <a:stretch/>
        </p:blipFill>
        <p:spPr>
          <a:xfrm>
            <a:off x="4086970" y="596348"/>
            <a:ext cx="8560454" cy="650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 descr="Kết quả hình ảnh cho bảng đ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950" y="3124200"/>
            <a:ext cx="5195929" cy="3008387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5497105" y="1571685"/>
            <a:ext cx="615236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 ng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quyền bất khả xâm phạm về đ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sống riêng 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 </a:t>
            </a: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mật cá nhân và bí mật gia đ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nh.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 ng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có quyền bí mật th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tín, điện thoại, điện tín và các hình th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 trao đổi th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 tin riêng 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khác.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Không ai đ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ợc bóc mở, ki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 soát, thu gi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ữ</a:t>
            </a: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trái luật th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tín, điện thoại, điện tín và các hình th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 trao đ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thông tin riêng 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của ng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khác.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 d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có quyền và nghĩa vụ học tập.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(Theo Điếu 21 và 39 Hiến pháp năm 2013)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356" y="3449813"/>
            <a:ext cx="4549116" cy="2357159"/>
          </a:xfrm>
          <a:prstGeom prst="rect">
            <a:avLst/>
          </a:prstGeom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2950" y="1126872"/>
            <a:ext cx="4876800" cy="174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1000"/>
              <a:tabLst>
                <a:tab pos="486410" algn="l"/>
              </a:tabLst>
            </a:pPr>
            <a:r>
              <a:rPr lang="vi-VN" sz="3200" b="1" kern="0" dirty="0">
                <a:latin typeface="+mj-lt"/>
                <a:cs typeface="Times" panose="02020603050405020304" pitchFamily="18" charset="0"/>
              </a:rPr>
              <a:t>Quan sát hình ảnh, đọc thông tin và hoàn thành phiếu bài tập.</a:t>
            </a:r>
            <a:endParaRPr lang="en-US" sz="3200" dirty="0">
              <a:latin typeface="+mj-lt"/>
              <a:ea typeface="Segoe UI" panose="020B0502040204020203" pitchFamily="34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3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ÔN TOÁN 3: TRƯỜNG TIỂU HỌC ĐẰNG LÂM (16/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54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562696" y="235674"/>
            <a:ext cx="10999788" cy="884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PHIẾU HỌC TẬP</a:t>
            </a:r>
          </a:p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Họ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và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tên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: …………………………..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Lớp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:……………………………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  <a:buNone/>
            </a:pPr>
            <a:endParaRPr lang="vi-VN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1. H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ình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?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………………………………………………………………………………………………………………………………………………………………………………………..................................................................................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defTabSz="457200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…………………………………………………………………………………………….........................................</a:t>
            </a:r>
            <a:endParaRPr lang="vi-VN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just" defTabSz="457200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........................................................................................................................................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just">
              <a:lnSpc>
                <a:spcPct val="115000"/>
              </a:lnSpc>
              <a:buNone/>
            </a:pP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3. Em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?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…………………………………………………………………………………………..........................................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……………………………………………………………………………………………………………………………………………………………………………………….....................................................................................</a:t>
            </a:r>
          </a:p>
        </p:txBody>
      </p:sp>
      <p:pic>
        <p:nvPicPr>
          <p:cNvPr id="4" name="Picture 3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4" y="0"/>
            <a:ext cx="2431126" cy="1436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15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 rot="16200000">
            <a:off x="3172752" y="-789650"/>
            <a:ext cx="5846499" cy="9143999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622" y="859100"/>
            <a:ext cx="1696484" cy="886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9942412" y="9306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D:\NĂM HỌC 2021-2022\TỔNG HỢP\tong-hop-cac-bai-tho-chuc-tet-ong-ba-cha-me-thay-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28800"/>
            <a:ext cx="4267200" cy="3645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D:\NĂM HỌC 2021-2022\TỔNG HỢP\unnamed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8" y="1828800"/>
            <a:ext cx="4824413" cy="36459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524000" y="5486401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43588" y="5486401"/>
            <a:ext cx="4824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84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6945020" y="783201"/>
            <a:ext cx="3227275" cy="931299"/>
          </a:xfrm>
          <a:prstGeom prst="straightConnector1">
            <a:avLst/>
          </a:prstGeom>
          <a:noFill/>
          <a:ln w="57150" cap="flat" cmpd="sng" algn="ctr">
            <a:solidFill>
              <a:srgbClr val="FF9933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1919466" y="1269559"/>
            <a:ext cx="2939570" cy="656320"/>
          </a:xfrm>
          <a:prstGeom prst="straightConnector1">
            <a:avLst/>
          </a:prstGeom>
          <a:noFill/>
          <a:ln w="57150" cap="flat" cmpd="sng" algn="ctr">
            <a:solidFill>
              <a:srgbClr val="FF9933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C8FB1BB-BF64-4C78-AACA-84C9F97ED11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486724" y="1662331"/>
            <a:ext cx="725933" cy="21538"/>
          </a:xfrm>
          <a:prstGeom prst="straightConnector1">
            <a:avLst/>
          </a:prstGeom>
          <a:noFill/>
          <a:ln w="57150" cap="flat" cmpd="sng" algn="ctr">
            <a:solidFill>
              <a:srgbClr val="FF9933"/>
            </a:solidFill>
            <a:prstDash val="solid"/>
            <a:miter lim="800000"/>
            <a:tailEnd type="triangle"/>
          </a:ln>
          <a:effectLst/>
        </p:spPr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585998" y="1879600"/>
            <a:ext cx="2666935" cy="960456"/>
          </a:xfrm>
          <a:prstGeom prst="roundRect">
            <a:avLst/>
          </a:prstGeom>
          <a:solidFill>
            <a:srgbClr val="CCFFCC"/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cs typeface="Arial" pitchFamily="34" charset="0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cs typeface="Arial" pitchFamily="34" charset="0"/>
              </a:rPr>
              <a:t>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cs typeface="Arial" pitchFamily="34" charset="0"/>
              </a:rPr>
              <a:t>gia đình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cs typeface="Arial" pitchFamily="34" charset="0"/>
            </a:endParaRP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4502567" y="1909249"/>
            <a:ext cx="2791234" cy="1045317"/>
          </a:xfrm>
          <a:prstGeom prst="roundRect">
            <a:avLst/>
          </a:prstGeom>
          <a:solidFill>
            <a:srgbClr val="CCFFCC"/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Khi đến</a:t>
            </a:r>
            <a:r>
              <a:rPr kumimoji="0" lang="vi-VN" sz="32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trường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8876895" y="1714500"/>
            <a:ext cx="2590800" cy="1017533"/>
          </a:xfrm>
          <a:prstGeom prst="roundRect">
            <a:avLst/>
          </a:prstGeom>
          <a:solidFill>
            <a:srgbClr val="CCFFCC"/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vi-VN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niệm về quyền và nghĩa vụ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24">
            <a:extLst>
              <a:ext uri="{FF2B5EF4-FFF2-40B4-BE49-F238E27FC236}">
                <a16:creationId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2273792" y="3556000"/>
            <a:ext cx="1683458" cy="4140200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 defTabSz="685800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 defTabSz="685800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ngoãn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2" name="Rectangle: Rounded Corners 24">
            <a:extLst>
              <a:ext uri="{FF2B5EF4-FFF2-40B4-BE49-F238E27FC236}">
                <a16:creationId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4162916" y="3505201"/>
            <a:ext cx="1811804" cy="3276598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3" name="Picture 2" descr="F:\360安全浏览器下载\六一\Nipic_2531170_60e991fb751d3f8f\Nipic_2531170_20140501162158900000 [转换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1225" y="-76199"/>
            <a:ext cx="217886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5150397" y="374609"/>
            <a:ext cx="14117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600" b="1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QUYỀN VÀ NGHĨA VỤ</a:t>
            </a:r>
            <a:endParaRPr lang="en-US" sz="1600" b="1" dirty="0">
              <a:solidFill>
                <a:srgbClr val="0000FF"/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5" name="Rectangle: Rounded Corners 24">
            <a:extLst>
              <a:ext uri="{FF2B5EF4-FFF2-40B4-BE49-F238E27FC236}">
                <a16:creationId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76265" y="3644900"/>
            <a:ext cx="2023435" cy="4089400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 defTabSz="685800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lvl="0" algn="just" defTabSz="685800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000" b="1" dirty="0">
              <a:latin typeface="Times New Roman" panose="02020603050405020304" pitchFamily="18" charset="0"/>
              <a:ea typeface="MS ??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24">
            <a:extLst>
              <a:ext uri="{FF2B5EF4-FFF2-40B4-BE49-F238E27FC236}">
                <a16:creationId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7881963" y="3048000"/>
            <a:ext cx="2744034" cy="4826001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indent="342265" algn="just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khái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niệm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khoa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pháp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lí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dùng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chỉ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điều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mà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pháp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luật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công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nhận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đảm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bảo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thực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đối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cá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nhân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tổ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chức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theo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đó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cá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nhân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hưởng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đòi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hỏi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mà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ai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ngăn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cản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hạn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chế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Hiểu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cách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đơn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giản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thứ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chúng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ta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hưởng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ectangle: Rounded Corners 24">
            <a:extLst>
              <a:ext uri="{FF2B5EF4-FFF2-40B4-BE49-F238E27FC236}">
                <a16:creationId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10730866" y="2895600"/>
            <a:ext cx="1411316" cy="4267441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indent="342265"/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Nghĩa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vụ</a:t>
            </a:r>
            <a:r>
              <a:rPr lang="en-US" sz="2000" b="1" dirty="0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 </a:t>
            </a:r>
            <a:r>
              <a:rPr lang="en-US" sz="2000" b="1" dirty="0" err="1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phải</a:t>
            </a:r>
            <a:r>
              <a:rPr lang="en-US" sz="2000" b="1" dirty="0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bổn</a:t>
            </a:r>
            <a:r>
              <a:rPr lang="en-US" sz="2000" b="1" dirty="0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phận</a:t>
            </a:r>
            <a:r>
              <a:rPr lang="en-US" sz="2000" b="1" dirty="0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mình</a:t>
            </a:r>
            <a:r>
              <a:rPr lang="en-US" sz="2000" b="1" dirty="0"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Rectangle: Rounded Corners 24">
            <a:extLst>
              <a:ext uri="{FF2B5EF4-FFF2-40B4-BE49-F238E27FC236}">
                <a16:creationId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6093831" y="3276600"/>
            <a:ext cx="1684420" cy="4182709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 defTabSz="685800"/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lvl="0" algn="just" defTabSz="685800"/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1" name="AutoShape 5"/>
          <p:cNvSpPr>
            <a:spLocks noChangeArrowheads="1"/>
          </p:cNvSpPr>
          <p:nvPr/>
        </p:nvSpPr>
        <p:spPr bwMode="gray">
          <a:xfrm>
            <a:off x="188941" y="3105095"/>
            <a:ext cx="1941095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gray">
          <a:xfrm>
            <a:off x="628179" y="3244592"/>
            <a:ext cx="10182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utoShape 5"/>
          <p:cNvSpPr>
            <a:spLocks noChangeArrowheads="1"/>
          </p:cNvSpPr>
          <p:nvPr/>
        </p:nvSpPr>
        <p:spPr bwMode="gray">
          <a:xfrm>
            <a:off x="2316090" y="3048000"/>
            <a:ext cx="1728583" cy="60299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gray">
          <a:xfrm>
            <a:off x="2550050" y="3048000"/>
            <a:ext cx="14585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BỔN PHẬN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AutoShape 5"/>
          <p:cNvSpPr>
            <a:spLocks noChangeArrowheads="1"/>
          </p:cNvSpPr>
          <p:nvPr/>
        </p:nvSpPr>
        <p:spPr bwMode="gray">
          <a:xfrm>
            <a:off x="4165639" y="3048000"/>
            <a:ext cx="1728583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gray">
          <a:xfrm>
            <a:off x="4410740" y="3124200"/>
            <a:ext cx="14585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gray">
          <a:xfrm>
            <a:off x="6138220" y="3048000"/>
            <a:ext cx="1728583" cy="60787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gray">
          <a:xfrm>
            <a:off x="6439130" y="3124200"/>
            <a:ext cx="14585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utoShape 5"/>
          <p:cNvSpPr>
            <a:spLocks noChangeArrowheads="1"/>
          </p:cNvSpPr>
          <p:nvPr/>
        </p:nvSpPr>
        <p:spPr bwMode="gray">
          <a:xfrm>
            <a:off x="8393378" y="2895152"/>
            <a:ext cx="1728583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Text Box 20"/>
          <p:cNvSpPr txBox="1">
            <a:spLocks noChangeArrowheads="1"/>
          </p:cNvSpPr>
          <p:nvPr/>
        </p:nvSpPr>
        <p:spPr bwMode="gray">
          <a:xfrm>
            <a:off x="8594009" y="3041280"/>
            <a:ext cx="14585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AutoShape 5"/>
          <p:cNvSpPr>
            <a:spLocks noChangeArrowheads="1"/>
          </p:cNvSpPr>
          <p:nvPr/>
        </p:nvSpPr>
        <p:spPr bwMode="gray">
          <a:xfrm>
            <a:off x="10665695" y="2895600"/>
            <a:ext cx="1728583" cy="58298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2" name="Text Box 20"/>
          <p:cNvSpPr txBox="1">
            <a:spLocks noChangeArrowheads="1"/>
          </p:cNvSpPr>
          <p:nvPr/>
        </p:nvSpPr>
        <p:spPr bwMode="gray">
          <a:xfrm>
            <a:off x="10770564" y="2971800"/>
            <a:ext cx="14371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 VỤ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eft-Right-Up Arrow 33"/>
          <p:cNvSpPr/>
          <p:nvPr/>
        </p:nvSpPr>
        <p:spPr>
          <a:xfrm>
            <a:off x="5810277" y="3077135"/>
            <a:ext cx="700703" cy="398452"/>
          </a:xfrm>
          <a:prstGeom prst="leftRight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-Right-Up Arrow 34"/>
          <p:cNvSpPr/>
          <p:nvPr/>
        </p:nvSpPr>
        <p:spPr>
          <a:xfrm>
            <a:off x="9964992" y="3077150"/>
            <a:ext cx="700703" cy="398452"/>
          </a:xfrm>
          <a:prstGeom prst="leftRight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-Right-Up Arrow 35"/>
          <p:cNvSpPr/>
          <p:nvPr/>
        </p:nvSpPr>
        <p:spPr>
          <a:xfrm>
            <a:off x="1919466" y="2932537"/>
            <a:ext cx="700703" cy="398452"/>
          </a:xfrm>
          <a:prstGeom prst="leftRight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058060" y="3673352"/>
            <a:ext cx="193204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85800"/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lvl="0" algn="just" defTabSz="685800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000" b="1" dirty="0">
              <a:latin typeface="Times New Roman" panose="02020603050405020304" pitchFamily="18" charset="0"/>
              <a:ea typeface="MS ??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660" y="9728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25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9"/>
          <p:cNvPicPr preferRelativeResize="0"/>
          <p:nvPr/>
        </p:nvPicPr>
        <p:blipFill rotWithShape="1">
          <a:blip r:embed="rId3">
            <a:alphaModFix/>
          </a:blip>
          <a:srcRect l="18975" t="9789" r="12467"/>
          <a:stretch/>
        </p:blipFill>
        <p:spPr>
          <a:xfrm>
            <a:off x="-76200" y="4713199"/>
            <a:ext cx="3128126" cy="214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-371376"/>
            <a:ext cx="9448800" cy="6086376"/>
          </a:xfrm>
          <a:prstGeom prst="rect">
            <a:avLst/>
          </a:prstGeom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8" t="20952" r="548" b="27864"/>
          <a:stretch>
            <a:fillRect/>
          </a:stretch>
        </p:blipFill>
        <p:spPr bwMode="auto">
          <a:xfrm>
            <a:off x="5990531" y="3131615"/>
            <a:ext cx="5886450" cy="379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981200" y="1453390"/>
            <a:ext cx="6812017" cy="2034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gắn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bó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mật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Hiến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57400" y="3415605"/>
            <a:ext cx="67358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3660" y="9728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1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0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4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1104</TotalTime>
  <Words>2305</Words>
  <Application>Microsoft Office PowerPoint</Application>
  <PresentationFormat>Widescreen</PresentationFormat>
  <Paragraphs>170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28</vt:i4>
      </vt:variant>
    </vt:vector>
  </HeadingPairs>
  <TitlesOfParts>
    <vt:vector size="64" baseType="lpstr">
      <vt:lpstr>맑은 고딕</vt:lpstr>
      <vt:lpstr>微软雅黑</vt:lpstr>
      <vt:lpstr>宋体</vt:lpstr>
      <vt:lpstr>.VnArial Narrow</vt:lpstr>
      <vt:lpstr>Arial</vt:lpstr>
      <vt:lpstr>Calibri</vt:lpstr>
      <vt:lpstr>Calibri Light</vt:lpstr>
      <vt:lpstr>Cambria</vt:lpstr>
      <vt:lpstr>Lato Light</vt:lpstr>
      <vt:lpstr>MS ??</vt:lpstr>
      <vt:lpstr>Segoe UI</vt:lpstr>
      <vt:lpstr>Tahoma</vt:lpstr>
      <vt:lpstr>Times</vt:lpstr>
      <vt:lpstr>Times New Roman</vt:lpstr>
      <vt:lpstr>Webdings</vt:lpstr>
      <vt:lpstr>Wingdings</vt:lpstr>
      <vt:lpstr>第一PPT，www.1ppt.com</vt:lpstr>
      <vt:lpstr>1_第一PPT，www.1ppt.com</vt:lpstr>
      <vt:lpstr>2_第一PPT，www.1ppt.com</vt:lpstr>
      <vt:lpstr>3_第一PPT，www.1ppt.com</vt:lpstr>
      <vt:lpstr>4_第一PPT，www.1ppt.com</vt:lpstr>
      <vt:lpstr>24_Office Theme</vt:lpstr>
      <vt:lpstr>25_Office Theme</vt:lpstr>
      <vt:lpstr>26_Office Theme</vt:lpstr>
      <vt:lpstr>5_第一PPT，www.1ppt.com</vt:lpstr>
      <vt:lpstr>3_Office Theme</vt:lpstr>
      <vt:lpstr>4_Office Theme</vt:lpstr>
      <vt:lpstr>1_Office Theme</vt:lpstr>
      <vt:lpstr>6_Office Theme</vt:lpstr>
      <vt:lpstr>7_Office Theme</vt:lpstr>
      <vt:lpstr>8_Office Theme</vt:lpstr>
      <vt:lpstr>9_Office Theme</vt:lpstr>
      <vt:lpstr>Office Theme</vt:lpstr>
      <vt:lpstr>10_Office Theme</vt:lpstr>
      <vt:lpstr>12_Office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Do Thi Luc</cp:lastModifiedBy>
  <cp:revision>112</cp:revision>
  <dcterms:created xsi:type="dcterms:W3CDTF">2021-04-18T07:45:22Z</dcterms:created>
  <dcterms:modified xsi:type="dcterms:W3CDTF">2025-03-30T13:41:21Z</dcterms:modified>
</cp:coreProperties>
</file>