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65" r:id="rId2"/>
    <p:sldId id="266" r:id="rId3"/>
    <p:sldId id="267" r:id="rId4"/>
    <p:sldId id="298" r:id="rId5"/>
    <p:sldId id="269" r:id="rId6"/>
    <p:sldId id="270" r:id="rId7"/>
    <p:sldId id="271" r:id="rId8"/>
    <p:sldId id="272" r:id="rId9"/>
    <p:sldId id="276" r:id="rId10"/>
    <p:sldId id="275" r:id="rId11"/>
    <p:sldId id="277" r:id="rId12"/>
    <p:sldId id="274" r:id="rId13"/>
    <p:sldId id="278" r:id="rId14"/>
    <p:sldId id="279" r:id="rId15"/>
    <p:sldId id="281" r:id="rId16"/>
    <p:sldId id="282" r:id="rId17"/>
    <p:sldId id="283" r:id="rId18"/>
    <p:sldId id="285" r:id="rId19"/>
    <p:sldId id="286" r:id="rId20"/>
    <p:sldId id="287" r:id="rId21"/>
    <p:sldId id="288" r:id="rId22"/>
    <p:sldId id="284" r:id="rId23"/>
    <p:sldId id="289" r:id="rId24"/>
    <p:sldId id="325" r:id="rId25"/>
    <p:sldId id="326" r:id="rId26"/>
    <p:sldId id="291" r:id="rId27"/>
    <p:sldId id="292" r:id="rId28"/>
    <p:sldId id="293" r:id="rId29"/>
    <p:sldId id="294" r:id="rId30"/>
    <p:sldId id="295" r:id="rId31"/>
    <p:sldId id="296" r:id="rId32"/>
    <p:sldId id="29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260AB-5C30-42FB-8DE6-C8AEFEF7F48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C2493-D2E2-48BE-BFD5-1E1C5F10EFF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30EDFB-E3DA-4CD7-8D52-AA16D8BD7309}" type="slidenum">
              <a:rPr lang="en-US" altLang="en-US"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0" tIns="91420" rIns="91420" bIns="9142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30EDFB-E3DA-4CD7-8D52-AA16D8BD7309}" type="slidenum">
              <a:rPr lang="en-US" altLang="en-US"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30EDFB-E3DA-4CD7-8D52-AA16D8BD7309}" type="slidenum">
              <a:rPr lang="en-US" altLang="en-US"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30EDFB-E3DA-4CD7-8D52-AA16D8BD7309}" type="slidenum">
              <a:rPr lang="en-US" altLang="en-US"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0" tIns="91420" rIns="91420" bIns="91420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30EDFB-E3DA-4CD7-8D52-AA16D8BD7309}" type="slidenum">
              <a:rPr lang="en-US" altLang="en-US"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30EDFB-E3DA-4CD7-8D52-AA16D8BD7309}" type="slidenum">
              <a:rPr lang="en-US" altLang="en-US"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30EDFB-E3DA-4CD7-8D52-AA16D8BD7309}" type="slidenum">
              <a:rPr lang="en-US" altLang="en-US"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0" tIns="91420" rIns="91420" bIns="9142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30EDFB-E3DA-4CD7-8D52-AA16D8BD7309}" type="slidenum">
              <a:rPr lang="en-US" altLang="en-US"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30EDFB-E3DA-4CD7-8D52-AA16D8BD7309}" type="slidenum">
              <a:rPr lang="en-US" altLang="en-US"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30EDFB-E3DA-4CD7-8D52-AA16D8BD7309}" type="slidenum">
              <a:rPr lang="en-US" altLang="en-US"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30EDFB-E3DA-4CD7-8D52-AA16D8BD7309}" type="slidenum">
              <a:rPr lang="en-US" altLang="en-US"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602667"/>
            <a:ext cx="5090700" cy="3660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6182000"/>
            <a:ext cx="1487400" cy="42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file:///H:\Proud%20of%20you%20-%20%20Fiona%20Fung.MP3" TargetMode="External"/><Relationship Id="rId7" Type="http://schemas.openxmlformats.org/officeDocument/2006/relationships/image" Target="../media/image2.GIF"/><Relationship Id="rId2" Type="http://schemas.microsoft.com/office/2007/relationships/media" Target="file:///H:\Proud%20of%20you%20-%20%20Fiona%20Fung.MP3" TargetMode="Externa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.wmf"/><Relationship Id="rId5" Type="http://schemas.openxmlformats.org/officeDocument/2006/relationships/audio" Target="file:///D:\BAI%20DU%20THI%20GVG%20_SINH%208\Nh&#7899;%20&#416;n%20Th&#7847;y%20C&#244;.mp3" TargetMode="External"/><Relationship Id="rId10" Type="http://schemas.openxmlformats.org/officeDocument/2006/relationships/oleObject" Target="../embeddings/oleObject1.bin"/><Relationship Id="rId4" Type="http://schemas.microsoft.com/office/2007/relationships/media" Target="file:///D:\BAI%20DU%20THI%20GVG%20_SINH%208\Nh&#7899;%20&#416;n%20Th&#7847;y%20C&#244;.mp3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video" Target="NULL" TargetMode="Externa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NULL" TargetMode="Externa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microsoft.com/office/2007/relationships/media" Target="../media/media2.mp4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microsoft.com/office/2007/relationships/hdphoto" Target="../media/hdphoto2.wdp"/><Relationship Id="rId2" Type="http://schemas.openxmlformats.org/officeDocument/2006/relationships/video" Target="file:///C:\Users\Administrator\SU%20AN%20MON%20KIM%20LOAI_SUA\Dong%20ho%20dem%20nguoc\&#272;&#7891;ng%20h&#7891;%20&#273;&#7871;m%20ng&#432;&#7907;c%205%20ph&#250;t%20-%205%20Minutes.mp4" TargetMode="External"/><Relationship Id="rId1" Type="http://schemas.microsoft.com/office/2007/relationships/media" Target="file:///C:\Users\Administrator\SU%20AN%20MON%20KIM%20LOAI_SUA\Dong%20ho%20dem%20nguoc\&#272;&#7891;ng%20h&#7891;%20&#273;&#7871;m%20ng&#432;&#7907;c%205%20ph&#250;t%20-%205%20Minutes.mp4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6.png"/><Relationship Id="rId1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4.pn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file:///D:\BAI%20DU%20THI%20GVG%20_SINH%208\Nh&#7899;%20&#416;n%20Th&#7847;y%20C&#244;.mp3" TargetMode="External"/><Relationship Id="rId7" Type="http://schemas.openxmlformats.org/officeDocument/2006/relationships/image" Target="../media/image4.png"/><Relationship Id="rId2" Type="http://schemas.openxmlformats.org/officeDocument/2006/relationships/audio" Target="file:///H:\Proud%20of%20you%20-%20%20Fiona%20Fung.MP3" TargetMode="External"/><Relationship Id="rId1" Type="http://schemas.microsoft.com/office/2007/relationships/media" Target="file:///H:\Proud%20of%20you%20-%20%20Fiona%20Fung.MP3" TargetMode="Externa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jpeg"/><Relationship Id="rId4" Type="http://schemas.openxmlformats.org/officeDocument/2006/relationships/audio" Target="file:///D:\BAI%20DU%20THI%20GVG%20_SINH%208\Nh&#7899;%20&#416;n%20Th&#7847;y%20C&#244;.mp3" TargetMode="Externa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7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jpe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8" name="Picture 10" descr="fairy_flyin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48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7" name="Picture 9" descr="fairy_flyin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 descr="flower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4837" y="3903663"/>
            <a:ext cx="488156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roud of you -  Fiona Fung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153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8" name="Object 4"/>
          <p:cNvGraphicFramePr>
            <a:graphicFrameLocks noChangeAspect="1"/>
          </p:cNvGraphicFramePr>
          <p:nvPr/>
        </p:nvGraphicFramePr>
        <p:xfrm>
          <a:off x="228600" y="2819400"/>
          <a:ext cx="38100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lip" r:id="rId10" imgW="1060450" imgH="1334770" progId="MS_ClipArt_Gallery.2">
                  <p:embed/>
                </p:oleObj>
              </mc:Choice>
              <mc:Fallback>
                <p:oleObj name="Clip" r:id="rId10" imgW="1060450" imgH="1334770" progId="MS_ClipArt_Gallery.2">
                  <p:embed/>
                  <p:pic>
                    <p:nvPicPr>
                      <p:cNvPr id="0" name="Picture 10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819400"/>
                        <a:ext cx="381000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336" name="Nhớ Ơn Thầy Cô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2"/>
          <p:cNvSpPr txBox="1">
            <a:spLocks noChangeArrowheads="1"/>
          </p:cNvSpPr>
          <p:nvPr/>
        </p:nvSpPr>
        <p:spPr bwMode="auto">
          <a:xfrm>
            <a:off x="381000" y="287338"/>
            <a:ext cx="822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NHIÊN3 LỚP 6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57200" y="1592759"/>
            <a:ext cx="8153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68" fill="hold"/>
                                        <p:tgtEl>
                                          <p:spTgt spid="99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1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297544"/>
            <a:ext cx="6248400" cy="535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09600" y="2819400"/>
            <a:ext cx="2286000" cy="50800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" y="2602468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74700" y="3734488"/>
            <a:ext cx="2806700" cy="6089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3550" y="4183909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900" y="5520267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5444755"/>
            <a:ext cx="2273300" cy="32173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Đồng hồ đếm ngược 2 phút   2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1750" y="5571755"/>
            <a:ext cx="1492250" cy="10851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748723" y="317077"/>
            <a:ext cx="787804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" y="3011269"/>
            <a:ext cx="118110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4495800"/>
            <a:ext cx="104140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850" y="5830669"/>
            <a:ext cx="104775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6" grpId="0" animBg="1"/>
      <p:bldP spid="19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41" y="5294887"/>
            <a:ext cx="1360374" cy="1813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98122" y="2448013"/>
            <a:ext cx="4735536" cy="1177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27.2 – SGK/120.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5" y="6553200"/>
            <a:ext cx="228600" cy="304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213" y="990600"/>
            <a:ext cx="2314574" cy="36151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296543" y="984156"/>
            <a:ext cx="3459227" cy="14542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Hoạt</a:t>
            </a:r>
            <a:r>
              <a:rPr lang="en-US" sz="45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45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động</a:t>
            </a:r>
            <a:r>
              <a:rPr lang="en-US" sz="45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45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cá</a:t>
            </a:r>
            <a:r>
              <a:rPr lang="en-US" sz="45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45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nhân</a:t>
            </a:r>
            <a:endParaRPr lang="en-US" sz="45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VN Dinh Hon" panose="03030602040405080B03" pitchFamily="66" charset="0"/>
            </a:endParaRPr>
          </a:p>
        </p:txBody>
      </p:sp>
      <p:pic>
        <p:nvPicPr>
          <p:cNvPr id="8" name="Đồng hồ đếm ngược 2 phút   2 Minute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2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6806" y="0"/>
            <a:ext cx="1777194" cy="13328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6928" y="725487"/>
            <a:ext cx="3041072" cy="1027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910" y="2024113"/>
            <a:ext cx="3172690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5" y="6553200"/>
            <a:ext cx="228600" cy="3048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65400"/>
            <a:ext cx="175260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65" y="2879437"/>
            <a:ext cx="2355273" cy="32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87900" y="6172200"/>
            <a:ext cx="222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5867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556000" y="3409552"/>
            <a:ext cx="107026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48100" y="3243259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24300" y="3831429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00500" y="4292600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978566" y="4749800"/>
            <a:ext cx="761999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666840" y="4278172"/>
            <a:ext cx="10737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8092864" y="5257800"/>
            <a:ext cx="59393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05721" y="303807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56834" y="32043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4900" y="448534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86800" y="403661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10600" y="505261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19500" y="407497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54400" y="362624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3451435" y="518606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31" name="Đồng hồ đếm ngược 3 phút gây sốc  3 Minutes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7046.6142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0871" y="1394791"/>
            <a:ext cx="1516429" cy="9674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6928" y="725487"/>
            <a:ext cx="3041072" cy="1027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910" y="2024113"/>
            <a:ext cx="3172690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5" y="6553200"/>
            <a:ext cx="228600" cy="30480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r="7352" b="12265"/>
          <a:stretch>
            <a:fillRect/>
          </a:stretch>
        </p:blipFill>
        <p:spPr bwMode="auto">
          <a:xfrm>
            <a:off x="6477000" y="937813"/>
            <a:ext cx="2171700" cy="311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 flipH="1">
            <a:off x="8216900" y="3380184"/>
            <a:ext cx="431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8115300" y="2872184"/>
            <a:ext cx="533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505700" y="2364184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353300" y="1551384"/>
            <a:ext cx="1295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610600" y="136862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10600" y="2159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06690" y="2664023"/>
            <a:ext cx="63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(4)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610600" y="3175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68" b="3039"/>
          <a:stretch>
            <a:fillRect/>
          </a:stretch>
        </p:blipFill>
        <p:spPr bwMode="auto">
          <a:xfrm>
            <a:off x="3911600" y="840184"/>
            <a:ext cx="1376362" cy="374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>
            <a:off x="3911600" y="2059385"/>
            <a:ext cx="6223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000500" y="1043384"/>
            <a:ext cx="412069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911600" y="2569368"/>
            <a:ext cx="6223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492500" y="231788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543300" y="1854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81400" y="838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05400" y="4464784"/>
            <a:ext cx="19510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11600" y="4583652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40561" y="4190997"/>
            <a:ext cx="210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6928" y="725487"/>
            <a:ext cx="3041072" cy="1027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910" y="2024113"/>
            <a:ext cx="3172690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5" y="6553200"/>
            <a:ext cx="228600" cy="304800"/>
          </a:xfrm>
          <a:prstGeom prst="rect">
            <a:avLst/>
          </a:prstGeom>
        </p:spPr>
      </p:pic>
      <p:pic>
        <p:nvPicPr>
          <p:cNvPr id="26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4" y="798114"/>
            <a:ext cx="2484437" cy="413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205829"/>
            <a:ext cx="2590800" cy="355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 flipH="1">
            <a:off x="7594600" y="4648200"/>
            <a:ext cx="914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493000" y="4140200"/>
            <a:ext cx="76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883400" y="363220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6731000" y="281940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255000" y="258683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82000" y="342701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013701" y="3974068"/>
            <a:ext cx="132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496300" y="444301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505200" y="4953000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121400" y="545901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00418" y="3211572"/>
            <a:ext cx="132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53" grpId="0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77801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7" y="1701801"/>
            <a:ext cx="2484437" cy="413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ý thuyết Trùng biến hình và trùng giày sinh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64540"/>
            <a:ext cx="339090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51600" y="939692"/>
            <a:ext cx="2514600" cy="550920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77801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H] Quan sát hình thể ký sinh trùng sốt ré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05000"/>
            <a:ext cx="3228975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357416"/>
            <a:ext cx="3228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Trùng kiết lị | Sinh lớp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6" y="1905001"/>
            <a:ext cx="5699125" cy="330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2024113"/>
            <a:ext cx="25146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5" y="6553200"/>
            <a:ext cx="228600" cy="304800"/>
          </a:xfrm>
          <a:prstGeom prst="rect">
            <a:avLst/>
          </a:prstGeom>
        </p:spPr>
      </p:pic>
      <p:sp>
        <p:nvSpPr>
          <p:cNvPr id="21" name="Rectangle: Rounded Corners 3"/>
          <p:cNvSpPr/>
          <p:nvPr/>
        </p:nvSpPr>
        <p:spPr bwMode="auto">
          <a:xfrm>
            <a:off x="103910" y="533401"/>
            <a:ext cx="3172690" cy="1066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5" descr="Stationery"/>
          <p:cNvSpPr txBox="1">
            <a:spLocks noChangeArrowheads="1"/>
          </p:cNvSpPr>
          <p:nvPr/>
        </p:nvSpPr>
        <p:spPr bwMode="auto">
          <a:xfrm>
            <a:off x="3505200" y="914400"/>
            <a:ext cx="5410200" cy="5693866"/>
          </a:xfrm>
          <a:prstGeom prst="rect">
            <a:avLst/>
          </a:prstGeom>
          <a:solidFill>
            <a:srgbClr val="EDF888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pPr algn="just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4, 5, 6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A0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con đường không lây truyền HIV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" name="Picture 2" descr="Phải làm gì khi bị sốt rét và cách phòng bệnh hiệu quả nhấ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4201"/>
            <a:ext cx="7772400" cy="548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498600"/>
            <a:ext cx="2305050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77433"/>
            <a:ext cx="2476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572683"/>
            <a:ext cx="242887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6100" y="519218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5137" y="531495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53973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mửa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368564"/>
            <a:ext cx="51816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27: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 bwMode="auto">
          <a:xfrm>
            <a:off x="458788" y="1639887"/>
            <a:ext cx="8075612" cy="646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: Rounded Corners 3"/>
          <p:cNvSpPr/>
          <p:nvPr/>
        </p:nvSpPr>
        <p:spPr bwMode="auto">
          <a:xfrm>
            <a:off x="468313" y="2935287"/>
            <a:ext cx="7632700" cy="646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77801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a nhiễm trùng biến hình ăn não xuất hiện ở Mỹ - Công ngh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849966"/>
            <a:ext cx="2705100" cy="394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987837"/>
            <a:ext cx="23241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 descr="Bệnh ngủ châu P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49966"/>
            <a:ext cx="2667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ệnh cầu trùng trên gà - cách phòng trị hiệu quả nhất - Tạp chí Chăn nuôi 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99391"/>
            <a:ext cx="2895600" cy="400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3200" y="5937037"/>
            <a:ext cx="2895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57700" y="4343400"/>
            <a:ext cx="723900" cy="15936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5600" y="5207225"/>
            <a:ext cx="214312" cy="7069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10275" y="5914152"/>
            <a:ext cx="2895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77801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1" y="5371353"/>
            <a:ext cx="25908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RÙNG LỖ BIỂN - ĐVNS - Dien Tuyet - Website của Dien Tuy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311400"/>
            <a:ext cx="377825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iêu thực phẩm - Tảo lục Chlorella đã có mặt tại Việt Nam - KIL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1" y="1423240"/>
            <a:ext cx="2438400" cy="45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1.wp.com/i1109.photobucket.com/albums/h434/tainguyen-evolit/termite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65360"/>
            <a:ext cx="19050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251700" y="4953000"/>
            <a:ext cx="266700" cy="41237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24301" y="6053359"/>
            <a:ext cx="25908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5" y="6553200"/>
            <a:ext cx="2286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2135" y="2057400"/>
            <a:ext cx="3038265" cy="26765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505199" y="533400"/>
          <a:ext cx="5524499" cy="6201076"/>
        </p:xfrm>
        <a:graphic>
          <a:graphicData uri="http://schemas.openxmlformats.org/drawingml/2006/table">
            <a:tbl>
              <a:tblPr firstRow="1" firstCol="1" bandRow="1"/>
              <a:tblGrid>
                <a:gridCol w="951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8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1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7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roi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kiết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40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43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Tảo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5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thoi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4290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5" y="6553200"/>
            <a:ext cx="2286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2135" y="2506682"/>
            <a:ext cx="3114465" cy="26765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505199" y="533400"/>
          <a:ext cx="5524499" cy="6201076"/>
        </p:xfrm>
        <a:graphic>
          <a:graphicData uri="http://schemas.openxmlformats.org/drawingml/2006/table">
            <a:tbl>
              <a:tblPr firstRow="1" firstCol="1" bandRow="1"/>
              <a:tblGrid>
                <a:gridCol w="951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6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1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7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roi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kiết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40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43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Tảo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5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thoi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48200" y="160020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232201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2743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US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6527" y="3541931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US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800" y="45074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US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1784867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962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29400" y="2306599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962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9400" y="28956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962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29400" y="3516868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962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29400" y="4507468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962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9600" y="1676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53400" y="2297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9600" y="3593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9600" y="4507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74182" y="2895600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4" grpId="0"/>
      <p:bldP spid="15" grpId="0"/>
      <p:bldP spid="16" grpId="0"/>
      <p:bldP spid="17" grpId="0"/>
      <p:bldP spid="18" grpId="0"/>
      <p:bldP spid="5" grpId="0"/>
      <p:bldP spid="20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92075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SINH VẬT</a:t>
            </a:r>
            <a:r>
              <a:rPr lang="en-US"/>
              <a:t> </a:t>
            </a:r>
          </a:p>
        </p:txBody>
      </p:sp>
      <p:sp>
        <p:nvSpPr>
          <p:cNvPr id="21" name="Rectangle: Rounded Corners 3"/>
          <p:cNvSpPr/>
          <p:nvPr/>
        </p:nvSpPr>
        <p:spPr bwMode="auto">
          <a:xfrm>
            <a:off x="152400" y="1143000"/>
            <a:ext cx="3503930" cy="1066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95800" y="1195705"/>
            <a:ext cx="4251960" cy="1176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Hoạt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36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động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36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nhóm hoàn thành  bảng sau</a:t>
            </a:r>
            <a:endParaRPr lang="en-US" sz="36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VN Dinh Hon" panose="03030602040405080B03" pitchFamily="66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880110" y="2857500"/>
          <a:ext cx="7736205" cy="3583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8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44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44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44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THẢO LUẬN NHÓM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14805"/>
          <a:ext cx="8229600" cy="428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9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bệnh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44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 sốt rét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trùng sốt rét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sốt cao , run rét, mệt mỏi, nôn mửa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44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 kiết lị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trùng kiết lị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 bụng, tiêu chảy, phân lẫn máu , sốt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3"/>
          <p:cNvSpPr/>
          <p:nvPr/>
        </p:nvSpPr>
        <p:spPr bwMode="auto">
          <a:xfrm>
            <a:off x="103910" y="533401"/>
            <a:ext cx="3172690" cy="1066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29000" y="1981200"/>
            <a:ext cx="5618532" cy="33932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3: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+ 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5, 6: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57881" y="633224"/>
            <a:ext cx="3563711" cy="1177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Hoạt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36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động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36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nhóm</a:t>
            </a:r>
            <a:endParaRPr lang="en-US" sz="36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VN Dinh Hon" panose="03030602040405080B03" pitchFamily="66" charset="0"/>
            </a:endParaRPr>
          </a:p>
        </p:txBody>
      </p:sp>
      <p:pic>
        <p:nvPicPr>
          <p:cNvPr id="36" name="Đồng hồ đếm ngược 5 phút - 5 Minutes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27" y="508182"/>
            <a:ext cx="1352605" cy="10225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41" y="5757417"/>
            <a:ext cx="1013477" cy="135130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41" y="5757417"/>
            <a:ext cx="1013477" cy="13513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5" b="94792" l="2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6" y="5721681"/>
            <a:ext cx="935176" cy="124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257800"/>
            <a:ext cx="780548" cy="10407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46029"/>
            <a:ext cx="2210152" cy="34117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00" b="96500" l="6125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5257800"/>
            <a:ext cx="1918854" cy="17695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471" b="85059" l="29400" r="4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49131" r="53949" b="13603"/>
          <a:stretch>
            <a:fillRect/>
          </a:stretch>
        </p:blipFill>
        <p:spPr>
          <a:xfrm>
            <a:off x="456090" y="5915359"/>
            <a:ext cx="837768" cy="95183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12143" y="4812717"/>
            <a:ext cx="625986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/>
              <a:t>...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32" grpId="0" animBg="1"/>
      <p:bldP spid="3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76661"/>
            <a:ext cx="58674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3399"/>
                </a:solidFill>
              </a:rPr>
              <a:t> </a:t>
            </a:r>
            <a:r>
              <a:rPr lang="en-US" sz="3200" dirty="0">
                <a:solidFill>
                  <a:srgbClr val="FF3399"/>
                </a:solidFill>
              </a:rPr>
              <a:t>con </a:t>
            </a:r>
            <a:r>
              <a:rPr lang="en-US" sz="3200" dirty="0" err="1">
                <a:solidFill>
                  <a:srgbClr val="FF3399"/>
                </a:solidFill>
              </a:rPr>
              <a:t>đường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truyền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bệnh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sốt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rét</a:t>
            </a:r>
            <a:endParaRPr lang="en-US" sz="3200" dirty="0">
              <a:solidFill>
                <a:srgbClr val="FF3399"/>
              </a:solidFill>
            </a:endParaRPr>
          </a:p>
        </p:txBody>
      </p:sp>
      <p:pic>
        <p:nvPicPr>
          <p:cNvPr id="6" name="Picture 5" descr="Bệnh sốt rét: Nguyên nhân, cách phòng chống và điều trị. - Bệnh viện đa  khoa tỉnh Ninh Bìn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2200"/>
            <a:ext cx="8534400" cy="57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015938"/>
            <a:ext cx="3507803" cy="181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67" y="3912014"/>
            <a:ext cx="1172591" cy="245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2203" y="211667"/>
            <a:ext cx="553085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3399"/>
                </a:solidFill>
              </a:rPr>
              <a:t>Con </a:t>
            </a:r>
            <a:r>
              <a:rPr lang="en-US" sz="3200" dirty="0" err="1">
                <a:solidFill>
                  <a:srgbClr val="FF3399"/>
                </a:solidFill>
              </a:rPr>
              <a:t>đường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truyền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bệnh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kiết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  <a:r>
              <a:rPr lang="en-US" sz="3200" dirty="0" err="1">
                <a:solidFill>
                  <a:srgbClr val="FF3399"/>
                </a:solidFill>
              </a:rPr>
              <a:t>lị</a:t>
            </a:r>
            <a:endParaRPr lang="en-US" sz="3200" dirty="0">
              <a:solidFill>
                <a:srgbClr val="FF3399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3659"/>
            <a:ext cx="9906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8211" y="3770163"/>
            <a:ext cx="1373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 rot="17370191">
            <a:off x="1164419" y="2912188"/>
            <a:ext cx="1232433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48" y="1539689"/>
            <a:ext cx="7239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48" y="2209829"/>
            <a:ext cx="7046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2" y="4886985"/>
            <a:ext cx="109537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48" y="1212043"/>
            <a:ext cx="8001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2194042">
            <a:off x="1715187" y="5196065"/>
            <a:ext cx="924325" cy="773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54551" y="1981200"/>
            <a:ext cx="1272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350847">
            <a:off x="4106061" y="1329046"/>
            <a:ext cx="1210189" cy="773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16300"/>
            <a:ext cx="19050" cy="2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001" y="2971800"/>
            <a:ext cx="1600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1155" y="5079199"/>
            <a:ext cx="114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15" grpId="0" animBg="1"/>
      <p:bldP spid="9" grpId="0"/>
      <p:bldP spid="17" grpId="0" animBg="1"/>
      <p:bldP spid="4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ác bệnh lây qua đường tiêu hóa phổ biến t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2311400"/>
            <a:ext cx="425450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03462" y="92749"/>
            <a:ext cx="484505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endParaRPr lang="en-US" sz="32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295400"/>
            <a:ext cx="23622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295400"/>
            <a:ext cx="23622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AutoShape 6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201" name="Picture 9" descr="Ngày Thế giới Phòng chống sốt rét 25/4: Chung tay loại trừ bệnh sốt rét |  Trung tâm Y tế qu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64832"/>
            <a:ext cx="4721225" cy="433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39878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27: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39948" y="609917"/>
            <a:ext cx="3688772" cy="646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X2Convert.com dong_vat_nguyen_sinh_trong_giot_nuoc_o_ao_ho_700212943527798407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565" y="1524000"/>
            <a:ext cx="6323965" cy="44570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8200" y="6248400"/>
            <a:ext cx="8061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00" y="2057400"/>
            <a:ext cx="2088515" cy="3538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 animBg="1"/>
      <p:bldP spid="2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000" y="2616201"/>
            <a:ext cx="38481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400"/>
            <a:ext cx="154305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1416051"/>
            <a:ext cx="4800599" cy="41541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30121"/>
            <a:ext cx="1663700" cy="218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30200" y="2484503"/>
            <a:ext cx="86106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82600"/>
            <a:ext cx="154305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423569"/>
            <a:ext cx="1828800" cy="141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1000" y="177801"/>
            <a:ext cx="6273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2180385"/>
            <a:ext cx="7086600" cy="13003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F96249"/>
                </a:solidFill>
                <a:latin typeface="Nhatrang" pitchFamily="2" charset="0"/>
              </a:rPr>
              <a:t>Thanks for watching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8" name="Picture 10" descr="fairy_flyin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3241" y="-1"/>
            <a:ext cx="1494559" cy="15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7" name="Picture 9" descr="fairy_flyin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5" y="68759"/>
            <a:ext cx="1443903" cy="152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roud of you -  Fiona Fung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153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Nhớ Ơn Thầy Cô.mp3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57200" y="1211759"/>
            <a:ext cx="8153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ình Ảnh Trùng Già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1" y="2895600"/>
            <a:ext cx="2638425" cy="25146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13242"/>
            <a:ext cx="2895600" cy="248245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ảo lục Chlorella: 4 tác dụng, 3 rủi ro và mẹo sử dụng - Dế Mèn Organi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2935864"/>
            <a:ext cx="2857500" cy="241458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68" fill="hold"/>
                                        <p:tgtEl>
                                          <p:spTgt spid="99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1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27: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6928" y="496887"/>
            <a:ext cx="3041072" cy="1027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2" descr="Hình Ảnh Trùng Già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10443"/>
            <a:ext cx="2433350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7"/>
          <a:stretch>
            <a:fillRect/>
          </a:stretch>
        </p:blipFill>
        <p:spPr bwMode="auto">
          <a:xfrm>
            <a:off x="3657600" y="3008113"/>
            <a:ext cx="2285710" cy="16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hamp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4879975"/>
            <a:ext cx="35337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459" y="943768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52" y="2935486"/>
            <a:ext cx="2706687" cy="172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879976"/>
            <a:ext cx="22098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200" y="1981379"/>
            <a:ext cx="3124200" cy="2246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6928" y="725487"/>
            <a:ext cx="3041072" cy="1027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" y="1981379"/>
            <a:ext cx="3124200" cy="2246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2133600"/>
            <a:ext cx="5486400" cy="397031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(1)………..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(2)………..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(3)….…..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(4)………..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39836" y="687277"/>
            <a:ext cx="5451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8569037" y="6400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9176"/>
            <a:ext cx="5257800" cy="626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152400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572" y="5297592"/>
            <a:ext cx="151642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Đồng hồ đếm ngược 3 phút gây sốc  3 Minutes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46.6142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7572" y="123733"/>
            <a:ext cx="1516429" cy="11960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3352800" y="533400"/>
            <a:ext cx="0" cy="632460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27: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2"/>
          <p:cNvSpPr/>
          <p:nvPr/>
        </p:nvSpPr>
        <p:spPr bwMode="auto">
          <a:xfrm>
            <a:off x="6928" y="725487"/>
            <a:ext cx="3041072" cy="10271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45" y="2937570"/>
            <a:ext cx="3087255" cy="35394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 descr="Hình Ảnh Trùng Già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020421"/>
            <a:ext cx="1957387" cy="1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382" y="2750794"/>
            <a:ext cx="1981200" cy="179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amp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84" y="2360136"/>
            <a:ext cx="2743199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82" y="914400"/>
            <a:ext cx="1981200" cy="140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58382" y="2297668"/>
            <a:ext cx="156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4599" y="4202668"/>
            <a:ext cx="200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199" y="1992868"/>
            <a:ext cx="198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1374" y="549509"/>
            <a:ext cx="337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721" y="4953000"/>
            <a:ext cx="1862079" cy="175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15200" y="6439165"/>
            <a:ext cx="152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8077200" y="5921257"/>
            <a:ext cx="0" cy="5179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4987020"/>
            <a:ext cx="2024120" cy="180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705278" y="6488668"/>
            <a:ext cx="160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2800" y="5481935"/>
            <a:ext cx="337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6" name="Picture 10" descr="chub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" y="1861100"/>
            <a:ext cx="1098551" cy="99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5" grpId="0"/>
      <p:bldP spid="16" grpId="0"/>
      <p:bldP spid="17" grpId="0"/>
      <p:bldP spid="21" grpId="0" animBg="1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 Arrow 26"/>
          <p:cNvSpPr/>
          <p:nvPr/>
        </p:nvSpPr>
        <p:spPr>
          <a:xfrm rot="11763441">
            <a:off x="4890689" y="3655123"/>
            <a:ext cx="1688263" cy="1282478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081375">
            <a:off x="2395599" y="2069334"/>
            <a:ext cx="1146034" cy="1109684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1" y="1295400"/>
            <a:ext cx="1690685" cy="19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354785"/>
            <a:ext cx="1727200" cy="179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5056980"/>
            <a:ext cx="2243694" cy="177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615090"/>
            <a:ext cx="1843088" cy="183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94" y="3200400"/>
            <a:ext cx="2019300" cy="179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1415" y="2819400"/>
            <a:ext cx="175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4953000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48122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205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6600" y="6489964"/>
            <a:ext cx="206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-20981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 rot="1053025">
            <a:off x="2474980" y="2506624"/>
            <a:ext cx="152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0" y="5181600"/>
            <a:ext cx="1781175" cy="167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666053"/>
            <a:ext cx="1828800" cy="209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505200" y="3000157"/>
            <a:ext cx="1397000" cy="1252755"/>
          </a:xfrm>
          <a:prstGeom prst="ellipse">
            <a:avLst/>
          </a:prstGeom>
          <a:solidFill>
            <a:srgbClr val="E3E5E3">
              <a:alpha val="9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8544" y="3336683"/>
            <a:ext cx="185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Arrow 22"/>
          <p:cNvSpPr/>
          <p:nvPr/>
        </p:nvSpPr>
        <p:spPr>
          <a:xfrm rot="19189759">
            <a:off x="2388219" y="3914921"/>
            <a:ext cx="1146034" cy="1109684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053025">
            <a:off x="4820527" y="3994705"/>
            <a:ext cx="183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362694">
            <a:off x="2407002" y="4137658"/>
            <a:ext cx="140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eft Arrow 27"/>
          <p:cNvSpPr/>
          <p:nvPr/>
        </p:nvSpPr>
        <p:spPr>
          <a:xfrm rot="8504204">
            <a:off x="5014863" y="2475731"/>
            <a:ext cx="1146034" cy="1109684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9072483">
            <a:off x="4952752" y="2716947"/>
            <a:ext cx="155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2" grpId="0"/>
      <p:bldP spid="10" grpId="0"/>
      <p:bldP spid="11" grpId="0"/>
      <p:bldP spid="12" grpId="0"/>
      <p:bldP spid="13" grpId="0"/>
      <p:bldP spid="16" grpId="0"/>
      <p:bldP spid="4" grpId="0"/>
      <p:bldP spid="5" grpId="0" animBg="1"/>
      <p:bldP spid="8" grpId="0"/>
      <p:bldP spid="23" grpId="0" animBg="1"/>
      <p:bldP spid="24" grpId="0"/>
      <p:bldP spid="26" grpId="0"/>
      <p:bldP spid="28" grpId="0" animBg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1566</Words>
  <Application>Microsoft Office PowerPoint</Application>
  <PresentationFormat>On-screen Show (4:3)</PresentationFormat>
  <Paragraphs>269</Paragraphs>
  <Slides>32</Slides>
  <Notes>14</Notes>
  <HiddenSlides>0</HiddenSlides>
  <MMClips>17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Nhatrang</vt:lpstr>
      <vt:lpstr>Times New Roman</vt:lpstr>
      <vt:lpstr>UVN Dinh Hon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SINH VẬT </vt:lpstr>
      <vt:lpstr>KẾT QUẢ THẢO LUẬN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Do Thi Luc</cp:lastModifiedBy>
  <cp:revision>40</cp:revision>
  <dcterms:created xsi:type="dcterms:W3CDTF">2006-08-16T00:00:00Z</dcterms:created>
  <dcterms:modified xsi:type="dcterms:W3CDTF">2024-12-09T03:23:16Z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0486AF353F4D441095F3936E97E365F9</vt:lpwstr>
  </property>
  <property fmtid="{D5CDD505-2E9C-101B-9397-08002B2CF9AE}" pid="3" name="KSOProductBuildVer">
    <vt:lpwstr>1033-11.2.0.10426</vt:lpwstr>
  </property>
</Properties>
</file>