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336" r:id="rId2"/>
    <p:sldId id="265" r:id="rId3"/>
    <p:sldId id="264" r:id="rId4"/>
    <p:sldId id="337" r:id="rId5"/>
    <p:sldId id="472" r:id="rId6"/>
    <p:sldId id="356" r:id="rId7"/>
    <p:sldId id="373" r:id="rId8"/>
    <p:sldId id="266" r:id="rId9"/>
    <p:sldId id="267" r:id="rId10"/>
    <p:sldId id="391" r:id="rId11"/>
    <p:sldId id="374" r:id="rId12"/>
    <p:sldId id="322" r:id="rId13"/>
    <p:sldId id="268" r:id="rId14"/>
    <p:sldId id="392" r:id="rId15"/>
    <p:sldId id="410" r:id="rId16"/>
    <p:sldId id="408" r:id="rId17"/>
    <p:sldId id="314" r:id="rId18"/>
    <p:sldId id="315" r:id="rId19"/>
    <p:sldId id="317" r:id="rId20"/>
    <p:sldId id="425" r:id="rId21"/>
    <p:sldId id="270" r:id="rId22"/>
    <p:sldId id="473" r:id="rId23"/>
    <p:sldId id="429" r:id="rId24"/>
    <p:sldId id="269" r:id="rId25"/>
    <p:sldId id="444" r:id="rId26"/>
    <p:sldId id="441" r:id="rId27"/>
    <p:sldId id="427" r:id="rId28"/>
    <p:sldId id="443" r:id="rId29"/>
    <p:sldId id="460" r:id="rId30"/>
    <p:sldId id="461" r:id="rId31"/>
    <p:sldId id="458" r:id="rId32"/>
    <p:sldId id="459" r:id="rId33"/>
    <p:sldId id="319" r:id="rId34"/>
    <p:sldId id="318" r:id="rId35"/>
    <p:sldId id="470" r:id="rId36"/>
    <p:sldId id="272" r:id="rId37"/>
    <p:sldId id="324" r:id="rId38"/>
    <p:sldId id="457" r:id="rId39"/>
    <p:sldId id="471" r:id="rId40"/>
    <p:sldId id="312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33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vi-V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F0ECB952-45F3-4BDA-85AD-CCF3F193E236}" type="datetimeFigureOut">
              <a:rPr lang="vi-VN" smtClean="0"/>
              <a:t>20/10/2024</a:t>
            </a:fld>
            <a:endParaRPr lang="vi-V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vi-V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F7D0D831-82E6-4377-8669-5775A54A8A8B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0D831-82E6-4377-8669-5775A54A8A8B}" type="slidenum">
              <a:rPr lang="vi-VN" smtClean="0"/>
              <a:t>2</a:t>
            </a:fld>
            <a:endParaRPr lang="vi-V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78b4d0654b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78b4d0654b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9cd81b2cbb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9cd81b2cbb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9cd81b2cbb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9cd81b2cbb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9cd81b2cbb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9cd81b2cbb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9cd81b2cbb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9cd81b2cbb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ONE_COLUMN_TEXT_2">
    <p:bg>
      <p:bgPr>
        <a:solidFill>
          <a:srgbClr val="F4EAD7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/>
          <p:nvPr/>
        </p:nvSpPr>
        <p:spPr>
          <a:xfrm>
            <a:off x="3120969" y="668940"/>
            <a:ext cx="2266192" cy="1014620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6"/>
          <p:cNvSpPr/>
          <p:nvPr/>
        </p:nvSpPr>
        <p:spPr>
          <a:xfrm>
            <a:off x="333203" y="3360873"/>
            <a:ext cx="2266192" cy="1014620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950967" y="4869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 panose="00000500000000000000"/>
              <a:buNone/>
              <a:defRPr sz="3735">
                <a:solidFill>
                  <a:schemeClr val="dk2"/>
                </a:solidFill>
                <a:latin typeface="Sriracha" panose="00000500000000000000"/>
                <a:ea typeface="Sriracha" panose="00000500000000000000"/>
                <a:cs typeface="Sriracha" panose="00000500000000000000"/>
                <a:sym typeface="Sriracha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 panose="00000500000000000000"/>
              <a:buNone/>
              <a:defRPr sz="3735">
                <a:solidFill>
                  <a:schemeClr val="dk1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 panose="00000500000000000000"/>
              <a:buNone/>
              <a:defRPr sz="3735">
                <a:solidFill>
                  <a:schemeClr val="dk1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 panose="00000500000000000000"/>
              <a:buNone/>
              <a:defRPr sz="3735">
                <a:solidFill>
                  <a:schemeClr val="dk1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 panose="00000500000000000000"/>
              <a:buNone/>
              <a:defRPr sz="3735">
                <a:solidFill>
                  <a:schemeClr val="dk1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 panose="00000500000000000000"/>
              <a:buNone/>
              <a:defRPr sz="3735">
                <a:solidFill>
                  <a:schemeClr val="dk1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 panose="00000500000000000000"/>
              <a:buNone/>
              <a:defRPr sz="3735">
                <a:solidFill>
                  <a:schemeClr val="dk1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 panose="00000500000000000000"/>
              <a:buNone/>
              <a:defRPr sz="3735">
                <a:solidFill>
                  <a:schemeClr val="dk1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 panose="00000500000000000000"/>
              <a:buNone/>
              <a:defRPr sz="3735">
                <a:solidFill>
                  <a:schemeClr val="dk1"/>
                </a:solidFill>
                <a:latin typeface="Bangers" panose="00000500000000000000"/>
                <a:ea typeface="Bangers" panose="00000500000000000000"/>
                <a:cs typeface="Bangers" panose="00000500000000000000"/>
                <a:sym typeface="Bangers" panose="00000500000000000000"/>
              </a:defRPr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3778440" y="3147267"/>
            <a:ext cx="3728800" cy="17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 panose="00000600000000000000"/>
              <a:buNone/>
              <a:defRPr sz="2135">
                <a:latin typeface="Barlow Medium" panose="00000600000000000000"/>
                <a:ea typeface="Barlow Medium" panose="00000600000000000000"/>
                <a:cs typeface="Barlow Medium" panose="00000600000000000000"/>
                <a:sym typeface="Barlow Medium" panose="000006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 panose="00000600000000000000"/>
              <a:buNone/>
              <a:defRPr>
                <a:latin typeface="Barlow Medium" panose="00000600000000000000"/>
                <a:ea typeface="Barlow Medium" panose="00000600000000000000"/>
                <a:cs typeface="Barlow Medium" panose="00000600000000000000"/>
                <a:sym typeface="Barlow Medium" panose="00000600000000000000"/>
              </a:defRPr>
            </a:lvl2pPr>
            <a:lvl3pPr lvl="2" rtl="0">
              <a:spcBef>
                <a:spcPct val="427000"/>
              </a:spcBef>
              <a:spcAft>
                <a:spcPts val="0"/>
              </a:spcAft>
              <a:buSzPts val="1400"/>
              <a:buFont typeface="Barlow Medium" panose="00000600000000000000"/>
              <a:buNone/>
              <a:defRPr>
                <a:latin typeface="Barlow Medium" panose="00000600000000000000"/>
                <a:ea typeface="Barlow Medium" panose="00000600000000000000"/>
                <a:cs typeface="Barlow Medium" panose="00000600000000000000"/>
                <a:sym typeface="Barlow Medium" panose="00000600000000000000"/>
              </a:defRPr>
            </a:lvl3pPr>
            <a:lvl4pPr lvl="3" rtl="0">
              <a:spcBef>
                <a:spcPct val="427000"/>
              </a:spcBef>
              <a:spcAft>
                <a:spcPts val="0"/>
              </a:spcAft>
              <a:buSzPts val="1400"/>
              <a:buFont typeface="Barlow Medium" panose="00000600000000000000"/>
              <a:buNone/>
              <a:defRPr>
                <a:latin typeface="Barlow Medium" panose="00000600000000000000"/>
                <a:ea typeface="Barlow Medium" panose="00000600000000000000"/>
                <a:cs typeface="Barlow Medium" panose="00000600000000000000"/>
                <a:sym typeface="Barlow Medium" panose="00000600000000000000"/>
              </a:defRPr>
            </a:lvl4pPr>
            <a:lvl5pPr lvl="4" rtl="0">
              <a:spcBef>
                <a:spcPct val="427000"/>
              </a:spcBef>
              <a:spcAft>
                <a:spcPts val="0"/>
              </a:spcAft>
              <a:buSzPts val="1400"/>
              <a:buFont typeface="Barlow Medium" panose="00000600000000000000"/>
              <a:buNone/>
              <a:defRPr>
                <a:latin typeface="Barlow Medium" panose="00000600000000000000"/>
                <a:ea typeface="Barlow Medium" panose="00000600000000000000"/>
                <a:cs typeface="Barlow Medium" panose="00000600000000000000"/>
                <a:sym typeface="Barlow Medium" panose="00000600000000000000"/>
              </a:defRPr>
            </a:lvl5pPr>
            <a:lvl6pPr lvl="5" rtl="0">
              <a:spcBef>
                <a:spcPct val="427000"/>
              </a:spcBef>
              <a:spcAft>
                <a:spcPts val="0"/>
              </a:spcAft>
              <a:buSzPts val="1400"/>
              <a:buFont typeface="Barlow Medium" panose="00000600000000000000"/>
              <a:buNone/>
              <a:defRPr>
                <a:latin typeface="Barlow Medium" panose="00000600000000000000"/>
                <a:ea typeface="Barlow Medium" panose="00000600000000000000"/>
                <a:cs typeface="Barlow Medium" panose="00000600000000000000"/>
                <a:sym typeface="Barlow Medium" panose="00000600000000000000"/>
              </a:defRPr>
            </a:lvl6pPr>
            <a:lvl7pPr lvl="6" rtl="0">
              <a:spcBef>
                <a:spcPct val="427000"/>
              </a:spcBef>
              <a:spcAft>
                <a:spcPts val="0"/>
              </a:spcAft>
              <a:buSzPts val="1400"/>
              <a:buFont typeface="Barlow Medium" panose="00000600000000000000"/>
              <a:buNone/>
              <a:defRPr>
                <a:latin typeface="Barlow Medium" panose="00000600000000000000"/>
                <a:ea typeface="Barlow Medium" panose="00000600000000000000"/>
                <a:cs typeface="Barlow Medium" panose="00000600000000000000"/>
                <a:sym typeface="Barlow Medium" panose="00000600000000000000"/>
              </a:defRPr>
            </a:lvl7pPr>
            <a:lvl8pPr lvl="7" rtl="0">
              <a:spcBef>
                <a:spcPct val="427000"/>
              </a:spcBef>
              <a:spcAft>
                <a:spcPts val="0"/>
              </a:spcAft>
              <a:buSzPts val="1400"/>
              <a:buFont typeface="Barlow Medium" panose="00000600000000000000"/>
              <a:buNone/>
              <a:defRPr>
                <a:latin typeface="Barlow Medium" panose="00000600000000000000"/>
                <a:ea typeface="Barlow Medium" panose="00000600000000000000"/>
                <a:cs typeface="Barlow Medium" panose="00000600000000000000"/>
                <a:sym typeface="Barlow Medium" panose="00000600000000000000"/>
              </a:defRPr>
            </a:lvl8pPr>
            <a:lvl9pPr lvl="8" rtl="0">
              <a:spcBef>
                <a:spcPct val="427000"/>
              </a:spcBef>
              <a:spcAft>
                <a:spcPts val="1600"/>
              </a:spcAft>
              <a:buSzPts val="1400"/>
              <a:buFont typeface="Barlow Medium" panose="00000600000000000000"/>
              <a:buNone/>
              <a:defRPr>
                <a:latin typeface="Barlow Medium" panose="00000600000000000000"/>
                <a:ea typeface="Barlow Medium" panose="00000600000000000000"/>
                <a:cs typeface="Barlow Medium" panose="00000600000000000000"/>
                <a:sym typeface="Barlow Medium" panose="00000600000000000000"/>
              </a:defRPr>
            </a:lvl9pPr>
          </a:lstStyle>
          <a:p>
            <a:endParaRPr/>
          </a:p>
        </p:txBody>
      </p:sp>
      <p:sp>
        <p:nvSpPr>
          <p:cNvPr id="220" name="Google Shape;220;p16"/>
          <p:cNvSpPr/>
          <p:nvPr/>
        </p:nvSpPr>
        <p:spPr>
          <a:xfrm>
            <a:off x="0" y="4893367"/>
            <a:ext cx="12192016" cy="1983932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6"/>
          <p:cNvSpPr/>
          <p:nvPr/>
        </p:nvSpPr>
        <p:spPr>
          <a:xfrm>
            <a:off x="10678445" y="558940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" name="Google Shape;222;p16"/>
          <p:cNvGrpSpPr/>
          <p:nvPr/>
        </p:nvGrpSpPr>
        <p:grpSpPr>
          <a:xfrm>
            <a:off x="10638440" y="3685179"/>
            <a:ext cx="201655" cy="183855"/>
            <a:chOff x="1474943" y="3859420"/>
            <a:chExt cx="118956" cy="108456"/>
          </a:xfrm>
        </p:grpSpPr>
        <p:sp>
          <p:nvSpPr>
            <p:cNvPr id="223" name="Google Shape;223;p1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16"/>
          <p:cNvGrpSpPr/>
          <p:nvPr/>
        </p:nvGrpSpPr>
        <p:grpSpPr>
          <a:xfrm>
            <a:off x="1502940" y="915345"/>
            <a:ext cx="201655" cy="183855"/>
            <a:chOff x="1474943" y="3859420"/>
            <a:chExt cx="118956" cy="108456"/>
          </a:xfrm>
        </p:grpSpPr>
        <p:sp>
          <p:nvSpPr>
            <p:cNvPr id="227" name="Google Shape;227;p1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0" name="Google Shape;230;p16"/>
          <p:cNvSpPr/>
          <p:nvPr/>
        </p:nvSpPr>
        <p:spPr>
          <a:xfrm>
            <a:off x="2675628" y="3928440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6"/>
          <p:cNvSpPr/>
          <p:nvPr/>
        </p:nvSpPr>
        <p:spPr>
          <a:xfrm>
            <a:off x="9308536" y="2160473"/>
            <a:ext cx="2266192" cy="1014620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6"/>
          <p:cNvSpPr/>
          <p:nvPr/>
        </p:nvSpPr>
        <p:spPr>
          <a:xfrm>
            <a:off x="578828" y="2490940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6"/>
          <p:cNvSpPr/>
          <p:nvPr/>
        </p:nvSpPr>
        <p:spPr>
          <a:xfrm>
            <a:off x="11776395" y="1250573"/>
            <a:ext cx="121647" cy="109985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16"/>
          <p:cNvSpPr txBox="1">
            <a:spLocks noGrp="1"/>
          </p:cNvSpPr>
          <p:nvPr>
            <p:ph type="subTitle" idx="2"/>
          </p:nvPr>
        </p:nvSpPr>
        <p:spPr>
          <a:xfrm>
            <a:off x="3778400" y="2629933"/>
            <a:ext cx="37288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 panose="00000600000000000000"/>
              <a:buNone/>
              <a:defRPr sz="2665">
                <a:solidFill>
                  <a:schemeClr val="accent3"/>
                </a:solidFill>
                <a:latin typeface="Sriracha" panose="00000500000000000000"/>
                <a:ea typeface="Sriracha" panose="00000500000000000000"/>
                <a:cs typeface="Sriracha" panose="00000500000000000000"/>
                <a:sym typeface="Sriracha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 panose="00000600000000000000"/>
              <a:buNone/>
              <a:defRPr>
                <a:latin typeface="Barlow Medium" panose="00000600000000000000"/>
                <a:ea typeface="Barlow Medium" panose="00000600000000000000"/>
                <a:cs typeface="Barlow Medium" panose="00000600000000000000"/>
                <a:sym typeface="Barlow Medium" panose="00000600000000000000"/>
              </a:defRPr>
            </a:lvl2pPr>
            <a:lvl3pPr lvl="2" rtl="0">
              <a:spcBef>
                <a:spcPct val="427000"/>
              </a:spcBef>
              <a:spcAft>
                <a:spcPts val="0"/>
              </a:spcAft>
              <a:buSzPts val="1400"/>
              <a:buFont typeface="Barlow Medium" panose="00000600000000000000"/>
              <a:buNone/>
              <a:defRPr>
                <a:latin typeface="Barlow Medium" panose="00000600000000000000"/>
                <a:ea typeface="Barlow Medium" panose="00000600000000000000"/>
                <a:cs typeface="Barlow Medium" panose="00000600000000000000"/>
                <a:sym typeface="Barlow Medium" panose="00000600000000000000"/>
              </a:defRPr>
            </a:lvl3pPr>
            <a:lvl4pPr lvl="3" rtl="0">
              <a:spcBef>
                <a:spcPct val="427000"/>
              </a:spcBef>
              <a:spcAft>
                <a:spcPts val="0"/>
              </a:spcAft>
              <a:buSzPts val="1400"/>
              <a:buFont typeface="Barlow Medium" panose="00000600000000000000"/>
              <a:buNone/>
              <a:defRPr>
                <a:latin typeface="Barlow Medium" panose="00000600000000000000"/>
                <a:ea typeface="Barlow Medium" panose="00000600000000000000"/>
                <a:cs typeface="Barlow Medium" panose="00000600000000000000"/>
                <a:sym typeface="Barlow Medium" panose="00000600000000000000"/>
              </a:defRPr>
            </a:lvl4pPr>
            <a:lvl5pPr lvl="4" rtl="0">
              <a:spcBef>
                <a:spcPct val="427000"/>
              </a:spcBef>
              <a:spcAft>
                <a:spcPts val="0"/>
              </a:spcAft>
              <a:buSzPts val="1400"/>
              <a:buFont typeface="Barlow Medium" panose="00000600000000000000"/>
              <a:buNone/>
              <a:defRPr>
                <a:latin typeface="Barlow Medium" panose="00000600000000000000"/>
                <a:ea typeface="Barlow Medium" panose="00000600000000000000"/>
                <a:cs typeface="Barlow Medium" panose="00000600000000000000"/>
                <a:sym typeface="Barlow Medium" panose="00000600000000000000"/>
              </a:defRPr>
            </a:lvl5pPr>
            <a:lvl6pPr lvl="5" rtl="0">
              <a:spcBef>
                <a:spcPct val="427000"/>
              </a:spcBef>
              <a:spcAft>
                <a:spcPts val="0"/>
              </a:spcAft>
              <a:buSzPts val="1400"/>
              <a:buFont typeface="Barlow Medium" panose="00000600000000000000"/>
              <a:buNone/>
              <a:defRPr>
                <a:latin typeface="Barlow Medium" panose="00000600000000000000"/>
                <a:ea typeface="Barlow Medium" panose="00000600000000000000"/>
                <a:cs typeface="Barlow Medium" panose="00000600000000000000"/>
                <a:sym typeface="Barlow Medium" panose="00000600000000000000"/>
              </a:defRPr>
            </a:lvl6pPr>
            <a:lvl7pPr lvl="6" rtl="0">
              <a:spcBef>
                <a:spcPct val="427000"/>
              </a:spcBef>
              <a:spcAft>
                <a:spcPts val="0"/>
              </a:spcAft>
              <a:buSzPts val="1400"/>
              <a:buFont typeface="Barlow Medium" panose="00000600000000000000"/>
              <a:buNone/>
              <a:defRPr>
                <a:latin typeface="Barlow Medium" panose="00000600000000000000"/>
                <a:ea typeface="Barlow Medium" panose="00000600000000000000"/>
                <a:cs typeface="Barlow Medium" panose="00000600000000000000"/>
                <a:sym typeface="Barlow Medium" panose="00000600000000000000"/>
              </a:defRPr>
            </a:lvl7pPr>
            <a:lvl8pPr lvl="7" rtl="0">
              <a:spcBef>
                <a:spcPct val="427000"/>
              </a:spcBef>
              <a:spcAft>
                <a:spcPts val="0"/>
              </a:spcAft>
              <a:buSzPts val="1400"/>
              <a:buFont typeface="Barlow Medium" panose="00000600000000000000"/>
              <a:buNone/>
              <a:defRPr>
                <a:latin typeface="Barlow Medium" panose="00000600000000000000"/>
                <a:ea typeface="Barlow Medium" panose="00000600000000000000"/>
                <a:cs typeface="Barlow Medium" panose="00000600000000000000"/>
                <a:sym typeface="Barlow Medium" panose="00000600000000000000"/>
              </a:defRPr>
            </a:lvl8pPr>
            <a:lvl9pPr lvl="8" rtl="0">
              <a:spcBef>
                <a:spcPct val="427000"/>
              </a:spcBef>
              <a:spcAft>
                <a:spcPts val="1600"/>
              </a:spcAft>
              <a:buSzPts val="1400"/>
              <a:buFont typeface="Barlow Medium" panose="00000600000000000000"/>
              <a:buNone/>
              <a:defRPr>
                <a:latin typeface="Barlow Medium" panose="00000600000000000000"/>
                <a:ea typeface="Barlow Medium" panose="00000600000000000000"/>
                <a:cs typeface="Barlow Medium" panose="00000600000000000000"/>
                <a:sym typeface="Barlow Medium" panose="00000600000000000000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1" name="bomb.wav"/>
          </p:stSnd>
        </p:sndAc>
      </p:transition>
    </mc:Choice>
    <mc:Fallback xmlns="">
      <p:transition>
        <p:sndAc>
          <p:stSnd>
            <p:snd r:embed="rId3" name="bomb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8C28A28C-4C6A-46EA-90C0-4EE0B89CC5C7}" type="datetimeFigureOut">
              <a:rPr lang="en-US" smtClean="0"/>
              <a:t>10/20/2024</a:t>
            </a:fld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1.wav"/><Relationship Id="rId2" Type="http://schemas.openxmlformats.org/officeDocument/2006/relationships/audio" Target="file:///D:\giao%20an%20KHTN%206\CHU%20DE%207\Game%20Rung%20Chuong%20Vang\Nh&#7841;c%20&#273;&#225;p%20an.mp3" TargetMode="External"/><Relationship Id="rId1" Type="http://schemas.microsoft.com/office/2007/relationships/media" Target="file:///D:\giao%20an%20KHTN%206\CHU%20DE%207\Game%20Rung%20Chuong%20Vang\Nh&#7841;c%20&#273;&#225;p%20an.mp3" TargetMode="External"/><Relationship Id="rId6" Type="http://schemas.openxmlformats.org/officeDocument/2006/relationships/image" Target="../media/image2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1.wav"/><Relationship Id="rId2" Type="http://schemas.openxmlformats.org/officeDocument/2006/relationships/audio" Target="file:///D:\giao%20an%20KHTN%206\CHU%20DE%207\Game%20Rung%20Chuong%20Vang\Nh&#7841;c%20&#273;&#225;p%20an.mp3" TargetMode="External"/><Relationship Id="rId1" Type="http://schemas.microsoft.com/office/2007/relationships/media" Target="file:///D:\giao%20an%20KHTN%206\CHU%20DE%207\Game%20Rung%20Chuong%20Vang\Nh&#7841;c%20&#273;&#225;p%20an.mp3" TargetMode="External"/><Relationship Id="rId6" Type="http://schemas.openxmlformats.org/officeDocument/2006/relationships/image" Target="../media/image2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1.wav"/><Relationship Id="rId2" Type="http://schemas.openxmlformats.org/officeDocument/2006/relationships/audio" Target="file:///D:\giao%20an%20KHTN%206\CHU%20DE%207\Game%20Rung%20Chuong%20Vang\Nh&#7841;c%20&#273;&#225;p%20an.mp3" TargetMode="External"/><Relationship Id="rId1" Type="http://schemas.microsoft.com/office/2007/relationships/media" Target="file:///D:\giao%20an%20KHTN%206\CHU%20DE%207\Game%20Rung%20Chuong%20Vang\Nh&#7841;c%20&#273;&#225;p%20an.mp3" TargetMode="External"/><Relationship Id="rId6" Type="http://schemas.openxmlformats.org/officeDocument/2006/relationships/image" Target="../media/image2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1.wav"/><Relationship Id="rId2" Type="http://schemas.openxmlformats.org/officeDocument/2006/relationships/audio" Target="file:///D:\giao%20an%20KHTN%206\CHU%20DE%207\Game%20Rung%20Chuong%20Vang\Nh&#7841;c%20&#273;&#225;p%20an.mp3" TargetMode="External"/><Relationship Id="rId1" Type="http://schemas.microsoft.com/office/2007/relationships/media" Target="file:///D:\giao%20an%20KHTN%206\CHU%20DE%207\Game%20Rung%20Chuong%20Vang\Nh&#7841;c%20&#273;&#225;p%20an.mp3" TargetMode="External"/><Relationship Id="rId6" Type="http://schemas.openxmlformats.org/officeDocument/2006/relationships/image" Target="../media/image20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video" Target="../media/media1.mp4"/><Relationship Id="rId7" Type="http://schemas.openxmlformats.org/officeDocument/2006/relationships/image" Target="../media/image7.png"/><Relationship Id="rId2" Type="http://schemas.microsoft.com/office/2007/relationships/media" Target="../media/media1.mp4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691515" y="1042035"/>
            <a:ext cx="108089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900045" y="210185"/>
            <a:ext cx="72593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20715" y="1674495"/>
            <a:ext cx="108089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364615" y="318770"/>
            <a:ext cx="10687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thể con người được cấu tạo từ những loại mô nào? Cho ví dụ.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" y="4220210"/>
            <a:ext cx="2760345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235" y="4586605"/>
            <a:ext cx="2695575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465" y="4759325"/>
            <a:ext cx="3105150" cy="2341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6055" y="4318000"/>
            <a:ext cx="2806065" cy="25146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326890" y="970280"/>
            <a:ext cx="3738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Cơ thể con người</a:t>
            </a: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flipH="1">
            <a:off x="1767840" y="1615440"/>
            <a:ext cx="4428490" cy="21748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4575175" y="1615440"/>
            <a:ext cx="1621155" cy="214376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96330" y="1615440"/>
            <a:ext cx="1108710" cy="213106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88075" y="1633855"/>
            <a:ext cx="4110990" cy="206311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690245" y="3746500"/>
            <a:ext cx="2171700" cy="5219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biểu bì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188075" y="3743325"/>
            <a:ext cx="2171700" cy="5219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liên kết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674110" y="3712210"/>
            <a:ext cx="2171700" cy="5219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cơ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9420860" y="3712210"/>
            <a:ext cx="2308860" cy="5219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thần kinh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458" y="109182"/>
            <a:ext cx="6232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TỪ TẾ BÀO ĐẾN MÔ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8612505" y="109220"/>
            <a:ext cx="2977515" cy="1905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là gì?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51180" y="1531620"/>
            <a:ext cx="756285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50545" y="2801902"/>
            <a:ext cx="756348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bì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indent="0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bì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,…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>
            <a:off x="7948930" y="382905"/>
            <a:ext cx="4243070" cy="368109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Cơ thể người,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cấu tạo từ những loại mô nào? Cho ví dụ?</a:t>
            </a:r>
          </a:p>
        </p:txBody>
      </p:sp>
      <p:sp>
        <p:nvSpPr>
          <p:cNvPr id="11273" name="Text Box 11"/>
          <p:cNvSpPr txBox="1"/>
          <p:nvPr/>
        </p:nvSpPr>
        <p:spPr>
          <a:xfrm rot="-500062">
            <a:off x="-423545" y="325120"/>
            <a:ext cx="178752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6000" b="1" dirty="0">
                <a:solidFill>
                  <a:srgbClr val="FF3300"/>
                </a:solidFill>
                <a:latin typeface=".VnCentury Schoolbook" pitchFamily="34" charset="0"/>
                <a:sym typeface="Wingdings" panose="05000000000000000000" pitchFamily="2" charset="2"/>
              </a:rPr>
              <a:t>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00" grpId="0"/>
      <p:bldP spid="100" grpId="1"/>
      <p:bldP spid="11" grpId="0" bldLvl="0" animBg="1"/>
      <p:bldP spid="11" grpId="1" animBg="1"/>
      <p:bldP spid="11" grpId="2" bldLvl="0" animBg="1"/>
      <p:bldP spid="11273" grpId="0"/>
      <p:bldP spid="1127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9" y="584779"/>
            <a:ext cx="5995525" cy="325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1" y="3456872"/>
            <a:ext cx="6274598" cy="32515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5084" y="14069"/>
            <a:ext cx="8187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0124"/>
            <a:ext cx="5995525" cy="325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04" y="3637271"/>
            <a:ext cx="6274598" cy="32515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0" y="1246505"/>
            <a:ext cx="592709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?. </a:t>
            </a:r>
          </a:p>
          <a:p>
            <a:pPr marL="342900" indent="0" algn="just">
              <a:spcAft>
                <a:spcPts val="0"/>
              </a:spcAft>
              <a:buNone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514350" algn="just">
              <a:spcAft>
                <a:spcPts val="0"/>
              </a:spcAft>
              <a:buAutoNum type="arabicPeriod"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spcAft>
                <a:spcPts val="0"/>
              </a:spcAft>
            </a:pP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spcAft>
                <a:spcPts val="0"/>
              </a:spcAft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Mô và cơ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có mối quan hệ với nhau như thể nào?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algn="just">
              <a:spcAft>
                <a:spcPts val="0"/>
              </a:spcAf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hiều mô</a:t>
            </a:r>
            <a:r>
              <a:rPr lang="en-US" alt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sẽ tạo thành c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ơ quan</a:t>
            </a:r>
            <a:r>
              <a:rPr lang="en-US" alt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8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Cơ quan là gì?</a:t>
            </a:r>
          </a:p>
          <a:p>
            <a:pPr marL="342900" algn="just">
              <a:spcAft>
                <a:spcPts val="0"/>
              </a:spcAft>
            </a:pPr>
            <a:r>
              <a:rPr lang="en-US" alt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quan là tập </a:t>
            </a:r>
            <a:r>
              <a:rPr lang="en-US" alt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mô cùng  thực hiện một chức năng trong cơ thể.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458" y="109182"/>
            <a:ext cx="6232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TỪ MÔ ĐẾN CƠ QUAN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09245" y="2104390"/>
            <a:ext cx="578675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333500" y="90170"/>
            <a:ext cx="102838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" y="1316355"/>
            <a:ext cx="11764645" cy="5541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1882140"/>
            <a:ext cx="2695575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105" y="4500880"/>
            <a:ext cx="2699385" cy="2357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5925" y="1285875"/>
            <a:ext cx="2806065" cy="2514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755" y="0"/>
            <a:ext cx="3529330" cy="3645535"/>
          </a:xfrm>
          <a:prstGeom prst="rect">
            <a:avLst/>
          </a:prstGeom>
        </p:spPr>
      </p:pic>
      <p:sp>
        <p:nvSpPr>
          <p:cNvPr id="23" name="Left Arrow 22"/>
          <p:cNvSpPr/>
          <p:nvPr/>
        </p:nvSpPr>
        <p:spPr>
          <a:xfrm>
            <a:off x="3246755" y="2566035"/>
            <a:ext cx="1085850" cy="139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8484235" y="2496820"/>
            <a:ext cx="821690" cy="9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6452870" y="3673475"/>
            <a:ext cx="201930" cy="899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25"/>
          <p:cNvSpPr txBox="1"/>
          <p:nvPr/>
        </p:nvSpPr>
        <p:spPr>
          <a:xfrm>
            <a:off x="5713730" y="6293485"/>
            <a:ext cx="2218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Mô liên kết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9599930" y="3340100"/>
            <a:ext cx="2218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Mô thần kinh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892175" y="3936365"/>
            <a:ext cx="2218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bldLvl="0" animBg="1"/>
      <p:bldP spid="24" grpId="1" animBg="1"/>
      <p:bldP spid="25" grpId="0" bldLvl="0" animBg="1"/>
      <p:bldP spid="25" grpId="1" animBg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55" y="1232208"/>
            <a:ext cx="8097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0" algn="just">
              <a:spcAft>
                <a:spcPts val="0"/>
              </a:spcAft>
              <a:buNone/>
            </a:pPr>
            <a:r>
              <a:rPr lang="en-US" alt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 là </a:t>
            </a:r>
            <a:r>
              <a:rPr lang="en-US" alt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hiện một chức năng trong cơ thể.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458" y="109182"/>
            <a:ext cx="6232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TỪ MÔ ĐẾN CƠ QUAN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7927975" y="1385570"/>
            <a:ext cx="4243070" cy="368109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Cơ thể người, thực vật được cấu tạo từ những loại cơ quan  nào? Cho ví dụ?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07665" y="2334253"/>
            <a:ext cx="7680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ruột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mũi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11273" name="Text Box 11"/>
          <p:cNvSpPr txBox="1"/>
          <p:nvPr/>
        </p:nvSpPr>
        <p:spPr>
          <a:xfrm rot="-500062">
            <a:off x="-423545" y="325120"/>
            <a:ext cx="178752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6000" b="1" dirty="0">
                <a:solidFill>
                  <a:srgbClr val="FF3300"/>
                </a:solidFill>
                <a:latin typeface=".VnCentury Schoolbook" pitchFamily="34" charset="0"/>
                <a:sym typeface="Wingdings" panose="05000000000000000000" pitchFamily="2" charset="2"/>
              </a:rPr>
              <a:t>   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7840345" y="533400"/>
            <a:ext cx="4243070" cy="14325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Cơ  quan là gì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ldLvl="0" animBg="1"/>
      <p:bldP spid="11" grpId="1" animBg="1"/>
      <p:bldP spid="11" grpId="2" bldLvl="0" animBg="1"/>
      <p:bldP spid="11273" grpId="1"/>
      <p:bldP spid="11273" grpId="2"/>
      <p:bldP spid="8" grpId="0" bldLvl="0" animBg="1"/>
      <p:bldP spid="8" grpId="1" animBg="1"/>
      <p:bldP spid="8" grpId="2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8734" y="341194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TIẾP SỨC</a:t>
            </a:r>
          </a:p>
        </p:txBody>
      </p:sp>
      <p:sp>
        <p:nvSpPr>
          <p:cNvPr id="3" name="Rectangle 2"/>
          <p:cNvSpPr/>
          <p:nvPr/>
        </p:nvSpPr>
        <p:spPr>
          <a:xfrm>
            <a:off x="-46914" y="1334122"/>
            <a:ext cx="91553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97485" algn="just"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Lớp chia thành 4 đội. </a:t>
            </a:r>
          </a:p>
          <a:p>
            <a:pPr marL="685800" indent="-342900" algn="just">
              <a:spcAft>
                <a:spcPts val="0"/>
              </a:spcAft>
              <a:buFontTx/>
              <a:buChar char="-"/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đội nhận được 1 bộ từ gợi 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0" indent="-342900" algn="just">
              <a:spcAft>
                <a:spcPts val="0"/>
              </a:spcAft>
              <a:buFontTx/>
              <a:buChar char="-"/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thành viên trong đội chơi tiếp sức để gắn các từ gợi ý vào cột tương ứng (cơ quan hoặc mô). </a:t>
            </a:r>
          </a:p>
          <a:p>
            <a:pPr marL="685800" indent="-342900" algn="just">
              <a:spcAft>
                <a:spcPts val="0"/>
              </a:spcAft>
              <a:buFontTx/>
              <a:buChar char="-"/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 nhanh và chính xác nhất là đội chiến thắng.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75319" y="5108793"/>
          <a:ext cx="7873382" cy="143020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936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6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Đồng hồ đếm ngược 2 phút - 2 Minutes countdow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49131" y="36491"/>
            <a:ext cx="2542869" cy="1430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61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24334" y="1187356"/>
          <a:ext cx="7547212" cy="257906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77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3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 QUAN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5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4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24334" y="1187356"/>
          <a:ext cx="7547212" cy="448328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77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3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MÔ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CƠ QUAN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5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vi-VN" sz="28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vi-VN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38734" y="341194"/>
            <a:ext cx="62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TIẾP SỨC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458" y="359693"/>
            <a:ext cx="789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TỪ CƠ QUAN ĐẾN CƠ THỂ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" y="1652905"/>
            <a:ext cx="6338570" cy="50457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7348220" y="1067435"/>
            <a:ext cx="484378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biết các hệ cơ quan cấu tạo nên cây cà chua?</a:t>
            </a: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Hệ chồi và hệ rễ</a:t>
            </a:r>
          </a:p>
          <a:p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7579995" y="1652905"/>
            <a:ext cx="438023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Gọi tên các cơ quan cấu tạo nên hệ chồi tương ứng với các số từ (1) đến (4) trong hình và nêu chức năng của mỗi cơ quan này?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990590" y="2355850"/>
            <a:ext cx="114617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5990590" y="1929130"/>
            <a:ext cx="110109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990590" y="3244850"/>
            <a:ext cx="114617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5963920" y="4192270"/>
            <a:ext cx="114617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bldLvl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37920" y="2990850"/>
          <a:ext cx="9916160" cy="322580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5018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7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5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 THỂ ĐƠN BÀO</a:t>
                      </a:r>
                      <a:endParaRPr lang="vi-VN" sz="4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 THỂ ĐA BÀO</a:t>
                      </a:r>
                      <a:endParaRPr lang="vi-VN" sz="4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0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2156154192"/>
              </p:ext>
            </p:extLst>
          </p:nvPr>
        </p:nvGraphicFramePr>
        <p:xfrm>
          <a:off x="812165" y="408305"/>
          <a:ext cx="1095502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 Em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bắp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rắn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gấm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sên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tảo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lam, con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vằn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vi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khuẩn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xỉ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6203950" y="4165600"/>
            <a:ext cx="474662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cây bắp cải, cây ổi, con rắn, con báo gấm, con ốc sên, con cua đỏ, con ngựa vằn, cây lúa nước, cây dương xỉ.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551940" y="4279900"/>
            <a:ext cx="4203065" cy="1081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trùng roi</a:t>
            </a:r>
            <a:r>
              <a:rPr lang="en-US" altLang="vi-VN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vi-VN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trùng giày, tảo lam, vi khuẩn đường ruột.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458" y="209198"/>
            <a:ext cx="789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TỪ CƠ QUAN ĐẾN CƠ THỂ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" y="1155700"/>
            <a:ext cx="6338570" cy="552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6182360" y="1388745"/>
            <a:ext cx="114617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092825" y="1938020"/>
            <a:ext cx="72453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095365" y="2826385"/>
            <a:ext cx="96583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6211570" y="4019550"/>
            <a:ext cx="114617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596380" y="1294765"/>
            <a:ext cx="42398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chức năng quang hợp tạo chất dinh dưỡng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7408545" y="2306320"/>
            <a:ext cx="42398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chức năng sinh sản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6744335" y="2092960"/>
            <a:ext cx="664210" cy="11017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6596380" y="3844290"/>
            <a:ext cx="42398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970915" y="6315075"/>
            <a:ext cx="120777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Hình 20.4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5815965" y="4551045"/>
            <a:ext cx="4239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chức năng của hệ </a:t>
            </a: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rễ?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040765" y="961390"/>
            <a:ext cx="1614170" cy="535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9" name="Text Box 18"/>
          <p:cNvSpPr txBox="1"/>
          <p:nvPr/>
        </p:nvSpPr>
        <p:spPr>
          <a:xfrm>
            <a:off x="5526405" y="5060950"/>
            <a:ext cx="53098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--&gt;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 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 làm nhiệm vụ hút nước và 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muối khoáng trong đất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9" grpId="0" animBg="1"/>
      <p:bldP spid="9" grpId="1" animBg="1"/>
      <p:bldP spid="11" grpId="0"/>
      <p:bldP spid="11" grpId="1"/>
      <p:bldP spid="11" grpId="2"/>
      <p:bldP spid="12" grpId="0"/>
      <p:bldP spid="12" grpId="1"/>
      <p:bldP spid="12" grpId="2"/>
      <p:bldP spid="13" grpId="0" animBg="1"/>
      <p:bldP spid="13" grpId="1" animBg="1"/>
      <p:bldP spid="14" grpId="0"/>
      <p:bldP spid="14" grpId="1"/>
      <p:bldP spid="14" grpId="2"/>
      <p:bldP spid="16" grpId="0"/>
      <p:bldP spid="16" grpId="1"/>
      <p:bldP spid="18" grpId="0" animBg="1"/>
      <p:bldP spid="18" grpId="1" animBg="1"/>
      <p:bldP spid="19" grpId="0"/>
      <p:bldP spid="1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991" y="908088"/>
            <a:ext cx="6364406" cy="59500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87904" y="931583"/>
            <a:ext cx="1269242" cy="573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7287903" y="1719741"/>
            <a:ext cx="1569493" cy="573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7287903" y="2431064"/>
            <a:ext cx="1269242" cy="573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7287903" y="3142893"/>
            <a:ext cx="1269242" cy="573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8363" y="2795152"/>
            <a:ext cx="1458037" cy="573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334645" y="90170"/>
            <a:ext cx="117094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một số cơ quan cấu tạo nên hệ tiêu hóa ở người và gọi tên số từ 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dirty="0">
                <a:solidFill>
                  <a:srgbClr val="FF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/>
      <p:bldP spid="1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4385" y="5781675"/>
            <a:ext cx="11061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Ở người có những  hệ cơ quan nào?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45" y="285750"/>
            <a:ext cx="6994525" cy="537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8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971" t="67913" r="39023" b="-1455"/>
          <a:stretch>
            <a:fillRect/>
          </a:stretch>
        </p:blipFill>
        <p:spPr>
          <a:xfrm>
            <a:off x="1193165" y="347980"/>
            <a:ext cx="3490595" cy="562864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4375142" y="755015"/>
            <a:ext cx="7261924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 chức năng của hệ tiêu hóa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DA1422-6CAF-409B-A3E9-94D6963F076E}"/>
              </a:ext>
            </a:extLst>
          </p:cNvPr>
          <p:cNvSpPr txBox="1"/>
          <p:nvPr/>
        </p:nvSpPr>
        <p:spPr>
          <a:xfrm>
            <a:off x="4375142" y="1671637"/>
            <a:ext cx="7497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" y="-102235"/>
            <a:ext cx="5419725" cy="50457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538573" y="5791005"/>
            <a:ext cx="8738777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 cơ quan là tập hợp một số cơ quan cùng hoạt động để thực hiện </a:t>
            </a:r>
            <a:r>
              <a:rPr lang="en-US" sz="3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vi-VN" sz="3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 năng nhất định.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2071" y="5219284"/>
            <a:ext cx="63954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cơ quan là gì?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610" y="147955"/>
            <a:ext cx="5495925" cy="447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545" y="109220"/>
            <a:ext cx="7554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TỪ CƠ QUAN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CƠ THỂ </a:t>
            </a:r>
          </a:p>
        </p:txBody>
      </p:sp>
      <p:sp>
        <p:nvSpPr>
          <p:cNvPr id="11273" name="Text Box 11"/>
          <p:cNvSpPr txBox="1"/>
          <p:nvPr/>
        </p:nvSpPr>
        <p:spPr>
          <a:xfrm rot="-500062">
            <a:off x="-377190" y="657860"/>
            <a:ext cx="178752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6000" b="1" dirty="0">
                <a:solidFill>
                  <a:srgbClr val="FF3300"/>
                </a:solidFill>
                <a:latin typeface=".VnCentury Schoolbook" pitchFamily="34" charset="0"/>
                <a:sym typeface="Wingdings" panose="05000000000000000000" pitchFamily="2" charset="2"/>
              </a:rPr>
              <a:t>   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8231505" y="815975"/>
            <a:ext cx="3851910" cy="1149985"/>
          </a:xfrm>
          <a:prstGeom prst="wedgeEllipseCallout">
            <a:avLst>
              <a:gd name="adj1" fmla="val -59907"/>
              <a:gd name="adj2" fmla="val 58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Hệ cơ quan là gì ?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53720" y="1058545"/>
            <a:ext cx="728662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Hệ cơ quan là tập hợp một số cơ quan cùng hoạt động để thực hiện </a:t>
            </a:r>
            <a:r>
              <a:rPr lang="en-US" alt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chức năng nhất định.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46430" y="2626995"/>
            <a:ext cx="758507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1"/>
      <p:bldP spid="11273" grpId="2"/>
      <p:bldP spid="8" grpId="0" bldLvl="0" animBg="1"/>
      <p:bldP spid="8" grpId="1" animBg="1"/>
      <p:bldP spid="8" grpId="2" bldLvl="0" animBg="1"/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11" y="68519"/>
            <a:ext cx="7001708" cy="5045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538480" y="5791200"/>
            <a:ext cx="1121156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l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 c</a:t>
            </a:r>
            <a:r>
              <a:rPr lang="en-US" altLang="vi-VN" sz="32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hồi sẽ không hoạt động được và </a:t>
            </a:r>
            <a:r>
              <a:rPr lang="en-US" altLang="vi-VN" sz="32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cả cây cà chua sẽ chết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21090" y="3463290"/>
            <a:ext cx="312801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gì sẽ xảy ra nếu cây cà chua mất đi hệ rễ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0950" y="4365625"/>
            <a:ext cx="4302125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vi-VN" sz="28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 thể là tập hợp các cơ quan,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 cơ quan hoạt động thống nhất, nhịp nhàng để thực hiện chức năng sống</a:t>
            </a:r>
            <a:r>
              <a:rPr lang="vi-VN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600950" y="3843655"/>
            <a:ext cx="3435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thể là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" y="243840"/>
            <a:ext cx="6994525" cy="543560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7157085" y="27305"/>
            <a:ext cx="48787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Điều gì sẽ xảy ra nếu trong cơ thể có một hệ cơ  quan nào đó ngừng hoạt động ?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259320" y="1410970"/>
            <a:ext cx="477583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Nếu trong cơ thể có một </a:t>
            </a:r>
            <a:r>
              <a:rPr lang="en-US" altLang="vi-V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hệ cơ quan ngừng hoạt động thì  các hệ cơ quan khác cũng bị ảnh hưởng dẫn đến </a:t>
            </a:r>
            <a:r>
              <a:rPr lang="en-US" altLang="vi-VN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 cơ thể sẽ bị ảnh hưởng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  <p:bldP spid="8" grpId="1"/>
      <p:bldP spid="10" grpId="0"/>
      <p:bldP spid="10" grpId="1"/>
      <p:bldP spid="11" grpId="0"/>
      <p:bldP spid="11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545" y="109220"/>
            <a:ext cx="7554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TỪ CƠ QUAN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CƠ THỂ </a:t>
            </a:r>
          </a:p>
        </p:txBody>
      </p:sp>
      <p:sp>
        <p:nvSpPr>
          <p:cNvPr id="11273" name="Text Box 11"/>
          <p:cNvSpPr txBox="1"/>
          <p:nvPr/>
        </p:nvSpPr>
        <p:spPr>
          <a:xfrm rot="-500062">
            <a:off x="-361315" y="742950"/>
            <a:ext cx="178752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6000" b="1" dirty="0">
                <a:solidFill>
                  <a:srgbClr val="FF3300"/>
                </a:solidFill>
                <a:latin typeface=".VnCentury Schoolbook" pitchFamily="34" charset="0"/>
                <a:sym typeface="Wingdings" panose="05000000000000000000" pitchFamily="2" charset="2"/>
              </a:rPr>
              <a:t>  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099820" y="1095375"/>
            <a:ext cx="10948670" cy="233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các hệ cơ quan hoạt động thống nhất, nhịp nhàng để thực hiện chức năng sống</a:t>
            </a:r>
            <a:r>
              <a:rPr lang="vi-VN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.</a:t>
            </a:r>
            <a:endParaRPr lang="en-US" dirty="0">
              <a:sym typeface="+mn-ea"/>
            </a:endParaRPr>
          </a:p>
          <a:p>
            <a:endParaRPr lang="en-US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1"/>
      <p:bldP spid="11273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16;p32"/>
          <p:cNvGrpSpPr/>
          <p:nvPr/>
        </p:nvGrpSpPr>
        <p:grpSpPr>
          <a:xfrm>
            <a:off x="935729" y="593655"/>
            <a:ext cx="10512957" cy="6245280"/>
            <a:chOff x="713227" y="459529"/>
            <a:chExt cx="7884718" cy="4683960"/>
          </a:xfrm>
        </p:grpSpPr>
        <p:grpSp>
          <p:nvGrpSpPr>
            <p:cNvPr id="3" name="Google Shape;1517;p32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1518" name="Google Shape;1518;p32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oogle Shape;1525;p32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526" name="Google Shape;1526;p32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8" name="Google Shape;1528;p32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9" name="Google Shape;1529;p32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32" name="Google Shape;1532;p32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oogle Shape;1533;p32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1534" name="Google Shape;1534;p32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oogle Shape;1539;p32"/>
            <p:cNvGrpSpPr/>
            <p:nvPr/>
          </p:nvGrpSpPr>
          <p:grpSpPr>
            <a:xfrm rot="5400000">
              <a:off x="610768" y="3373189"/>
              <a:ext cx="890274" cy="685355"/>
              <a:chOff x="8267893" y="1920039"/>
              <a:chExt cx="890274" cy="685355"/>
            </a:xfrm>
          </p:grpSpPr>
          <p:sp>
            <p:nvSpPr>
              <p:cNvPr id="1540" name="Google Shape;1540;p32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1" name="Google Shape;1541;p32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2" name="Google Shape;1542;p32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oogle Shape;1548;p32"/>
          <p:cNvGrpSpPr/>
          <p:nvPr/>
        </p:nvGrpSpPr>
        <p:grpSpPr>
          <a:xfrm>
            <a:off x="8000984" y="2146215"/>
            <a:ext cx="3031705" cy="3652797"/>
            <a:chOff x="678900" y="3632375"/>
            <a:chExt cx="1610325" cy="1940225"/>
          </a:xfrm>
        </p:grpSpPr>
        <p:sp>
          <p:nvSpPr>
            <p:cNvPr id="1549" name="Google Shape;1549;p32"/>
            <p:cNvSpPr/>
            <p:nvPr/>
          </p:nvSpPr>
          <p:spPr>
            <a:xfrm>
              <a:off x="780400" y="4816100"/>
              <a:ext cx="328975" cy="240200"/>
            </a:xfrm>
            <a:custGeom>
              <a:avLst/>
              <a:gdLst/>
              <a:ahLst/>
              <a:cxnLst/>
              <a:rect l="l" t="t" r="r" b="b"/>
              <a:pathLst>
                <a:path w="13159" h="9608" extrusionOk="0">
                  <a:moveTo>
                    <a:pt x="2316" y="0"/>
                  </a:moveTo>
                  <a:cubicBezTo>
                    <a:pt x="2227" y="0"/>
                    <a:pt x="2126" y="18"/>
                    <a:pt x="2006" y="58"/>
                  </a:cubicBezTo>
                  <a:cubicBezTo>
                    <a:pt x="1379" y="234"/>
                    <a:pt x="1029" y="860"/>
                    <a:pt x="778" y="1412"/>
                  </a:cubicBezTo>
                  <a:cubicBezTo>
                    <a:pt x="402" y="2289"/>
                    <a:pt x="1" y="3467"/>
                    <a:pt x="302" y="4419"/>
                  </a:cubicBezTo>
                  <a:cubicBezTo>
                    <a:pt x="602" y="5347"/>
                    <a:pt x="1605" y="6299"/>
                    <a:pt x="2307" y="6976"/>
                  </a:cubicBezTo>
                  <a:cubicBezTo>
                    <a:pt x="3986" y="8580"/>
                    <a:pt x="6542" y="9607"/>
                    <a:pt x="8873" y="9607"/>
                  </a:cubicBezTo>
                  <a:cubicBezTo>
                    <a:pt x="9625" y="9607"/>
                    <a:pt x="10377" y="9532"/>
                    <a:pt x="11054" y="9256"/>
                  </a:cubicBezTo>
                  <a:cubicBezTo>
                    <a:pt x="11755" y="8956"/>
                    <a:pt x="12357" y="8454"/>
                    <a:pt x="12658" y="7753"/>
                  </a:cubicBezTo>
                  <a:cubicBezTo>
                    <a:pt x="12858" y="7352"/>
                    <a:pt x="12958" y="6675"/>
                    <a:pt x="13034" y="6224"/>
                  </a:cubicBezTo>
                  <a:cubicBezTo>
                    <a:pt x="13159" y="5597"/>
                    <a:pt x="12983" y="4895"/>
                    <a:pt x="12507" y="4494"/>
                  </a:cubicBezTo>
                  <a:cubicBezTo>
                    <a:pt x="12207" y="4244"/>
                    <a:pt x="11831" y="4118"/>
                    <a:pt x="11455" y="4018"/>
                  </a:cubicBezTo>
                  <a:cubicBezTo>
                    <a:pt x="11079" y="3930"/>
                    <a:pt x="10715" y="3924"/>
                    <a:pt x="10352" y="3924"/>
                  </a:cubicBezTo>
                  <a:cubicBezTo>
                    <a:pt x="10291" y="3924"/>
                    <a:pt x="10231" y="3924"/>
                    <a:pt x="10170" y="3924"/>
                  </a:cubicBezTo>
                  <a:cubicBezTo>
                    <a:pt x="9867" y="3924"/>
                    <a:pt x="9562" y="3920"/>
                    <a:pt x="9249" y="3868"/>
                  </a:cubicBezTo>
                  <a:cubicBezTo>
                    <a:pt x="8372" y="3717"/>
                    <a:pt x="7520" y="3442"/>
                    <a:pt x="6718" y="3091"/>
                  </a:cubicBezTo>
                  <a:cubicBezTo>
                    <a:pt x="5615" y="2615"/>
                    <a:pt x="4437" y="1963"/>
                    <a:pt x="3535" y="1136"/>
                  </a:cubicBezTo>
                  <a:cubicBezTo>
                    <a:pt x="3409" y="1011"/>
                    <a:pt x="3284" y="885"/>
                    <a:pt x="3159" y="760"/>
                  </a:cubicBezTo>
                  <a:cubicBezTo>
                    <a:pt x="2849" y="389"/>
                    <a:pt x="2727" y="0"/>
                    <a:pt x="231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846825" y="3632375"/>
              <a:ext cx="995650" cy="751600"/>
            </a:xfrm>
            <a:custGeom>
              <a:avLst/>
              <a:gdLst/>
              <a:ahLst/>
              <a:cxnLst/>
              <a:rect l="l" t="t" r="r" b="b"/>
              <a:pathLst>
                <a:path w="39826" h="30064" extrusionOk="0">
                  <a:moveTo>
                    <a:pt x="19449" y="1"/>
                  </a:moveTo>
                  <a:cubicBezTo>
                    <a:pt x="12040" y="1"/>
                    <a:pt x="5248" y="4371"/>
                    <a:pt x="978" y="10339"/>
                  </a:cubicBezTo>
                  <a:cubicBezTo>
                    <a:pt x="577" y="10891"/>
                    <a:pt x="176" y="11517"/>
                    <a:pt x="1" y="12169"/>
                  </a:cubicBezTo>
                  <a:cubicBezTo>
                    <a:pt x="833" y="10956"/>
                    <a:pt x="2204" y="10258"/>
                    <a:pt x="3626" y="10258"/>
                  </a:cubicBezTo>
                  <a:cubicBezTo>
                    <a:pt x="4260" y="10258"/>
                    <a:pt x="4904" y="10397"/>
                    <a:pt x="5514" y="10690"/>
                  </a:cubicBezTo>
                  <a:cubicBezTo>
                    <a:pt x="7269" y="11542"/>
                    <a:pt x="8221" y="13422"/>
                    <a:pt x="7946" y="15252"/>
                  </a:cubicBezTo>
                  <a:cubicBezTo>
                    <a:pt x="8654" y="14827"/>
                    <a:pt x="9466" y="14594"/>
                    <a:pt x="10292" y="14594"/>
                  </a:cubicBezTo>
                  <a:cubicBezTo>
                    <a:pt x="10927" y="14594"/>
                    <a:pt x="11571" y="14732"/>
                    <a:pt x="12181" y="15026"/>
                  </a:cubicBezTo>
                  <a:cubicBezTo>
                    <a:pt x="13936" y="15878"/>
                    <a:pt x="14863" y="17733"/>
                    <a:pt x="14612" y="19537"/>
                  </a:cubicBezTo>
                  <a:cubicBezTo>
                    <a:pt x="15401" y="18888"/>
                    <a:pt x="16410" y="18524"/>
                    <a:pt x="17444" y="18524"/>
                  </a:cubicBezTo>
                  <a:cubicBezTo>
                    <a:pt x="18085" y="18524"/>
                    <a:pt x="18735" y="18664"/>
                    <a:pt x="19349" y="18961"/>
                  </a:cubicBezTo>
                  <a:cubicBezTo>
                    <a:pt x="21304" y="19913"/>
                    <a:pt x="22231" y="22119"/>
                    <a:pt x="21630" y="24149"/>
                  </a:cubicBezTo>
                  <a:cubicBezTo>
                    <a:pt x="22476" y="23066"/>
                    <a:pt x="23767" y="22463"/>
                    <a:pt x="25103" y="22463"/>
                  </a:cubicBezTo>
                  <a:cubicBezTo>
                    <a:pt x="25746" y="22463"/>
                    <a:pt x="26399" y="22603"/>
                    <a:pt x="27018" y="22896"/>
                  </a:cubicBezTo>
                  <a:cubicBezTo>
                    <a:pt x="28647" y="23698"/>
                    <a:pt x="29575" y="25377"/>
                    <a:pt x="29474" y="27081"/>
                  </a:cubicBezTo>
                  <a:cubicBezTo>
                    <a:pt x="30307" y="26184"/>
                    <a:pt x="31479" y="25690"/>
                    <a:pt x="32687" y="25690"/>
                  </a:cubicBezTo>
                  <a:cubicBezTo>
                    <a:pt x="33334" y="25690"/>
                    <a:pt x="33992" y="25832"/>
                    <a:pt x="34612" y="26129"/>
                  </a:cubicBezTo>
                  <a:cubicBezTo>
                    <a:pt x="36166" y="26881"/>
                    <a:pt x="37094" y="28435"/>
                    <a:pt x="37094" y="30064"/>
                  </a:cubicBezTo>
                  <a:cubicBezTo>
                    <a:pt x="39750" y="24149"/>
                    <a:pt x="39825" y="17056"/>
                    <a:pt x="36968" y="11242"/>
                  </a:cubicBezTo>
                  <a:cubicBezTo>
                    <a:pt x="34061" y="5277"/>
                    <a:pt x="28096" y="841"/>
                    <a:pt x="21504" y="114"/>
                  </a:cubicBezTo>
                  <a:cubicBezTo>
                    <a:pt x="20815" y="38"/>
                    <a:pt x="20129" y="1"/>
                    <a:pt x="19449" y="1"/>
                  </a:cubicBezTo>
                  <a:close/>
                </a:path>
              </a:pathLst>
            </a:custGeom>
            <a:solidFill>
              <a:srgbClr val="FFB2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1045450" y="3654625"/>
              <a:ext cx="625350" cy="646650"/>
            </a:xfrm>
            <a:custGeom>
              <a:avLst/>
              <a:gdLst/>
              <a:ahLst/>
              <a:cxnLst/>
              <a:rect l="l" t="t" r="r" b="b"/>
              <a:pathLst>
                <a:path w="25014" h="25866" extrusionOk="0">
                  <a:moveTo>
                    <a:pt x="17093" y="1"/>
                  </a:moveTo>
                  <a:cubicBezTo>
                    <a:pt x="15615" y="402"/>
                    <a:pt x="14211" y="1053"/>
                    <a:pt x="12883" y="1805"/>
                  </a:cubicBezTo>
                  <a:cubicBezTo>
                    <a:pt x="9850" y="3484"/>
                    <a:pt x="7068" y="5615"/>
                    <a:pt x="4637" y="8096"/>
                  </a:cubicBezTo>
                  <a:cubicBezTo>
                    <a:pt x="3234" y="9550"/>
                    <a:pt x="1103" y="11605"/>
                    <a:pt x="51" y="13785"/>
                  </a:cubicBezTo>
                  <a:cubicBezTo>
                    <a:pt x="51" y="13986"/>
                    <a:pt x="51" y="14161"/>
                    <a:pt x="1" y="14362"/>
                  </a:cubicBezTo>
                  <a:cubicBezTo>
                    <a:pt x="709" y="13937"/>
                    <a:pt x="1521" y="13704"/>
                    <a:pt x="2347" y="13704"/>
                  </a:cubicBezTo>
                  <a:cubicBezTo>
                    <a:pt x="2982" y="13704"/>
                    <a:pt x="3626" y="13842"/>
                    <a:pt x="4236" y="14136"/>
                  </a:cubicBezTo>
                  <a:cubicBezTo>
                    <a:pt x="5890" y="14938"/>
                    <a:pt x="6818" y="16667"/>
                    <a:pt x="6692" y="18397"/>
                  </a:cubicBezTo>
                  <a:cubicBezTo>
                    <a:pt x="6717" y="18347"/>
                    <a:pt x="6742" y="18322"/>
                    <a:pt x="6767" y="18272"/>
                  </a:cubicBezTo>
                  <a:cubicBezTo>
                    <a:pt x="8923" y="14963"/>
                    <a:pt x="10652" y="11404"/>
                    <a:pt x="12783" y="8096"/>
                  </a:cubicBezTo>
                  <a:cubicBezTo>
                    <a:pt x="13284" y="7344"/>
                    <a:pt x="13785" y="6617"/>
                    <a:pt x="14311" y="5890"/>
                  </a:cubicBezTo>
                  <a:cubicBezTo>
                    <a:pt x="15489" y="4337"/>
                    <a:pt x="17394" y="2081"/>
                    <a:pt x="18773" y="828"/>
                  </a:cubicBezTo>
                  <a:lnTo>
                    <a:pt x="18773" y="828"/>
                  </a:lnTo>
                  <a:cubicBezTo>
                    <a:pt x="18597" y="6667"/>
                    <a:pt x="17043" y="13485"/>
                    <a:pt x="15364" y="19099"/>
                  </a:cubicBezTo>
                  <a:cubicBezTo>
                    <a:pt x="15063" y="20101"/>
                    <a:pt x="14712" y="21104"/>
                    <a:pt x="14286" y="22056"/>
                  </a:cubicBezTo>
                  <a:cubicBezTo>
                    <a:pt x="14186" y="22307"/>
                    <a:pt x="13986" y="22607"/>
                    <a:pt x="13785" y="22883"/>
                  </a:cubicBezTo>
                  <a:cubicBezTo>
                    <a:pt x="13760" y="23008"/>
                    <a:pt x="13735" y="23134"/>
                    <a:pt x="13685" y="23259"/>
                  </a:cubicBezTo>
                  <a:cubicBezTo>
                    <a:pt x="14531" y="22176"/>
                    <a:pt x="15822" y="21573"/>
                    <a:pt x="17158" y="21573"/>
                  </a:cubicBezTo>
                  <a:cubicBezTo>
                    <a:pt x="17801" y="21573"/>
                    <a:pt x="18454" y="21713"/>
                    <a:pt x="19073" y="22006"/>
                  </a:cubicBezTo>
                  <a:cubicBezTo>
                    <a:pt x="20602" y="22758"/>
                    <a:pt x="21504" y="24262"/>
                    <a:pt x="21529" y="25866"/>
                  </a:cubicBezTo>
                  <a:cubicBezTo>
                    <a:pt x="22006" y="24813"/>
                    <a:pt x="22457" y="23735"/>
                    <a:pt x="22833" y="22657"/>
                  </a:cubicBezTo>
                  <a:cubicBezTo>
                    <a:pt x="24562" y="17620"/>
                    <a:pt x="25013" y="12407"/>
                    <a:pt x="23509" y="7219"/>
                  </a:cubicBezTo>
                  <a:cubicBezTo>
                    <a:pt x="23209" y="6191"/>
                    <a:pt x="22858" y="5139"/>
                    <a:pt x="22407" y="4136"/>
                  </a:cubicBezTo>
                  <a:cubicBezTo>
                    <a:pt x="22106" y="3434"/>
                    <a:pt x="21555" y="2056"/>
                    <a:pt x="20828" y="1655"/>
                  </a:cubicBezTo>
                  <a:cubicBezTo>
                    <a:pt x="19650" y="978"/>
                    <a:pt x="18397" y="402"/>
                    <a:pt x="17093" y="1"/>
                  </a:cubicBezTo>
                  <a:close/>
                </a:path>
              </a:pathLst>
            </a:cu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678900" y="4076800"/>
              <a:ext cx="657300" cy="1057825"/>
            </a:xfrm>
            <a:custGeom>
              <a:avLst/>
              <a:gdLst/>
              <a:ahLst/>
              <a:cxnLst/>
              <a:rect l="l" t="t" r="r" b="b"/>
              <a:pathLst>
                <a:path w="26292" h="42313" extrusionOk="0">
                  <a:moveTo>
                    <a:pt x="25523" y="0"/>
                  </a:moveTo>
                  <a:cubicBezTo>
                    <a:pt x="25314" y="0"/>
                    <a:pt x="25110" y="100"/>
                    <a:pt x="24988" y="282"/>
                  </a:cubicBezTo>
                  <a:cubicBezTo>
                    <a:pt x="17520" y="10733"/>
                    <a:pt x="5966" y="29881"/>
                    <a:pt x="151" y="41335"/>
                  </a:cubicBezTo>
                  <a:cubicBezTo>
                    <a:pt x="1" y="41660"/>
                    <a:pt x="126" y="42061"/>
                    <a:pt x="452" y="42237"/>
                  </a:cubicBezTo>
                  <a:cubicBezTo>
                    <a:pt x="552" y="42287"/>
                    <a:pt x="652" y="42312"/>
                    <a:pt x="753" y="42312"/>
                  </a:cubicBezTo>
                  <a:cubicBezTo>
                    <a:pt x="1003" y="42312"/>
                    <a:pt x="1229" y="42162"/>
                    <a:pt x="1354" y="41936"/>
                  </a:cubicBezTo>
                  <a:cubicBezTo>
                    <a:pt x="7119" y="30533"/>
                    <a:pt x="18647" y="11460"/>
                    <a:pt x="26066" y="1059"/>
                  </a:cubicBezTo>
                  <a:cubicBezTo>
                    <a:pt x="26292" y="758"/>
                    <a:pt x="26216" y="332"/>
                    <a:pt x="25916" y="131"/>
                  </a:cubicBezTo>
                  <a:cubicBezTo>
                    <a:pt x="25797" y="42"/>
                    <a:pt x="25659" y="0"/>
                    <a:pt x="25523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1460250" y="5147750"/>
              <a:ext cx="828975" cy="347425"/>
            </a:xfrm>
            <a:custGeom>
              <a:avLst/>
              <a:gdLst/>
              <a:ahLst/>
              <a:cxnLst/>
              <a:rect l="l" t="t" r="r" b="b"/>
              <a:pathLst>
                <a:path w="33159" h="13897" extrusionOk="0">
                  <a:moveTo>
                    <a:pt x="9621" y="1"/>
                  </a:moveTo>
                  <a:cubicBezTo>
                    <a:pt x="7369" y="1"/>
                    <a:pt x="5095" y="597"/>
                    <a:pt x="3133" y="1604"/>
                  </a:cubicBezTo>
                  <a:cubicBezTo>
                    <a:pt x="1003" y="2682"/>
                    <a:pt x="150" y="5489"/>
                    <a:pt x="50" y="7745"/>
                  </a:cubicBezTo>
                  <a:cubicBezTo>
                    <a:pt x="0" y="8597"/>
                    <a:pt x="75" y="9474"/>
                    <a:pt x="401" y="10276"/>
                  </a:cubicBezTo>
                  <a:cubicBezTo>
                    <a:pt x="1362" y="12812"/>
                    <a:pt x="3541" y="13896"/>
                    <a:pt x="5945" y="13896"/>
                  </a:cubicBezTo>
                  <a:cubicBezTo>
                    <a:pt x="6487" y="13896"/>
                    <a:pt x="7041" y="13841"/>
                    <a:pt x="7594" y="13735"/>
                  </a:cubicBezTo>
                  <a:cubicBezTo>
                    <a:pt x="10832" y="13138"/>
                    <a:pt x="14027" y="12078"/>
                    <a:pt x="17277" y="12078"/>
                  </a:cubicBezTo>
                  <a:cubicBezTo>
                    <a:pt x="17575" y="12078"/>
                    <a:pt x="17872" y="12087"/>
                    <a:pt x="18171" y="12106"/>
                  </a:cubicBezTo>
                  <a:cubicBezTo>
                    <a:pt x="20259" y="12229"/>
                    <a:pt x="22300" y="12833"/>
                    <a:pt x="24363" y="12833"/>
                  </a:cubicBezTo>
                  <a:cubicBezTo>
                    <a:pt x="24404" y="12833"/>
                    <a:pt x="24445" y="12833"/>
                    <a:pt x="24486" y="12833"/>
                  </a:cubicBezTo>
                  <a:cubicBezTo>
                    <a:pt x="24787" y="12833"/>
                    <a:pt x="25063" y="12807"/>
                    <a:pt x="25364" y="12782"/>
                  </a:cubicBezTo>
                  <a:cubicBezTo>
                    <a:pt x="27544" y="12557"/>
                    <a:pt x="29800" y="11379"/>
                    <a:pt x="31128" y="9599"/>
                  </a:cubicBezTo>
                  <a:cubicBezTo>
                    <a:pt x="31730" y="8772"/>
                    <a:pt x="33158" y="5264"/>
                    <a:pt x="31379" y="5038"/>
                  </a:cubicBezTo>
                  <a:cubicBezTo>
                    <a:pt x="31352" y="5035"/>
                    <a:pt x="31325" y="5034"/>
                    <a:pt x="31299" y="5034"/>
                  </a:cubicBezTo>
                  <a:cubicBezTo>
                    <a:pt x="31080" y="5034"/>
                    <a:pt x="30881" y="5121"/>
                    <a:pt x="30702" y="5188"/>
                  </a:cubicBezTo>
                  <a:cubicBezTo>
                    <a:pt x="29450" y="5684"/>
                    <a:pt x="28269" y="5888"/>
                    <a:pt x="27118" y="5888"/>
                  </a:cubicBezTo>
                  <a:cubicBezTo>
                    <a:pt x="25065" y="5888"/>
                    <a:pt x="23106" y="5239"/>
                    <a:pt x="21003" y="4436"/>
                  </a:cubicBezTo>
                  <a:cubicBezTo>
                    <a:pt x="18070" y="3284"/>
                    <a:pt x="15514" y="1053"/>
                    <a:pt x="12406" y="326"/>
                  </a:cubicBezTo>
                  <a:cubicBezTo>
                    <a:pt x="11498" y="105"/>
                    <a:pt x="10561" y="1"/>
                    <a:pt x="9621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821775" y="5086550"/>
              <a:ext cx="343375" cy="384950"/>
            </a:xfrm>
            <a:custGeom>
              <a:avLst/>
              <a:gdLst/>
              <a:ahLst/>
              <a:cxnLst/>
              <a:rect l="l" t="t" r="r" b="b"/>
              <a:pathLst>
                <a:path w="13735" h="15398" extrusionOk="0">
                  <a:moveTo>
                    <a:pt x="5209" y="0"/>
                  </a:moveTo>
                  <a:cubicBezTo>
                    <a:pt x="4347" y="0"/>
                    <a:pt x="3502" y="272"/>
                    <a:pt x="2832" y="894"/>
                  </a:cubicBezTo>
                  <a:cubicBezTo>
                    <a:pt x="1629" y="2047"/>
                    <a:pt x="1604" y="3977"/>
                    <a:pt x="1905" y="5631"/>
                  </a:cubicBezTo>
                  <a:cubicBezTo>
                    <a:pt x="2356" y="8012"/>
                    <a:pt x="3333" y="9842"/>
                    <a:pt x="4612" y="11847"/>
                  </a:cubicBezTo>
                  <a:cubicBezTo>
                    <a:pt x="4460" y="11837"/>
                    <a:pt x="4308" y="11831"/>
                    <a:pt x="4155" y="11831"/>
                  </a:cubicBezTo>
                  <a:cubicBezTo>
                    <a:pt x="3195" y="11831"/>
                    <a:pt x="2218" y="12034"/>
                    <a:pt x="1353" y="12423"/>
                  </a:cubicBezTo>
                  <a:cubicBezTo>
                    <a:pt x="702" y="12724"/>
                    <a:pt x="0" y="13301"/>
                    <a:pt x="125" y="14002"/>
                  </a:cubicBezTo>
                  <a:cubicBezTo>
                    <a:pt x="226" y="14754"/>
                    <a:pt x="1103" y="15055"/>
                    <a:pt x="1855" y="15180"/>
                  </a:cubicBezTo>
                  <a:cubicBezTo>
                    <a:pt x="2977" y="15347"/>
                    <a:pt x="4107" y="15398"/>
                    <a:pt x="5240" y="15398"/>
                  </a:cubicBezTo>
                  <a:cubicBezTo>
                    <a:pt x="6157" y="15398"/>
                    <a:pt x="7076" y="15364"/>
                    <a:pt x="7995" y="15331"/>
                  </a:cubicBezTo>
                  <a:cubicBezTo>
                    <a:pt x="9374" y="15281"/>
                    <a:pt x="10752" y="15205"/>
                    <a:pt x="12130" y="15130"/>
                  </a:cubicBezTo>
                  <a:cubicBezTo>
                    <a:pt x="12456" y="15105"/>
                    <a:pt x="12832" y="15080"/>
                    <a:pt x="13083" y="14854"/>
                  </a:cubicBezTo>
                  <a:cubicBezTo>
                    <a:pt x="13735" y="14328"/>
                    <a:pt x="13333" y="12298"/>
                    <a:pt x="13208" y="11521"/>
                  </a:cubicBezTo>
                  <a:cubicBezTo>
                    <a:pt x="12657" y="8087"/>
                    <a:pt x="10927" y="4779"/>
                    <a:pt x="8973" y="1947"/>
                  </a:cubicBezTo>
                  <a:cubicBezTo>
                    <a:pt x="8184" y="780"/>
                    <a:pt x="6672" y="0"/>
                    <a:pt x="520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62875" y="4252700"/>
              <a:ext cx="789500" cy="632250"/>
            </a:xfrm>
            <a:custGeom>
              <a:avLst/>
              <a:gdLst/>
              <a:ahLst/>
              <a:cxnLst/>
              <a:rect l="l" t="t" r="r" b="b"/>
              <a:pathLst>
                <a:path w="31580" h="25290" extrusionOk="0">
                  <a:moveTo>
                    <a:pt x="15852" y="0"/>
                  </a:moveTo>
                  <a:cubicBezTo>
                    <a:pt x="13641" y="0"/>
                    <a:pt x="11429" y="539"/>
                    <a:pt x="9649" y="1617"/>
                  </a:cubicBezTo>
                  <a:cubicBezTo>
                    <a:pt x="7644" y="2845"/>
                    <a:pt x="6065" y="4775"/>
                    <a:pt x="5063" y="6955"/>
                  </a:cubicBezTo>
                  <a:cubicBezTo>
                    <a:pt x="4211" y="8785"/>
                    <a:pt x="3735" y="10790"/>
                    <a:pt x="2532" y="12369"/>
                  </a:cubicBezTo>
                  <a:cubicBezTo>
                    <a:pt x="2181" y="12820"/>
                    <a:pt x="1730" y="13271"/>
                    <a:pt x="1203" y="13547"/>
                  </a:cubicBezTo>
                  <a:cubicBezTo>
                    <a:pt x="827" y="13747"/>
                    <a:pt x="301" y="13747"/>
                    <a:pt x="0" y="14123"/>
                  </a:cubicBezTo>
                  <a:cubicBezTo>
                    <a:pt x="1" y="14122"/>
                    <a:pt x="3" y="14121"/>
                    <a:pt x="5" y="14121"/>
                  </a:cubicBezTo>
                  <a:cubicBezTo>
                    <a:pt x="112" y="14121"/>
                    <a:pt x="1481" y="15202"/>
                    <a:pt x="1579" y="15276"/>
                  </a:cubicBezTo>
                  <a:cubicBezTo>
                    <a:pt x="1203" y="15380"/>
                    <a:pt x="810" y="15433"/>
                    <a:pt x="428" y="15433"/>
                  </a:cubicBezTo>
                  <a:cubicBezTo>
                    <a:pt x="352" y="15433"/>
                    <a:pt x="276" y="15430"/>
                    <a:pt x="201" y="15426"/>
                  </a:cubicBezTo>
                  <a:lnTo>
                    <a:pt x="201" y="15426"/>
                  </a:lnTo>
                  <a:cubicBezTo>
                    <a:pt x="802" y="16028"/>
                    <a:pt x="1554" y="16504"/>
                    <a:pt x="2356" y="16805"/>
                  </a:cubicBezTo>
                  <a:cubicBezTo>
                    <a:pt x="1704" y="17030"/>
                    <a:pt x="978" y="16830"/>
                    <a:pt x="426" y="17331"/>
                  </a:cubicBezTo>
                  <a:cubicBezTo>
                    <a:pt x="2632" y="18609"/>
                    <a:pt x="4762" y="19988"/>
                    <a:pt x="6817" y="21466"/>
                  </a:cubicBezTo>
                  <a:cubicBezTo>
                    <a:pt x="7945" y="22294"/>
                    <a:pt x="9098" y="23121"/>
                    <a:pt x="10301" y="23847"/>
                  </a:cubicBezTo>
                  <a:cubicBezTo>
                    <a:pt x="11454" y="24549"/>
                    <a:pt x="12507" y="24875"/>
                    <a:pt x="13835" y="25101"/>
                  </a:cubicBezTo>
                  <a:cubicBezTo>
                    <a:pt x="14603" y="25229"/>
                    <a:pt x="15375" y="25290"/>
                    <a:pt x="16145" y="25290"/>
                  </a:cubicBezTo>
                  <a:cubicBezTo>
                    <a:pt x="18090" y="25290"/>
                    <a:pt x="20024" y="24898"/>
                    <a:pt x="21855" y="24198"/>
                  </a:cubicBezTo>
                  <a:cubicBezTo>
                    <a:pt x="23434" y="23597"/>
                    <a:pt x="24837" y="22619"/>
                    <a:pt x="26116" y="21542"/>
                  </a:cubicBezTo>
                  <a:cubicBezTo>
                    <a:pt x="27093" y="20740"/>
                    <a:pt x="28071" y="19963"/>
                    <a:pt x="29073" y="19186"/>
                  </a:cubicBezTo>
                  <a:cubicBezTo>
                    <a:pt x="29574" y="18810"/>
                    <a:pt x="30076" y="18509"/>
                    <a:pt x="30502" y="18108"/>
                  </a:cubicBezTo>
                  <a:cubicBezTo>
                    <a:pt x="30802" y="17857"/>
                    <a:pt x="31078" y="17557"/>
                    <a:pt x="31304" y="17206"/>
                  </a:cubicBezTo>
                  <a:cubicBezTo>
                    <a:pt x="31329" y="17181"/>
                    <a:pt x="31329" y="17156"/>
                    <a:pt x="31329" y="17106"/>
                  </a:cubicBezTo>
                  <a:cubicBezTo>
                    <a:pt x="31329" y="17055"/>
                    <a:pt x="31228" y="17055"/>
                    <a:pt x="31178" y="17055"/>
                  </a:cubicBezTo>
                  <a:lnTo>
                    <a:pt x="29424" y="17281"/>
                  </a:lnTo>
                  <a:cubicBezTo>
                    <a:pt x="30176" y="16805"/>
                    <a:pt x="30953" y="16278"/>
                    <a:pt x="31253" y="15476"/>
                  </a:cubicBezTo>
                  <a:lnTo>
                    <a:pt x="31253" y="15476"/>
                  </a:lnTo>
                  <a:cubicBezTo>
                    <a:pt x="30992" y="15514"/>
                    <a:pt x="30724" y="15534"/>
                    <a:pt x="30454" y="15534"/>
                  </a:cubicBezTo>
                  <a:cubicBezTo>
                    <a:pt x="29999" y="15534"/>
                    <a:pt x="29539" y="15477"/>
                    <a:pt x="29098" y="15351"/>
                  </a:cubicBezTo>
                  <a:cubicBezTo>
                    <a:pt x="30076" y="15276"/>
                    <a:pt x="30878" y="14524"/>
                    <a:pt x="31579" y="13822"/>
                  </a:cubicBezTo>
                  <a:cubicBezTo>
                    <a:pt x="30552" y="13822"/>
                    <a:pt x="29750" y="13121"/>
                    <a:pt x="29173" y="12369"/>
                  </a:cubicBezTo>
                  <a:cubicBezTo>
                    <a:pt x="27945" y="10790"/>
                    <a:pt x="27469" y="8785"/>
                    <a:pt x="26642" y="6955"/>
                  </a:cubicBezTo>
                  <a:cubicBezTo>
                    <a:pt x="25639" y="4775"/>
                    <a:pt x="24060" y="2845"/>
                    <a:pt x="22055" y="1617"/>
                  </a:cubicBezTo>
                  <a:cubicBezTo>
                    <a:pt x="20276" y="539"/>
                    <a:pt x="18064" y="0"/>
                    <a:pt x="1585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917000" y="4798750"/>
              <a:ext cx="716825" cy="760625"/>
            </a:xfrm>
            <a:custGeom>
              <a:avLst/>
              <a:gdLst/>
              <a:ahLst/>
              <a:cxnLst/>
              <a:rect l="l" t="t" r="r" b="b"/>
              <a:pathLst>
                <a:path w="28673" h="30425" extrusionOk="0">
                  <a:moveTo>
                    <a:pt x="19600" y="0"/>
                  </a:moveTo>
                  <a:cubicBezTo>
                    <a:pt x="18422" y="953"/>
                    <a:pt x="17119" y="1830"/>
                    <a:pt x="15690" y="2381"/>
                  </a:cubicBezTo>
                  <a:cubicBezTo>
                    <a:pt x="13862" y="3062"/>
                    <a:pt x="11932" y="3449"/>
                    <a:pt x="9991" y="3449"/>
                  </a:cubicBezTo>
                  <a:cubicBezTo>
                    <a:pt x="9217" y="3449"/>
                    <a:pt x="8441" y="3387"/>
                    <a:pt x="7670" y="3259"/>
                  </a:cubicBezTo>
                  <a:cubicBezTo>
                    <a:pt x="6342" y="3033"/>
                    <a:pt x="5289" y="2707"/>
                    <a:pt x="4136" y="2005"/>
                  </a:cubicBezTo>
                  <a:cubicBezTo>
                    <a:pt x="3409" y="1579"/>
                    <a:pt x="2682" y="1103"/>
                    <a:pt x="2006" y="602"/>
                  </a:cubicBezTo>
                  <a:cubicBezTo>
                    <a:pt x="1605" y="2832"/>
                    <a:pt x="1229" y="5038"/>
                    <a:pt x="853" y="7269"/>
                  </a:cubicBezTo>
                  <a:cubicBezTo>
                    <a:pt x="427" y="9625"/>
                    <a:pt x="1" y="11780"/>
                    <a:pt x="301" y="14186"/>
                  </a:cubicBezTo>
                  <a:cubicBezTo>
                    <a:pt x="727" y="17494"/>
                    <a:pt x="2557" y="21229"/>
                    <a:pt x="4712" y="23810"/>
                  </a:cubicBezTo>
                  <a:cubicBezTo>
                    <a:pt x="6291" y="25690"/>
                    <a:pt x="8146" y="26617"/>
                    <a:pt x="10352" y="27544"/>
                  </a:cubicBezTo>
                  <a:cubicBezTo>
                    <a:pt x="12382" y="28397"/>
                    <a:pt x="14186" y="29299"/>
                    <a:pt x="16342" y="29925"/>
                  </a:cubicBezTo>
                  <a:cubicBezTo>
                    <a:pt x="17448" y="30254"/>
                    <a:pt x="18564" y="30425"/>
                    <a:pt x="19676" y="30425"/>
                  </a:cubicBezTo>
                  <a:cubicBezTo>
                    <a:pt x="21106" y="30425"/>
                    <a:pt x="22528" y="30142"/>
                    <a:pt x="23911" y="29549"/>
                  </a:cubicBezTo>
                  <a:cubicBezTo>
                    <a:pt x="28246" y="27745"/>
                    <a:pt x="28672" y="22933"/>
                    <a:pt x="27319" y="19073"/>
                  </a:cubicBezTo>
                  <a:cubicBezTo>
                    <a:pt x="26116" y="15690"/>
                    <a:pt x="24537" y="12457"/>
                    <a:pt x="23058" y="9173"/>
                  </a:cubicBezTo>
                  <a:cubicBezTo>
                    <a:pt x="22582" y="8171"/>
                    <a:pt x="22156" y="7143"/>
                    <a:pt x="21730" y="6141"/>
                  </a:cubicBezTo>
                  <a:cubicBezTo>
                    <a:pt x="20953" y="4286"/>
                    <a:pt x="20602" y="1705"/>
                    <a:pt x="19600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818625" y="4446850"/>
              <a:ext cx="300775" cy="237075"/>
            </a:xfrm>
            <a:custGeom>
              <a:avLst/>
              <a:gdLst/>
              <a:ahLst/>
              <a:cxnLst/>
              <a:rect l="l" t="t" r="r" b="b"/>
              <a:pathLst>
                <a:path w="12031" h="9483" extrusionOk="0">
                  <a:moveTo>
                    <a:pt x="6870" y="0"/>
                  </a:moveTo>
                  <a:cubicBezTo>
                    <a:pt x="6152" y="0"/>
                    <a:pt x="5424" y="142"/>
                    <a:pt x="4738" y="417"/>
                  </a:cubicBezTo>
                  <a:cubicBezTo>
                    <a:pt x="3886" y="743"/>
                    <a:pt x="3084" y="1194"/>
                    <a:pt x="2332" y="1720"/>
                  </a:cubicBezTo>
                  <a:cubicBezTo>
                    <a:pt x="2056" y="1921"/>
                    <a:pt x="1805" y="2121"/>
                    <a:pt x="1555" y="2322"/>
                  </a:cubicBezTo>
                  <a:cubicBezTo>
                    <a:pt x="1229" y="3124"/>
                    <a:pt x="828" y="3901"/>
                    <a:pt x="302" y="4603"/>
                  </a:cubicBezTo>
                  <a:cubicBezTo>
                    <a:pt x="201" y="4728"/>
                    <a:pt x="101" y="4828"/>
                    <a:pt x="1" y="4954"/>
                  </a:cubicBezTo>
                  <a:cubicBezTo>
                    <a:pt x="1" y="4953"/>
                    <a:pt x="1" y="4953"/>
                    <a:pt x="2" y="4953"/>
                  </a:cubicBezTo>
                  <a:cubicBezTo>
                    <a:pt x="61" y="4953"/>
                    <a:pt x="2710" y="6835"/>
                    <a:pt x="3008" y="7034"/>
                  </a:cubicBezTo>
                  <a:cubicBezTo>
                    <a:pt x="4036" y="7786"/>
                    <a:pt x="5164" y="8412"/>
                    <a:pt x="6342" y="8888"/>
                  </a:cubicBezTo>
                  <a:cubicBezTo>
                    <a:pt x="7182" y="9218"/>
                    <a:pt x="8099" y="9483"/>
                    <a:pt x="8998" y="9483"/>
                  </a:cubicBezTo>
                  <a:cubicBezTo>
                    <a:pt x="9467" y="9483"/>
                    <a:pt x="9931" y="9411"/>
                    <a:pt x="10377" y="9239"/>
                  </a:cubicBezTo>
                  <a:cubicBezTo>
                    <a:pt x="10678" y="9114"/>
                    <a:pt x="11003" y="8939"/>
                    <a:pt x="11229" y="8663"/>
                  </a:cubicBezTo>
                  <a:cubicBezTo>
                    <a:pt x="12031" y="7761"/>
                    <a:pt x="12031" y="6207"/>
                    <a:pt x="11906" y="5054"/>
                  </a:cubicBezTo>
                  <a:cubicBezTo>
                    <a:pt x="11780" y="3826"/>
                    <a:pt x="11329" y="2598"/>
                    <a:pt x="10527" y="1645"/>
                  </a:cubicBezTo>
                  <a:cubicBezTo>
                    <a:pt x="9588" y="525"/>
                    <a:pt x="8248" y="0"/>
                    <a:pt x="6870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1203975" y="4446850"/>
              <a:ext cx="297025" cy="234775"/>
            </a:xfrm>
            <a:custGeom>
              <a:avLst/>
              <a:gdLst/>
              <a:ahLst/>
              <a:cxnLst/>
              <a:rect l="l" t="t" r="r" b="b"/>
              <a:pathLst>
                <a:path w="11881" h="9391" extrusionOk="0">
                  <a:moveTo>
                    <a:pt x="5111" y="0"/>
                  </a:moveTo>
                  <a:cubicBezTo>
                    <a:pt x="3733" y="0"/>
                    <a:pt x="2393" y="525"/>
                    <a:pt x="1454" y="1645"/>
                  </a:cubicBezTo>
                  <a:cubicBezTo>
                    <a:pt x="251" y="3074"/>
                    <a:pt x="0" y="4803"/>
                    <a:pt x="251" y="6608"/>
                  </a:cubicBezTo>
                  <a:cubicBezTo>
                    <a:pt x="351" y="7284"/>
                    <a:pt x="627" y="8036"/>
                    <a:pt x="1028" y="8613"/>
                  </a:cubicBezTo>
                  <a:cubicBezTo>
                    <a:pt x="1479" y="9214"/>
                    <a:pt x="2482" y="9365"/>
                    <a:pt x="3183" y="9390"/>
                  </a:cubicBezTo>
                  <a:cubicBezTo>
                    <a:pt x="3213" y="9390"/>
                    <a:pt x="3243" y="9390"/>
                    <a:pt x="3273" y="9390"/>
                  </a:cubicBezTo>
                  <a:cubicBezTo>
                    <a:pt x="4844" y="9390"/>
                    <a:pt x="6343" y="8750"/>
                    <a:pt x="7745" y="8036"/>
                  </a:cubicBezTo>
                  <a:cubicBezTo>
                    <a:pt x="8597" y="7610"/>
                    <a:pt x="9599" y="7209"/>
                    <a:pt x="10326" y="6558"/>
                  </a:cubicBezTo>
                  <a:cubicBezTo>
                    <a:pt x="10853" y="6081"/>
                    <a:pt x="11379" y="5530"/>
                    <a:pt x="11880" y="5029"/>
                  </a:cubicBezTo>
                  <a:cubicBezTo>
                    <a:pt x="11755" y="4878"/>
                    <a:pt x="11655" y="4728"/>
                    <a:pt x="11554" y="4578"/>
                  </a:cubicBezTo>
                  <a:cubicBezTo>
                    <a:pt x="11003" y="3801"/>
                    <a:pt x="10552" y="3024"/>
                    <a:pt x="10176" y="2147"/>
                  </a:cubicBezTo>
                  <a:cubicBezTo>
                    <a:pt x="10000" y="1996"/>
                    <a:pt x="9825" y="1871"/>
                    <a:pt x="9650" y="1720"/>
                  </a:cubicBezTo>
                  <a:cubicBezTo>
                    <a:pt x="8898" y="1194"/>
                    <a:pt x="8096" y="743"/>
                    <a:pt x="7244" y="417"/>
                  </a:cubicBezTo>
                  <a:cubicBezTo>
                    <a:pt x="6557" y="142"/>
                    <a:pt x="5829" y="0"/>
                    <a:pt x="5111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871275" y="4252700"/>
              <a:ext cx="575825" cy="427775"/>
            </a:xfrm>
            <a:custGeom>
              <a:avLst/>
              <a:gdLst/>
              <a:ahLst/>
              <a:cxnLst/>
              <a:rect l="l" t="t" r="r" b="b"/>
              <a:pathLst>
                <a:path w="23033" h="17111" extrusionOk="0">
                  <a:moveTo>
                    <a:pt x="11516" y="0"/>
                  </a:moveTo>
                  <a:cubicBezTo>
                    <a:pt x="9305" y="0"/>
                    <a:pt x="7093" y="539"/>
                    <a:pt x="5313" y="1617"/>
                  </a:cubicBezTo>
                  <a:cubicBezTo>
                    <a:pt x="3308" y="2845"/>
                    <a:pt x="1729" y="4775"/>
                    <a:pt x="727" y="6955"/>
                  </a:cubicBezTo>
                  <a:cubicBezTo>
                    <a:pt x="451" y="7532"/>
                    <a:pt x="226" y="8133"/>
                    <a:pt x="0" y="8735"/>
                  </a:cubicBezTo>
                  <a:cubicBezTo>
                    <a:pt x="752" y="8158"/>
                    <a:pt x="1579" y="7632"/>
                    <a:pt x="2431" y="7306"/>
                  </a:cubicBezTo>
                  <a:cubicBezTo>
                    <a:pt x="3187" y="6999"/>
                    <a:pt x="4015" y="6831"/>
                    <a:pt x="4837" y="6831"/>
                  </a:cubicBezTo>
                  <a:cubicBezTo>
                    <a:pt x="5759" y="6831"/>
                    <a:pt x="6674" y="7043"/>
                    <a:pt x="7469" y="7506"/>
                  </a:cubicBezTo>
                  <a:cubicBezTo>
                    <a:pt x="8847" y="8334"/>
                    <a:pt x="9749" y="9837"/>
                    <a:pt x="10176" y="11391"/>
                  </a:cubicBezTo>
                  <a:cubicBezTo>
                    <a:pt x="10476" y="12519"/>
                    <a:pt x="10577" y="13672"/>
                    <a:pt x="10627" y="14850"/>
                  </a:cubicBezTo>
                  <a:cubicBezTo>
                    <a:pt x="10652" y="15677"/>
                    <a:pt x="10401" y="16880"/>
                    <a:pt x="11554" y="17080"/>
                  </a:cubicBezTo>
                  <a:cubicBezTo>
                    <a:pt x="11661" y="17101"/>
                    <a:pt x="11756" y="17110"/>
                    <a:pt x="11841" y="17110"/>
                  </a:cubicBezTo>
                  <a:cubicBezTo>
                    <a:pt x="12812" y="17110"/>
                    <a:pt x="12427" y="15871"/>
                    <a:pt x="12381" y="15226"/>
                  </a:cubicBezTo>
                  <a:cubicBezTo>
                    <a:pt x="12331" y="13973"/>
                    <a:pt x="12506" y="12594"/>
                    <a:pt x="12857" y="11391"/>
                  </a:cubicBezTo>
                  <a:cubicBezTo>
                    <a:pt x="13283" y="9837"/>
                    <a:pt x="14161" y="8334"/>
                    <a:pt x="15564" y="7506"/>
                  </a:cubicBezTo>
                  <a:cubicBezTo>
                    <a:pt x="16359" y="7043"/>
                    <a:pt x="17267" y="6831"/>
                    <a:pt x="18186" y="6831"/>
                  </a:cubicBezTo>
                  <a:cubicBezTo>
                    <a:pt x="19005" y="6831"/>
                    <a:pt x="19834" y="6999"/>
                    <a:pt x="20602" y="7306"/>
                  </a:cubicBezTo>
                  <a:cubicBezTo>
                    <a:pt x="21454" y="7632"/>
                    <a:pt x="22256" y="8158"/>
                    <a:pt x="23033" y="8735"/>
                  </a:cubicBezTo>
                  <a:cubicBezTo>
                    <a:pt x="22807" y="8133"/>
                    <a:pt x="22582" y="7532"/>
                    <a:pt x="22306" y="6955"/>
                  </a:cubicBezTo>
                  <a:cubicBezTo>
                    <a:pt x="21303" y="4775"/>
                    <a:pt x="19724" y="2845"/>
                    <a:pt x="17719" y="1617"/>
                  </a:cubicBezTo>
                  <a:cubicBezTo>
                    <a:pt x="15940" y="539"/>
                    <a:pt x="13728" y="0"/>
                    <a:pt x="1151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1106850" y="4663150"/>
              <a:ext cx="100275" cy="65850"/>
            </a:xfrm>
            <a:custGeom>
              <a:avLst/>
              <a:gdLst/>
              <a:ahLst/>
              <a:cxnLst/>
              <a:rect l="l" t="t" r="r" b="b"/>
              <a:pathLst>
                <a:path w="4011" h="2634" extrusionOk="0">
                  <a:moveTo>
                    <a:pt x="2171" y="1"/>
                  </a:moveTo>
                  <a:cubicBezTo>
                    <a:pt x="1840" y="1"/>
                    <a:pt x="1509" y="46"/>
                    <a:pt x="1179" y="136"/>
                  </a:cubicBezTo>
                  <a:cubicBezTo>
                    <a:pt x="878" y="236"/>
                    <a:pt x="577" y="362"/>
                    <a:pt x="402" y="612"/>
                  </a:cubicBezTo>
                  <a:cubicBezTo>
                    <a:pt x="1" y="1189"/>
                    <a:pt x="702" y="1966"/>
                    <a:pt x="1128" y="2292"/>
                  </a:cubicBezTo>
                  <a:cubicBezTo>
                    <a:pt x="1432" y="2508"/>
                    <a:pt x="1802" y="2633"/>
                    <a:pt x="2166" y="2633"/>
                  </a:cubicBezTo>
                  <a:cubicBezTo>
                    <a:pt x="2434" y="2633"/>
                    <a:pt x="2699" y="2566"/>
                    <a:pt x="2933" y="2417"/>
                  </a:cubicBezTo>
                  <a:cubicBezTo>
                    <a:pt x="3384" y="2141"/>
                    <a:pt x="3760" y="1540"/>
                    <a:pt x="3860" y="1038"/>
                  </a:cubicBezTo>
                  <a:cubicBezTo>
                    <a:pt x="4011" y="362"/>
                    <a:pt x="3409" y="161"/>
                    <a:pt x="2833" y="61"/>
                  </a:cubicBezTo>
                  <a:cubicBezTo>
                    <a:pt x="2612" y="21"/>
                    <a:pt x="2392" y="1"/>
                    <a:pt x="217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1108725" y="4714775"/>
              <a:ext cx="55175" cy="69575"/>
            </a:xfrm>
            <a:custGeom>
              <a:avLst/>
              <a:gdLst/>
              <a:ahLst/>
              <a:cxnLst/>
              <a:rect l="l" t="t" r="r" b="b"/>
              <a:pathLst>
                <a:path w="2207" h="2783" extrusionOk="0">
                  <a:moveTo>
                    <a:pt x="2031" y="1"/>
                  </a:moveTo>
                  <a:cubicBezTo>
                    <a:pt x="1956" y="1"/>
                    <a:pt x="1906" y="76"/>
                    <a:pt x="1906" y="151"/>
                  </a:cubicBezTo>
                  <a:cubicBezTo>
                    <a:pt x="1931" y="577"/>
                    <a:pt x="1931" y="1003"/>
                    <a:pt x="1931" y="1455"/>
                  </a:cubicBezTo>
                  <a:cubicBezTo>
                    <a:pt x="1956" y="1655"/>
                    <a:pt x="1931" y="1831"/>
                    <a:pt x="1881" y="1981"/>
                  </a:cubicBezTo>
                  <a:cubicBezTo>
                    <a:pt x="1780" y="2257"/>
                    <a:pt x="1505" y="2482"/>
                    <a:pt x="1179" y="2507"/>
                  </a:cubicBezTo>
                  <a:cubicBezTo>
                    <a:pt x="1134" y="2511"/>
                    <a:pt x="1091" y="2513"/>
                    <a:pt x="1049" y="2513"/>
                  </a:cubicBezTo>
                  <a:cubicBezTo>
                    <a:pt x="831" y="2513"/>
                    <a:pt x="649" y="2458"/>
                    <a:pt x="502" y="2332"/>
                  </a:cubicBezTo>
                  <a:cubicBezTo>
                    <a:pt x="352" y="2181"/>
                    <a:pt x="277" y="2006"/>
                    <a:pt x="251" y="1780"/>
                  </a:cubicBezTo>
                  <a:cubicBezTo>
                    <a:pt x="251" y="1705"/>
                    <a:pt x="201" y="1630"/>
                    <a:pt x="126" y="1630"/>
                  </a:cubicBezTo>
                  <a:cubicBezTo>
                    <a:pt x="51" y="1655"/>
                    <a:pt x="1" y="1705"/>
                    <a:pt x="1" y="1780"/>
                  </a:cubicBezTo>
                  <a:cubicBezTo>
                    <a:pt x="1" y="2081"/>
                    <a:pt x="126" y="2332"/>
                    <a:pt x="327" y="2532"/>
                  </a:cubicBezTo>
                  <a:cubicBezTo>
                    <a:pt x="527" y="2708"/>
                    <a:pt x="778" y="2783"/>
                    <a:pt x="1079" y="2783"/>
                  </a:cubicBezTo>
                  <a:lnTo>
                    <a:pt x="1204" y="2783"/>
                  </a:lnTo>
                  <a:cubicBezTo>
                    <a:pt x="1630" y="2733"/>
                    <a:pt x="2006" y="2457"/>
                    <a:pt x="2131" y="2056"/>
                  </a:cubicBezTo>
                  <a:cubicBezTo>
                    <a:pt x="2206" y="1856"/>
                    <a:pt x="2206" y="1655"/>
                    <a:pt x="2206" y="1455"/>
                  </a:cubicBezTo>
                  <a:cubicBezTo>
                    <a:pt x="2206" y="1003"/>
                    <a:pt x="2181" y="552"/>
                    <a:pt x="2181" y="126"/>
                  </a:cubicBezTo>
                  <a:cubicBezTo>
                    <a:pt x="2181" y="51"/>
                    <a:pt x="2106" y="1"/>
                    <a:pt x="203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1156975" y="4750500"/>
              <a:ext cx="55175" cy="35125"/>
            </a:xfrm>
            <a:custGeom>
              <a:avLst/>
              <a:gdLst/>
              <a:ahLst/>
              <a:cxnLst/>
              <a:rect l="l" t="t" r="r" b="b"/>
              <a:pathLst>
                <a:path w="2207" h="1405" extrusionOk="0">
                  <a:moveTo>
                    <a:pt x="2081" y="1"/>
                  </a:moveTo>
                  <a:cubicBezTo>
                    <a:pt x="2006" y="1"/>
                    <a:pt x="1956" y="76"/>
                    <a:pt x="1956" y="151"/>
                  </a:cubicBezTo>
                  <a:cubicBezTo>
                    <a:pt x="1956" y="452"/>
                    <a:pt x="1880" y="853"/>
                    <a:pt x="1504" y="1053"/>
                  </a:cubicBezTo>
                  <a:cubicBezTo>
                    <a:pt x="1414" y="1110"/>
                    <a:pt x="1303" y="1136"/>
                    <a:pt x="1188" y="1136"/>
                  </a:cubicBezTo>
                  <a:cubicBezTo>
                    <a:pt x="1048" y="1136"/>
                    <a:pt x="902" y="1097"/>
                    <a:pt x="778" y="1028"/>
                  </a:cubicBezTo>
                  <a:cubicBezTo>
                    <a:pt x="477" y="853"/>
                    <a:pt x="352" y="502"/>
                    <a:pt x="276" y="151"/>
                  </a:cubicBezTo>
                  <a:cubicBezTo>
                    <a:pt x="256" y="89"/>
                    <a:pt x="201" y="44"/>
                    <a:pt x="155" y="44"/>
                  </a:cubicBezTo>
                  <a:cubicBezTo>
                    <a:pt x="145" y="44"/>
                    <a:pt x="135" y="46"/>
                    <a:pt x="126" y="51"/>
                  </a:cubicBezTo>
                  <a:cubicBezTo>
                    <a:pt x="51" y="51"/>
                    <a:pt x="1" y="126"/>
                    <a:pt x="26" y="201"/>
                  </a:cubicBezTo>
                  <a:cubicBezTo>
                    <a:pt x="126" y="602"/>
                    <a:pt x="251" y="1028"/>
                    <a:pt x="652" y="1254"/>
                  </a:cubicBezTo>
                  <a:cubicBezTo>
                    <a:pt x="803" y="1354"/>
                    <a:pt x="1003" y="1404"/>
                    <a:pt x="1179" y="1404"/>
                  </a:cubicBezTo>
                  <a:cubicBezTo>
                    <a:pt x="1329" y="1404"/>
                    <a:pt x="1504" y="1354"/>
                    <a:pt x="1630" y="1279"/>
                  </a:cubicBezTo>
                  <a:cubicBezTo>
                    <a:pt x="2031" y="1078"/>
                    <a:pt x="2206" y="677"/>
                    <a:pt x="2206" y="151"/>
                  </a:cubicBezTo>
                  <a:cubicBezTo>
                    <a:pt x="2206" y="76"/>
                    <a:pt x="2156" y="26"/>
                    <a:pt x="208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877525" y="4264275"/>
              <a:ext cx="144775" cy="105300"/>
            </a:xfrm>
            <a:custGeom>
              <a:avLst/>
              <a:gdLst/>
              <a:ahLst/>
              <a:cxnLst/>
              <a:rect l="l" t="t" r="r" b="b"/>
              <a:pathLst>
                <a:path w="5791" h="4212" extrusionOk="0">
                  <a:moveTo>
                    <a:pt x="2362" y="72"/>
                  </a:moveTo>
                  <a:cubicBezTo>
                    <a:pt x="2285" y="72"/>
                    <a:pt x="2208" y="74"/>
                    <a:pt x="2131" y="76"/>
                  </a:cubicBezTo>
                  <a:cubicBezTo>
                    <a:pt x="1479" y="101"/>
                    <a:pt x="1" y="1"/>
                    <a:pt x="1" y="953"/>
                  </a:cubicBezTo>
                  <a:cubicBezTo>
                    <a:pt x="151" y="891"/>
                    <a:pt x="308" y="865"/>
                    <a:pt x="464" y="865"/>
                  </a:cubicBezTo>
                  <a:cubicBezTo>
                    <a:pt x="621" y="865"/>
                    <a:pt x="778" y="891"/>
                    <a:pt x="928" y="928"/>
                  </a:cubicBezTo>
                  <a:cubicBezTo>
                    <a:pt x="1479" y="1104"/>
                    <a:pt x="1956" y="1404"/>
                    <a:pt x="2357" y="1805"/>
                  </a:cubicBezTo>
                  <a:cubicBezTo>
                    <a:pt x="2657" y="2131"/>
                    <a:pt x="2908" y="2482"/>
                    <a:pt x="3134" y="2858"/>
                  </a:cubicBezTo>
                  <a:cubicBezTo>
                    <a:pt x="3209" y="2983"/>
                    <a:pt x="3259" y="3084"/>
                    <a:pt x="3334" y="3184"/>
                  </a:cubicBezTo>
                  <a:cubicBezTo>
                    <a:pt x="3509" y="3510"/>
                    <a:pt x="3660" y="3835"/>
                    <a:pt x="3735" y="4211"/>
                  </a:cubicBezTo>
                  <a:cubicBezTo>
                    <a:pt x="4011" y="4136"/>
                    <a:pt x="4211" y="3835"/>
                    <a:pt x="4412" y="3635"/>
                  </a:cubicBezTo>
                  <a:cubicBezTo>
                    <a:pt x="4637" y="3384"/>
                    <a:pt x="4863" y="3134"/>
                    <a:pt x="5063" y="2833"/>
                  </a:cubicBezTo>
                  <a:cubicBezTo>
                    <a:pt x="5239" y="2607"/>
                    <a:pt x="5389" y="2332"/>
                    <a:pt x="5514" y="2056"/>
                  </a:cubicBezTo>
                  <a:cubicBezTo>
                    <a:pt x="5590" y="1855"/>
                    <a:pt x="5790" y="1379"/>
                    <a:pt x="5715" y="1154"/>
                  </a:cubicBezTo>
                  <a:cubicBezTo>
                    <a:pt x="5665" y="1028"/>
                    <a:pt x="5339" y="903"/>
                    <a:pt x="5189" y="803"/>
                  </a:cubicBezTo>
                  <a:cubicBezTo>
                    <a:pt x="4963" y="627"/>
                    <a:pt x="4712" y="502"/>
                    <a:pt x="4437" y="402"/>
                  </a:cubicBezTo>
                  <a:cubicBezTo>
                    <a:pt x="3782" y="176"/>
                    <a:pt x="3066" y="72"/>
                    <a:pt x="2362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878150" y="4285900"/>
              <a:ext cx="92125" cy="120525"/>
            </a:xfrm>
            <a:custGeom>
              <a:avLst/>
              <a:gdLst/>
              <a:ahLst/>
              <a:cxnLst/>
              <a:rect l="l" t="t" r="r" b="b"/>
              <a:pathLst>
                <a:path w="3685" h="4821" extrusionOk="0">
                  <a:moveTo>
                    <a:pt x="464" y="0"/>
                  </a:moveTo>
                  <a:cubicBezTo>
                    <a:pt x="314" y="0"/>
                    <a:pt x="164" y="26"/>
                    <a:pt x="26" y="88"/>
                  </a:cubicBezTo>
                  <a:cubicBezTo>
                    <a:pt x="26" y="88"/>
                    <a:pt x="26" y="113"/>
                    <a:pt x="26" y="138"/>
                  </a:cubicBezTo>
                  <a:cubicBezTo>
                    <a:pt x="1" y="1617"/>
                    <a:pt x="352" y="3096"/>
                    <a:pt x="828" y="4474"/>
                  </a:cubicBezTo>
                  <a:cubicBezTo>
                    <a:pt x="853" y="4600"/>
                    <a:pt x="903" y="4725"/>
                    <a:pt x="1028" y="4800"/>
                  </a:cubicBezTo>
                  <a:cubicBezTo>
                    <a:pt x="1063" y="4814"/>
                    <a:pt x="1102" y="4820"/>
                    <a:pt x="1143" y="4820"/>
                  </a:cubicBezTo>
                  <a:cubicBezTo>
                    <a:pt x="1248" y="4820"/>
                    <a:pt x="1364" y="4779"/>
                    <a:pt x="1454" y="4725"/>
                  </a:cubicBezTo>
                  <a:cubicBezTo>
                    <a:pt x="2231" y="4349"/>
                    <a:pt x="3109" y="3948"/>
                    <a:pt x="3685" y="3296"/>
                  </a:cubicBezTo>
                  <a:cubicBezTo>
                    <a:pt x="3635" y="2945"/>
                    <a:pt x="3459" y="2620"/>
                    <a:pt x="3309" y="2319"/>
                  </a:cubicBezTo>
                  <a:cubicBezTo>
                    <a:pt x="3234" y="2219"/>
                    <a:pt x="3184" y="2118"/>
                    <a:pt x="3109" y="1993"/>
                  </a:cubicBezTo>
                  <a:cubicBezTo>
                    <a:pt x="2883" y="1617"/>
                    <a:pt x="2632" y="1266"/>
                    <a:pt x="2332" y="940"/>
                  </a:cubicBezTo>
                  <a:cubicBezTo>
                    <a:pt x="1931" y="539"/>
                    <a:pt x="1454" y="239"/>
                    <a:pt x="903" y="63"/>
                  </a:cubicBezTo>
                  <a:cubicBezTo>
                    <a:pt x="765" y="26"/>
                    <a:pt x="615" y="0"/>
                    <a:pt x="46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1296075" y="4264275"/>
              <a:ext cx="145400" cy="105300"/>
            </a:xfrm>
            <a:custGeom>
              <a:avLst/>
              <a:gdLst/>
              <a:ahLst/>
              <a:cxnLst/>
              <a:rect l="l" t="t" r="r" b="b"/>
              <a:pathLst>
                <a:path w="5816" h="4212" extrusionOk="0">
                  <a:moveTo>
                    <a:pt x="3429" y="72"/>
                  </a:moveTo>
                  <a:cubicBezTo>
                    <a:pt x="2729" y="72"/>
                    <a:pt x="2031" y="176"/>
                    <a:pt x="1354" y="402"/>
                  </a:cubicBezTo>
                  <a:cubicBezTo>
                    <a:pt x="1103" y="502"/>
                    <a:pt x="828" y="627"/>
                    <a:pt x="602" y="803"/>
                  </a:cubicBezTo>
                  <a:cubicBezTo>
                    <a:pt x="477" y="903"/>
                    <a:pt x="151" y="1028"/>
                    <a:pt x="101" y="1154"/>
                  </a:cubicBezTo>
                  <a:cubicBezTo>
                    <a:pt x="1" y="1379"/>
                    <a:pt x="226" y="1855"/>
                    <a:pt x="301" y="2056"/>
                  </a:cubicBezTo>
                  <a:cubicBezTo>
                    <a:pt x="427" y="2332"/>
                    <a:pt x="552" y="2607"/>
                    <a:pt x="727" y="2833"/>
                  </a:cubicBezTo>
                  <a:cubicBezTo>
                    <a:pt x="928" y="3134"/>
                    <a:pt x="1154" y="3384"/>
                    <a:pt x="1404" y="3635"/>
                  </a:cubicBezTo>
                  <a:cubicBezTo>
                    <a:pt x="1605" y="3835"/>
                    <a:pt x="1805" y="4136"/>
                    <a:pt x="2081" y="4211"/>
                  </a:cubicBezTo>
                  <a:cubicBezTo>
                    <a:pt x="2131" y="3835"/>
                    <a:pt x="2306" y="3510"/>
                    <a:pt x="2482" y="3184"/>
                  </a:cubicBezTo>
                  <a:cubicBezTo>
                    <a:pt x="2532" y="3084"/>
                    <a:pt x="2607" y="2983"/>
                    <a:pt x="2657" y="2858"/>
                  </a:cubicBezTo>
                  <a:cubicBezTo>
                    <a:pt x="2883" y="2482"/>
                    <a:pt x="3159" y="2131"/>
                    <a:pt x="3459" y="1805"/>
                  </a:cubicBezTo>
                  <a:cubicBezTo>
                    <a:pt x="3860" y="1404"/>
                    <a:pt x="4336" y="1104"/>
                    <a:pt x="4888" y="928"/>
                  </a:cubicBezTo>
                  <a:cubicBezTo>
                    <a:pt x="5038" y="891"/>
                    <a:pt x="5195" y="865"/>
                    <a:pt x="5348" y="865"/>
                  </a:cubicBezTo>
                  <a:cubicBezTo>
                    <a:pt x="5502" y="865"/>
                    <a:pt x="5652" y="891"/>
                    <a:pt x="5790" y="953"/>
                  </a:cubicBezTo>
                  <a:cubicBezTo>
                    <a:pt x="5815" y="1"/>
                    <a:pt x="4336" y="101"/>
                    <a:pt x="3660" y="76"/>
                  </a:cubicBezTo>
                  <a:cubicBezTo>
                    <a:pt x="3583" y="74"/>
                    <a:pt x="3506" y="72"/>
                    <a:pt x="3429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1348075" y="4285900"/>
              <a:ext cx="92775" cy="120525"/>
            </a:xfrm>
            <a:custGeom>
              <a:avLst/>
              <a:gdLst/>
              <a:ahLst/>
              <a:cxnLst/>
              <a:rect l="l" t="t" r="r" b="b"/>
              <a:pathLst>
                <a:path w="3711" h="4821" extrusionOk="0">
                  <a:moveTo>
                    <a:pt x="3234" y="0"/>
                  </a:moveTo>
                  <a:cubicBezTo>
                    <a:pt x="3090" y="0"/>
                    <a:pt x="2946" y="26"/>
                    <a:pt x="2808" y="63"/>
                  </a:cubicBezTo>
                  <a:cubicBezTo>
                    <a:pt x="2256" y="239"/>
                    <a:pt x="1780" y="539"/>
                    <a:pt x="1379" y="940"/>
                  </a:cubicBezTo>
                  <a:cubicBezTo>
                    <a:pt x="1079" y="1266"/>
                    <a:pt x="803" y="1617"/>
                    <a:pt x="577" y="1993"/>
                  </a:cubicBezTo>
                  <a:cubicBezTo>
                    <a:pt x="527" y="2118"/>
                    <a:pt x="452" y="2219"/>
                    <a:pt x="402" y="2319"/>
                  </a:cubicBezTo>
                  <a:cubicBezTo>
                    <a:pt x="226" y="2620"/>
                    <a:pt x="76" y="2945"/>
                    <a:pt x="1" y="3296"/>
                  </a:cubicBezTo>
                  <a:cubicBezTo>
                    <a:pt x="602" y="3948"/>
                    <a:pt x="1454" y="4349"/>
                    <a:pt x="2231" y="4725"/>
                  </a:cubicBezTo>
                  <a:cubicBezTo>
                    <a:pt x="2340" y="4779"/>
                    <a:pt x="2448" y="4820"/>
                    <a:pt x="2557" y="4820"/>
                  </a:cubicBezTo>
                  <a:cubicBezTo>
                    <a:pt x="2599" y="4820"/>
                    <a:pt x="2641" y="4814"/>
                    <a:pt x="2683" y="4800"/>
                  </a:cubicBezTo>
                  <a:cubicBezTo>
                    <a:pt x="2783" y="4725"/>
                    <a:pt x="2833" y="4600"/>
                    <a:pt x="2883" y="4474"/>
                  </a:cubicBezTo>
                  <a:cubicBezTo>
                    <a:pt x="3359" y="3096"/>
                    <a:pt x="3710" y="1617"/>
                    <a:pt x="3660" y="138"/>
                  </a:cubicBezTo>
                  <a:cubicBezTo>
                    <a:pt x="3660" y="113"/>
                    <a:pt x="3660" y="88"/>
                    <a:pt x="3660" y="88"/>
                  </a:cubicBezTo>
                  <a:cubicBezTo>
                    <a:pt x="3522" y="26"/>
                    <a:pt x="3378" y="0"/>
                    <a:pt x="323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1012875" y="4582725"/>
              <a:ext cx="48900" cy="62600"/>
            </a:xfrm>
            <a:custGeom>
              <a:avLst/>
              <a:gdLst/>
              <a:ahLst/>
              <a:cxnLst/>
              <a:rect l="l" t="t" r="r" b="b"/>
              <a:pathLst>
                <a:path w="1956" h="2504" extrusionOk="0">
                  <a:moveTo>
                    <a:pt x="940" y="1"/>
                  </a:moveTo>
                  <a:cubicBezTo>
                    <a:pt x="877" y="1"/>
                    <a:pt x="815" y="7"/>
                    <a:pt x="752" y="20"/>
                  </a:cubicBezTo>
                  <a:cubicBezTo>
                    <a:pt x="527" y="70"/>
                    <a:pt x="351" y="270"/>
                    <a:pt x="251" y="496"/>
                  </a:cubicBezTo>
                  <a:cubicBezTo>
                    <a:pt x="0" y="997"/>
                    <a:pt x="100" y="1599"/>
                    <a:pt x="401" y="2075"/>
                  </a:cubicBezTo>
                  <a:cubicBezTo>
                    <a:pt x="527" y="2275"/>
                    <a:pt x="727" y="2476"/>
                    <a:pt x="1003" y="2501"/>
                  </a:cubicBezTo>
                  <a:cubicBezTo>
                    <a:pt x="1020" y="2503"/>
                    <a:pt x="1038" y="2503"/>
                    <a:pt x="1055" y="2503"/>
                  </a:cubicBezTo>
                  <a:cubicBezTo>
                    <a:pt x="1310" y="2503"/>
                    <a:pt x="1539" y="2336"/>
                    <a:pt x="1679" y="2125"/>
                  </a:cubicBezTo>
                  <a:cubicBezTo>
                    <a:pt x="1905" y="1749"/>
                    <a:pt x="1955" y="1148"/>
                    <a:pt x="1880" y="747"/>
                  </a:cubicBezTo>
                  <a:cubicBezTo>
                    <a:pt x="1855" y="496"/>
                    <a:pt x="1705" y="245"/>
                    <a:pt x="1454" y="120"/>
                  </a:cubicBezTo>
                  <a:cubicBezTo>
                    <a:pt x="1354" y="70"/>
                    <a:pt x="1228" y="20"/>
                    <a:pt x="1128" y="20"/>
                  </a:cubicBezTo>
                  <a:cubicBezTo>
                    <a:pt x="1065" y="7"/>
                    <a:pt x="1003" y="1"/>
                    <a:pt x="940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1249700" y="4582725"/>
              <a:ext cx="49525" cy="62600"/>
            </a:xfrm>
            <a:custGeom>
              <a:avLst/>
              <a:gdLst/>
              <a:ahLst/>
              <a:cxnLst/>
              <a:rect l="l" t="t" r="r" b="b"/>
              <a:pathLst>
                <a:path w="1981" h="2504" extrusionOk="0">
                  <a:moveTo>
                    <a:pt x="944" y="1"/>
                  </a:moveTo>
                  <a:cubicBezTo>
                    <a:pt x="884" y="1"/>
                    <a:pt x="828" y="7"/>
                    <a:pt x="778" y="20"/>
                  </a:cubicBezTo>
                  <a:cubicBezTo>
                    <a:pt x="527" y="70"/>
                    <a:pt x="352" y="270"/>
                    <a:pt x="252" y="496"/>
                  </a:cubicBezTo>
                  <a:cubicBezTo>
                    <a:pt x="1" y="997"/>
                    <a:pt x="101" y="1599"/>
                    <a:pt x="402" y="2075"/>
                  </a:cubicBezTo>
                  <a:cubicBezTo>
                    <a:pt x="527" y="2275"/>
                    <a:pt x="728" y="2476"/>
                    <a:pt x="1003" y="2501"/>
                  </a:cubicBezTo>
                  <a:cubicBezTo>
                    <a:pt x="1021" y="2503"/>
                    <a:pt x="1039" y="2503"/>
                    <a:pt x="1056" y="2503"/>
                  </a:cubicBezTo>
                  <a:cubicBezTo>
                    <a:pt x="1311" y="2503"/>
                    <a:pt x="1539" y="2336"/>
                    <a:pt x="1680" y="2125"/>
                  </a:cubicBezTo>
                  <a:cubicBezTo>
                    <a:pt x="1931" y="1749"/>
                    <a:pt x="1981" y="1148"/>
                    <a:pt x="1906" y="747"/>
                  </a:cubicBezTo>
                  <a:cubicBezTo>
                    <a:pt x="1856" y="496"/>
                    <a:pt x="1730" y="245"/>
                    <a:pt x="1480" y="120"/>
                  </a:cubicBezTo>
                  <a:cubicBezTo>
                    <a:pt x="1379" y="70"/>
                    <a:pt x="1254" y="20"/>
                    <a:pt x="1129" y="20"/>
                  </a:cubicBezTo>
                  <a:cubicBezTo>
                    <a:pt x="1066" y="7"/>
                    <a:pt x="1003" y="1"/>
                    <a:pt x="944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920775" y="5058150"/>
              <a:ext cx="595875" cy="500650"/>
            </a:xfrm>
            <a:custGeom>
              <a:avLst/>
              <a:gdLst/>
              <a:ahLst/>
              <a:cxnLst/>
              <a:rect l="l" t="t" r="r" b="b"/>
              <a:pathLst>
                <a:path w="23835" h="20026" extrusionOk="0">
                  <a:moveTo>
                    <a:pt x="326" y="0"/>
                  </a:moveTo>
                  <a:cubicBezTo>
                    <a:pt x="276" y="101"/>
                    <a:pt x="226" y="176"/>
                    <a:pt x="150" y="276"/>
                  </a:cubicBezTo>
                  <a:cubicBezTo>
                    <a:pt x="25" y="1429"/>
                    <a:pt x="0" y="2582"/>
                    <a:pt x="150" y="3810"/>
                  </a:cubicBezTo>
                  <a:cubicBezTo>
                    <a:pt x="576" y="7118"/>
                    <a:pt x="2406" y="10853"/>
                    <a:pt x="4561" y="13434"/>
                  </a:cubicBezTo>
                  <a:cubicBezTo>
                    <a:pt x="5890" y="15013"/>
                    <a:pt x="7394" y="15915"/>
                    <a:pt x="9123" y="16692"/>
                  </a:cubicBezTo>
                  <a:cubicBezTo>
                    <a:pt x="9449" y="16818"/>
                    <a:pt x="9800" y="16993"/>
                    <a:pt x="10201" y="17168"/>
                  </a:cubicBezTo>
                  <a:cubicBezTo>
                    <a:pt x="12231" y="18021"/>
                    <a:pt x="14035" y="18923"/>
                    <a:pt x="16191" y="19549"/>
                  </a:cubicBezTo>
                  <a:cubicBezTo>
                    <a:pt x="16491" y="19650"/>
                    <a:pt x="16792" y="19725"/>
                    <a:pt x="17093" y="19775"/>
                  </a:cubicBezTo>
                  <a:cubicBezTo>
                    <a:pt x="17243" y="19825"/>
                    <a:pt x="17394" y="19825"/>
                    <a:pt x="17519" y="19850"/>
                  </a:cubicBezTo>
                  <a:cubicBezTo>
                    <a:pt x="17694" y="19900"/>
                    <a:pt x="17845" y="19925"/>
                    <a:pt x="17995" y="19950"/>
                  </a:cubicBezTo>
                  <a:cubicBezTo>
                    <a:pt x="18196" y="19975"/>
                    <a:pt x="18396" y="19975"/>
                    <a:pt x="18572" y="20000"/>
                  </a:cubicBezTo>
                  <a:cubicBezTo>
                    <a:pt x="18672" y="20000"/>
                    <a:pt x="18797" y="20026"/>
                    <a:pt x="18897" y="20026"/>
                  </a:cubicBezTo>
                  <a:lnTo>
                    <a:pt x="19775" y="20026"/>
                  </a:lnTo>
                  <a:cubicBezTo>
                    <a:pt x="20025" y="20026"/>
                    <a:pt x="20276" y="20000"/>
                    <a:pt x="20526" y="20000"/>
                  </a:cubicBezTo>
                  <a:cubicBezTo>
                    <a:pt x="20577" y="19975"/>
                    <a:pt x="20602" y="19975"/>
                    <a:pt x="20652" y="19975"/>
                  </a:cubicBezTo>
                  <a:cubicBezTo>
                    <a:pt x="20927" y="19950"/>
                    <a:pt x="21178" y="19900"/>
                    <a:pt x="21454" y="19850"/>
                  </a:cubicBezTo>
                  <a:lnTo>
                    <a:pt x="21504" y="19850"/>
                  </a:lnTo>
                  <a:cubicBezTo>
                    <a:pt x="21805" y="19800"/>
                    <a:pt x="22080" y="19725"/>
                    <a:pt x="22356" y="19650"/>
                  </a:cubicBezTo>
                  <a:lnTo>
                    <a:pt x="22381" y="19650"/>
                  </a:lnTo>
                  <a:cubicBezTo>
                    <a:pt x="22657" y="19574"/>
                    <a:pt x="22932" y="19474"/>
                    <a:pt x="23233" y="19374"/>
                  </a:cubicBezTo>
                  <a:cubicBezTo>
                    <a:pt x="23258" y="19299"/>
                    <a:pt x="23283" y="19224"/>
                    <a:pt x="23308" y="19123"/>
                  </a:cubicBezTo>
                  <a:cubicBezTo>
                    <a:pt x="23835" y="17269"/>
                    <a:pt x="22807" y="15364"/>
                    <a:pt x="21729" y="13760"/>
                  </a:cubicBezTo>
                  <a:cubicBezTo>
                    <a:pt x="20201" y="11454"/>
                    <a:pt x="19073" y="8672"/>
                    <a:pt x="17168" y="6642"/>
                  </a:cubicBezTo>
                  <a:cubicBezTo>
                    <a:pt x="16090" y="5514"/>
                    <a:pt x="14712" y="4612"/>
                    <a:pt x="13183" y="4286"/>
                  </a:cubicBezTo>
                  <a:cubicBezTo>
                    <a:pt x="12882" y="4236"/>
                    <a:pt x="12556" y="4186"/>
                    <a:pt x="12206" y="4186"/>
                  </a:cubicBezTo>
                  <a:cubicBezTo>
                    <a:pt x="12126" y="4182"/>
                    <a:pt x="12047" y="4180"/>
                    <a:pt x="11968" y="4180"/>
                  </a:cubicBezTo>
                  <a:cubicBezTo>
                    <a:pt x="11546" y="4180"/>
                    <a:pt x="11124" y="4239"/>
                    <a:pt x="10702" y="4386"/>
                  </a:cubicBezTo>
                  <a:cubicBezTo>
                    <a:pt x="8546" y="5138"/>
                    <a:pt x="8571" y="7294"/>
                    <a:pt x="7318" y="8797"/>
                  </a:cubicBezTo>
                  <a:cubicBezTo>
                    <a:pt x="6985" y="9194"/>
                    <a:pt x="6477" y="9486"/>
                    <a:pt x="5955" y="9486"/>
                  </a:cubicBezTo>
                  <a:cubicBezTo>
                    <a:pt x="5850" y="9486"/>
                    <a:pt x="5744" y="9474"/>
                    <a:pt x="5639" y="9449"/>
                  </a:cubicBezTo>
                  <a:cubicBezTo>
                    <a:pt x="5313" y="9374"/>
                    <a:pt x="5013" y="9173"/>
                    <a:pt x="4737" y="8948"/>
                  </a:cubicBezTo>
                  <a:cubicBezTo>
                    <a:pt x="2105" y="6817"/>
                    <a:pt x="1003" y="3334"/>
                    <a:pt x="32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935800" y="4798750"/>
              <a:ext cx="482475" cy="314275"/>
            </a:xfrm>
            <a:custGeom>
              <a:avLst/>
              <a:gdLst/>
              <a:ahLst/>
              <a:cxnLst/>
              <a:rect l="l" t="t" r="r" b="b"/>
              <a:pathLst>
                <a:path w="19299" h="12571" extrusionOk="0">
                  <a:moveTo>
                    <a:pt x="18848" y="0"/>
                  </a:moveTo>
                  <a:cubicBezTo>
                    <a:pt x="17670" y="953"/>
                    <a:pt x="16367" y="1830"/>
                    <a:pt x="14938" y="2356"/>
                  </a:cubicBezTo>
                  <a:cubicBezTo>
                    <a:pt x="13107" y="3056"/>
                    <a:pt x="11173" y="3448"/>
                    <a:pt x="9228" y="3448"/>
                  </a:cubicBezTo>
                  <a:cubicBezTo>
                    <a:pt x="8458" y="3448"/>
                    <a:pt x="7686" y="3387"/>
                    <a:pt x="6918" y="3259"/>
                  </a:cubicBezTo>
                  <a:cubicBezTo>
                    <a:pt x="5590" y="3033"/>
                    <a:pt x="4537" y="2707"/>
                    <a:pt x="3384" y="2005"/>
                  </a:cubicBezTo>
                  <a:cubicBezTo>
                    <a:pt x="2657" y="1579"/>
                    <a:pt x="1930" y="1103"/>
                    <a:pt x="1254" y="602"/>
                  </a:cubicBezTo>
                  <a:cubicBezTo>
                    <a:pt x="853" y="2832"/>
                    <a:pt x="477" y="5038"/>
                    <a:pt x="101" y="7269"/>
                  </a:cubicBezTo>
                  <a:cubicBezTo>
                    <a:pt x="76" y="7419"/>
                    <a:pt x="26" y="7544"/>
                    <a:pt x="1" y="7695"/>
                  </a:cubicBezTo>
                  <a:cubicBezTo>
                    <a:pt x="477" y="8121"/>
                    <a:pt x="1078" y="9023"/>
                    <a:pt x="1379" y="9324"/>
                  </a:cubicBezTo>
                  <a:cubicBezTo>
                    <a:pt x="2732" y="10552"/>
                    <a:pt x="4311" y="11504"/>
                    <a:pt x="6041" y="12056"/>
                  </a:cubicBezTo>
                  <a:cubicBezTo>
                    <a:pt x="7096" y="12394"/>
                    <a:pt x="8207" y="12571"/>
                    <a:pt x="9314" y="12571"/>
                  </a:cubicBezTo>
                  <a:cubicBezTo>
                    <a:pt x="10992" y="12571"/>
                    <a:pt x="12661" y="12165"/>
                    <a:pt x="14111" y="11304"/>
                  </a:cubicBezTo>
                  <a:cubicBezTo>
                    <a:pt x="15439" y="10527"/>
                    <a:pt x="16592" y="9274"/>
                    <a:pt x="16793" y="7770"/>
                  </a:cubicBezTo>
                  <a:cubicBezTo>
                    <a:pt x="16968" y="6216"/>
                    <a:pt x="16141" y="4787"/>
                    <a:pt x="15339" y="3459"/>
                  </a:cubicBezTo>
                  <a:cubicBezTo>
                    <a:pt x="16893" y="3083"/>
                    <a:pt x="18296" y="2181"/>
                    <a:pt x="19299" y="953"/>
                  </a:cubicBezTo>
                  <a:cubicBezTo>
                    <a:pt x="19174" y="627"/>
                    <a:pt x="19023" y="301"/>
                    <a:pt x="18848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1087425" y="5187575"/>
              <a:ext cx="343400" cy="385025"/>
            </a:xfrm>
            <a:custGeom>
              <a:avLst/>
              <a:gdLst/>
              <a:ahLst/>
              <a:cxnLst/>
              <a:rect l="l" t="t" r="r" b="b"/>
              <a:pathLst>
                <a:path w="13736" h="15401" extrusionOk="0">
                  <a:moveTo>
                    <a:pt x="5227" y="1"/>
                  </a:moveTo>
                  <a:cubicBezTo>
                    <a:pt x="4359" y="1"/>
                    <a:pt x="3507" y="277"/>
                    <a:pt x="2833" y="914"/>
                  </a:cubicBezTo>
                  <a:cubicBezTo>
                    <a:pt x="1630" y="2067"/>
                    <a:pt x="1605" y="3996"/>
                    <a:pt x="1905" y="5625"/>
                  </a:cubicBezTo>
                  <a:cubicBezTo>
                    <a:pt x="2357" y="8031"/>
                    <a:pt x="3334" y="9836"/>
                    <a:pt x="4612" y="11866"/>
                  </a:cubicBezTo>
                  <a:cubicBezTo>
                    <a:pt x="4427" y="11849"/>
                    <a:pt x="4241" y="11841"/>
                    <a:pt x="4054" y="11841"/>
                  </a:cubicBezTo>
                  <a:cubicBezTo>
                    <a:pt x="3127" y="11841"/>
                    <a:pt x="2188" y="12046"/>
                    <a:pt x="1354" y="12443"/>
                  </a:cubicBezTo>
                  <a:cubicBezTo>
                    <a:pt x="702" y="12743"/>
                    <a:pt x="1" y="13295"/>
                    <a:pt x="126" y="14021"/>
                  </a:cubicBezTo>
                  <a:cubicBezTo>
                    <a:pt x="226" y="14748"/>
                    <a:pt x="1103" y="15074"/>
                    <a:pt x="1855" y="15174"/>
                  </a:cubicBezTo>
                  <a:cubicBezTo>
                    <a:pt x="2936" y="15348"/>
                    <a:pt x="4024" y="15401"/>
                    <a:pt x="5116" y="15401"/>
                  </a:cubicBezTo>
                  <a:cubicBezTo>
                    <a:pt x="6074" y="15401"/>
                    <a:pt x="7035" y="15360"/>
                    <a:pt x="7996" y="15325"/>
                  </a:cubicBezTo>
                  <a:cubicBezTo>
                    <a:pt x="9374" y="15275"/>
                    <a:pt x="10753" y="15225"/>
                    <a:pt x="12131" y="15124"/>
                  </a:cubicBezTo>
                  <a:cubicBezTo>
                    <a:pt x="12457" y="15099"/>
                    <a:pt x="12833" y="15074"/>
                    <a:pt x="13083" y="14874"/>
                  </a:cubicBezTo>
                  <a:cubicBezTo>
                    <a:pt x="13735" y="14347"/>
                    <a:pt x="13334" y="12292"/>
                    <a:pt x="13209" y="11515"/>
                  </a:cubicBezTo>
                  <a:cubicBezTo>
                    <a:pt x="12657" y="8107"/>
                    <a:pt x="10928" y="4773"/>
                    <a:pt x="8973" y="1941"/>
                  </a:cubicBezTo>
                  <a:cubicBezTo>
                    <a:pt x="8188" y="779"/>
                    <a:pt x="6685" y="1"/>
                    <a:pt x="5227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972150" y="4897700"/>
              <a:ext cx="375325" cy="188900"/>
            </a:xfrm>
            <a:custGeom>
              <a:avLst/>
              <a:gdLst/>
              <a:ahLst/>
              <a:cxnLst/>
              <a:rect l="l" t="t" r="r" b="b"/>
              <a:pathLst>
                <a:path w="15013" h="7556" extrusionOk="0">
                  <a:moveTo>
                    <a:pt x="1314" y="1"/>
                  </a:moveTo>
                  <a:cubicBezTo>
                    <a:pt x="1112" y="1"/>
                    <a:pt x="914" y="45"/>
                    <a:pt x="727" y="153"/>
                  </a:cubicBezTo>
                  <a:cubicBezTo>
                    <a:pt x="326" y="378"/>
                    <a:pt x="100" y="829"/>
                    <a:pt x="75" y="1281"/>
                  </a:cubicBezTo>
                  <a:cubicBezTo>
                    <a:pt x="0" y="2383"/>
                    <a:pt x="827" y="3787"/>
                    <a:pt x="1554" y="4564"/>
                  </a:cubicBezTo>
                  <a:cubicBezTo>
                    <a:pt x="2506" y="5641"/>
                    <a:pt x="3785" y="6393"/>
                    <a:pt x="5113" y="6920"/>
                  </a:cubicBezTo>
                  <a:cubicBezTo>
                    <a:pt x="6183" y="7343"/>
                    <a:pt x="7401" y="7556"/>
                    <a:pt x="8620" y="7556"/>
                  </a:cubicBezTo>
                  <a:cubicBezTo>
                    <a:pt x="9857" y="7556"/>
                    <a:pt x="11095" y="7336"/>
                    <a:pt x="12181" y="6895"/>
                  </a:cubicBezTo>
                  <a:cubicBezTo>
                    <a:pt x="12882" y="6619"/>
                    <a:pt x="13559" y="6268"/>
                    <a:pt x="14085" y="5742"/>
                  </a:cubicBezTo>
                  <a:cubicBezTo>
                    <a:pt x="14612" y="5215"/>
                    <a:pt x="14988" y="4514"/>
                    <a:pt x="15013" y="3762"/>
                  </a:cubicBezTo>
                  <a:cubicBezTo>
                    <a:pt x="15013" y="3311"/>
                    <a:pt x="14887" y="2634"/>
                    <a:pt x="14787" y="2183"/>
                  </a:cubicBezTo>
                  <a:cubicBezTo>
                    <a:pt x="14662" y="1556"/>
                    <a:pt x="14236" y="980"/>
                    <a:pt x="13634" y="779"/>
                  </a:cubicBezTo>
                  <a:cubicBezTo>
                    <a:pt x="13446" y="712"/>
                    <a:pt x="13243" y="688"/>
                    <a:pt x="13038" y="688"/>
                  </a:cubicBezTo>
                  <a:cubicBezTo>
                    <a:pt x="12860" y="688"/>
                    <a:pt x="12681" y="706"/>
                    <a:pt x="12506" y="729"/>
                  </a:cubicBezTo>
                  <a:cubicBezTo>
                    <a:pt x="11730" y="854"/>
                    <a:pt x="11128" y="1255"/>
                    <a:pt x="10401" y="1431"/>
                  </a:cubicBezTo>
                  <a:cubicBezTo>
                    <a:pt x="9634" y="1584"/>
                    <a:pt x="8847" y="1661"/>
                    <a:pt x="8075" y="1661"/>
                  </a:cubicBezTo>
                  <a:cubicBezTo>
                    <a:pt x="7964" y="1661"/>
                    <a:pt x="7854" y="1660"/>
                    <a:pt x="7745" y="1656"/>
                  </a:cubicBezTo>
                  <a:cubicBezTo>
                    <a:pt x="6491" y="1631"/>
                    <a:pt x="5263" y="1406"/>
                    <a:pt x="4085" y="1005"/>
                  </a:cubicBezTo>
                  <a:cubicBezTo>
                    <a:pt x="3659" y="854"/>
                    <a:pt x="3233" y="679"/>
                    <a:pt x="2832" y="504"/>
                  </a:cubicBezTo>
                  <a:cubicBezTo>
                    <a:pt x="2350" y="271"/>
                    <a:pt x="1817" y="1"/>
                    <a:pt x="1314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1576775" y="5155275"/>
              <a:ext cx="118450" cy="339000"/>
            </a:xfrm>
            <a:custGeom>
              <a:avLst/>
              <a:gdLst/>
              <a:ahLst/>
              <a:cxnLst/>
              <a:rect l="l" t="t" r="r" b="b"/>
              <a:pathLst>
                <a:path w="4738" h="13560" extrusionOk="0">
                  <a:moveTo>
                    <a:pt x="2231" y="0"/>
                  </a:moveTo>
                  <a:cubicBezTo>
                    <a:pt x="1479" y="150"/>
                    <a:pt x="728" y="351"/>
                    <a:pt x="1" y="627"/>
                  </a:cubicBezTo>
                  <a:cubicBezTo>
                    <a:pt x="1354" y="2030"/>
                    <a:pt x="1830" y="4411"/>
                    <a:pt x="2156" y="6191"/>
                  </a:cubicBezTo>
                  <a:cubicBezTo>
                    <a:pt x="2632" y="8647"/>
                    <a:pt x="2582" y="11178"/>
                    <a:pt x="2056" y="13559"/>
                  </a:cubicBezTo>
                  <a:cubicBezTo>
                    <a:pt x="2332" y="13534"/>
                    <a:pt x="2632" y="13509"/>
                    <a:pt x="2933" y="13434"/>
                  </a:cubicBezTo>
                  <a:cubicBezTo>
                    <a:pt x="3384" y="13359"/>
                    <a:pt x="3860" y="13258"/>
                    <a:pt x="4312" y="13158"/>
                  </a:cubicBezTo>
                  <a:cubicBezTo>
                    <a:pt x="4738" y="10752"/>
                    <a:pt x="4738" y="8221"/>
                    <a:pt x="4261" y="5790"/>
                  </a:cubicBezTo>
                  <a:cubicBezTo>
                    <a:pt x="3936" y="4035"/>
                    <a:pt x="3484" y="1755"/>
                    <a:pt x="2231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1754725" y="5152750"/>
              <a:ext cx="72700" cy="315825"/>
            </a:xfrm>
            <a:custGeom>
              <a:avLst/>
              <a:gdLst/>
              <a:ahLst/>
              <a:cxnLst/>
              <a:rect l="l" t="t" r="r" b="b"/>
              <a:pathLst>
                <a:path w="2908" h="12633" extrusionOk="0">
                  <a:moveTo>
                    <a:pt x="76" y="1"/>
                  </a:moveTo>
                  <a:cubicBezTo>
                    <a:pt x="76" y="26"/>
                    <a:pt x="76" y="26"/>
                    <a:pt x="76" y="51"/>
                  </a:cubicBezTo>
                  <a:cubicBezTo>
                    <a:pt x="803" y="1881"/>
                    <a:pt x="752" y="4036"/>
                    <a:pt x="702" y="5916"/>
                  </a:cubicBezTo>
                  <a:cubicBezTo>
                    <a:pt x="652" y="7996"/>
                    <a:pt x="602" y="10352"/>
                    <a:pt x="26" y="12507"/>
                  </a:cubicBezTo>
                  <a:cubicBezTo>
                    <a:pt x="26" y="12532"/>
                    <a:pt x="26" y="12582"/>
                    <a:pt x="1" y="12633"/>
                  </a:cubicBezTo>
                  <a:cubicBezTo>
                    <a:pt x="778" y="12457"/>
                    <a:pt x="1529" y="12282"/>
                    <a:pt x="2306" y="12156"/>
                  </a:cubicBezTo>
                  <a:cubicBezTo>
                    <a:pt x="2732" y="10051"/>
                    <a:pt x="2783" y="7896"/>
                    <a:pt x="2833" y="5966"/>
                  </a:cubicBezTo>
                  <a:cubicBezTo>
                    <a:pt x="2883" y="4337"/>
                    <a:pt x="2908" y="2532"/>
                    <a:pt x="2532" y="753"/>
                  </a:cubicBezTo>
                  <a:cubicBezTo>
                    <a:pt x="1905" y="502"/>
                    <a:pt x="1279" y="277"/>
                    <a:pt x="627" y="126"/>
                  </a:cubicBezTo>
                  <a:cubicBezTo>
                    <a:pt x="452" y="76"/>
                    <a:pt x="251" y="26"/>
                    <a:pt x="7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1899475" y="5221050"/>
              <a:ext cx="72075" cy="233125"/>
            </a:xfrm>
            <a:custGeom>
              <a:avLst/>
              <a:gdLst/>
              <a:ahLst/>
              <a:cxnLst/>
              <a:rect l="l" t="t" r="r" b="b"/>
              <a:pathLst>
                <a:path w="2883" h="9325" extrusionOk="0">
                  <a:moveTo>
                    <a:pt x="426" y="1"/>
                  </a:moveTo>
                  <a:lnTo>
                    <a:pt x="426" y="1"/>
                  </a:lnTo>
                  <a:cubicBezTo>
                    <a:pt x="852" y="2933"/>
                    <a:pt x="551" y="6041"/>
                    <a:pt x="0" y="9149"/>
                  </a:cubicBezTo>
                  <a:cubicBezTo>
                    <a:pt x="201" y="9149"/>
                    <a:pt x="401" y="9149"/>
                    <a:pt x="602" y="9174"/>
                  </a:cubicBezTo>
                  <a:cubicBezTo>
                    <a:pt x="1128" y="9199"/>
                    <a:pt x="1629" y="9249"/>
                    <a:pt x="2155" y="9324"/>
                  </a:cubicBezTo>
                  <a:cubicBezTo>
                    <a:pt x="2607" y="6642"/>
                    <a:pt x="2882" y="3885"/>
                    <a:pt x="2707" y="1179"/>
                  </a:cubicBezTo>
                  <a:cubicBezTo>
                    <a:pt x="1930" y="828"/>
                    <a:pt x="1178" y="402"/>
                    <a:pt x="42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871900" y="4618750"/>
              <a:ext cx="125325" cy="120675"/>
            </a:xfrm>
            <a:custGeom>
              <a:avLst/>
              <a:gdLst/>
              <a:ahLst/>
              <a:cxnLst/>
              <a:rect l="l" t="t" r="r" b="b"/>
              <a:pathLst>
                <a:path w="5013" h="4827" extrusionOk="0">
                  <a:moveTo>
                    <a:pt x="2499" y="0"/>
                  </a:moveTo>
                  <a:cubicBezTo>
                    <a:pt x="1249" y="0"/>
                    <a:pt x="196" y="971"/>
                    <a:pt x="100" y="2238"/>
                  </a:cubicBezTo>
                  <a:cubicBezTo>
                    <a:pt x="0" y="3566"/>
                    <a:pt x="1003" y="4719"/>
                    <a:pt x="2331" y="4819"/>
                  </a:cubicBezTo>
                  <a:cubicBezTo>
                    <a:pt x="2392" y="4824"/>
                    <a:pt x="2453" y="4826"/>
                    <a:pt x="2514" y="4826"/>
                  </a:cubicBezTo>
                  <a:cubicBezTo>
                    <a:pt x="3764" y="4826"/>
                    <a:pt x="4817" y="3856"/>
                    <a:pt x="4912" y="2589"/>
                  </a:cubicBezTo>
                  <a:cubicBezTo>
                    <a:pt x="5013" y="1261"/>
                    <a:pt x="4010" y="108"/>
                    <a:pt x="2682" y="7"/>
                  </a:cubicBezTo>
                  <a:cubicBezTo>
                    <a:pt x="2620" y="3"/>
                    <a:pt x="2559" y="0"/>
                    <a:pt x="2499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331175" y="4621875"/>
              <a:ext cx="125950" cy="120675"/>
            </a:xfrm>
            <a:custGeom>
              <a:avLst/>
              <a:gdLst/>
              <a:ahLst/>
              <a:cxnLst/>
              <a:rect l="l" t="t" r="r" b="b"/>
              <a:pathLst>
                <a:path w="5038" h="4827" extrusionOk="0">
                  <a:moveTo>
                    <a:pt x="2520" y="1"/>
                  </a:moveTo>
                  <a:cubicBezTo>
                    <a:pt x="1270" y="1"/>
                    <a:pt x="196" y="948"/>
                    <a:pt x="100" y="2213"/>
                  </a:cubicBezTo>
                  <a:cubicBezTo>
                    <a:pt x="0" y="3542"/>
                    <a:pt x="1003" y="4719"/>
                    <a:pt x="2331" y="4820"/>
                  </a:cubicBezTo>
                  <a:cubicBezTo>
                    <a:pt x="2392" y="4824"/>
                    <a:pt x="2453" y="4827"/>
                    <a:pt x="2514" y="4827"/>
                  </a:cubicBezTo>
                  <a:cubicBezTo>
                    <a:pt x="3766" y="4827"/>
                    <a:pt x="4842" y="3856"/>
                    <a:pt x="4938" y="2589"/>
                  </a:cubicBezTo>
                  <a:cubicBezTo>
                    <a:pt x="5038" y="1261"/>
                    <a:pt x="4035" y="108"/>
                    <a:pt x="2707" y="8"/>
                  </a:cubicBezTo>
                  <a:cubicBezTo>
                    <a:pt x="2644" y="3"/>
                    <a:pt x="2582" y="1"/>
                    <a:pt x="2520" y="1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782300" y="4813900"/>
              <a:ext cx="76450" cy="140625"/>
            </a:xfrm>
            <a:custGeom>
              <a:avLst/>
              <a:gdLst/>
              <a:ahLst/>
              <a:cxnLst/>
              <a:rect l="l" t="t" r="r" b="b"/>
              <a:pathLst>
                <a:path w="3058" h="5625" extrusionOk="0">
                  <a:moveTo>
                    <a:pt x="1799" y="1"/>
                  </a:moveTo>
                  <a:cubicBezTo>
                    <a:pt x="1752" y="1"/>
                    <a:pt x="1704" y="7"/>
                    <a:pt x="1654" y="21"/>
                  </a:cubicBezTo>
                  <a:cubicBezTo>
                    <a:pt x="978" y="196"/>
                    <a:pt x="501" y="1399"/>
                    <a:pt x="301" y="1976"/>
                  </a:cubicBezTo>
                  <a:cubicBezTo>
                    <a:pt x="125" y="2527"/>
                    <a:pt x="0" y="3079"/>
                    <a:pt x="25" y="3630"/>
                  </a:cubicBezTo>
                  <a:cubicBezTo>
                    <a:pt x="25" y="4181"/>
                    <a:pt x="201" y="4758"/>
                    <a:pt x="552" y="5184"/>
                  </a:cubicBezTo>
                  <a:cubicBezTo>
                    <a:pt x="702" y="5359"/>
                    <a:pt x="877" y="5510"/>
                    <a:pt x="1103" y="5585"/>
                  </a:cubicBezTo>
                  <a:cubicBezTo>
                    <a:pt x="1193" y="5612"/>
                    <a:pt x="1283" y="5624"/>
                    <a:pt x="1373" y="5624"/>
                  </a:cubicBezTo>
                  <a:cubicBezTo>
                    <a:pt x="1786" y="5624"/>
                    <a:pt x="2189" y="5363"/>
                    <a:pt x="2456" y="5034"/>
                  </a:cubicBezTo>
                  <a:cubicBezTo>
                    <a:pt x="2907" y="4482"/>
                    <a:pt x="3058" y="3755"/>
                    <a:pt x="3058" y="3054"/>
                  </a:cubicBezTo>
                  <a:cubicBezTo>
                    <a:pt x="3058" y="2410"/>
                    <a:pt x="2695" y="1"/>
                    <a:pt x="1799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80" name="Google Shape;1580;p32">
            <a:hlinkClick r:id="" action="ppaction://noaction"/>
          </p:cNvPr>
          <p:cNvSpPr/>
          <p:nvPr/>
        </p:nvSpPr>
        <p:spPr>
          <a:xfrm>
            <a:off x="10808967" y="719333"/>
            <a:ext cx="432000" cy="432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1" name="Google Shape;1581;p32"/>
          <p:cNvSpPr/>
          <p:nvPr/>
        </p:nvSpPr>
        <p:spPr>
          <a:xfrm flipH="1">
            <a:off x="10897567" y="807933"/>
            <a:ext cx="254800" cy="25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2" name="Google Shape;1582;p32">
            <a:hlinkClick r:id="" action="ppaction://noaction"/>
          </p:cNvPr>
          <p:cNvSpPr/>
          <p:nvPr/>
        </p:nvSpPr>
        <p:spPr>
          <a:xfrm>
            <a:off x="10332433" y="719333"/>
            <a:ext cx="432000" cy="432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10421033" y="807933"/>
            <a:ext cx="254800" cy="25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2013;p36"/>
          <p:cNvSpPr txBox="1">
            <a:spLocks noGrp="1"/>
          </p:cNvSpPr>
          <p:nvPr>
            <p:ph type="title"/>
          </p:nvPr>
        </p:nvSpPr>
        <p:spPr>
          <a:xfrm>
            <a:off x="1022985" y="387350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B2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B2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B2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solidFill>
                  <a:srgbClr val="B2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b="1" dirty="0">
              <a:solidFill>
                <a:srgbClr val="B20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Google Shape;1361;p31">
            <a:hlinkClick r:id="" action="ppaction://noaction"/>
          </p:cNvPr>
          <p:cNvSpPr/>
          <p:nvPr/>
        </p:nvSpPr>
        <p:spPr>
          <a:xfrm>
            <a:off x="5688330" y="4528185"/>
            <a:ext cx="276098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Hệ cơ quan.</a:t>
            </a:r>
            <a:endParaRPr sz="2135" b="1" dirty="0">
              <a:solidFill>
                <a:srgbClr val="B0028B"/>
              </a:solidFill>
              <a:latin typeface="Times New Roman" panose="02020603050405020304" pitchFamily="18" charset="0"/>
              <a:ea typeface="Barlow Medium" panose="00000600000000000000"/>
              <a:cs typeface="Times New Roman" panose="02020603050405020304" pitchFamily="18" charset="0"/>
              <a:sym typeface="Barlow Medium" panose="00000600000000000000"/>
            </a:endParaRPr>
          </a:p>
        </p:txBody>
      </p:sp>
      <p:sp>
        <p:nvSpPr>
          <p:cNvPr id="78" name="Google Shape;1361;p31">
            <a:hlinkClick r:id="" action="ppaction://noaction"/>
          </p:cNvPr>
          <p:cNvSpPr/>
          <p:nvPr/>
        </p:nvSpPr>
        <p:spPr>
          <a:xfrm>
            <a:off x="2868295" y="4401185"/>
            <a:ext cx="2585720" cy="711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sz="2135" b="1" dirty="0" err="1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Cơ quan.</a:t>
            </a:r>
            <a:endParaRPr sz="2135" b="1" dirty="0">
              <a:solidFill>
                <a:srgbClr val="B0028B"/>
              </a:solidFill>
              <a:latin typeface="Times New Roman" panose="02020603050405020304" pitchFamily="18" charset="0"/>
              <a:ea typeface="Barlow Medium" panose="00000600000000000000"/>
              <a:cs typeface="Times New Roman" panose="02020603050405020304" pitchFamily="18" charset="0"/>
              <a:sym typeface="Barlow Medium" panose="00000600000000000000"/>
            </a:endParaRPr>
          </a:p>
        </p:txBody>
      </p:sp>
      <p:sp>
        <p:nvSpPr>
          <p:cNvPr id="79" name="Google Shape;1361;p31">
            <a:hlinkClick r:id="" action="ppaction://noaction"/>
          </p:cNvPr>
          <p:cNvSpPr/>
          <p:nvPr/>
        </p:nvSpPr>
        <p:spPr>
          <a:xfrm>
            <a:off x="2868295" y="3093720"/>
            <a:ext cx="2714625" cy="73469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endParaRPr lang="en-US" sz="2135" b="1" dirty="0">
              <a:solidFill>
                <a:srgbClr val="B002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Mô.	</a:t>
            </a:r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ea typeface="Barlow Medium" panose="00000600000000000000"/>
                <a:cs typeface="Times New Roman" panose="02020603050405020304" pitchFamily="18" charset="0"/>
                <a:sym typeface="Barlow Medium" panose="00000600000000000000"/>
              </a:rPr>
              <a:t> </a:t>
            </a:r>
            <a:endParaRPr sz="2135" b="1" dirty="0">
              <a:solidFill>
                <a:srgbClr val="B0028B"/>
              </a:solidFill>
              <a:latin typeface="Times New Roman" panose="02020603050405020304" pitchFamily="18" charset="0"/>
              <a:ea typeface="Barlow Medium" panose="00000600000000000000"/>
              <a:cs typeface="Times New Roman" panose="02020603050405020304" pitchFamily="18" charset="0"/>
              <a:sym typeface="Barlow Medium" panose="00000600000000000000"/>
            </a:endParaRPr>
          </a:p>
        </p:txBody>
      </p:sp>
      <p:sp>
        <p:nvSpPr>
          <p:cNvPr id="80" name="Google Shape;1361;p31">
            <a:hlinkClick r:id="" action="ppaction://noaction"/>
          </p:cNvPr>
          <p:cNvSpPr/>
          <p:nvPr/>
        </p:nvSpPr>
        <p:spPr>
          <a:xfrm>
            <a:off x="5961380" y="3093720"/>
            <a:ext cx="2808605" cy="733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Tế bào.</a:t>
            </a:r>
            <a:endParaRPr sz="2135" b="1" dirty="0">
              <a:solidFill>
                <a:srgbClr val="B0028B"/>
              </a:solidFill>
              <a:latin typeface="Times New Roman" panose="02020603050405020304" pitchFamily="18" charset="0"/>
              <a:ea typeface="Barlow Medium" panose="00000600000000000000"/>
              <a:cs typeface="Times New Roman" panose="02020603050405020304" pitchFamily="18" charset="0"/>
              <a:sym typeface="Barlow Medium" panose="00000600000000000000"/>
            </a:endParaRPr>
          </a:p>
        </p:txBody>
      </p:sp>
      <p:pic>
        <p:nvPicPr>
          <p:cNvPr id="81" name="Nhạc đáp a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2006600"/>
            <a:ext cx="406400" cy="406400"/>
          </a:xfrm>
          <a:prstGeom prst="rect">
            <a:avLst/>
          </a:prstGeom>
        </p:spPr>
      </p:pic>
      <p:sp>
        <p:nvSpPr>
          <p:cNvPr id="8" name="Flowchart: Connector 7"/>
          <p:cNvSpPr/>
          <p:nvPr/>
        </p:nvSpPr>
        <p:spPr>
          <a:xfrm>
            <a:off x="6644640" y="3092451"/>
            <a:ext cx="377190" cy="734695"/>
          </a:xfrm>
          <a:prstGeom prst="flowChartConnector">
            <a:avLst/>
          </a:prstGeom>
          <a:ln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2"/>
          </p:nvPr>
        </p:nvSpPr>
        <p:spPr>
          <a:xfrm>
            <a:off x="2686050" y="1930400"/>
            <a:ext cx="6304280" cy="86233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cấu tạo và chức năng của cơ thể sống</a:t>
            </a:r>
            <a:r>
              <a:rPr lang="en-US" sz="266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5" name="bomb.wav"/>
          </p:stSnd>
        </p:sndAc>
      </p:transition>
    </mc:Choice>
    <mc:Fallback xmlns="">
      <p:transition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" y="1788215"/>
            <a:ext cx="986733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20: CÁC CẤP ĐỘ TỔ CHỨC TRONG CƠ THỂ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 BÀO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16;p32"/>
          <p:cNvGrpSpPr/>
          <p:nvPr/>
        </p:nvGrpSpPr>
        <p:grpSpPr>
          <a:xfrm>
            <a:off x="920489" y="527615"/>
            <a:ext cx="10512957" cy="6245280"/>
            <a:chOff x="713227" y="459529"/>
            <a:chExt cx="7884718" cy="4683960"/>
          </a:xfrm>
        </p:grpSpPr>
        <p:grpSp>
          <p:nvGrpSpPr>
            <p:cNvPr id="3" name="Google Shape;1517;p32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1518" name="Google Shape;1518;p32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oogle Shape;1525;p32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526" name="Google Shape;1526;p32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8" name="Google Shape;1528;p32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9" name="Google Shape;1529;p32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32" name="Google Shape;1532;p32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oogle Shape;1533;p32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1534" name="Google Shape;1534;p32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oogle Shape;1539;p32"/>
            <p:cNvGrpSpPr/>
            <p:nvPr/>
          </p:nvGrpSpPr>
          <p:grpSpPr>
            <a:xfrm rot="5400000">
              <a:off x="610768" y="3373189"/>
              <a:ext cx="890274" cy="685355"/>
              <a:chOff x="8267893" y="1920039"/>
              <a:chExt cx="890274" cy="685355"/>
            </a:xfrm>
          </p:grpSpPr>
          <p:sp>
            <p:nvSpPr>
              <p:cNvPr id="1540" name="Google Shape;1540;p32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1" name="Google Shape;1541;p32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2" name="Google Shape;1542;p32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547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3215640" y="1069340"/>
            <a:ext cx="6908800" cy="213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en-US" b="1" dirty="0">
              <a:solidFill>
                <a:srgbClr val="002A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cơ thể đa bào , tập hợp các tế bào giống nhau cùng thực nhiện một chức năng nhất định được gọi là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</p:txBody>
      </p:sp>
      <p:sp>
        <p:nvSpPr>
          <p:cNvPr id="1580" name="Google Shape;1580;p32">
            <a:hlinkClick r:id="" action="ppaction://noaction"/>
          </p:cNvPr>
          <p:cNvSpPr/>
          <p:nvPr/>
        </p:nvSpPr>
        <p:spPr>
          <a:xfrm>
            <a:off x="10808967" y="719333"/>
            <a:ext cx="432000" cy="432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1" name="Google Shape;1581;p32"/>
          <p:cNvSpPr/>
          <p:nvPr/>
        </p:nvSpPr>
        <p:spPr>
          <a:xfrm flipH="1">
            <a:off x="10897567" y="807933"/>
            <a:ext cx="254800" cy="25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2" name="Google Shape;1582;p32">
            <a:hlinkClick r:id="" action="ppaction://noaction"/>
          </p:cNvPr>
          <p:cNvSpPr/>
          <p:nvPr/>
        </p:nvSpPr>
        <p:spPr>
          <a:xfrm>
            <a:off x="10332433" y="719333"/>
            <a:ext cx="432000" cy="432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10421033" y="807933"/>
            <a:ext cx="254800" cy="25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2013;p36"/>
          <p:cNvSpPr txBox="1">
            <a:spLocks noGrp="1"/>
          </p:cNvSpPr>
          <p:nvPr>
            <p:ph type="title"/>
          </p:nvPr>
        </p:nvSpPr>
        <p:spPr>
          <a:xfrm>
            <a:off x="1022985" y="387350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B2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B2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B2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solidFill>
                  <a:srgbClr val="B2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b="1" dirty="0">
              <a:solidFill>
                <a:srgbClr val="B20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Google Shape;1361;p31">
            <a:hlinkClick r:id="" action="ppaction://noaction"/>
          </p:cNvPr>
          <p:cNvSpPr/>
          <p:nvPr/>
        </p:nvSpPr>
        <p:spPr>
          <a:xfrm>
            <a:off x="5687437" y="4546600"/>
            <a:ext cx="1932563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35" b="1" dirty="0" err="1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5" b="1" dirty="0" err="1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5" b="1" dirty="0" err="1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135" b="1" dirty="0">
              <a:solidFill>
                <a:srgbClr val="B0028B"/>
              </a:solidFill>
              <a:latin typeface="Times New Roman" panose="02020603050405020304" pitchFamily="18" charset="0"/>
              <a:ea typeface="Barlow Medium" panose="00000600000000000000"/>
              <a:cs typeface="Times New Roman" panose="02020603050405020304" pitchFamily="18" charset="0"/>
              <a:sym typeface="Barlow Medium" panose="00000600000000000000"/>
            </a:endParaRPr>
          </a:p>
        </p:txBody>
      </p:sp>
      <p:sp>
        <p:nvSpPr>
          <p:cNvPr id="78" name="Google Shape;1361;p31">
            <a:hlinkClick r:id="" action="ppaction://noaction"/>
          </p:cNvPr>
          <p:cNvSpPr/>
          <p:nvPr/>
        </p:nvSpPr>
        <p:spPr>
          <a:xfrm>
            <a:off x="3402965" y="4401186"/>
            <a:ext cx="1930400" cy="71119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sz="2135" b="1" dirty="0" err="1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cơ</a:t>
            </a:r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5" b="1" dirty="0" err="1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135" b="1" dirty="0">
              <a:solidFill>
                <a:srgbClr val="B0028B"/>
              </a:solidFill>
              <a:latin typeface="Times New Roman" panose="02020603050405020304" pitchFamily="18" charset="0"/>
              <a:ea typeface="Barlow Medium" panose="00000600000000000000"/>
              <a:cs typeface="Times New Roman" panose="02020603050405020304" pitchFamily="18" charset="0"/>
              <a:sym typeface="Barlow Medium" panose="00000600000000000000"/>
            </a:endParaRPr>
          </a:p>
        </p:txBody>
      </p:sp>
      <p:sp>
        <p:nvSpPr>
          <p:cNvPr id="79" name="Google Shape;1361;p31">
            <a:hlinkClick r:id="" action="ppaction://noaction"/>
          </p:cNvPr>
          <p:cNvSpPr/>
          <p:nvPr/>
        </p:nvSpPr>
        <p:spPr>
          <a:xfrm>
            <a:off x="3454400" y="3530600"/>
            <a:ext cx="1826637" cy="5832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135" b="1" dirty="0" err="1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ea typeface="Barlow Medium" panose="00000600000000000000"/>
                <a:cs typeface="Times New Roman" panose="02020603050405020304" pitchFamily="18" charset="0"/>
                <a:sym typeface="Barlow Medium" panose="00000600000000000000"/>
              </a:rPr>
              <a:t> </a:t>
            </a:r>
            <a:endParaRPr sz="2135" b="1" dirty="0">
              <a:solidFill>
                <a:srgbClr val="B0028B"/>
              </a:solidFill>
              <a:latin typeface="Times New Roman" panose="02020603050405020304" pitchFamily="18" charset="0"/>
              <a:ea typeface="Barlow Medium" panose="00000600000000000000"/>
              <a:cs typeface="Times New Roman" panose="02020603050405020304" pitchFamily="18" charset="0"/>
              <a:sym typeface="Barlow Medium" panose="00000600000000000000"/>
            </a:endParaRPr>
          </a:p>
        </p:txBody>
      </p:sp>
      <p:sp>
        <p:nvSpPr>
          <p:cNvPr id="80" name="Google Shape;1361;p31">
            <a:hlinkClick r:id="" action="ppaction://noaction"/>
          </p:cNvPr>
          <p:cNvSpPr/>
          <p:nvPr/>
        </p:nvSpPr>
        <p:spPr>
          <a:xfrm>
            <a:off x="5791200" y="3530600"/>
            <a:ext cx="1727200" cy="5832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35" b="1" dirty="0" err="1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5" b="1" dirty="0" err="1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135" b="1" dirty="0">
              <a:solidFill>
                <a:srgbClr val="B0028B"/>
              </a:solidFill>
              <a:latin typeface="Times New Roman" panose="02020603050405020304" pitchFamily="18" charset="0"/>
              <a:ea typeface="Barlow Medium" panose="00000600000000000000"/>
              <a:cs typeface="Times New Roman" panose="02020603050405020304" pitchFamily="18" charset="0"/>
              <a:sym typeface="Barlow Medium" panose="00000600000000000000"/>
            </a:endParaRPr>
          </a:p>
        </p:txBody>
      </p:sp>
      <p:pic>
        <p:nvPicPr>
          <p:cNvPr id="81" name="Nhạc đáp a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2006600"/>
            <a:ext cx="406400" cy="406400"/>
          </a:xfrm>
          <a:prstGeom prst="rect">
            <a:avLst/>
          </a:prstGeom>
        </p:spPr>
      </p:pic>
      <p:sp>
        <p:nvSpPr>
          <p:cNvPr id="8" name="Flowchart: Connector 7"/>
          <p:cNvSpPr/>
          <p:nvPr/>
        </p:nvSpPr>
        <p:spPr>
          <a:xfrm>
            <a:off x="3806825" y="3530600"/>
            <a:ext cx="377190" cy="583287"/>
          </a:xfrm>
          <a:prstGeom prst="flowChartConnector">
            <a:avLst/>
          </a:prstGeom>
          <a:ln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5" name="bomb.wav"/>
          </p:stSnd>
        </p:sndAc>
      </p:transition>
    </mc:Choice>
    <mc:Fallback xmlns="">
      <p:transition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8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16;p32"/>
          <p:cNvGrpSpPr/>
          <p:nvPr/>
        </p:nvGrpSpPr>
        <p:grpSpPr>
          <a:xfrm>
            <a:off x="935729" y="593655"/>
            <a:ext cx="10512957" cy="6245280"/>
            <a:chOff x="713227" y="459529"/>
            <a:chExt cx="7884718" cy="4683960"/>
          </a:xfrm>
        </p:grpSpPr>
        <p:grpSp>
          <p:nvGrpSpPr>
            <p:cNvPr id="3" name="Google Shape;1517;p32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1518" name="Google Shape;1518;p32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oogle Shape;1525;p32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526" name="Google Shape;1526;p32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8" name="Google Shape;1528;p32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9" name="Google Shape;1529;p32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32" name="Google Shape;1532;p32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oogle Shape;1533;p32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1534" name="Google Shape;1534;p32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oogle Shape;1539;p32"/>
            <p:cNvGrpSpPr/>
            <p:nvPr/>
          </p:nvGrpSpPr>
          <p:grpSpPr>
            <a:xfrm rot="5400000">
              <a:off x="610768" y="3373189"/>
              <a:ext cx="890274" cy="685355"/>
              <a:chOff x="8267893" y="1920039"/>
              <a:chExt cx="890274" cy="685355"/>
            </a:xfrm>
          </p:grpSpPr>
          <p:sp>
            <p:nvSpPr>
              <p:cNvPr id="1540" name="Google Shape;1540;p32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1" name="Google Shape;1541;p32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2" name="Google Shape;1542;p32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547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2032000" y="2006600"/>
            <a:ext cx="6908800" cy="213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dirty="0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b="1" dirty="0" err="1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b="1" dirty="0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b="1" dirty="0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b="1" dirty="0" err="1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 err="1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b="1" dirty="0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2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</p:txBody>
      </p:sp>
      <p:grpSp>
        <p:nvGrpSpPr>
          <p:cNvPr id="7" name="Google Shape;1548;p32"/>
          <p:cNvGrpSpPr/>
          <p:nvPr/>
        </p:nvGrpSpPr>
        <p:grpSpPr>
          <a:xfrm>
            <a:off x="8000984" y="2146215"/>
            <a:ext cx="3031705" cy="3652797"/>
            <a:chOff x="678900" y="3632375"/>
            <a:chExt cx="1610325" cy="1940225"/>
          </a:xfrm>
        </p:grpSpPr>
        <p:sp>
          <p:nvSpPr>
            <p:cNvPr id="1549" name="Google Shape;1549;p32"/>
            <p:cNvSpPr/>
            <p:nvPr/>
          </p:nvSpPr>
          <p:spPr>
            <a:xfrm>
              <a:off x="780400" y="4816100"/>
              <a:ext cx="328975" cy="240200"/>
            </a:xfrm>
            <a:custGeom>
              <a:avLst/>
              <a:gdLst/>
              <a:ahLst/>
              <a:cxnLst/>
              <a:rect l="l" t="t" r="r" b="b"/>
              <a:pathLst>
                <a:path w="13159" h="9608" extrusionOk="0">
                  <a:moveTo>
                    <a:pt x="2316" y="0"/>
                  </a:moveTo>
                  <a:cubicBezTo>
                    <a:pt x="2227" y="0"/>
                    <a:pt x="2126" y="18"/>
                    <a:pt x="2006" y="58"/>
                  </a:cubicBezTo>
                  <a:cubicBezTo>
                    <a:pt x="1379" y="234"/>
                    <a:pt x="1029" y="860"/>
                    <a:pt x="778" y="1412"/>
                  </a:cubicBezTo>
                  <a:cubicBezTo>
                    <a:pt x="402" y="2289"/>
                    <a:pt x="1" y="3467"/>
                    <a:pt x="302" y="4419"/>
                  </a:cubicBezTo>
                  <a:cubicBezTo>
                    <a:pt x="602" y="5347"/>
                    <a:pt x="1605" y="6299"/>
                    <a:pt x="2307" y="6976"/>
                  </a:cubicBezTo>
                  <a:cubicBezTo>
                    <a:pt x="3986" y="8580"/>
                    <a:pt x="6542" y="9607"/>
                    <a:pt x="8873" y="9607"/>
                  </a:cubicBezTo>
                  <a:cubicBezTo>
                    <a:pt x="9625" y="9607"/>
                    <a:pt x="10377" y="9532"/>
                    <a:pt x="11054" y="9256"/>
                  </a:cubicBezTo>
                  <a:cubicBezTo>
                    <a:pt x="11755" y="8956"/>
                    <a:pt x="12357" y="8454"/>
                    <a:pt x="12658" y="7753"/>
                  </a:cubicBezTo>
                  <a:cubicBezTo>
                    <a:pt x="12858" y="7352"/>
                    <a:pt x="12958" y="6675"/>
                    <a:pt x="13034" y="6224"/>
                  </a:cubicBezTo>
                  <a:cubicBezTo>
                    <a:pt x="13159" y="5597"/>
                    <a:pt x="12983" y="4895"/>
                    <a:pt x="12507" y="4494"/>
                  </a:cubicBezTo>
                  <a:cubicBezTo>
                    <a:pt x="12207" y="4244"/>
                    <a:pt x="11831" y="4118"/>
                    <a:pt x="11455" y="4018"/>
                  </a:cubicBezTo>
                  <a:cubicBezTo>
                    <a:pt x="11079" y="3930"/>
                    <a:pt x="10715" y="3924"/>
                    <a:pt x="10352" y="3924"/>
                  </a:cubicBezTo>
                  <a:cubicBezTo>
                    <a:pt x="10291" y="3924"/>
                    <a:pt x="10231" y="3924"/>
                    <a:pt x="10170" y="3924"/>
                  </a:cubicBezTo>
                  <a:cubicBezTo>
                    <a:pt x="9867" y="3924"/>
                    <a:pt x="9562" y="3920"/>
                    <a:pt x="9249" y="3868"/>
                  </a:cubicBezTo>
                  <a:cubicBezTo>
                    <a:pt x="8372" y="3717"/>
                    <a:pt x="7520" y="3442"/>
                    <a:pt x="6718" y="3091"/>
                  </a:cubicBezTo>
                  <a:cubicBezTo>
                    <a:pt x="5615" y="2615"/>
                    <a:pt x="4437" y="1963"/>
                    <a:pt x="3535" y="1136"/>
                  </a:cubicBezTo>
                  <a:cubicBezTo>
                    <a:pt x="3409" y="1011"/>
                    <a:pt x="3284" y="885"/>
                    <a:pt x="3159" y="760"/>
                  </a:cubicBezTo>
                  <a:cubicBezTo>
                    <a:pt x="2849" y="389"/>
                    <a:pt x="2727" y="0"/>
                    <a:pt x="231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846825" y="3632375"/>
              <a:ext cx="995650" cy="751600"/>
            </a:xfrm>
            <a:custGeom>
              <a:avLst/>
              <a:gdLst/>
              <a:ahLst/>
              <a:cxnLst/>
              <a:rect l="l" t="t" r="r" b="b"/>
              <a:pathLst>
                <a:path w="39826" h="30064" extrusionOk="0">
                  <a:moveTo>
                    <a:pt x="19449" y="1"/>
                  </a:moveTo>
                  <a:cubicBezTo>
                    <a:pt x="12040" y="1"/>
                    <a:pt x="5248" y="4371"/>
                    <a:pt x="978" y="10339"/>
                  </a:cubicBezTo>
                  <a:cubicBezTo>
                    <a:pt x="577" y="10891"/>
                    <a:pt x="176" y="11517"/>
                    <a:pt x="1" y="12169"/>
                  </a:cubicBezTo>
                  <a:cubicBezTo>
                    <a:pt x="833" y="10956"/>
                    <a:pt x="2204" y="10258"/>
                    <a:pt x="3626" y="10258"/>
                  </a:cubicBezTo>
                  <a:cubicBezTo>
                    <a:pt x="4260" y="10258"/>
                    <a:pt x="4904" y="10397"/>
                    <a:pt x="5514" y="10690"/>
                  </a:cubicBezTo>
                  <a:cubicBezTo>
                    <a:pt x="7269" y="11542"/>
                    <a:pt x="8221" y="13422"/>
                    <a:pt x="7946" y="15252"/>
                  </a:cubicBezTo>
                  <a:cubicBezTo>
                    <a:pt x="8654" y="14827"/>
                    <a:pt x="9466" y="14594"/>
                    <a:pt x="10292" y="14594"/>
                  </a:cubicBezTo>
                  <a:cubicBezTo>
                    <a:pt x="10927" y="14594"/>
                    <a:pt x="11571" y="14732"/>
                    <a:pt x="12181" y="15026"/>
                  </a:cubicBezTo>
                  <a:cubicBezTo>
                    <a:pt x="13936" y="15878"/>
                    <a:pt x="14863" y="17733"/>
                    <a:pt x="14612" y="19537"/>
                  </a:cubicBezTo>
                  <a:cubicBezTo>
                    <a:pt x="15401" y="18888"/>
                    <a:pt x="16410" y="18524"/>
                    <a:pt x="17444" y="18524"/>
                  </a:cubicBezTo>
                  <a:cubicBezTo>
                    <a:pt x="18085" y="18524"/>
                    <a:pt x="18735" y="18664"/>
                    <a:pt x="19349" y="18961"/>
                  </a:cubicBezTo>
                  <a:cubicBezTo>
                    <a:pt x="21304" y="19913"/>
                    <a:pt x="22231" y="22119"/>
                    <a:pt x="21630" y="24149"/>
                  </a:cubicBezTo>
                  <a:cubicBezTo>
                    <a:pt x="22476" y="23066"/>
                    <a:pt x="23767" y="22463"/>
                    <a:pt x="25103" y="22463"/>
                  </a:cubicBezTo>
                  <a:cubicBezTo>
                    <a:pt x="25746" y="22463"/>
                    <a:pt x="26399" y="22603"/>
                    <a:pt x="27018" y="22896"/>
                  </a:cubicBezTo>
                  <a:cubicBezTo>
                    <a:pt x="28647" y="23698"/>
                    <a:pt x="29575" y="25377"/>
                    <a:pt x="29474" y="27081"/>
                  </a:cubicBezTo>
                  <a:cubicBezTo>
                    <a:pt x="30307" y="26184"/>
                    <a:pt x="31479" y="25690"/>
                    <a:pt x="32687" y="25690"/>
                  </a:cubicBezTo>
                  <a:cubicBezTo>
                    <a:pt x="33334" y="25690"/>
                    <a:pt x="33992" y="25832"/>
                    <a:pt x="34612" y="26129"/>
                  </a:cubicBezTo>
                  <a:cubicBezTo>
                    <a:pt x="36166" y="26881"/>
                    <a:pt x="37094" y="28435"/>
                    <a:pt x="37094" y="30064"/>
                  </a:cubicBezTo>
                  <a:cubicBezTo>
                    <a:pt x="39750" y="24149"/>
                    <a:pt x="39825" y="17056"/>
                    <a:pt x="36968" y="11242"/>
                  </a:cubicBezTo>
                  <a:cubicBezTo>
                    <a:pt x="34061" y="5277"/>
                    <a:pt x="28096" y="841"/>
                    <a:pt x="21504" y="114"/>
                  </a:cubicBezTo>
                  <a:cubicBezTo>
                    <a:pt x="20815" y="38"/>
                    <a:pt x="20129" y="1"/>
                    <a:pt x="19449" y="1"/>
                  </a:cubicBezTo>
                  <a:close/>
                </a:path>
              </a:pathLst>
            </a:custGeom>
            <a:solidFill>
              <a:srgbClr val="FFB2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1045450" y="3654625"/>
              <a:ext cx="625350" cy="646650"/>
            </a:xfrm>
            <a:custGeom>
              <a:avLst/>
              <a:gdLst/>
              <a:ahLst/>
              <a:cxnLst/>
              <a:rect l="l" t="t" r="r" b="b"/>
              <a:pathLst>
                <a:path w="25014" h="25866" extrusionOk="0">
                  <a:moveTo>
                    <a:pt x="17093" y="1"/>
                  </a:moveTo>
                  <a:cubicBezTo>
                    <a:pt x="15615" y="402"/>
                    <a:pt x="14211" y="1053"/>
                    <a:pt x="12883" y="1805"/>
                  </a:cubicBezTo>
                  <a:cubicBezTo>
                    <a:pt x="9850" y="3484"/>
                    <a:pt x="7068" y="5615"/>
                    <a:pt x="4637" y="8096"/>
                  </a:cubicBezTo>
                  <a:cubicBezTo>
                    <a:pt x="3234" y="9550"/>
                    <a:pt x="1103" y="11605"/>
                    <a:pt x="51" y="13785"/>
                  </a:cubicBezTo>
                  <a:cubicBezTo>
                    <a:pt x="51" y="13986"/>
                    <a:pt x="51" y="14161"/>
                    <a:pt x="1" y="14362"/>
                  </a:cubicBezTo>
                  <a:cubicBezTo>
                    <a:pt x="709" y="13937"/>
                    <a:pt x="1521" y="13704"/>
                    <a:pt x="2347" y="13704"/>
                  </a:cubicBezTo>
                  <a:cubicBezTo>
                    <a:pt x="2982" y="13704"/>
                    <a:pt x="3626" y="13842"/>
                    <a:pt x="4236" y="14136"/>
                  </a:cubicBezTo>
                  <a:cubicBezTo>
                    <a:pt x="5890" y="14938"/>
                    <a:pt x="6818" y="16667"/>
                    <a:pt x="6692" y="18397"/>
                  </a:cubicBezTo>
                  <a:cubicBezTo>
                    <a:pt x="6717" y="18347"/>
                    <a:pt x="6742" y="18322"/>
                    <a:pt x="6767" y="18272"/>
                  </a:cubicBezTo>
                  <a:cubicBezTo>
                    <a:pt x="8923" y="14963"/>
                    <a:pt x="10652" y="11404"/>
                    <a:pt x="12783" y="8096"/>
                  </a:cubicBezTo>
                  <a:cubicBezTo>
                    <a:pt x="13284" y="7344"/>
                    <a:pt x="13785" y="6617"/>
                    <a:pt x="14311" y="5890"/>
                  </a:cubicBezTo>
                  <a:cubicBezTo>
                    <a:pt x="15489" y="4337"/>
                    <a:pt x="17394" y="2081"/>
                    <a:pt x="18773" y="828"/>
                  </a:cubicBezTo>
                  <a:lnTo>
                    <a:pt x="18773" y="828"/>
                  </a:lnTo>
                  <a:cubicBezTo>
                    <a:pt x="18597" y="6667"/>
                    <a:pt x="17043" y="13485"/>
                    <a:pt x="15364" y="19099"/>
                  </a:cubicBezTo>
                  <a:cubicBezTo>
                    <a:pt x="15063" y="20101"/>
                    <a:pt x="14712" y="21104"/>
                    <a:pt x="14286" y="22056"/>
                  </a:cubicBezTo>
                  <a:cubicBezTo>
                    <a:pt x="14186" y="22307"/>
                    <a:pt x="13986" y="22607"/>
                    <a:pt x="13785" y="22883"/>
                  </a:cubicBezTo>
                  <a:cubicBezTo>
                    <a:pt x="13760" y="23008"/>
                    <a:pt x="13735" y="23134"/>
                    <a:pt x="13685" y="23259"/>
                  </a:cubicBezTo>
                  <a:cubicBezTo>
                    <a:pt x="14531" y="22176"/>
                    <a:pt x="15822" y="21573"/>
                    <a:pt x="17158" y="21573"/>
                  </a:cubicBezTo>
                  <a:cubicBezTo>
                    <a:pt x="17801" y="21573"/>
                    <a:pt x="18454" y="21713"/>
                    <a:pt x="19073" y="22006"/>
                  </a:cubicBezTo>
                  <a:cubicBezTo>
                    <a:pt x="20602" y="22758"/>
                    <a:pt x="21504" y="24262"/>
                    <a:pt x="21529" y="25866"/>
                  </a:cubicBezTo>
                  <a:cubicBezTo>
                    <a:pt x="22006" y="24813"/>
                    <a:pt x="22457" y="23735"/>
                    <a:pt x="22833" y="22657"/>
                  </a:cubicBezTo>
                  <a:cubicBezTo>
                    <a:pt x="24562" y="17620"/>
                    <a:pt x="25013" y="12407"/>
                    <a:pt x="23509" y="7219"/>
                  </a:cubicBezTo>
                  <a:cubicBezTo>
                    <a:pt x="23209" y="6191"/>
                    <a:pt x="22858" y="5139"/>
                    <a:pt x="22407" y="4136"/>
                  </a:cubicBezTo>
                  <a:cubicBezTo>
                    <a:pt x="22106" y="3434"/>
                    <a:pt x="21555" y="2056"/>
                    <a:pt x="20828" y="1655"/>
                  </a:cubicBezTo>
                  <a:cubicBezTo>
                    <a:pt x="19650" y="978"/>
                    <a:pt x="18397" y="402"/>
                    <a:pt x="17093" y="1"/>
                  </a:cubicBezTo>
                  <a:close/>
                </a:path>
              </a:pathLst>
            </a:cu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678900" y="4076800"/>
              <a:ext cx="657300" cy="1057825"/>
            </a:xfrm>
            <a:custGeom>
              <a:avLst/>
              <a:gdLst/>
              <a:ahLst/>
              <a:cxnLst/>
              <a:rect l="l" t="t" r="r" b="b"/>
              <a:pathLst>
                <a:path w="26292" h="42313" extrusionOk="0">
                  <a:moveTo>
                    <a:pt x="25523" y="0"/>
                  </a:moveTo>
                  <a:cubicBezTo>
                    <a:pt x="25314" y="0"/>
                    <a:pt x="25110" y="100"/>
                    <a:pt x="24988" y="282"/>
                  </a:cubicBezTo>
                  <a:cubicBezTo>
                    <a:pt x="17520" y="10733"/>
                    <a:pt x="5966" y="29881"/>
                    <a:pt x="151" y="41335"/>
                  </a:cubicBezTo>
                  <a:cubicBezTo>
                    <a:pt x="1" y="41660"/>
                    <a:pt x="126" y="42061"/>
                    <a:pt x="452" y="42237"/>
                  </a:cubicBezTo>
                  <a:cubicBezTo>
                    <a:pt x="552" y="42287"/>
                    <a:pt x="652" y="42312"/>
                    <a:pt x="753" y="42312"/>
                  </a:cubicBezTo>
                  <a:cubicBezTo>
                    <a:pt x="1003" y="42312"/>
                    <a:pt x="1229" y="42162"/>
                    <a:pt x="1354" y="41936"/>
                  </a:cubicBezTo>
                  <a:cubicBezTo>
                    <a:pt x="7119" y="30533"/>
                    <a:pt x="18647" y="11460"/>
                    <a:pt x="26066" y="1059"/>
                  </a:cubicBezTo>
                  <a:cubicBezTo>
                    <a:pt x="26292" y="758"/>
                    <a:pt x="26216" y="332"/>
                    <a:pt x="25916" y="131"/>
                  </a:cubicBezTo>
                  <a:cubicBezTo>
                    <a:pt x="25797" y="42"/>
                    <a:pt x="25659" y="0"/>
                    <a:pt x="25523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1460250" y="5147750"/>
              <a:ext cx="828975" cy="347425"/>
            </a:xfrm>
            <a:custGeom>
              <a:avLst/>
              <a:gdLst/>
              <a:ahLst/>
              <a:cxnLst/>
              <a:rect l="l" t="t" r="r" b="b"/>
              <a:pathLst>
                <a:path w="33159" h="13897" extrusionOk="0">
                  <a:moveTo>
                    <a:pt x="9621" y="1"/>
                  </a:moveTo>
                  <a:cubicBezTo>
                    <a:pt x="7369" y="1"/>
                    <a:pt x="5095" y="597"/>
                    <a:pt x="3133" y="1604"/>
                  </a:cubicBezTo>
                  <a:cubicBezTo>
                    <a:pt x="1003" y="2682"/>
                    <a:pt x="150" y="5489"/>
                    <a:pt x="50" y="7745"/>
                  </a:cubicBezTo>
                  <a:cubicBezTo>
                    <a:pt x="0" y="8597"/>
                    <a:pt x="75" y="9474"/>
                    <a:pt x="401" y="10276"/>
                  </a:cubicBezTo>
                  <a:cubicBezTo>
                    <a:pt x="1362" y="12812"/>
                    <a:pt x="3541" y="13896"/>
                    <a:pt x="5945" y="13896"/>
                  </a:cubicBezTo>
                  <a:cubicBezTo>
                    <a:pt x="6487" y="13896"/>
                    <a:pt x="7041" y="13841"/>
                    <a:pt x="7594" y="13735"/>
                  </a:cubicBezTo>
                  <a:cubicBezTo>
                    <a:pt x="10832" y="13138"/>
                    <a:pt x="14027" y="12078"/>
                    <a:pt x="17277" y="12078"/>
                  </a:cubicBezTo>
                  <a:cubicBezTo>
                    <a:pt x="17575" y="12078"/>
                    <a:pt x="17872" y="12087"/>
                    <a:pt x="18171" y="12106"/>
                  </a:cubicBezTo>
                  <a:cubicBezTo>
                    <a:pt x="20259" y="12229"/>
                    <a:pt x="22300" y="12833"/>
                    <a:pt x="24363" y="12833"/>
                  </a:cubicBezTo>
                  <a:cubicBezTo>
                    <a:pt x="24404" y="12833"/>
                    <a:pt x="24445" y="12833"/>
                    <a:pt x="24486" y="12833"/>
                  </a:cubicBezTo>
                  <a:cubicBezTo>
                    <a:pt x="24787" y="12833"/>
                    <a:pt x="25063" y="12807"/>
                    <a:pt x="25364" y="12782"/>
                  </a:cubicBezTo>
                  <a:cubicBezTo>
                    <a:pt x="27544" y="12557"/>
                    <a:pt x="29800" y="11379"/>
                    <a:pt x="31128" y="9599"/>
                  </a:cubicBezTo>
                  <a:cubicBezTo>
                    <a:pt x="31730" y="8772"/>
                    <a:pt x="33158" y="5264"/>
                    <a:pt x="31379" y="5038"/>
                  </a:cubicBezTo>
                  <a:cubicBezTo>
                    <a:pt x="31352" y="5035"/>
                    <a:pt x="31325" y="5034"/>
                    <a:pt x="31299" y="5034"/>
                  </a:cubicBezTo>
                  <a:cubicBezTo>
                    <a:pt x="31080" y="5034"/>
                    <a:pt x="30881" y="5121"/>
                    <a:pt x="30702" y="5188"/>
                  </a:cubicBezTo>
                  <a:cubicBezTo>
                    <a:pt x="29450" y="5684"/>
                    <a:pt x="28269" y="5888"/>
                    <a:pt x="27118" y="5888"/>
                  </a:cubicBezTo>
                  <a:cubicBezTo>
                    <a:pt x="25065" y="5888"/>
                    <a:pt x="23106" y="5239"/>
                    <a:pt x="21003" y="4436"/>
                  </a:cubicBezTo>
                  <a:cubicBezTo>
                    <a:pt x="18070" y="3284"/>
                    <a:pt x="15514" y="1053"/>
                    <a:pt x="12406" y="326"/>
                  </a:cubicBezTo>
                  <a:cubicBezTo>
                    <a:pt x="11498" y="105"/>
                    <a:pt x="10561" y="1"/>
                    <a:pt x="9621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821775" y="5086550"/>
              <a:ext cx="343375" cy="384950"/>
            </a:xfrm>
            <a:custGeom>
              <a:avLst/>
              <a:gdLst/>
              <a:ahLst/>
              <a:cxnLst/>
              <a:rect l="l" t="t" r="r" b="b"/>
              <a:pathLst>
                <a:path w="13735" h="15398" extrusionOk="0">
                  <a:moveTo>
                    <a:pt x="5209" y="0"/>
                  </a:moveTo>
                  <a:cubicBezTo>
                    <a:pt x="4347" y="0"/>
                    <a:pt x="3502" y="272"/>
                    <a:pt x="2832" y="894"/>
                  </a:cubicBezTo>
                  <a:cubicBezTo>
                    <a:pt x="1629" y="2047"/>
                    <a:pt x="1604" y="3977"/>
                    <a:pt x="1905" y="5631"/>
                  </a:cubicBezTo>
                  <a:cubicBezTo>
                    <a:pt x="2356" y="8012"/>
                    <a:pt x="3333" y="9842"/>
                    <a:pt x="4612" y="11847"/>
                  </a:cubicBezTo>
                  <a:cubicBezTo>
                    <a:pt x="4460" y="11837"/>
                    <a:pt x="4308" y="11831"/>
                    <a:pt x="4155" y="11831"/>
                  </a:cubicBezTo>
                  <a:cubicBezTo>
                    <a:pt x="3195" y="11831"/>
                    <a:pt x="2218" y="12034"/>
                    <a:pt x="1353" y="12423"/>
                  </a:cubicBezTo>
                  <a:cubicBezTo>
                    <a:pt x="702" y="12724"/>
                    <a:pt x="0" y="13301"/>
                    <a:pt x="125" y="14002"/>
                  </a:cubicBezTo>
                  <a:cubicBezTo>
                    <a:pt x="226" y="14754"/>
                    <a:pt x="1103" y="15055"/>
                    <a:pt x="1855" y="15180"/>
                  </a:cubicBezTo>
                  <a:cubicBezTo>
                    <a:pt x="2977" y="15347"/>
                    <a:pt x="4107" y="15398"/>
                    <a:pt x="5240" y="15398"/>
                  </a:cubicBezTo>
                  <a:cubicBezTo>
                    <a:pt x="6157" y="15398"/>
                    <a:pt x="7076" y="15364"/>
                    <a:pt x="7995" y="15331"/>
                  </a:cubicBezTo>
                  <a:cubicBezTo>
                    <a:pt x="9374" y="15281"/>
                    <a:pt x="10752" y="15205"/>
                    <a:pt x="12130" y="15130"/>
                  </a:cubicBezTo>
                  <a:cubicBezTo>
                    <a:pt x="12456" y="15105"/>
                    <a:pt x="12832" y="15080"/>
                    <a:pt x="13083" y="14854"/>
                  </a:cubicBezTo>
                  <a:cubicBezTo>
                    <a:pt x="13735" y="14328"/>
                    <a:pt x="13333" y="12298"/>
                    <a:pt x="13208" y="11521"/>
                  </a:cubicBezTo>
                  <a:cubicBezTo>
                    <a:pt x="12657" y="8087"/>
                    <a:pt x="10927" y="4779"/>
                    <a:pt x="8973" y="1947"/>
                  </a:cubicBezTo>
                  <a:cubicBezTo>
                    <a:pt x="8184" y="780"/>
                    <a:pt x="6672" y="0"/>
                    <a:pt x="520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62875" y="4252700"/>
              <a:ext cx="789500" cy="632250"/>
            </a:xfrm>
            <a:custGeom>
              <a:avLst/>
              <a:gdLst/>
              <a:ahLst/>
              <a:cxnLst/>
              <a:rect l="l" t="t" r="r" b="b"/>
              <a:pathLst>
                <a:path w="31580" h="25290" extrusionOk="0">
                  <a:moveTo>
                    <a:pt x="15852" y="0"/>
                  </a:moveTo>
                  <a:cubicBezTo>
                    <a:pt x="13641" y="0"/>
                    <a:pt x="11429" y="539"/>
                    <a:pt x="9649" y="1617"/>
                  </a:cubicBezTo>
                  <a:cubicBezTo>
                    <a:pt x="7644" y="2845"/>
                    <a:pt x="6065" y="4775"/>
                    <a:pt x="5063" y="6955"/>
                  </a:cubicBezTo>
                  <a:cubicBezTo>
                    <a:pt x="4211" y="8785"/>
                    <a:pt x="3735" y="10790"/>
                    <a:pt x="2532" y="12369"/>
                  </a:cubicBezTo>
                  <a:cubicBezTo>
                    <a:pt x="2181" y="12820"/>
                    <a:pt x="1730" y="13271"/>
                    <a:pt x="1203" y="13547"/>
                  </a:cubicBezTo>
                  <a:cubicBezTo>
                    <a:pt x="827" y="13747"/>
                    <a:pt x="301" y="13747"/>
                    <a:pt x="0" y="14123"/>
                  </a:cubicBezTo>
                  <a:cubicBezTo>
                    <a:pt x="1" y="14122"/>
                    <a:pt x="3" y="14121"/>
                    <a:pt x="5" y="14121"/>
                  </a:cubicBezTo>
                  <a:cubicBezTo>
                    <a:pt x="112" y="14121"/>
                    <a:pt x="1481" y="15202"/>
                    <a:pt x="1579" y="15276"/>
                  </a:cubicBezTo>
                  <a:cubicBezTo>
                    <a:pt x="1203" y="15380"/>
                    <a:pt x="810" y="15433"/>
                    <a:pt x="428" y="15433"/>
                  </a:cubicBezTo>
                  <a:cubicBezTo>
                    <a:pt x="352" y="15433"/>
                    <a:pt x="276" y="15430"/>
                    <a:pt x="201" y="15426"/>
                  </a:cubicBezTo>
                  <a:lnTo>
                    <a:pt x="201" y="15426"/>
                  </a:lnTo>
                  <a:cubicBezTo>
                    <a:pt x="802" y="16028"/>
                    <a:pt x="1554" y="16504"/>
                    <a:pt x="2356" y="16805"/>
                  </a:cubicBezTo>
                  <a:cubicBezTo>
                    <a:pt x="1704" y="17030"/>
                    <a:pt x="978" y="16830"/>
                    <a:pt x="426" y="17331"/>
                  </a:cubicBezTo>
                  <a:cubicBezTo>
                    <a:pt x="2632" y="18609"/>
                    <a:pt x="4762" y="19988"/>
                    <a:pt x="6817" y="21466"/>
                  </a:cubicBezTo>
                  <a:cubicBezTo>
                    <a:pt x="7945" y="22294"/>
                    <a:pt x="9098" y="23121"/>
                    <a:pt x="10301" y="23847"/>
                  </a:cubicBezTo>
                  <a:cubicBezTo>
                    <a:pt x="11454" y="24549"/>
                    <a:pt x="12507" y="24875"/>
                    <a:pt x="13835" y="25101"/>
                  </a:cubicBezTo>
                  <a:cubicBezTo>
                    <a:pt x="14603" y="25229"/>
                    <a:pt x="15375" y="25290"/>
                    <a:pt x="16145" y="25290"/>
                  </a:cubicBezTo>
                  <a:cubicBezTo>
                    <a:pt x="18090" y="25290"/>
                    <a:pt x="20024" y="24898"/>
                    <a:pt x="21855" y="24198"/>
                  </a:cubicBezTo>
                  <a:cubicBezTo>
                    <a:pt x="23434" y="23597"/>
                    <a:pt x="24837" y="22619"/>
                    <a:pt x="26116" y="21542"/>
                  </a:cubicBezTo>
                  <a:cubicBezTo>
                    <a:pt x="27093" y="20740"/>
                    <a:pt x="28071" y="19963"/>
                    <a:pt x="29073" y="19186"/>
                  </a:cubicBezTo>
                  <a:cubicBezTo>
                    <a:pt x="29574" y="18810"/>
                    <a:pt x="30076" y="18509"/>
                    <a:pt x="30502" y="18108"/>
                  </a:cubicBezTo>
                  <a:cubicBezTo>
                    <a:pt x="30802" y="17857"/>
                    <a:pt x="31078" y="17557"/>
                    <a:pt x="31304" y="17206"/>
                  </a:cubicBezTo>
                  <a:cubicBezTo>
                    <a:pt x="31329" y="17181"/>
                    <a:pt x="31329" y="17156"/>
                    <a:pt x="31329" y="17106"/>
                  </a:cubicBezTo>
                  <a:cubicBezTo>
                    <a:pt x="31329" y="17055"/>
                    <a:pt x="31228" y="17055"/>
                    <a:pt x="31178" y="17055"/>
                  </a:cubicBezTo>
                  <a:lnTo>
                    <a:pt x="29424" y="17281"/>
                  </a:lnTo>
                  <a:cubicBezTo>
                    <a:pt x="30176" y="16805"/>
                    <a:pt x="30953" y="16278"/>
                    <a:pt x="31253" y="15476"/>
                  </a:cubicBezTo>
                  <a:lnTo>
                    <a:pt x="31253" y="15476"/>
                  </a:lnTo>
                  <a:cubicBezTo>
                    <a:pt x="30992" y="15514"/>
                    <a:pt x="30724" y="15534"/>
                    <a:pt x="30454" y="15534"/>
                  </a:cubicBezTo>
                  <a:cubicBezTo>
                    <a:pt x="29999" y="15534"/>
                    <a:pt x="29539" y="15477"/>
                    <a:pt x="29098" y="15351"/>
                  </a:cubicBezTo>
                  <a:cubicBezTo>
                    <a:pt x="30076" y="15276"/>
                    <a:pt x="30878" y="14524"/>
                    <a:pt x="31579" y="13822"/>
                  </a:cubicBezTo>
                  <a:cubicBezTo>
                    <a:pt x="30552" y="13822"/>
                    <a:pt x="29750" y="13121"/>
                    <a:pt x="29173" y="12369"/>
                  </a:cubicBezTo>
                  <a:cubicBezTo>
                    <a:pt x="27945" y="10790"/>
                    <a:pt x="27469" y="8785"/>
                    <a:pt x="26642" y="6955"/>
                  </a:cubicBezTo>
                  <a:cubicBezTo>
                    <a:pt x="25639" y="4775"/>
                    <a:pt x="24060" y="2845"/>
                    <a:pt x="22055" y="1617"/>
                  </a:cubicBezTo>
                  <a:cubicBezTo>
                    <a:pt x="20276" y="539"/>
                    <a:pt x="18064" y="0"/>
                    <a:pt x="1585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917000" y="4798750"/>
              <a:ext cx="716825" cy="760625"/>
            </a:xfrm>
            <a:custGeom>
              <a:avLst/>
              <a:gdLst/>
              <a:ahLst/>
              <a:cxnLst/>
              <a:rect l="l" t="t" r="r" b="b"/>
              <a:pathLst>
                <a:path w="28673" h="30425" extrusionOk="0">
                  <a:moveTo>
                    <a:pt x="19600" y="0"/>
                  </a:moveTo>
                  <a:cubicBezTo>
                    <a:pt x="18422" y="953"/>
                    <a:pt x="17119" y="1830"/>
                    <a:pt x="15690" y="2381"/>
                  </a:cubicBezTo>
                  <a:cubicBezTo>
                    <a:pt x="13862" y="3062"/>
                    <a:pt x="11932" y="3449"/>
                    <a:pt x="9991" y="3449"/>
                  </a:cubicBezTo>
                  <a:cubicBezTo>
                    <a:pt x="9217" y="3449"/>
                    <a:pt x="8441" y="3387"/>
                    <a:pt x="7670" y="3259"/>
                  </a:cubicBezTo>
                  <a:cubicBezTo>
                    <a:pt x="6342" y="3033"/>
                    <a:pt x="5289" y="2707"/>
                    <a:pt x="4136" y="2005"/>
                  </a:cubicBezTo>
                  <a:cubicBezTo>
                    <a:pt x="3409" y="1579"/>
                    <a:pt x="2682" y="1103"/>
                    <a:pt x="2006" y="602"/>
                  </a:cubicBezTo>
                  <a:cubicBezTo>
                    <a:pt x="1605" y="2832"/>
                    <a:pt x="1229" y="5038"/>
                    <a:pt x="853" y="7269"/>
                  </a:cubicBezTo>
                  <a:cubicBezTo>
                    <a:pt x="427" y="9625"/>
                    <a:pt x="1" y="11780"/>
                    <a:pt x="301" y="14186"/>
                  </a:cubicBezTo>
                  <a:cubicBezTo>
                    <a:pt x="727" y="17494"/>
                    <a:pt x="2557" y="21229"/>
                    <a:pt x="4712" y="23810"/>
                  </a:cubicBezTo>
                  <a:cubicBezTo>
                    <a:pt x="6291" y="25690"/>
                    <a:pt x="8146" y="26617"/>
                    <a:pt x="10352" y="27544"/>
                  </a:cubicBezTo>
                  <a:cubicBezTo>
                    <a:pt x="12382" y="28397"/>
                    <a:pt x="14186" y="29299"/>
                    <a:pt x="16342" y="29925"/>
                  </a:cubicBezTo>
                  <a:cubicBezTo>
                    <a:pt x="17448" y="30254"/>
                    <a:pt x="18564" y="30425"/>
                    <a:pt x="19676" y="30425"/>
                  </a:cubicBezTo>
                  <a:cubicBezTo>
                    <a:pt x="21106" y="30425"/>
                    <a:pt x="22528" y="30142"/>
                    <a:pt x="23911" y="29549"/>
                  </a:cubicBezTo>
                  <a:cubicBezTo>
                    <a:pt x="28246" y="27745"/>
                    <a:pt x="28672" y="22933"/>
                    <a:pt x="27319" y="19073"/>
                  </a:cubicBezTo>
                  <a:cubicBezTo>
                    <a:pt x="26116" y="15690"/>
                    <a:pt x="24537" y="12457"/>
                    <a:pt x="23058" y="9173"/>
                  </a:cubicBezTo>
                  <a:cubicBezTo>
                    <a:pt x="22582" y="8171"/>
                    <a:pt x="22156" y="7143"/>
                    <a:pt x="21730" y="6141"/>
                  </a:cubicBezTo>
                  <a:cubicBezTo>
                    <a:pt x="20953" y="4286"/>
                    <a:pt x="20602" y="1705"/>
                    <a:pt x="19600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818625" y="4446850"/>
              <a:ext cx="300775" cy="237075"/>
            </a:xfrm>
            <a:custGeom>
              <a:avLst/>
              <a:gdLst/>
              <a:ahLst/>
              <a:cxnLst/>
              <a:rect l="l" t="t" r="r" b="b"/>
              <a:pathLst>
                <a:path w="12031" h="9483" extrusionOk="0">
                  <a:moveTo>
                    <a:pt x="6870" y="0"/>
                  </a:moveTo>
                  <a:cubicBezTo>
                    <a:pt x="6152" y="0"/>
                    <a:pt x="5424" y="142"/>
                    <a:pt x="4738" y="417"/>
                  </a:cubicBezTo>
                  <a:cubicBezTo>
                    <a:pt x="3886" y="743"/>
                    <a:pt x="3084" y="1194"/>
                    <a:pt x="2332" y="1720"/>
                  </a:cubicBezTo>
                  <a:cubicBezTo>
                    <a:pt x="2056" y="1921"/>
                    <a:pt x="1805" y="2121"/>
                    <a:pt x="1555" y="2322"/>
                  </a:cubicBezTo>
                  <a:cubicBezTo>
                    <a:pt x="1229" y="3124"/>
                    <a:pt x="828" y="3901"/>
                    <a:pt x="302" y="4603"/>
                  </a:cubicBezTo>
                  <a:cubicBezTo>
                    <a:pt x="201" y="4728"/>
                    <a:pt x="101" y="4828"/>
                    <a:pt x="1" y="4954"/>
                  </a:cubicBezTo>
                  <a:cubicBezTo>
                    <a:pt x="1" y="4953"/>
                    <a:pt x="1" y="4953"/>
                    <a:pt x="2" y="4953"/>
                  </a:cubicBezTo>
                  <a:cubicBezTo>
                    <a:pt x="61" y="4953"/>
                    <a:pt x="2710" y="6835"/>
                    <a:pt x="3008" y="7034"/>
                  </a:cubicBezTo>
                  <a:cubicBezTo>
                    <a:pt x="4036" y="7786"/>
                    <a:pt x="5164" y="8412"/>
                    <a:pt x="6342" y="8888"/>
                  </a:cubicBezTo>
                  <a:cubicBezTo>
                    <a:pt x="7182" y="9218"/>
                    <a:pt x="8099" y="9483"/>
                    <a:pt x="8998" y="9483"/>
                  </a:cubicBezTo>
                  <a:cubicBezTo>
                    <a:pt x="9467" y="9483"/>
                    <a:pt x="9931" y="9411"/>
                    <a:pt x="10377" y="9239"/>
                  </a:cubicBezTo>
                  <a:cubicBezTo>
                    <a:pt x="10678" y="9114"/>
                    <a:pt x="11003" y="8939"/>
                    <a:pt x="11229" y="8663"/>
                  </a:cubicBezTo>
                  <a:cubicBezTo>
                    <a:pt x="12031" y="7761"/>
                    <a:pt x="12031" y="6207"/>
                    <a:pt x="11906" y="5054"/>
                  </a:cubicBezTo>
                  <a:cubicBezTo>
                    <a:pt x="11780" y="3826"/>
                    <a:pt x="11329" y="2598"/>
                    <a:pt x="10527" y="1645"/>
                  </a:cubicBezTo>
                  <a:cubicBezTo>
                    <a:pt x="9588" y="525"/>
                    <a:pt x="8248" y="0"/>
                    <a:pt x="6870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1203975" y="4446850"/>
              <a:ext cx="297025" cy="234775"/>
            </a:xfrm>
            <a:custGeom>
              <a:avLst/>
              <a:gdLst/>
              <a:ahLst/>
              <a:cxnLst/>
              <a:rect l="l" t="t" r="r" b="b"/>
              <a:pathLst>
                <a:path w="11881" h="9391" extrusionOk="0">
                  <a:moveTo>
                    <a:pt x="5111" y="0"/>
                  </a:moveTo>
                  <a:cubicBezTo>
                    <a:pt x="3733" y="0"/>
                    <a:pt x="2393" y="525"/>
                    <a:pt x="1454" y="1645"/>
                  </a:cubicBezTo>
                  <a:cubicBezTo>
                    <a:pt x="251" y="3074"/>
                    <a:pt x="0" y="4803"/>
                    <a:pt x="251" y="6608"/>
                  </a:cubicBezTo>
                  <a:cubicBezTo>
                    <a:pt x="351" y="7284"/>
                    <a:pt x="627" y="8036"/>
                    <a:pt x="1028" y="8613"/>
                  </a:cubicBezTo>
                  <a:cubicBezTo>
                    <a:pt x="1479" y="9214"/>
                    <a:pt x="2482" y="9365"/>
                    <a:pt x="3183" y="9390"/>
                  </a:cubicBezTo>
                  <a:cubicBezTo>
                    <a:pt x="3213" y="9390"/>
                    <a:pt x="3243" y="9390"/>
                    <a:pt x="3273" y="9390"/>
                  </a:cubicBezTo>
                  <a:cubicBezTo>
                    <a:pt x="4844" y="9390"/>
                    <a:pt x="6343" y="8750"/>
                    <a:pt x="7745" y="8036"/>
                  </a:cubicBezTo>
                  <a:cubicBezTo>
                    <a:pt x="8597" y="7610"/>
                    <a:pt x="9599" y="7209"/>
                    <a:pt x="10326" y="6558"/>
                  </a:cubicBezTo>
                  <a:cubicBezTo>
                    <a:pt x="10853" y="6081"/>
                    <a:pt x="11379" y="5530"/>
                    <a:pt x="11880" y="5029"/>
                  </a:cubicBezTo>
                  <a:cubicBezTo>
                    <a:pt x="11755" y="4878"/>
                    <a:pt x="11655" y="4728"/>
                    <a:pt x="11554" y="4578"/>
                  </a:cubicBezTo>
                  <a:cubicBezTo>
                    <a:pt x="11003" y="3801"/>
                    <a:pt x="10552" y="3024"/>
                    <a:pt x="10176" y="2147"/>
                  </a:cubicBezTo>
                  <a:cubicBezTo>
                    <a:pt x="10000" y="1996"/>
                    <a:pt x="9825" y="1871"/>
                    <a:pt x="9650" y="1720"/>
                  </a:cubicBezTo>
                  <a:cubicBezTo>
                    <a:pt x="8898" y="1194"/>
                    <a:pt x="8096" y="743"/>
                    <a:pt x="7244" y="417"/>
                  </a:cubicBezTo>
                  <a:cubicBezTo>
                    <a:pt x="6557" y="142"/>
                    <a:pt x="5829" y="0"/>
                    <a:pt x="5111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871275" y="4252700"/>
              <a:ext cx="575825" cy="427775"/>
            </a:xfrm>
            <a:custGeom>
              <a:avLst/>
              <a:gdLst/>
              <a:ahLst/>
              <a:cxnLst/>
              <a:rect l="l" t="t" r="r" b="b"/>
              <a:pathLst>
                <a:path w="23033" h="17111" extrusionOk="0">
                  <a:moveTo>
                    <a:pt x="11516" y="0"/>
                  </a:moveTo>
                  <a:cubicBezTo>
                    <a:pt x="9305" y="0"/>
                    <a:pt x="7093" y="539"/>
                    <a:pt x="5313" y="1617"/>
                  </a:cubicBezTo>
                  <a:cubicBezTo>
                    <a:pt x="3308" y="2845"/>
                    <a:pt x="1729" y="4775"/>
                    <a:pt x="727" y="6955"/>
                  </a:cubicBezTo>
                  <a:cubicBezTo>
                    <a:pt x="451" y="7532"/>
                    <a:pt x="226" y="8133"/>
                    <a:pt x="0" y="8735"/>
                  </a:cubicBezTo>
                  <a:cubicBezTo>
                    <a:pt x="752" y="8158"/>
                    <a:pt x="1579" y="7632"/>
                    <a:pt x="2431" y="7306"/>
                  </a:cubicBezTo>
                  <a:cubicBezTo>
                    <a:pt x="3187" y="6999"/>
                    <a:pt x="4015" y="6831"/>
                    <a:pt x="4837" y="6831"/>
                  </a:cubicBezTo>
                  <a:cubicBezTo>
                    <a:pt x="5759" y="6831"/>
                    <a:pt x="6674" y="7043"/>
                    <a:pt x="7469" y="7506"/>
                  </a:cubicBezTo>
                  <a:cubicBezTo>
                    <a:pt x="8847" y="8334"/>
                    <a:pt x="9749" y="9837"/>
                    <a:pt x="10176" y="11391"/>
                  </a:cubicBezTo>
                  <a:cubicBezTo>
                    <a:pt x="10476" y="12519"/>
                    <a:pt x="10577" y="13672"/>
                    <a:pt x="10627" y="14850"/>
                  </a:cubicBezTo>
                  <a:cubicBezTo>
                    <a:pt x="10652" y="15677"/>
                    <a:pt x="10401" y="16880"/>
                    <a:pt x="11554" y="17080"/>
                  </a:cubicBezTo>
                  <a:cubicBezTo>
                    <a:pt x="11661" y="17101"/>
                    <a:pt x="11756" y="17110"/>
                    <a:pt x="11841" y="17110"/>
                  </a:cubicBezTo>
                  <a:cubicBezTo>
                    <a:pt x="12812" y="17110"/>
                    <a:pt x="12427" y="15871"/>
                    <a:pt x="12381" y="15226"/>
                  </a:cubicBezTo>
                  <a:cubicBezTo>
                    <a:pt x="12331" y="13973"/>
                    <a:pt x="12506" y="12594"/>
                    <a:pt x="12857" y="11391"/>
                  </a:cubicBezTo>
                  <a:cubicBezTo>
                    <a:pt x="13283" y="9837"/>
                    <a:pt x="14161" y="8334"/>
                    <a:pt x="15564" y="7506"/>
                  </a:cubicBezTo>
                  <a:cubicBezTo>
                    <a:pt x="16359" y="7043"/>
                    <a:pt x="17267" y="6831"/>
                    <a:pt x="18186" y="6831"/>
                  </a:cubicBezTo>
                  <a:cubicBezTo>
                    <a:pt x="19005" y="6831"/>
                    <a:pt x="19834" y="6999"/>
                    <a:pt x="20602" y="7306"/>
                  </a:cubicBezTo>
                  <a:cubicBezTo>
                    <a:pt x="21454" y="7632"/>
                    <a:pt x="22256" y="8158"/>
                    <a:pt x="23033" y="8735"/>
                  </a:cubicBezTo>
                  <a:cubicBezTo>
                    <a:pt x="22807" y="8133"/>
                    <a:pt x="22582" y="7532"/>
                    <a:pt x="22306" y="6955"/>
                  </a:cubicBezTo>
                  <a:cubicBezTo>
                    <a:pt x="21303" y="4775"/>
                    <a:pt x="19724" y="2845"/>
                    <a:pt x="17719" y="1617"/>
                  </a:cubicBezTo>
                  <a:cubicBezTo>
                    <a:pt x="15940" y="539"/>
                    <a:pt x="13728" y="0"/>
                    <a:pt x="1151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1106850" y="4663150"/>
              <a:ext cx="100275" cy="65850"/>
            </a:xfrm>
            <a:custGeom>
              <a:avLst/>
              <a:gdLst/>
              <a:ahLst/>
              <a:cxnLst/>
              <a:rect l="l" t="t" r="r" b="b"/>
              <a:pathLst>
                <a:path w="4011" h="2634" extrusionOk="0">
                  <a:moveTo>
                    <a:pt x="2171" y="1"/>
                  </a:moveTo>
                  <a:cubicBezTo>
                    <a:pt x="1840" y="1"/>
                    <a:pt x="1509" y="46"/>
                    <a:pt x="1179" y="136"/>
                  </a:cubicBezTo>
                  <a:cubicBezTo>
                    <a:pt x="878" y="236"/>
                    <a:pt x="577" y="362"/>
                    <a:pt x="402" y="612"/>
                  </a:cubicBezTo>
                  <a:cubicBezTo>
                    <a:pt x="1" y="1189"/>
                    <a:pt x="702" y="1966"/>
                    <a:pt x="1128" y="2292"/>
                  </a:cubicBezTo>
                  <a:cubicBezTo>
                    <a:pt x="1432" y="2508"/>
                    <a:pt x="1802" y="2633"/>
                    <a:pt x="2166" y="2633"/>
                  </a:cubicBezTo>
                  <a:cubicBezTo>
                    <a:pt x="2434" y="2633"/>
                    <a:pt x="2699" y="2566"/>
                    <a:pt x="2933" y="2417"/>
                  </a:cubicBezTo>
                  <a:cubicBezTo>
                    <a:pt x="3384" y="2141"/>
                    <a:pt x="3760" y="1540"/>
                    <a:pt x="3860" y="1038"/>
                  </a:cubicBezTo>
                  <a:cubicBezTo>
                    <a:pt x="4011" y="362"/>
                    <a:pt x="3409" y="161"/>
                    <a:pt x="2833" y="61"/>
                  </a:cubicBezTo>
                  <a:cubicBezTo>
                    <a:pt x="2612" y="21"/>
                    <a:pt x="2392" y="1"/>
                    <a:pt x="217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1108725" y="4714775"/>
              <a:ext cx="55175" cy="69575"/>
            </a:xfrm>
            <a:custGeom>
              <a:avLst/>
              <a:gdLst/>
              <a:ahLst/>
              <a:cxnLst/>
              <a:rect l="l" t="t" r="r" b="b"/>
              <a:pathLst>
                <a:path w="2207" h="2783" extrusionOk="0">
                  <a:moveTo>
                    <a:pt x="2031" y="1"/>
                  </a:moveTo>
                  <a:cubicBezTo>
                    <a:pt x="1956" y="1"/>
                    <a:pt x="1906" y="76"/>
                    <a:pt x="1906" y="151"/>
                  </a:cubicBezTo>
                  <a:cubicBezTo>
                    <a:pt x="1931" y="577"/>
                    <a:pt x="1931" y="1003"/>
                    <a:pt x="1931" y="1455"/>
                  </a:cubicBezTo>
                  <a:cubicBezTo>
                    <a:pt x="1956" y="1655"/>
                    <a:pt x="1931" y="1831"/>
                    <a:pt x="1881" y="1981"/>
                  </a:cubicBezTo>
                  <a:cubicBezTo>
                    <a:pt x="1780" y="2257"/>
                    <a:pt x="1505" y="2482"/>
                    <a:pt x="1179" y="2507"/>
                  </a:cubicBezTo>
                  <a:cubicBezTo>
                    <a:pt x="1134" y="2511"/>
                    <a:pt x="1091" y="2513"/>
                    <a:pt x="1049" y="2513"/>
                  </a:cubicBezTo>
                  <a:cubicBezTo>
                    <a:pt x="831" y="2513"/>
                    <a:pt x="649" y="2458"/>
                    <a:pt x="502" y="2332"/>
                  </a:cubicBezTo>
                  <a:cubicBezTo>
                    <a:pt x="352" y="2181"/>
                    <a:pt x="277" y="2006"/>
                    <a:pt x="251" y="1780"/>
                  </a:cubicBezTo>
                  <a:cubicBezTo>
                    <a:pt x="251" y="1705"/>
                    <a:pt x="201" y="1630"/>
                    <a:pt x="126" y="1630"/>
                  </a:cubicBezTo>
                  <a:cubicBezTo>
                    <a:pt x="51" y="1655"/>
                    <a:pt x="1" y="1705"/>
                    <a:pt x="1" y="1780"/>
                  </a:cubicBezTo>
                  <a:cubicBezTo>
                    <a:pt x="1" y="2081"/>
                    <a:pt x="126" y="2332"/>
                    <a:pt x="327" y="2532"/>
                  </a:cubicBezTo>
                  <a:cubicBezTo>
                    <a:pt x="527" y="2708"/>
                    <a:pt x="778" y="2783"/>
                    <a:pt x="1079" y="2783"/>
                  </a:cubicBezTo>
                  <a:lnTo>
                    <a:pt x="1204" y="2783"/>
                  </a:lnTo>
                  <a:cubicBezTo>
                    <a:pt x="1630" y="2733"/>
                    <a:pt x="2006" y="2457"/>
                    <a:pt x="2131" y="2056"/>
                  </a:cubicBezTo>
                  <a:cubicBezTo>
                    <a:pt x="2206" y="1856"/>
                    <a:pt x="2206" y="1655"/>
                    <a:pt x="2206" y="1455"/>
                  </a:cubicBezTo>
                  <a:cubicBezTo>
                    <a:pt x="2206" y="1003"/>
                    <a:pt x="2181" y="552"/>
                    <a:pt x="2181" y="126"/>
                  </a:cubicBezTo>
                  <a:cubicBezTo>
                    <a:pt x="2181" y="51"/>
                    <a:pt x="2106" y="1"/>
                    <a:pt x="203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1156975" y="4750500"/>
              <a:ext cx="55175" cy="35125"/>
            </a:xfrm>
            <a:custGeom>
              <a:avLst/>
              <a:gdLst/>
              <a:ahLst/>
              <a:cxnLst/>
              <a:rect l="l" t="t" r="r" b="b"/>
              <a:pathLst>
                <a:path w="2207" h="1405" extrusionOk="0">
                  <a:moveTo>
                    <a:pt x="2081" y="1"/>
                  </a:moveTo>
                  <a:cubicBezTo>
                    <a:pt x="2006" y="1"/>
                    <a:pt x="1956" y="76"/>
                    <a:pt x="1956" y="151"/>
                  </a:cubicBezTo>
                  <a:cubicBezTo>
                    <a:pt x="1956" y="452"/>
                    <a:pt x="1880" y="853"/>
                    <a:pt x="1504" y="1053"/>
                  </a:cubicBezTo>
                  <a:cubicBezTo>
                    <a:pt x="1414" y="1110"/>
                    <a:pt x="1303" y="1136"/>
                    <a:pt x="1188" y="1136"/>
                  </a:cubicBezTo>
                  <a:cubicBezTo>
                    <a:pt x="1048" y="1136"/>
                    <a:pt x="902" y="1097"/>
                    <a:pt x="778" y="1028"/>
                  </a:cubicBezTo>
                  <a:cubicBezTo>
                    <a:pt x="477" y="853"/>
                    <a:pt x="352" y="502"/>
                    <a:pt x="276" y="151"/>
                  </a:cubicBezTo>
                  <a:cubicBezTo>
                    <a:pt x="256" y="89"/>
                    <a:pt x="201" y="44"/>
                    <a:pt x="155" y="44"/>
                  </a:cubicBezTo>
                  <a:cubicBezTo>
                    <a:pt x="145" y="44"/>
                    <a:pt x="135" y="46"/>
                    <a:pt x="126" y="51"/>
                  </a:cubicBezTo>
                  <a:cubicBezTo>
                    <a:pt x="51" y="51"/>
                    <a:pt x="1" y="126"/>
                    <a:pt x="26" y="201"/>
                  </a:cubicBezTo>
                  <a:cubicBezTo>
                    <a:pt x="126" y="602"/>
                    <a:pt x="251" y="1028"/>
                    <a:pt x="652" y="1254"/>
                  </a:cubicBezTo>
                  <a:cubicBezTo>
                    <a:pt x="803" y="1354"/>
                    <a:pt x="1003" y="1404"/>
                    <a:pt x="1179" y="1404"/>
                  </a:cubicBezTo>
                  <a:cubicBezTo>
                    <a:pt x="1329" y="1404"/>
                    <a:pt x="1504" y="1354"/>
                    <a:pt x="1630" y="1279"/>
                  </a:cubicBezTo>
                  <a:cubicBezTo>
                    <a:pt x="2031" y="1078"/>
                    <a:pt x="2206" y="677"/>
                    <a:pt x="2206" y="151"/>
                  </a:cubicBezTo>
                  <a:cubicBezTo>
                    <a:pt x="2206" y="76"/>
                    <a:pt x="2156" y="26"/>
                    <a:pt x="208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877525" y="4264275"/>
              <a:ext cx="144775" cy="105300"/>
            </a:xfrm>
            <a:custGeom>
              <a:avLst/>
              <a:gdLst/>
              <a:ahLst/>
              <a:cxnLst/>
              <a:rect l="l" t="t" r="r" b="b"/>
              <a:pathLst>
                <a:path w="5791" h="4212" extrusionOk="0">
                  <a:moveTo>
                    <a:pt x="2362" y="72"/>
                  </a:moveTo>
                  <a:cubicBezTo>
                    <a:pt x="2285" y="72"/>
                    <a:pt x="2208" y="74"/>
                    <a:pt x="2131" y="76"/>
                  </a:cubicBezTo>
                  <a:cubicBezTo>
                    <a:pt x="1479" y="101"/>
                    <a:pt x="1" y="1"/>
                    <a:pt x="1" y="953"/>
                  </a:cubicBezTo>
                  <a:cubicBezTo>
                    <a:pt x="151" y="891"/>
                    <a:pt x="308" y="865"/>
                    <a:pt x="464" y="865"/>
                  </a:cubicBezTo>
                  <a:cubicBezTo>
                    <a:pt x="621" y="865"/>
                    <a:pt x="778" y="891"/>
                    <a:pt x="928" y="928"/>
                  </a:cubicBezTo>
                  <a:cubicBezTo>
                    <a:pt x="1479" y="1104"/>
                    <a:pt x="1956" y="1404"/>
                    <a:pt x="2357" y="1805"/>
                  </a:cubicBezTo>
                  <a:cubicBezTo>
                    <a:pt x="2657" y="2131"/>
                    <a:pt x="2908" y="2482"/>
                    <a:pt x="3134" y="2858"/>
                  </a:cubicBezTo>
                  <a:cubicBezTo>
                    <a:pt x="3209" y="2983"/>
                    <a:pt x="3259" y="3084"/>
                    <a:pt x="3334" y="3184"/>
                  </a:cubicBezTo>
                  <a:cubicBezTo>
                    <a:pt x="3509" y="3510"/>
                    <a:pt x="3660" y="3835"/>
                    <a:pt x="3735" y="4211"/>
                  </a:cubicBezTo>
                  <a:cubicBezTo>
                    <a:pt x="4011" y="4136"/>
                    <a:pt x="4211" y="3835"/>
                    <a:pt x="4412" y="3635"/>
                  </a:cubicBezTo>
                  <a:cubicBezTo>
                    <a:pt x="4637" y="3384"/>
                    <a:pt x="4863" y="3134"/>
                    <a:pt x="5063" y="2833"/>
                  </a:cubicBezTo>
                  <a:cubicBezTo>
                    <a:pt x="5239" y="2607"/>
                    <a:pt x="5389" y="2332"/>
                    <a:pt x="5514" y="2056"/>
                  </a:cubicBezTo>
                  <a:cubicBezTo>
                    <a:pt x="5590" y="1855"/>
                    <a:pt x="5790" y="1379"/>
                    <a:pt x="5715" y="1154"/>
                  </a:cubicBezTo>
                  <a:cubicBezTo>
                    <a:pt x="5665" y="1028"/>
                    <a:pt x="5339" y="903"/>
                    <a:pt x="5189" y="803"/>
                  </a:cubicBezTo>
                  <a:cubicBezTo>
                    <a:pt x="4963" y="627"/>
                    <a:pt x="4712" y="502"/>
                    <a:pt x="4437" y="402"/>
                  </a:cubicBezTo>
                  <a:cubicBezTo>
                    <a:pt x="3782" y="176"/>
                    <a:pt x="3066" y="72"/>
                    <a:pt x="2362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878150" y="4285900"/>
              <a:ext cx="92125" cy="120525"/>
            </a:xfrm>
            <a:custGeom>
              <a:avLst/>
              <a:gdLst/>
              <a:ahLst/>
              <a:cxnLst/>
              <a:rect l="l" t="t" r="r" b="b"/>
              <a:pathLst>
                <a:path w="3685" h="4821" extrusionOk="0">
                  <a:moveTo>
                    <a:pt x="464" y="0"/>
                  </a:moveTo>
                  <a:cubicBezTo>
                    <a:pt x="314" y="0"/>
                    <a:pt x="164" y="26"/>
                    <a:pt x="26" y="88"/>
                  </a:cubicBezTo>
                  <a:cubicBezTo>
                    <a:pt x="26" y="88"/>
                    <a:pt x="26" y="113"/>
                    <a:pt x="26" y="138"/>
                  </a:cubicBezTo>
                  <a:cubicBezTo>
                    <a:pt x="1" y="1617"/>
                    <a:pt x="352" y="3096"/>
                    <a:pt x="828" y="4474"/>
                  </a:cubicBezTo>
                  <a:cubicBezTo>
                    <a:pt x="853" y="4600"/>
                    <a:pt x="903" y="4725"/>
                    <a:pt x="1028" y="4800"/>
                  </a:cubicBezTo>
                  <a:cubicBezTo>
                    <a:pt x="1063" y="4814"/>
                    <a:pt x="1102" y="4820"/>
                    <a:pt x="1143" y="4820"/>
                  </a:cubicBezTo>
                  <a:cubicBezTo>
                    <a:pt x="1248" y="4820"/>
                    <a:pt x="1364" y="4779"/>
                    <a:pt x="1454" y="4725"/>
                  </a:cubicBezTo>
                  <a:cubicBezTo>
                    <a:pt x="2231" y="4349"/>
                    <a:pt x="3109" y="3948"/>
                    <a:pt x="3685" y="3296"/>
                  </a:cubicBezTo>
                  <a:cubicBezTo>
                    <a:pt x="3635" y="2945"/>
                    <a:pt x="3459" y="2620"/>
                    <a:pt x="3309" y="2319"/>
                  </a:cubicBezTo>
                  <a:cubicBezTo>
                    <a:pt x="3234" y="2219"/>
                    <a:pt x="3184" y="2118"/>
                    <a:pt x="3109" y="1993"/>
                  </a:cubicBezTo>
                  <a:cubicBezTo>
                    <a:pt x="2883" y="1617"/>
                    <a:pt x="2632" y="1266"/>
                    <a:pt x="2332" y="940"/>
                  </a:cubicBezTo>
                  <a:cubicBezTo>
                    <a:pt x="1931" y="539"/>
                    <a:pt x="1454" y="239"/>
                    <a:pt x="903" y="63"/>
                  </a:cubicBezTo>
                  <a:cubicBezTo>
                    <a:pt x="765" y="26"/>
                    <a:pt x="615" y="0"/>
                    <a:pt x="46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1296075" y="4264275"/>
              <a:ext cx="145400" cy="105300"/>
            </a:xfrm>
            <a:custGeom>
              <a:avLst/>
              <a:gdLst/>
              <a:ahLst/>
              <a:cxnLst/>
              <a:rect l="l" t="t" r="r" b="b"/>
              <a:pathLst>
                <a:path w="5816" h="4212" extrusionOk="0">
                  <a:moveTo>
                    <a:pt x="3429" y="72"/>
                  </a:moveTo>
                  <a:cubicBezTo>
                    <a:pt x="2729" y="72"/>
                    <a:pt x="2031" y="176"/>
                    <a:pt x="1354" y="402"/>
                  </a:cubicBezTo>
                  <a:cubicBezTo>
                    <a:pt x="1103" y="502"/>
                    <a:pt x="828" y="627"/>
                    <a:pt x="602" y="803"/>
                  </a:cubicBezTo>
                  <a:cubicBezTo>
                    <a:pt x="477" y="903"/>
                    <a:pt x="151" y="1028"/>
                    <a:pt x="101" y="1154"/>
                  </a:cubicBezTo>
                  <a:cubicBezTo>
                    <a:pt x="1" y="1379"/>
                    <a:pt x="226" y="1855"/>
                    <a:pt x="301" y="2056"/>
                  </a:cubicBezTo>
                  <a:cubicBezTo>
                    <a:pt x="427" y="2332"/>
                    <a:pt x="552" y="2607"/>
                    <a:pt x="727" y="2833"/>
                  </a:cubicBezTo>
                  <a:cubicBezTo>
                    <a:pt x="928" y="3134"/>
                    <a:pt x="1154" y="3384"/>
                    <a:pt x="1404" y="3635"/>
                  </a:cubicBezTo>
                  <a:cubicBezTo>
                    <a:pt x="1605" y="3835"/>
                    <a:pt x="1805" y="4136"/>
                    <a:pt x="2081" y="4211"/>
                  </a:cubicBezTo>
                  <a:cubicBezTo>
                    <a:pt x="2131" y="3835"/>
                    <a:pt x="2306" y="3510"/>
                    <a:pt x="2482" y="3184"/>
                  </a:cubicBezTo>
                  <a:cubicBezTo>
                    <a:pt x="2532" y="3084"/>
                    <a:pt x="2607" y="2983"/>
                    <a:pt x="2657" y="2858"/>
                  </a:cubicBezTo>
                  <a:cubicBezTo>
                    <a:pt x="2883" y="2482"/>
                    <a:pt x="3159" y="2131"/>
                    <a:pt x="3459" y="1805"/>
                  </a:cubicBezTo>
                  <a:cubicBezTo>
                    <a:pt x="3860" y="1404"/>
                    <a:pt x="4336" y="1104"/>
                    <a:pt x="4888" y="928"/>
                  </a:cubicBezTo>
                  <a:cubicBezTo>
                    <a:pt x="5038" y="891"/>
                    <a:pt x="5195" y="865"/>
                    <a:pt x="5348" y="865"/>
                  </a:cubicBezTo>
                  <a:cubicBezTo>
                    <a:pt x="5502" y="865"/>
                    <a:pt x="5652" y="891"/>
                    <a:pt x="5790" y="953"/>
                  </a:cubicBezTo>
                  <a:cubicBezTo>
                    <a:pt x="5815" y="1"/>
                    <a:pt x="4336" y="101"/>
                    <a:pt x="3660" y="76"/>
                  </a:cubicBezTo>
                  <a:cubicBezTo>
                    <a:pt x="3583" y="74"/>
                    <a:pt x="3506" y="72"/>
                    <a:pt x="3429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1348075" y="4285900"/>
              <a:ext cx="92775" cy="120525"/>
            </a:xfrm>
            <a:custGeom>
              <a:avLst/>
              <a:gdLst/>
              <a:ahLst/>
              <a:cxnLst/>
              <a:rect l="l" t="t" r="r" b="b"/>
              <a:pathLst>
                <a:path w="3711" h="4821" extrusionOk="0">
                  <a:moveTo>
                    <a:pt x="3234" y="0"/>
                  </a:moveTo>
                  <a:cubicBezTo>
                    <a:pt x="3090" y="0"/>
                    <a:pt x="2946" y="26"/>
                    <a:pt x="2808" y="63"/>
                  </a:cubicBezTo>
                  <a:cubicBezTo>
                    <a:pt x="2256" y="239"/>
                    <a:pt x="1780" y="539"/>
                    <a:pt x="1379" y="940"/>
                  </a:cubicBezTo>
                  <a:cubicBezTo>
                    <a:pt x="1079" y="1266"/>
                    <a:pt x="803" y="1617"/>
                    <a:pt x="577" y="1993"/>
                  </a:cubicBezTo>
                  <a:cubicBezTo>
                    <a:pt x="527" y="2118"/>
                    <a:pt x="452" y="2219"/>
                    <a:pt x="402" y="2319"/>
                  </a:cubicBezTo>
                  <a:cubicBezTo>
                    <a:pt x="226" y="2620"/>
                    <a:pt x="76" y="2945"/>
                    <a:pt x="1" y="3296"/>
                  </a:cubicBezTo>
                  <a:cubicBezTo>
                    <a:pt x="602" y="3948"/>
                    <a:pt x="1454" y="4349"/>
                    <a:pt x="2231" y="4725"/>
                  </a:cubicBezTo>
                  <a:cubicBezTo>
                    <a:pt x="2340" y="4779"/>
                    <a:pt x="2448" y="4820"/>
                    <a:pt x="2557" y="4820"/>
                  </a:cubicBezTo>
                  <a:cubicBezTo>
                    <a:pt x="2599" y="4820"/>
                    <a:pt x="2641" y="4814"/>
                    <a:pt x="2683" y="4800"/>
                  </a:cubicBezTo>
                  <a:cubicBezTo>
                    <a:pt x="2783" y="4725"/>
                    <a:pt x="2833" y="4600"/>
                    <a:pt x="2883" y="4474"/>
                  </a:cubicBezTo>
                  <a:cubicBezTo>
                    <a:pt x="3359" y="3096"/>
                    <a:pt x="3710" y="1617"/>
                    <a:pt x="3660" y="138"/>
                  </a:cubicBezTo>
                  <a:cubicBezTo>
                    <a:pt x="3660" y="113"/>
                    <a:pt x="3660" y="88"/>
                    <a:pt x="3660" y="88"/>
                  </a:cubicBezTo>
                  <a:cubicBezTo>
                    <a:pt x="3522" y="26"/>
                    <a:pt x="3378" y="0"/>
                    <a:pt x="323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1012875" y="4582725"/>
              <a:ext cx="48900" cy="62600"/>
            </a:xfrm>
            <a:custGeom>
              <a:avLst/>
              <a:gdLst/>
              <a:ahLst/>
              <a:cxnLst/>
              <a:rect l="l" t="t" r="r" b="b"/>
              <a:pathLst>
                <a:path w="1956" h="2504" extrusionOk="0">
                  <a:moveTo>
                    <a:pt x="940" y="1"/>
                  </a:moveTo>
                  <a:cubicBezTo>
                    <a:pt x="877" y="1"/>
                    <a:pt x="815" y="7"/>
                    <a:pt x="752" y="20"/>
                  </a:cubicBezTo>
                  <a:cubicBezTo>
                    <a:pt x="527" y="70"/>
                    <a:pt x="351" y="270"/>
                    <a:pt x="251" y="496"/>
                  </a:cubicBezTo>
                  <a:cubicBezTo>
                    <a:pt x="0" y="997"/>
                    <a:pt x="100" y="1599"/>
                    <a:pt x="401" y="2075"/>
                  </a:cubicBezTo>
                  <a:cubicBezTo>
                    <a:pt x="527" y="2275"/>
                    <a:pt x="727" y="2476"/>
                    <a:pt x="1003" y="2501"/>
                  </a:cubicBezTo>
                  <a:cubicBezTo>
                    <a:pt x="1020" y="2503"/>
                    <a:pt x="1038" y="2503"/>
                    <a:pt x="1055" y="2503"/>
                  </a:cubicBezTo>
                  <a:cubicBezTo>
                    <a:pt x="1310" y="2503"/>
                    <a:pt x="1539" y="2336"/>
                    <a:pt x="1679" y="2125"/>
                  </a:cubicBezTo>
                  <a:cubicBezTo>
                    <a:pt x="1905" y="1749"/>
                    <a:pt x="1955" y="1148"/>
                    <a:pt x="1880" y="747"/>
                  </a:cubicBezTo>
                  <a:cubicBezTo>
                    <a:pt x="1855" y="496"/>
                    <a:pt x="1705" y="245"/>
                    <a:pt x="1454" y="120"/>
                  </a:cubicBezTo>
                  <a:cubicBezTo>
                    <a:pt x="1354" y="70"/>
                    <a:pt x="1228" y="20"/>
                    <a:pt x="1128" y="20"/>
                  </a:cubicBezTo>
                  <a:cubicBezTo>
                    <a:pt x="1065" y="7"/>
                    <a:pt x="1003" y="1"/>
                    <a:pt x="940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1249700" y="4582725"/>
              <a:ext cx="49525" cy="62600"/>
            </a:xfrm>
            <a:custGeom>
              <a:avLst/>
              <a:gdLst/>
              <a:ahLst/>
              <a:cxnLst/>
              <a:rect l="l" t="t" r="r" b="b"/>
              <a:pathLst>
                <a:path w="1981" h="2504" extrusionOk="0">
                  <a:moveTo>
                    <a:pt x="944" y="1"/>
                  </a:moveTo>
                  <a:cubicBezTo>
                    <a:pt x="884" y="1"/>
                    <a:pt x="828" y="7"/>
                    <a:pt x="778" y="20"/>
                  </a:cubicBezTo>
                  <a:cubicBezTo>
                    <a:pt x="527" y="70"/>
                    <a:pt x="352" y="270"/>
                    <a:pt x="252" y="496"/>
                  </a:cubicBezTo>
                  <a:cubicBezTo>
                    <a:pt x="1" y="997"/>
                    <a:pt x="101" y="1599"/>
                    <a:pt x="402" y="2075"/>
                  </a:cubicBezTo>
                  <a:cubicBezTo>
                    <a:pt x="527" y="2275"/>
                    <a:pt x="728" y="2476"/>
                    <a:pt x="1003" y="2501"/>
                  </a:cubicBezTo>
                  <a:cubicBezTo>
                    <a:pt x="1021" y="2503"/>
                    <a:pt x="1039" y="2503"/>
                    <a:pt x="1056" y="2503"/>
                  </a:cubicBezTo>
                  <a:cubicBezTo>
                    <a:pt x="1311" y="2503"/>
                    <a:pt x="1539" y="2336"/>
                    <a:pt x="1680" y="2125"/>
                  </a:cubicBezTo>
                  <a:cubicBezTo>
                    <a:pt x="1931" y="1749"/>
                    <a:pt x="1981" y="1148"/>
                    <a:pt x="1906" y="747"/>
                  </a:cubicBezTo>
                  <a:cubicBezTo>
                    <a:pt x="1856" y="496"/>
                    <a:pt x="1730" y="245"/>
                    <a:pt x="1480" y="120"/>
                  </a:cubicBezTo>
                  <a:cubicBezTo>
                    <a:pt x="1379" y="70"/>
                    <a:pt x="1254" y="20"/>
                    <a:pt x="1129" y="20"/>
                  </a:cubicBezTo>
                  <a:cubicBezTo>
                    <a:pt x="1066" y="7"/>
                    <a:pt x="1003" y="1"/>
                    <a:pt x="944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920775" y="5058150"/>
              <a:ext cx="595875" cy="500650"/>
            </a:xfrm>
            <a:custGeom>
              <a:avLst/>
              <a:gdLst/>
              <a:ahLst/>
              <a:cxnLst/>
              <a:rect l="l" t="t" r="r" b="b"/>
              <a:pathLst>
                <a:path w="23835" h="20026" extrusionOk="0">
                  <a:moveTo>
                    <a:pt x="326" y="0"/>
                  </a:moveTo>
                  <a:cubicBezTo>
                    <a:pt x="276" y="101"/>
                    <a:pt x="226" y="176"/>
                    <a:pt x="150" y="276"/>
                  </a:cubicBezTo>
                  <a:cubicBezTo>
                    <a:pt x="25" y="1429"/>
                    <a:pt x="0" y="2582"/>
                    <a:pt x="150" y="3810"/>
                  </a:cubicBezTo>
                  <a:cubicBezTo>
                    <a:pt x="576" y="7118"/>
                    <a:pt x="2406" y="10853"/>
                    <a:pt x="4561" y="13434"/>
                  </a:cubicBezTo>
                  <a:cubicBezTo>
                    <a:pt x="5890" y="15013"/>
                    <a:pt x="7394" y="15915"/>
                    <a:pt x="9123" y="16692"/>
                  </a:cubicBezTo>
                  <a:cubicBezTo>
                    <a:pt x="9449" y="16818"/>
                    <a:pt x="9800" y="16993"/>
                    <a:pt x="10201" y="17168"/>
                  </a:cubicBezTo>
                  <a:cubicBezTo>
                    <a:pt x="12231" y="18021"/>
                    <a:pt x="14035" y="18923"/>
                    <a:pt x="16191" y="19549"/>
                  </a:cubicBezTo>
                  <a:cubicBezTo>
                    <a:pt x="16491" y="19650"/>
                    <a:pt x="16792" y="19725"/>
                    <a:pt x="17093" y="19775"/>
                  </a:cubicBezTo>
                  <a:cubicBezTo>
                    <a:pt x="17243" y="19825"/>
                    <a:pt x="17394" y="19825"/>
                    <a:pt x="17519" y="19850"/>
                  </a:cubicBezTo>
                  <a:cubicBezTo>
                    <a:pt x="17694" y="19900"/>
                    <a:pt x="17845" y="19925"/>
                    <a:pt x="17995" y="19950"/>
                  </a:cubicBezTo>
                  <a:cubicBezTo>
                    <a:pt x="18196" y="19975"/>
                    <a:pt x="18396" y="19975"/>
                    <a:pt x="18572" y="20000"/>
                  </a:cubicBezTo>
                  <a:cubicBezTo>
                    <a:pt x="18672" y="20000"/>
                    <a:pt x="18797" y="20026"/>
                    <a:pt x="18897" y="20026"/>
                  </a:cubicBezTo>
                  <a:lnTo>
                    <a:pt x="19775" y="20026"/>
                  </a:lnTo>
                  <a:cubicBezTo>
                    <a:pt x="20025" y="20026"/>
                    <a:pt x="20276" y="20000"/>
                    <a:pt x="20526" y="20000"/>
                  </a:cubicBezTo>
                  <a:cubicBezTo>
                    <a:pt x="20577" y="19975"/>
                    <a:pt x="20602" y="19975"/>
                    <a:pt x="20652" y="19975"/>
                  </a:cubicBezTo>
                  <a:cubicBezTo>
                    <a:pt x="20927" y="19950"/>
                    <a:pt x="21178" y="19900"/>
                    <a:pt x="21454" y="19850"/>
                  </a:cubicBezTo>
                  <a:lnTo>
                    <a:pt x="21504" y="19850"/>
                  </a:lnTo>
                  <a:cubicBezTo>
                    <a:pt x="21805" y="19800"/>
                    <a:pt x="22080" y="19725"/>
                    <a:pt x="22356" y="19650"/>
                  </a:cubicBezTo>
                  <a:lnTo>
                    <a:pt x="22381" y="19650"/>
                  </a:lnTo>
                  <a:cubicBezTo>
                    <a:pt x="22657" y="19574"/>
                    <a:pt x="22932" y="19474"/>
                    <a:pt x="23233" y="19374"/>
                  </a:cubicBezTo>
                  <a:cubicBezTo>
                    <a:pt x="23258" y="19299"/>
                    <a:pt x="23283" y="19224"/>
                    <a:pt x="23308" y="19123"/>
                  </a:cubicBezTo>
                  <a:cubicBezTo>
                    <a:pt x="23835" y="17269"/>
                    <a:pt x="22807" y="15364"/>
                    <a:pt x="21729" y="13760"/>
                  </a:cubicBezTo>
                  <a:cubicBezTo>
                    <a:pt x="20201" y="11454"/>
                    <a:pt x="19073" y="8672"/>
                    <a:pt x="17168" y="6642"/>
                  </a:cubicBezTo>
                  <a:cubicBezTo>
                    <a:pt x="16090" y="5514"/>
                    <a:pt x="14712" y="4612"/>
                    <a:pt x="13183" y="4286"/>
                  </a:cubicBezTo>
                  <a:cubicBezTo>
                    <a:pt x="12882" y="4236"/>
                    <a:pt x="12556" y="4186"/>
                    <a:pt x="12206" y="4186"/>
                  </a:cubicBezTo>
                  <a:cubicBezTo>
                    <a:pt x="12126" y="4182"/>
                    <a:pt x="12047" y="4180"/>
                    <a:pt x="11968" y="4180"/>
                  </a:cubicBezTo>
                  <a:cubicBezTo>
                    <a:pt x="11546" y="4180"/>
                    <a:pt x="11124" y="4239"/>
                    <a:pt x="10702" y="4386"/>
                  </a:cubicBezTo>
                  <a:cubicBezTo>
                    <a:pt x="8546" y="5138"/>
                    <a:pt x="8571" y="7294"/>
                    <a:pt x="7318" y="8797"/>
                  </a:cubicBezTo>
                  <a:cubicBezTo>
                    <a:pt x="6985" y="9194"/>
                    <a:pt x="6477" y="9486"/>
                    <a:pt x="5955" y="9486"/>
                  </a:cubicBezTo>
                  <a:cubicBezTo>
                    <a:pt x="5850" y="9486"/>
                    <a:pt x="5744" y="9474"/>
                    <a:pt x="5639" y="9449"/>
                  </a:cubicBezTo>
                  <a:cubicBezTo>
                    <a:pt x="5313" y="9374"/>
                    <a:pt x="5013" y="9173"/>
                    <a:pt x="4737" y="8948"/>
                  </a:cubicBezTo>
                  <a:cubicBezTo>
                    <a:pt x="2105" y="6817"/>
                    <a:pt x="1003" y="3334"/>
                    <a:pt x="32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935800" y="4798750"/>
              <a:ext cx="482475" cy="314275"/>
            </a:xfrm>
            <a:custGeom>
              <a:avLst/>
              <a:gdLst/>
              <a:ahLst/>
              <a:cxnLst/>
              <a:rect l="l" t="t" r="r" b="b"/>
              <a:pathLst>
                <a:path w="19299" h="12571" extrusionOk="0">
                  <a:moveTo>
                    <a:pt x="18848" y="0"/>
                  </a:moveTo>
                  <a:cubicBezTo>
                    <a:pt x="17670" y="953"/>
                    <a:pt x="16367" y="1830"/>
                    <a:pt x="14938" y="2356"/>
                  </a:cubicBezTo>
                  <a:cubicBezTo>
                    <a:pt x="13107" y="3056"/>
                    <a:pt x="11173" y="3448"/>
                    <a:pt x="9228" y="3448"/>
                  </a:cubicBezTo>
                  <a:cubicBezTo>
                    <a:pt x="8458" y="3448"/>
                    <a:pt x="7686" y="3387"/>
                    <a:pt x="6918" y="3259"/>
                  </a:cubicBezTo>
                  <a:cubicBezTo>
                    <a:pt x="5590" y="3033"/>
                    <a:pt x="4537" y="2707"/>
                    <a:pt x="3384" y="2005"/>
                  </a:cubicBezTo>
                  <a:cubicBezTo>
                    <a:pt x="2657" y="1579"/>
                    <a:pt x="1930" y="1103"/>
                    <a:pt x="1254" y="602"/>
                  </a:cubicBezTo>
                  <a:cubicBezTo>
                    <a:pt x="853" y="2832"/>
                    <a:pt x="477" y="5038"/>
                    <a:pt x="101" y="7269"/>
                  </a:cubicBezTo>
                  <a:cubicBezTo>
                    <a:pt x="76" y="7419"/>
                    <a:pt x="26" y="7544"/>
                    <a:pt x="1" y="7695"/>
                  </a:cubicBezTo>
                  <a:cubicBezTo>
                    <a:pt x="477" y="8121"/>
                    <a:pt x="1078" y="9023"/>
                    <a:pt x="1379" y="9324"/>
                  </a:cubicBezTo>
                  <a:cubicBezTo>
                    <a:pt x="2732" y="10552"/>
                    <a:pt x="4311" y="11504"/>
                    <a:pt x="6041" y="12056"/>
                  </a:cubicBezTo>
                  <a:cubicBezTo>
                    <a:pt x="7096" y="12394"/>
                    <a:pt x="8207" y="12571"/>
                    <a:pt x="9314" y="12571"/>
                  </a:cubicBezTo>
                  <a:cubicBezTo>
                    <a:pt x="10992" y="12571"/>
                    <a:pt x="12661" y="12165"/>
                    <a:pt x="14111" y="11304"/>
                  </a:cubicBezTo>
                  <a:cubicBezTo>
                    <a:pt x="15439" y="10527"/>
                    <a:pt x="16592" y="9274"/>
                    <a:pt x="16793" y="7770"/>
                  </a:cubicBezTo>
                  <a:cubicBezTo>
                    <a:pt x="16968" y="6216"/>
                    <a:pt x="16141" y="4787"/>
                    <a:pt x="15339" y="3459"/>
                  </a:cubicBezTo>
                  <a:cubicBezTo>
                    <a:pt x="16893" y="3083"/>
                    <a:pt x="18296" y="2181"/>
                    <a:pt x="19299" y="953"/>
                  </a:cubicBezTo>
                  <a:cubicBezTo>
                    <a:pt x="19174" y="627"/>
                    <a:pt x="19023" y="301"/>
                    <a:pt x="18848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1087425" y="5187575"/>
              <a:ext cx="343400" cy="385025"/>
            </a:xfrm>
            <a:custGeom>
              <a:avLst/>
              <a:gdLst/>
              <a:ahLst/>
              <a:cxnLst/>
              <a:rect l="l" t="t" r="r" b="b"/>
              <a:pathLst>
                <a:path w="13736" h="15401" extrusionOk="0">
                  <a:moveTo>
                    <a:pt x="5227" y="1"/>
                  </a:moveTo>
                  <a:cubicBezTo>
                    <a:pt x="4359" y="1"/>
                    <a:pt x="3507" y="277"/>
                    <a:pt x="2833" y="914"/>
                  </a:cubicBezTo>
                  <a:cubicBezTo>
                    <a:pt x="1630" y="2067"/>
                    <a:pt x="1605" y="3996"/>
                    <a:pt x="1905" y="5625"/>
                  </a:cubicBezTo>
                  <a:cubicBezTo>
                    <a:pt x="2357" y="8031"/>
                    <a:pt x="3334" y="9836"/>
                    <a:pt x="4612" y="11866"/>
                  </a:cubicBezTo>
                  <a:cubicBezTo>
                    <a:pt x="4427" y="11849"/>
                    <a:pt x="4241" y="11841"/>
                    <a:pt x="4054" y="11841"/>
                  </a:cubicBezTo>
                  <a:cubicBezTo>
                    <a:pt x="3127" y="11841"/>
                    <a:pt x="2188" y="12046"/>
                    <a:pt x="1354" y="12443"/>
                  </a:cubicBezTo>
                  <a:cubicBezTo>
                    <a:pt x="702" y="12743"/>
                    <a:pt x="1" y="13295"/>
                    <a:pt x="126" y="14021"/>
                  </a:cubicBezTo>
                  <a:cubicBezTo>
                    <a:pt x="226" y="14748"/>
                    <a:pt x="1103" y="15074"/>
                    <a:pt x="1855" y="15174"/>
                  </a:cubicBezTo>
                  <a:cubicBezTo>
                    <a:pt x="2936" y="15348"/>
                    <a:pt x="4024" y="15401"/>
                    <a:pt x="5116" y="15401"/>
                  </a:cubicBezTo>
                  <a:cubicBezTo>
                    <a:pt x="6074" y="15401"/>
                    <a:pt x="7035" y="15360"/>
                    <a:pt x="7996" y="15325"/>
                  </a:cubicBezTo>
                  <a:cubicBezTo>
                    <a:pt x="9374" y="15275"/>
                    <a:pt x="10753" y="15225"/>
                    <a:pt x="12131" y="15124"/>
                  </a:cubicBezTo>
                  <a:cubicBezTo>
                    <a:pt x="12457" y="15099"/>
                    <a:pt x="12833" y="15074"/>
                    <a:pt x="13083" y="14874"/>
                  </a:cubicBezTo>
                  <a:cubicBezTo>
                    <a:pt x="13735" y="14347"/>
                    <a:pt x="13334" y="12292"/>
                    <a:pt x="13209" y="11515"/>
                  </a:cubicBezTo>
                  <a:cubicBezTo>
                    <a:pt x="12657" y="8107"/>
                    <a:pt x="10928" y="4773"/>
                    <a:pt x="8973" y="1941"/>
                  </a:cubicBezTo>
                  <a:cubicBezTo>
                    <a:pt x="8188" y="779"/>
                    <a:pt x="6685" y="1"/>
                    <a:pt x="5227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972150" y="4897700"/>
              <a:ext cx="375325" cy="188900"/>
            </a:xfrm>
            <a:custGeom>
              <a:avLst/>
              <a:gdLst/>
              <a:ahLst/>
              <a:cxnLst/>
              <a:rect l="l" t="t" r="r" b="b"/>
              <a:pathLst>
                <a:path w="15013" h="7556" extrusionOk="0">
                  <a:moveTo>
                    <a:pt x="1314" y="1"/>
                  </a:moveTo>
                  <a:cubicBezTo>
                    <a:pt x="1112" y="1"/>
                    <a:pt x="914" y="45"/>
                    <a:pt x="727" y="153"/>
                  </a:cubicBezTo>
                  <a:cubicBezTo>
                    <a:pt x="326" y="378"/>
                    <a:pt x="100" y="829"/>
                    <a:pt x="75" y="1281"/>
                  </a:cubicBezTo>
                  <a:cubicBezTo>
                    <a:pt x="0" y="2383"/>
                    <a:pt x="827" y="3787"/>
                    <a:pt x="1554" y="4564"/>
                  </a:cubicBezTo>
                  <a:cubicBezTo>
                    <a:pt x="2506" y="5641"/>
                    <a:pt x="3785" y="6393"/>
                    <a:pt x="5113" y="6920"/>
                  </a:cubicBezTo>
                  <a:cubicBezTo>
                    <a:pt x="6183" y="7343"/>
                    <a:pt x="7401" y="7556"/>
                    <a:pt x="8620" y="7556"/>
                  </a:cubicBezTo>
                  <a:cubicBezTo>
                    <a:pt x="9857" y="7556"/>
                    <a:pt x="11095" y="7336"/>
                    <a:pt x="12181" y="6895"/>
                  </a:cubicBezTo>
                  <a:cubicBezTo>
                    <a:pt x="12882" y="6619"/>
                    <a:pt x="13559" y="6268"/>
                    <a:pt x="14085" y="5742"/>
                  </a:cubicBezTo>
                  <a:cubicBezTo>
                    <a:pt x="14612" y="5215"/>
                    <a:pt x="14988" y="4514"/>
                    <a:pt x="15013" y="3762"/>
                  </a:cubicBezTo>
                  <a:cubicBezTo>
                    <a:pt x="15013" y="3311"/>
                    <a:pt x="14887" y="2634"/>
                    <a:pt x="14787" y="2183"/>
                  </a:cubicBezTo>
                  <a:cubicBezTo>
                    <a:pt x="14662" y="1556"/>
                    <a:pt x="14236" y="980"/>
                    <a:pt x="13634" y="779"/>
                  </a:cubicBezTo>
                  <a:cubicBezTo>
                    <a:pt x="13446" y="712"/>
                    <a:pt x="13243" y="688"/>
                    <a:pt x="13038" y="688"/>
                  </a:cubicBezTo>
                  <a:cubicBezTo>
                    <a:pt x="12860" y="688"/>
                    <a:pt x="12681" y="706"/>
                    <a:pt x="12506" y="729"/>
                  </a:cubicBezTo>
                  <a:cubicBezTo>
                    <a:pt x="11730" y="854"/>
                    <a:pt x="11128" y="1255"/>
                    <a:pt x="10401" y="1431"/>
                  </a:cubicBezTo>
                  <a:cubicBezTo>
                    <a:pt x="9634" y="1584"/>
                    <a:pt x="8847" y="1661"/>
                    <a:pt x="8075" y="1661"/>
                  </a:cubicBezTo>
                  <a:cubicBezTo>
                    <a:pt x="7964" y="1661"/>
                    <a:pt x="7854" y="1660"/>
                    <a:pt x="7745" y="1656"/>
                  </a:cubicBezTo>
                  <a:cubicBezTo>
                    <a:pt x="6491" y="1631"/>
                    <a:pt x="5263" y="1406"/>
                    <a:pt x="4085" y="1005"/>
                  </a:cubicBezTo>
                  <a:cubicBezTo>
                    <a:pt x="3659" y="854"/>
                    <a:pt x="3233" y="679"/>
                    <a:pt x="2832" y="504"/>
                  </a:cubicBezTo>
                  <a:cubicBezTo>
                    <a:pt x="2350" y="271"/>
                    <a:pt x="1817" y="1"/>
                    <a:pt x="1314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1576775" y="5155275"/>
              <a:ext cx="118450" cy="339000"/>
            </a:xfrm>
            <a:custGeom>
              <a:avLst/>
              <a:gdLst/>
              <a:ahLst/>
              <a:cxnLst/>
              <a:rect l="l" t="t" r="r" b="b"/>
              <a:pathLst>
                <a:path w="4738" h="13560" extrusionOk="0">
                  <a:moveTo>
                    <a:pt x="2231" y="0"/>
                  </a:moveTo>
                  <a:cubicBezTo>
                    <a:pt x="1479" y="150"/>
                    <a:pt x="728" y="351"/>
                    <a:pt x="1" y="627"/>
                  </a:cubicBezTo>
                  <a:cubicBezTo>
                    <a:pt x="1354" y="2030"/>
                    <a:pt x="1830" y="4411"/>
                    <a:pt x="2156" y="6191"/>
                  </a:cubicBezTo>
                  <a:cubicBezTo>
                    <a:pt x="2632" y="8647"/>
                    <a:pt x="2582" y="11178"/>
                    <a:pt x="2056" y="13559"/>
                  </a:cubicBezTo>
                  <a:cubicBezTo>
                    <a:pt x="2332" y="13534"/>
                    <a:pt x="2632" y="13509"/>
                    <a:pt x="2933" y="13434"/>
                  </a:cubicBezTo>
                  <a:cubicBezTo>
                    <a:pt x="3384" y="13359"/>
                    <a:pt x="3860" y="13258"/>
                    <a:pt x="4312" y="13158"/>
                  </a:cubicBezTo>
                  <a:cubicBezTo>
                    <a:pt x="4738" y="10752"/>
                    <a:pt x="4738" y="8221"/>
                    <a:pt x="4261" y="5790"/>
                  </a:cubicBezTo>
                  <a:cubicBezTo>
                    <a:pt x="3936" y="4035"/>
                    <a:pt x="3484" y="1755"/>
                    <a:pt x="2231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1754725" y="5152750"/>
              <a:ext cx="72700" cy="315825"/>
            </a:xfrm>
            <a:custGeom>
              <a:avLst/>
              <a:gdLst/>
              <a:ahLst/>
              <a:cxnLst/>
              <a:rect l="l" t="t" r="r" b="b"/>
              <a:pathLst>
                <a:path w="2908" h="12633" extrusionOk="0">
                  <a:moveTo>
                    <a:pt x="76" y="1"/>
                  </a:moveTo>
                  <a:cubicBezTo>
                    <a:pt x="76" y="26"/>
                    <a:pt x="76" y="26"/>
                    <a:pt x="76" y="51"/>
                  </a:cubicBezTo>
                  <a:cubicBezTo>
                    <a:pt x="803" y="1881"/>
                    <a:pt x="752" y="4036"/>
                    <a:pt x="702" y="5916"/>
                  </a:cubicBezTo>
                  <a:cubicBezTo>
                    <a:pt x="652" y="7996"/>
                    <a:pt x="602" y="10352"/>
                    <a:pt x="26" y="12507"/>
                  </a:cubicBezTo>
                  <a:cubicBezTo>
                    <a:pt x="26" y="12532"/>
                    <a:pt x="26" y="12582"/>
                    <a:pt x="1" y="12633"/>
                  </a:cubicBezTo>
                  <a:cubicBezTo>
                    <a:pt x="778" y="12457"/>
                    <a:pt x="1529" y="12282"/>
                    <a:pt x="2306" y="12156"/>
                  </a:cubicBezTo>
                  <a:cubicBezTo>
                    <a:pt x="2732" y="10051"/>
                    <a:pt x="2783" y="7896"/>
                    <a:pt x="2833" y="5966"/>
                  </a:cubicBezTo>
                  <a:cubicBezTo>
                    <a:pt x="2883" y="4337"/>
                    <a:pt x="2908" y="2532"/>
                    <a:pt x="2532" y="753"/>
                  </a:cubicBezTo>
                  <a:cubicBezTo>
                    <a:pt x="1905" y="502"/>
                    <a:pt x="1279" y="277"/>
                    <a:pt x="627" y="126"/>
                  </a:cubicBezTo>
                  <a:cubicBezTo>
                    <a:pt x="452" y="76"/>
                    <a:pt x="251" y="26"/>
                    <a:pt x="7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1899475" y="5221050"/>
              <a:ext cx="72075" cy="233125"/>
            </a:xfrm>
            <a:custGeom>
              <a:avLst/>
              <a:gdLst/>
              <a:ahLst/>
              <a:cxnLst/>
              <a:rect l="l" t="t" r="r" b="b"/>
              <a:pathLst>
                <a:path w="2883" h="9325" extrusionOk="0">
                  <a:moveTo>
                    <a:pt x="426" y="1"/>
                  </a:moveTo>
                  <a:lnTo>
                    <a:pt x="426" y="1"/>
                  </a:lnTo>
                  <a:cubicBezTo>
                    <a:pt x="852" y="2933"/>
                    <a:pt x="551" y="6041"/>
                    <a:pt x="0" y="9149"/>
                  </a:cubicBezTo>
                  <a:cubicBezTo>
                    <a:pt x="201" y="9149"/>
                    <a:pt x="401" y="9149"/>
                    <a:pt x="602" y="9174"/>
                  </a:cubicBezTo>
                  <a:cubicBezTo>
                    <a:pt x="1128" y="9199"/>
                    <a:pt x="1629" y="9249"/>
                    <a:pt x="2155" y="9324"/>
                  </a:cubicBezTo>
                  <a:cubicBezTo>
                    <a:pt x="2607" y="6642"/>
                    <a:pt x="2882" y="3885"/>
                    <a:pt x="2707" y="1179"/>
                  </a:cubicBezTo>
                  <a:cubicBezTo>
                    <a:pt x="1930" y="828"/>
                    <a:pt x="1178" y="402"/>
                    <a:pt x="42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871900" y="4618750"/>
              <a:ext cx="125325" cy="120675"/>
            </a:xfrm>
            <a:custGeom>
              <a:avLst/>
              <a:gdLst/>
              <a:ahLst/>
              <a:cxnLst/>
              <a:rect l="l" t="t" r="r" b="b"/>
              <a:pathLst>
                <a:path w="5013" h="4827" extrusionOk="0">
                  <a:moveTo>
                    <a:pt x="2499" y="0"/>
                  </a:moveTo>
                  <a:cubicBezTo>
                    <a:pt x="1249" y="0"/>
                    <a:pt x="196" y="971"/>
                    <a:pt x="100" y="2238"/>
                  </a:cubicBezTo>
                  <a:cubicBezTo>
                    <a:pt x="0" y="3566"/>
                    <a:pt x="1003" y="4719"/>
                    <a:pt x="2331" y="4819"/>
                  </a:cubicBezTo>
                  <a:cubicBezTo>
                    <a:pt x="2392" y="4824"/>
                    <a:pt x="2453" y="4826"/>
                    <a:pt x="2514" y="4826"/>
                  </a:cubicBezTo>
                  <a:cubicBezTo>
                    <a:pt x="3764" y="4826"/>
                    <a:pt x="4817" y="3856"/>
                    <a:pt x="4912" y="2589"/>
                  </a:cubicBezTo>
                  <a:cubicBezTo>
                    <a:pt x="5013" y="1261"/>
                    <a:pt x="4010" y="108"/>
                    <a:pt x="2682" y="7"/>
                  </a:cubicBezTo>
                  <a:cubicBezTo>
                    <a:pt x="2620" y="3"/>
                    <a:pt x="2559" y="0"/>
                    <a:pt x="2499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331175" y="4621875"/>
              <a:ext cx="125950" cy="120675"/>
            </a:xfrm>
            <a:custGeom>
              <a:avLst/>
              <a:gdLst/>
              <a:ahLst/>
              <a:cxnLst/>
              <a:rect l="l" t="t" r="r" b="b"/>
              <a:pathLst>
                <a:path w="5038" h="4827" extrusionOk="0">
                  <a:moveTo>
                    <a:pt x="2520" y="1"/>
                  </a:moveTo>
                  <a:cubicBezTo>
                    <a:pt x="1270" y="1"/>
                    <a:pt x="196" y="948"/>
                    <a:pt x="100" y="2213"/>
                  </a:cubicBezTo>
                  <a:cubicBezTo>
                    <a:pt x="0" y="3542"/>
                    <a:pt x="1003" y="4719"/>
                    <a:pt x="2331" y="4820"/>
                  </a:cubicBezTo>
                  <a:cubicBezTo>
                    <a:pt x="2392" y="4824"/>
                    <a:pt x="2453" y="4827"/>
                    <a:pt x="2514" y="4827"/>
                  </a:cubicBezTo>
                  <a:cubicBezTo>
                    <a:pt x="3766" y="4827"/>
                    <a:pt x="4842" y="3856"/>
                    <a:pt x="4938" y="2589"/>
                  </a:cubicBezTo>
                  <a:cubicBezTo>
                    <a:pt x="5038" y="1261"/>
                    <a:pt x="4035" y="108"/>
                    <a:pt x="2707" y="8"/>
                  </a:cubicBezTo>
                  <a:cubicBezTo>
                    <a:pt x="2644" y="3"/>
                    <a:pt x="2582" y="1"/>
                    <a:pt x="2520" y="1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782300" y="4813900"/>
              <a:ext cx="76450" cy="140625"/>
            </a:xfrm>
            <a:custGeom>
              <a:avLst/>
              <a:gdLst/>
              <a:ahLst/>
              <a:cxnLst/>
              <a:rect l="l" t="t" r="r" b="b"/>
              <a:pathLst>
                <a:path w="3058" h="5625" extrusionOk="0">
                  <a:moveTo>
                    <a:pt x="1799" y="1"/>
                  </a:moveTo>
                  <a:cubicBezTo>
                    <a:pt x="1752" y="1"/>
                    <a:pt x="1704" y="7"/>
                    <a:pt x="1654" y="21"/>
                  </a:cubicBezTo>
                  <a:cubicBezTo>
                    <a:pt x="978" y="196"/>
                    <a:pt x="501" y="1399"/>
                    <a:pt x="301" y="1976"/>
                  </a:cubicBezTo>
                  <a:cubicBezTo>
                    <a:pt x="125" y="2527"/>
                    <a:pt x="0" y="3079"/>
                    <a:pt x="25" y="3630"/>
                  </a:cubicBezTo>
                  <a:cubicBezTo>
                    <a:pt x="25" y="4181"/>
                    <a:pt x="201" y="4758"/>
                    <a:pt x="552" y="5184"/>
                  </a:cubicBezTo>
                  <a:cubicBezTo>
                    <a:pt x="702" y="5359"/>
                    <a:pt x="877" y="5510"/>
                    <a:pt x="1103" y="5585"/>
                  </a:cubicBezTo>
                  <a:cubicBezTo>
                    <a:pt x="1193" y="5612"/>
                    <a:pt x="1283" y="5624"/>
                    <a:pt x="1373" y="5624"/>
                  </a:cubicBezTo>
                  <a:cubicBezTo>
                    <a:pt x="1786" y="5624"/>
                    <a:pt x="2189" y="5363"/>
                    <a:pt x="2456" y="5034"/>
                  </a:cubicBezTo>
                  <a:cubicBezTo>
                    <a:pt x="2907" y="4482"/>
                    <a:pt x="3058" y="3755"/>
                    <a:pt x="3058" y="3054"/>
                  </a:cubicBezTo>
                  <a:cubicBezTo>
                    <a:pt x="3058" y="2410"/>
                    <a:pt x="2695" y="1"/>
                    <a:pt x="1799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80" name="Google Shape;1580;p32">
            <a:hlinkClick r:id="" action="ppaction://noaction"/>
          </p:cNvPr>
          <p:cNvSpPr/>
          <p:nvPr/>
        </p:nvSpPr>
        <p:spPr>
          <a:xfrm>
            <a:off x="10808967" y="719333"/>
            <a:ext cx="432000" cy="432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1" name="Google Shape;1581;p32"/>
          <p:cNvSpPr/>
          <p:nvPr/>
        </p:nvSpPr>
        <p:spPr>
          <a:xfrm flipH="1">
            <a:off x="10897567" y="807933"/>
            <a:ext cx="254800" cy="25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2" name="Google Shape;1582;p32">
            <a:hlinkClick r:id="" action="ppaction://noaction"/>
          </p:cNvPr>
          <p:cNvSpPr/>
          <p:nvPr/>
        </p:nvSpPr>
        <p:spPr>
          <a:xfrm>
            <a:off x="10332433" y="719333"/>
            <a:ext cx="432000" cy="432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10421033" y="807933"/>
            <a:ext cx="254800" cy="25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2013;p36"/>
          <p:cNvSpPr txBox="1">
            <a:spLocks noGrp="1"/>
          </p:cNvSpPr>
          <p:nvPr>
            <p:ph type="title"/>
          </p:nvPr>
        </p:nvSpPr>
        <p:spPr>
          <a:xfrm>
            <a:off x="1022985" y="387350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B2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B2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B2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solidFill>
                  <a:srgbClr val="B2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b="1" dirty="0">
              <a:solidFill>
                <a:srgbClr val="B20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Google Shape;1361;p31">
            <a:hlinkClick r:id="" action="ppaction://noaction"/>
          </p:cNvPr>
          <p:cNvSpPr/>
          <p:nvPr/>
        </p:nvSpPr>
        <p:spPr>
          <a:xfrm>
            <a:off x="5687437" y="4546600"/>
            <a:ext cx="1932563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35" b="1" dirty="0" err="1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5" b="1" dirty="0" err="1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5" b="1" dirty="0" err="1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135" b="1" dirty="0">
              <a:solidFill>
                <a:srgbClr val="B0028B"/>
              </a:solidFill>
              <a:latin typeface="Times New Roman" panose="02020603050405020304" pitchFamily="18" charset="0"/>
              <a:ea typeface="Barlow Medium" panose="00000600000000000000"/>
              <a:cs typeface="Times New Roman" panose="02020603050405020304" pitchFamily="18" charset="0"/>
              <a:sym typeface="Barlow Medium" panose="00000600000000000000"/>
            </a:endParaRPr>
          </a:p>
        </p:txBody>
      </p:sp>
      <p:sp>
        <p:nvSpPr>
          <p:cNvPr id="78" name="Google Shape;1361;p31">
            <a:hlinkClick r:id="" action="ppaction://noaction"/>
          </p:cNvPr>
          <p:cNvSpPr/>
          <p:nvPr/>
        </p:nvSpPr>
        <p:spPr>
          <a:xfrm>
            <a:off x="3402965" y="4401186"/>
            <a:ext cx="1930400" cy="71119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sz="2135" b="1" dirty="0" err="1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cơ</a:t>
            </a:r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5" b="1" dirty="0" err="1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135" b="1" dirty="0">
              <a:solidFill>
                <a:srgbClr val="B0028B"/>
              </a:solidFill>
              <a:latin typeface="Times New Roman" panose="02020603050405020304" pitchFamily="18" charset="0"/>
              <a:ea typeface="Barlow Medium" panose="00000600000000000000"/>
              <a:cs typeface="Times New Roman" panose="02020603050405020304" pitchFamily="18" charset="0"/>
              <a:sym typeface="Barlow Medium" panose="00000600000000000000"/>
            </a:endParaRPr>
          </a:p>
        </p:txBody>
      </p:sp>
      <p:sp>
        <p:nvSpPr>
          <p:cNvPr id="79" name="Google Shape;1361;p31">
            <a:hlinkClick r:id="" action="ppaction://noaction"/>
          </p:cNvPr>
          <p:cNvSpPr/>
          <p:nvPr/>
        </p:nvSpPr>
        <p:spPr>
          <a:xfrm>
            <a:off x="3454400" y="3530600"/>
            <a:ext cx="1826637" cy="5832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135" b="1" dirty="0" err="1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ea typeface="Barlow Medium" panose="00000600000000000000"/>
                <a:cs typeface="Times New Roman" panose="02020603050405020304" pitchFamily="18" charset="0"/>
                <a:sym typeface="Barlow Medium" panose="00000600000000000000"/>
              </a:rPr>
              <a:t> </a:t>
            </a:r>
            <a:endParaRPr sz="2135" b="1" dirty="0">
              <a:solidFill>
                <a:srgbClr val="B0028B"/>
              </a:solidFill>
              <a:latin typeface="Times New Roman" panose="02020603050405020304" pitchFamily="18" charset="0"/>
              <a:ea typeface="Barlow Medium" panose="00000600000000000000"/>
              <a:cs typeface="Times New Roman" panose="02020603050405020304" pitchFamily="18" charset="0"/>
              <a:sym typeface="Barlow Medium" panose="00000600000000000000"/>
            </a:endParaRPr>
          </a:p>
        </p:txBody>
      </p:sp>
      <p:sp>
        <p:nvSpPr>
          <p:cNvPr id="80" name="Google Shape;1361;p31">
            <a:hlinkClick r:id="" action="ppaction://noaction"/>
          </p:cNvPr>
          <p:cNvSpPr/>
          <p:nvPr/>
        </p:nvSpPr>
        <p:spPr>
          <a:xfrm>
            <a:off x="5791200" y="3530600"/>
            <a:ext cx="1727200" cy="5832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35" b="1" dirty="0" err="1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35" b="1" dirty="0" err="1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135" b="1" dirty="0">
              <a:solidFill>
                <a:srgbClr val="B0028B"/>
              </a:solidFill>
              <a:latin typeface="Times New Roman" panose="02020603050405020304" pitchFamily="18" charset="0"/>
              <a:ea typeface="Barlow Medium" panose="00000600000000000000"/>
              <a:cs typeface="Times New Roman" panose="02020603050405020304" pitchFamily="18" charset="0"/>
              <a:sym typeface="Barlow Medium" panose="00000600000000000000"/>
            </a:endParaRPr>
          </a:p>
        </p:txBody>
      </p:sp>
      <p:pic>
        <p:nvPicPr>
          <p:cNvPr id="81" name="Nhạc đáp a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2006600"/>
            <a:ext cx="406400" cy="406400"/>
          </a:xfrm>
          <a:prstGeom prst="rect">
            <a:avLst/>
          </a:prstGeom>
        </p:spPr>
      </p:pic>
      <p:sp>
        <p:nvSpPr>
          <p:cNvPr id="8" name="Flowchart: Connector 7"/>
          <p:cNvSpPr/>
          <p:nvPr/>
        </p:nvSpPr>
        <p:spPr>
          <a:xfrm>
            <a:off x="3595370" y="4465122"/>
            <a:ext cx="377190" cy="623760"/>
          </a:xfrm>
          <a:prstGeom prst="flowChartConnector">
            <a:avLst/>
          </a:prstGeom>
          <a:ln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5" name="bomb.wav"/>
          </p:stSnd>
        </p:sndAc>
      </p:transition>
    </mc:Choice>
    <mc:Fallback xmlns="">
      <p:transition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8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16;p32"/>
          <p:cNvGrpSpPr/>
          <p:nvPr/>
        </p:nvGrpSpPr>
        <p:grpSpPr>
          <a:xfrm>
            <a:off x="935729" y="593655"/>
            <a:ext cx="10512957" cy="6245280"/>
            <a:chOff x="713227" y="459529"/>
            <a:chExt cx="7884718" cy="4683960"/>
          </a:xfrm>
        </p:grpSpPr>
        <p:grpSp>
          <p:nvGrpSpPr>
            <p:cNvPr id="3" name="Google Shape;1517;p32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1518" name="Google Shape;1518;p32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oogle Shape;1525;p32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526" name="Google Shape;1526;p32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8" name="Google Shape;1528;p32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9" name="Google Shape;1529;p32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32" name="Google Shape;1532;p32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oogle Shape;1533;p32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1534" name="Google Shape;1534;p32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oogle Shape;1539;p32"/>
            <p:cNvGrpSpPr/>
            <p:nvPr/>
          </p:nvGrpSpPr>
          <p:grpSpPr>
            <a:xfrm rot="5400000">
              <a:off x="610768" y="3373189"/>
              <a:ext cx="890274" cy="685355"/>
              <a:chOff x="8267893" y="1920039"/>
              <a:chExt cx="890274" cy="685355"/>
            </a:xfrm>
          </p:grpSpPr>
          <p:sp>
            <p:nvSpPr>
              <p:cNvPr id="1540" name="Google Shape;1540;p32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1" name="Google Shape;1541;p32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2" name="Google Shape;1542;p32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oogle Shape;1548;p32"/>
          <p:cNvGrpSpPr/>
          <p:nvPr/>
        </p:nvGrpSpPr>
        <p:grpSpPr>
          <a:xfrm>
            <a:off x="8000984" y="2146215"/>
            <a:ext cx="3031705" cy="3652797"/>
            <a:chOff x="678900" y="3632375"/>
            <a:chExt cx="1610325" cy="1940225"/>
          </a:xfrm>
        </p:grpSpPr>
        <p:sp>
          <p:nvSpPr>
            <p:cNvPr id="1549" name="Google Shape;1549;p32"/>
            <p:cNvSpPr/>
            <p:nvPr/>
          </p:nvSpPr>
          <p:spPr>
            <a:xfrm>
              <a:off x="780400" y="4816100"/>
              <a:ext cx="328975" cy="240200"/>
            </a:xfrm>
            <a:custGeom>
              <a:avLst/>
              <a:gdLst/>
              <a:ahLst/>
              <a:cxnLst/>
              <a:rect l="l" t="t" r="r" b="b"/>
              <a:pathLst>
                <a:path w="13159" h="9608" extrusionOk="0">
                  <a:moveTo>
                    <a:pt x="2316" y="0"/>
                  </a:moveTo>
                  <a:cubicBezTo>
                    <a:pt x="2227" y="0"/>
                    <a:pt x="2126" y="18"/>
                    <a:pt x="2006" y="58"/>
                  </a:cubicBezTo>
                  <a:cubicBezTo>
                    <a:pt x="1379" y="234"/>
                    <a:pt x="1029" y="860"/>
                    <a:pt x="778" y="1412"/>
                  </a:cubicBezTo>
                  <a:cubicBezTo>
                    <a:pt x="402" y="2289"/>
                    <a:pt x="1" y="3467"/>
                    <a:pt x="302" y="4419"/>
                  </a:cubicBezTo>
                  <a:cubicBezTo>
                    <a:pt x="602" y="5347"/>
                    <a:pt x="1605" y="6299"/>
                    <a:pt x="2307" y="6976"/>
                  </a:cubicBezTo>
                  <a:cubicBezTo>
                    <a:pt x="3986" y="8580"/>
                    <a:pt x="6542" y="9607"/>
                    <a:pt x="8873" y="9607"/>
                  </a:cubicBezTo>
                  <a:cubicBezTo>
                    <a:pt x="9625" y="9607"/>
                    <a:pt x="10377" y="9532"/>
                    <a:pt x="11054" y="9256"/>
                  </a:cubicBezTo>
                  <a:cubicBezTo>
                    <a:pt x="11755" y="8956"/>
                    <a:pt x="12357" y="8454"/>
                    <a:pt x="12658" y="7753"/>
                  </a:cubicBezTo>
                  <a:cubicBezTo>
                    <a:pt x="12858" y="7352"/>
                    <a:pt x="12958" y="6675"/>
                    <a:pt x="13034" y="6224"/>
                  </a:cubicBezTo>
                  <a:cubicBezTo>
                    <a:pt x="13159" y="5597"/>
                    <a:pt x="12983" y="4895"/>
                    <a:pt x="12507" y="4494"/>
                  </a:cubicBezTo>
                  <a:cubicBezTo>
                    <a:pt x="12207" y="4244"/>
                    <a:pt x="11831" y="4118"/>
                    <a:pt x="11455" y="4018"/>
                  </a:cubicBezTo>
                  <a:cubicBezTo>
                    <a:pt x="11079" y="3930"/>
                    <a:pt x="10715" y="3924"/>
                    <a:pt x="10352" y="3924"/>
                  </a:cubicBezTo>
                  <a:cubicBezTo>
                    <a:pt x="10291" y="3924"/>
                    <a:pt x="10231" y="3924"/>
                    <a:pt x="10170" y="3924"/>
                  </a:cubicBezTo>
                  <a:cubicBezTo>
                    <a:pt x="9867" y="3924"/>
                    <a:pt x="9562" y="3920"/>
                    <a:pt x="9249" y="3868"/>
                  </a:cubicBezTo>
                  <a:cubicBezTo>
                    <a:pt x="8372" y="3717"/>
                    <a:pt x="7520" y="3442"/>
                    <a:pt x="6718" y="3091"/>
                  </a:cubicBezTo>
                  <a:cubicBezTo>
                    <a:pt x="5615" y="2615"/>
                    <a:pt x="4437" y="1963"/>
                    <a:pt x="3535" y="1136"/>
                  </a:cubicBezTo>
                  <a:cubicBezTo>
                    <a:pt x="3409" y="1011"/>
                    <a:pt x="3284" y="885"/>
                    <a:pt x="3159" y="760"/>
                  </a:cubicBezTo>
                  <a:cubicBezTo>
                    <a:pt x="2849" y="389"/>
                    <a:pt x="2727" y="0"/>
                    <a:pt x="231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846825" y="3632375"/>
              <a:ext cx="995650" cy="751600"/>
            </a:xfrm>
            <a:custGeom>
              <a:avLst/>
              <a:gdLst/>
              <a:ahLst/>
              <a:cxnLst/>
              <a:rect l="l" t="t" r="r" b="b"/>
              <a:pathLst>
                <a:path w="39826" h="30064" extrusionOk="0">
                  <a:moveTo>
                    <a:pt x="19449" y="1"/>
                  </a:moveTo>
                  <a:cubicBezTo>
                    <a:pt x="12040" y="1"/>
                    <a:pt x="5248" y="4371"/>
                    <a:pt x="978" y="10339"/>
                  </a:cubicBezTo>
                  <a:cubicBezTo>
                    <a:pt x="577" y="10891"/>
                    <a:pt x="176" y="11517"/>
                    <a:pt x="1" y="12169"/>
                  </a:cubicBezTo>
                  <a:cubicBezTo>
                    <a:pt x="833" y="10956"/>
                    <a:pt x="2204" y="10258"/>
                    <a:pt x="3626" y="10258"/>
                  </a:cubicBezTo>
                  <a:cubicBezTo>
                    <a:pt x="4260" y="10258"/>
                    <a:pt x="4904" y="10397"/>
                    <a:pt x="5514" y="10690"/>
                  </a:cubicBezTo>
                  <a:cubicBezTo>
                    <a:pt x="7269" y="11542"/>
                    <a:pt x="8221" y="13422"/>
                    <a:pt x="7946" y="15252"/>
                  </a:cubicBezTo>
                  <a:cubicBezTo>
                    <a:pt x="8654" y="14827"/>
                    <a:pt x="9466" y="14594"/>
                    <a:pt x="10292" y="14594"/>
                  </a:cubicBezTo>
                  <a:cubicBezTo>
                    <a:pt x="10927" y="14594"/>
                    <a:pt x="11571" y="14732"/>
                    <a:pt x="12181" y="15026"/>
                  </a:cubicBezTo>
                  <a:cubicBezTo>
                    <a:pt x="13936" y="15878"/>
                    <a:pt x="14863" y="17733"/>
                    <a:pt x="14612" y="19537"/>
                  </a:cubicBezTo>
                  <a:cubicBezTo>
                    <a:pt x="15401" y="18888"/>
                    <a:pt x="16410" y="18524"/>
                    <a:pt x="17444" y="18524"/>
                  </a:cubicBezTo>
                  <a:cubicBezTo>
                    <a:pt x="18085" y="18524"/>
                    <a:pt x="18735" y="18664"/>
                    <a:pt x="19349" y="18961"/>
                  </a:cubicBezTo>
                  <a:cubicBezTo>
                    <a:pt x="21304" y="19913"/>
                    <a:pt x="22231" y="22119"/>
                    <a:pt x="21630" y="24149"/>
                  </a:cubicBezTo>
                  <a:cubicBezTo>
                    <a:pt x="22476" y="23066"/>
                    <a:pt x="23767" y="22463"/>
                    <a:pt x="25103" y="22463"/>
                  </a:cubicBezTo>
                  <a:cubicBezTo>
                    <a:pt x="25746" y="22463"/>
                    <a:pt x="26399" y="22603"/>
                    <a:pt x="27018" y="22896"/>
                  </a:cubicBezTo>
                  <a:cubicBezTo>
                    <a:pt x="28647" y="23698"/>
                    <a:pt x="29575" y="25377"/>
                    <a:pt x="29474" y="27081"/>
                  </a:cubicBezTo>
                  <a:cubicBezTo>
                    <a:pt x="30307" y="26184"/>
                    <a:pt x="31479" y="25690"/>
                    <a:pt x="32687" y="25690"/>
                  </a:cubicBezTo>
                  <a:cubicBezTo>
                    <a:pt x="33334" y="25690"/>
                    <a:pt x="33992" y="25832"/>
                    <a:pt x="34612" y="26129"/>
                  </a:cubicBezTo>
                  <a:cubicBezTo>
                    <a:pt x="36166" y="26881"/>
                    <a:pt x="37094" y="28435"/>
                    <a:pt x="37094" y="30064"/>
                  </a:cubicBezTo>
                  <a:cubicBezTo>
                    <a:pt x="39750" y="24149"/>
                    <a:pt x="39825" y="17056"/>
                    <a:pt x="36968" y="11242"/>
                  </a:cubicBezTo>
                  <a:cubicBezTo>
                    <a:pt x="34061" y="5277"/>
                    <a:pt x="28096" y="841"/>
                    <a:pt x="21504" y="114"/>
                  </a:cubicBezTo>
                  <a:cubicBezTo>
                    <a:pt x="20815" y="38"/>
                    <a:pt x="20129" y="1"/>
                    <a:pt x="19449" y="1"/>
                  </a:cubicBezTo>
                  <a:close/>
                </a:path>
              </a:pathLst>
            </a:custGeom>
            <a:solidFill>
              <a:srgbClr val="FFB2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1045450" y="3654625"/>
              <a:ext cx="625350" cy="646650"/>
            </a:xfrm>
            <a:custGeom>
              <a:avLst/>
              <a:gdLst/>
              <a:ahLst/>
              <a:cxnLst/>
              <a:rect l="l" t="t" r="r" b="b"/>
              <a:pathLst>
                <a:path w="25014" h="25866" extrusionOk="0">
                  <a:moveTo>
                    <a:pt x="17093" y="1"/>
                  </a:moveTo>
                  <a:cubicBezTo>
                    <a:pt x="15615" y="402"/>
                    <a:pt x="14211" y="1053"/>
                    <a:pt x="12883" y="1805"/>
                  </a:cubicBezTo>
                  <a:cubicBezTo>
                    <a:pt x="9850" y="3484"/>
                    <a:pt x="7068" y="5615"/>
                    <a:pt x="4637" y="8096"/>
                  </a:cubicBezTo>
                  <a:cubicBezTo>
                    <a:pt x="3234" y="9550"/>
                    <a:pt x="1103" y="11605"/>
                    <a:pt x="51" y="13785"/>
                  </a:cubicBezTo>
                  <a:cubicBezTo>
                    <a:pt x="51" y="13986"/>
                    <a:pt x="51" y="14161"/>
                    <a:pt x="1" y="14362"/>
                  </a:cubicBezTo>
                  <a:cubicBezTo>
                    <a:pt x="709" y="13937"/>
                    <a:pt x="1521" y="13704"/>
                    <a:pt x="2347" y="13704"/>
                  </a:cubicBezTo>
                  <a:cubicBezTo>
                    <a:pt x="2982" y="13704"/>
                    <a:pt x="3626" y="13842"/>
                    <a:pt x="4236" y="14136"/>
                  </a:cubicBezTo>
                  <a:cubicBezTo>
                    <a:pt x="5890" y="14938"/>
                    <a:pt x="6818" y="16667"/>
                    <a:pt x="6692" y="18397"/>
                  </a:cubicBezTo>
                  <a:cubicBezTo>
                    <a:pt x="6717" y="18347"/>
                    <a:pt x="6742" y="18322"/>
                    <a:pt x="6767" y="18272"/>
                  </a:cubicBezTo>
                  <a:cubicBezTo>
                    <a:pt x="8923" y="14963"/>
                    <a:pt x="10652" y="11404"/>
                    <a:pt x="12783" y="8096"/>
                  </a:cubicBezTo>
                  <a:cubicBezTo>
                    <a:pt x="13284" y="7344"/>
                    <a:pt x="13785" y="6617"/>
                    <a:pt x="14311" y="5890"/>
                  </a:cubicBezTo>
                  <a:cubicBezTo>
                    <a:pt x="15489" y="4337"/>
                    <a:pt x="17394" y="2081"/>
                    <a:pt x="18773" y="828"/>
                  </a:cubicBezTo>
                  <a:lnTo>
                    <a:pt x="18773" y="828"/>
                  </a:lnTo>
                  <a:cubicBezTo>
                    <a:pt x="18597" y="6667"/>
                    <a:pt x="17043" y="13485"/>
                    <a:pt x="15364" y="19099"/>
                  </a:cubicBezTo>
                  <a:cubicBezTo>
                    <a:pt x="15063" y="20101"/>
                    <a:pt x="14712" y="21104"/>
                    <a:pt x="14286" y="22056"/>
                  </a:cubicBezTo>
                  <a:cubicBezTo>
                    <a:pt x="14186" y="22307"/>
                    <a:pt x="13986" y="22607"/>
                    <a:pt x="13785" y="22883"/>
                  </a:cubicBezTo>
                  <a:cubicBezTo>
                    <a:pt x="13760" y="23008"/>
                    <a:pt x="13735" y="23134"/>
                    <a:pt x="13685" y="23259"/>
                  </a:cubicBezTo>
                  <a:cubicBezTo>
                    <a:pt x="14531" y="22176"/>
                    <a:pt x="15822" y="21573"/>
                    <a:pt x="17158" y="21573"/>
                  </a:cubicBezTo>
                  <a:cubicBezTo>
                    <a:pt x="17801" y="21573"/>
                    <a:pt x="18454" y="21713"/>
                    <a:pt x="19073" y="22006"/>
                  </a:cubicBezTo>
                  <a:cubicBezTo>
                    <a:pt x="20602" y="22758"/>
                    <a:pt x="21504" y="24262"/>
                    <a:pt x="21529" y="25866"/>
                  </a:cubicBezTo>
                  <a:cubicBezTo>
                    <a:pt x="22006" y="24813"/>
                    <a:pt x="22457" y="23735"/>
                    <a:pt x="22833" y="22657"/>
                  </a:cubicBezTo>
                  <a:cubicBezTo>
                    <a:pt x="24562" y="17620"/>
                    <a:pt x="25013" y="12407"/>
                    <a:pt x="23509" y="7219"/>
                  </a:cubicBezTo>
                  <a:cubicBezTo>
                    <a:pt x="23209" y="6191"/>
                    <a:pt x="22858" y="5139"/>
                    <a:pt x="22407" y="4136"/>
                  </a:cubicBezTo>
                  <a:cubicBezTo>
                    <a:pt x="22106" y="3434"/>
                    <a:pt x="21555" y="2056"/>
                    <a:pt x="20828" y="1655"/>
                  </a:cubicBezTo>
                  <a:cubicBezTo>
                    <a:pt x="19650" y="978"/>
                    <a:pt x="18397" y="402"/>
                    <a:pt x="17093" y="1"/>
                  </a:cubicBezTo>
                  <a:close/>
                </a:path>
              </a:pathLst>
            </a:custGeom>
            <a:solidFill>
              <a:srgbClr val="ACD3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678900" y="4076800"/>
              <a:ext cx="657300" cy="1057825"/>
            </a:xfrm>
            <a:custGeom>
              <a:avLst/>
              <a:gdLst/>
              <a:ahLst/>
              <a:cxnLst/>
              <a:rect l="l" t="t" r="r" b="b"/>
              <a:pathLst>
                <a:path w="26292" h="42313" extrusionOk="0">
                  <a:moveTo>
                    <a:pt x="25523" y="0"/>
                  </a:moveTo>
                  <a:cubicBezTo>
                    <a:pt x="25314" y="0"/>
                    <a:pt x="25110" y="100"/>
                    <a:pt x="24988" y="282"/>
                  </a:cubicBezTo>
                  <a:cubicBezTo>
                    <a:pt x="17520" y="10733"/>
                    <a:pt x="5966" y="29881"/>
                    <a:pt x="151" y="41335"/>
                  </a:cubicBezTo>
                  <a:cubicBezTo>
                    <a:pt x="1" y="41660"/>
                    <a:pt x="126" y="42061"/>
                    <a:pt x="452" y="42237"/>
                  </a:cubicBezTo>
                  <a:cubicBezTo>
                    <a:pt x="552" y="42287"/>
                    <a:pt x="652" y="42312"/>
                    <a:pt x="753" y="42312"/>
                  </a:cubicBezTo>
                  <a:cubicBezTo>
                    <a:pt x="1003" y="42312"/>
                    <a:pt x="1229" y="42162"/>
                    <a:pt x="1354" y="41936"/>
                  </a:cubicBezTo>
                  <a:cubicBezTo>
                    <a:pt x="7119" y="30533"/>
                    <a:pt x="18647" y="11460"/>
                    <a:pt x="26066" y="1059"/>
                  </a:cubicBezTo>
                  <a:cubicBezTo>
                    <a:pt x="26292" y="758"/>
                    <a:pt x="26216" y="332"/>
                    <a:pt x="25916" y="131"/>
                  </a:cubicBezTo>
                  <a:cubicBezTo>
                    <a:pt x="25797" y="42"/>
                    <a:pt x="25659" y="0"/>
                    <a:pt x="25523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1460250" y="5147750"/>
              <a:ext cx="828975" cy="347425"/>
            </a:xfrm>
            <a:custGeom>
              <a:avLst/>
              <a:gdLst/>
              <a:ahLst/>
              <a:cxnLst/>
              <a:rect l="l" t="t" r="r" b="b"/>
              <a:pathLst>
                <a:path w="33159" h="13897" extrusionOk="0">
                  <a:moveTo>
                    <a:pt x="9621" y="1"/>
                  </a:moveTo>
                  <a:cubicBezTo>
                    <a:pt x="7369" y="1"/>
                    <a:pt x="5095" y="597"/>
                    <a:pt x="3133" y="1604"/>
                  </a:cubicBezTo>
                  <a:cubicBezTo>
                    <a:pt x="1003" y="2682"/>
                    <a:pt x="150" y="5489"/>
                    <a:pt x="50" y="7745"/>
                  </a:cubicBezTo>
                  <a:cubicBezTo>
                    <a:pt x="0" y="8597"/>
                    <a:pt x="75" y="9474"/>
                    <a:pt x="401" y="10276"/>
                  </a:cubicBezTo>
                  <a:cubicBezTo>
                    <a:pt x="1362" y="12812"/>
                    <a:pt x="3541" y="13896"/>
                    <a:pt x="5945" y="13896"/>
                  </a:cubicBezTo>
                  <a:cubicBezTo>
                    <a:pt x="6487" y="13896"/>
                    <a:pt x="7041" y="13841"/>
                    <a:pt x="7594" y="13735"/>
                  </a:cubicBezTo>
                  <a:cubicBezTo>
                    <a:pt x="10832" y="13138"/>
                    <a:pt x="14027" y="12078"/>
                    <a:pt x="17277" y="12078"/>
                  </a:cubicBezTo>
                  <a:cubicBezTo>
                    <a:pt x="17575" y="12078"/>
                    <a:pt x="17872" y="12087"/>
                    <a:pt x="18171" y="12106"/>
                  </a:cubicBezTo>
                  <a:cubicBezTo>
                    <a:pt x="20259" y="12229"/>
                    <a:pt x="22300" y="12833"/>
                    <a:pt x="24363" y="12833"/>
                  </a:cubicBezTo>
                  <a:cubicBezTo>
                    <a:pt x="24404" y="12833"/>
                    <a:pt x="24445" y="12833"/>
                    <a:pt x="24486" y="12833"/>
                  </a:cubicBezTo>
                  <a:cubicBezTo>
                    <a:pt x="24787" y="12833"/>
                    <a:pt x="25063" y="12807"/>
                    <a:pt x="25364" y="12782"/>
                  </a:cubicBezTo>
                  <a:cubicBezTo>
                    <a:pt x="27544" y="12557"/>
                    <a:pt x="29800" y="11379"/>
                    <a:pt x="31128" y="9599"/>
                  </a:cubicBezTo>
                  <a:cubicBezTo>
                    <a:pt x="31730" y="8772"/>
                    <a:pt x="33158" y="5264"/>
                    <a:pt x="31379" y="5038"/>
                  </a:cubicBezTo>
                  <a:cubicBezTo>
                    <a:pt x="31352" y="5035"/>
                    <a:pt x="31325" y="5034"/>
                    <a:pt x="31299" y="5034"/>
                  </a:cubicBezTo>
                  <a:cubicBezTo>
                    <a:pt x="31080" y="5034"/>
                    <a:pt x="30881" y="5121"/>
                    <a:pt x="30702" y="5188"/>
                  </a:cubicBezTo>
                  <a:cubicBezTo>
                    <a:pt x="29450" y="5684"/>
                    <a:pt x="28269" y="5888"/>
                    <a:pt x="27118" y="5888"/>
                  </a:cubicBezTo>
                  <a:cubicBezTo>
                    <a:pt x="25065" y="5888"/>
                    <a:pt x="23106" y="5239"/>
                    <a:pt x="21003" y="4436"/>
                  </a:cubicBezTo>
                  <a:cubicBezTo>
                    <a:pt x="18070" y="3284"/>
                    <a:pt x="15514" y="1053"/>
                    <a:pt x="12406" y="326"/>
                  </a:cubicBezTo>
                  <a:cubicBezTo>
                    <a:pt x="11498" y="105"/>
                    <a:pt x="10561" y="1"/>
                    <a:pt x="9621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821775" y="5086550"/>
              <a:ext cx="343375" cy="384950"/>
            </a:xfrm>
            <a:custGeom>
              <a:avLst/>
              <a:gdLst/>
              <a:ahLst/>
              <a:cxnLst/>
              <a:rect l="l" t="t" r="r" b="b"/>
              <a:pathLst>
                <a:path w="13735" h="15398" extrusionOk="0">
                  <a:moveTo>
                    <a:pt x="5209" y="0"/>
                  </a:moveTo>
                  <a:cubicBezTo>
                    <a:pt x="4347" y="0"/>
                    <a:pt x="3502" y="272"/>
                    <a:pt x="2832" y="894"/>
                  </a:cubicBezTo>
                  <a:cubicBezTo>
                    <a:pt x="1629" y="2047"/>
                    <a:pt x="1604" y="3977"/>
                    <a:pt x="1905" y="5631"/>
                  </a:cubicBezTo>
                  <a:cubicBezTo>
                    <a:pt x="2356" y="8012"/>
                    <a:pt x="3333" y="9842"/>
                    <a:pt x="4612" y="11847"/>
                  </a:cubicBezTo>
                  <a:cubicBezTo>
                    <a:pt x="4460" y="11837"/>
                    <a:pt x="4308" y="11831"/>
                    <a:pt x="4155" y="11831"/>
                  </a:cubicBezTo>
                  <a:cubicBezTo>
                    <a:pt x="3195" y="11831"/>
                    <a:pt x="2218" y="12034"/>
                    <a:pt x="1353" y="12423"/>
                  </a:cubicBezTo>
                  <a:cubicBezTo>
                    <a:pt x="702" y="12724"/>
                    <a:pt x="0" y="13301"/>
                    <a:pt x="125" y="14002"/>
                  </a:cubicBezTo>
                  <a:cubicBezTo>
                    <a:pt x="226" y="14754"/>
                    <a:pt x="1103" y="15055"/>
                    <a:pt x="1855" y="15180"/>
                  </a:cubicBezTo>
                  <a:cubicBezTo>
                    <a:pt x="2977" y="15347"/>
                    <a:pt x="4107" y="15398"/>
                    <a:pt x="5240" y="15398"/>
                  </a:cubicBezTo>
                  <a:cubicBezTo>
                    <a:pt x="6157" y="15398"/>
                    <a:pt x="7076" y="15364"/>
                    <a:pt x="7995" y="15331"/>
                  </a:cubicBezTo>
                  <a:cubicBezTo>
                    <a:pt x="9374" y="15281"/>
                    <a:pt x="10752" y="15205"/>
                    <a:pt x="12130" y="15130"/>
                  </a:cubicBezTo>
                  <a:cubicBezTo>
                    <a:pt x="12456" y="15105"/>
                    <a:pt x="12832" y="15080"/>
                    <a:pt x="13083" y="14854"/>
                  </a:cubicBezTo>
                  <a:cubicBezTo>
                    <a:pt x="13735" y="14328"/>
                    <a:pt x="13333" y="12298"/>
                    <a:pt x="13208" y="11521"/>
                  </a:cubicBezTo>
                  <a:cubicBezTo>
                    <a:pt x="12657" y="8087"/>
                    <a:pt x="10927" y="4779"/>
                    <a:pt x="8973" y="1947"/>
                  </a:cubicBezTo>
                  <a:cubicBezTo>
                    <a:pt x="8184" y="780"/>
                    <a:pt x="6672" y="0"/>
                    <a:pt x="520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62875" y="4252700"/>
              <a:ext cx="789500" cy="632250"/>
            </a:xfrm>
            <a:custGeom>
              <a:avLst/>
              <a:gdLst/>
              <a:ahLst/>
              <a:cxnLst/>
              <a:rect l="l" t="t" r="r" b="b"/>
              <a:pathLst>
                <a:path w="31580" h="25290" extrusionOk="0">
                  <a:moveTo>
                    <a:pt x="15852" y="0"/>
                  </a:moveTo>
                  <a:cubicBezTo>
                    <a:pt x="13641" y="0"/>
                    <a:pt x="11429" y="539"/>
                    <a:pt x="9649" y="1617"/>
                  </a:cubicBezTo>
                  <a:cubicBezTo>
                    <a:pt x="7644" y="2845"/>
                    <a:pt x="6065" y="4775"/>
                    <a:pt x="5063" y="6955"/>
                  </a:cubicBezTo>
                  <a:cubicBezTo>
                    <a:pt x="4211" y="8785"/>
                    <a:pt x="3735" y="10790"/>
                    <a:pt x="2532" y="12369"/>
                  </a:cubicBezTo>
                  <a:cubicBezTo>
                    <a:pt x="2181" y="12820"/>
                    <a:pt x="1730" y="13271"/>
                    <a:pt x="1203" y="13547"/>
                  </a:cubicBezTo>
                  <a:cubicBezTo>
                    <a:pt x="827" y="13747"/>
                    <a:pt x="301" y="13747"/>
                    <a:pt x="0" y="14123"/>
                  </a:cubicBezTo>
                  <a:cubicBezTo>
                    <a:pt x="1" y="14122"/>
                    <a:pt x="3" y="14121"/>
                    <a:pt x="5" y="14121"/>
                  </a:cubicBezTo>
                  <a:cubicBezTo>
                    <a:pt x="112" y="14121"/>
                    <a:pt x="1481" y="15202"/>
                    <a:pt x="1579" y="15276"/>
                  </a:cubicBezTo>
                  <a:cubicBezTo>
                    <a:pt x="1203" y="15380"/>
                    <a:pt x="810" y="15433"/>
                    <a:pt x="428" y="15433"/>
                  </a:cubicBezTo>
                  <a:cubicBezTo>
                    <a:pt x="352" y="15433"/>
                    <a:pt x="276" y="15430"/>
                    <a:pt x="201" y="15426"/>
                  </a:cubicBezTo>
                  <a:lnTo>
                    <a:pt x="201" y="15426"/>
                  </a:lnTo>
                  <a:cubicBezTo>
                    <a:pt x="802" y="16028"/>
                    <a:pt x="1554" y="16504"/>
                    <a:pt x="2356" y="16805"/>
                  </a:cubicBezTo>
                  <a:cubicBezTo>
                    <a:pt x="1704" y="17030"/>
                    <a:pt x="978" y="16830"/>
                    <a:pt x="426" y="17331"/>
                  </a:cubicBezTo>
                  <a:cubicBezTo>
                    <a:pt x="2632" y="18609"/>
                    <a:pt x="4762" y="19988"/>
                    <a:pt x="6817" y="21466"/>
                  </a:cubicBezTo>
                  <a:cubicBezTo>
                    <a:pt x="7945" y="22294"/>
                    <a:pt x="9098" y="23121"/>
                    <a:pt x="10301" y="23847"/>
                  </a:cubicBezTo>
                  <a:cubicBezTo>
                    <a:pt x="11454" y="24549"/>
                    <a:pt x="12507" y="24875"/>
                    <a:pt x="13835" y="25101"/>
                  </a:cubicBezTo>
                  <a:cubicBezTo>
                    <a:pt x="14603" y="25229"/>
                    <a:pt x="15375" y="25290"/>
                    <a:pt x="16145" y="25290"/>
                  </a:cubicBezTo>
                  <a:cubicBezTo>
                    <a:pt x="18090" y="25290"/>
                    <a:pt x="20024" y="24898"/>
                    <a:pt x="21855" y="24198"/>
                  </a:cubicBezTo>
                  <a:cubicBezTo>
                    <a:pt x="23434" y="23597"/>
                    <a:pt x="24837" y="22619"/>
                    <a:pt x="26116" y="21542"/>
                  </a:cubicBezTo>
                  <a:cubicBezTo>
                    <a:pt x="27093" y="20740"/>
                    <a:pt x="28071" y="19963"/>
                    <a:pt x="29073" y="19186"/>
                  </a:cubicBezTo>
                  <a:cubicBezTo>
                    <a:pt x="29574" y="18810"/>
                    <a:pt x="30076" y="18509"/>
                    <a:pt x="30502" y="18108"/>
                  </a:cubicBezTo>
                  <a:cubicBezTo>
                    <a:pt x="30802" y="17857"/>
                    <a:pt x="31078" y="17557"/>
                    <a:pt x="31304" y="17206"/>
                  </a:cubicBezTo>
                  <a:cubicBezTo>
                    <a:pt x="31329" y="17181"/>
                    <a:pt x="31329" y="17156"/>
                    <a:pt x="31329" y="17106"/>
                  </a:cubicBezTo>
                  <a:cubicBezTo>
                    <a:pt x="31329" y="17055"/>
                    <a:pt x="31228" y="17055"/>
                    <a:pt x="31178" y="17055"/>
                  </a:cubicBezTo>
                  <a:lnTo>
                    <a:pt x="29424" y="17281"/>
                  </a:lnTo>
                  <a:cubicBezTo>
                    <a:pt x="30176" y="16805"/>
                    <a:pt x="30953" y="16278"/>
                    <a:pt x="31253" y="15476"/>
                  </a:cubicBezTo>
                  <a:lnTo>
                    <a:pt x="31253" y="15476"/>
                  </a:lnTo>
                  <a:cubicBezTo>
                    <a:pt x="30992" y="15514"/>
                    <a:pt x="30724" y="15534"/>
                    <a:pt x="30454" y="15534"/>
                  </a:cubicBezTo>
                  <a:cubicBezTo>
                    <a:pt x="29999" y="15534"/>
                    <a:pt x="29539" y="15477"/>
                    <a:pt x="29098" y="15351"/>
                  </a:cubicBezTo>
                  <a:cubicBezTo>
                    <a:pt x="30076" y="15276"/>
                    <a:pt x="30878" y="14524"/>
                    <a:pt x="31579" y="13822"/>
                  </a:cubicBezTo>
                  <a:cubicBezTo>
                    <a:pt x="30552" y="13822"/>
                    <a:pt x="29750" y="13121"/>
                    <a:pt x="29173" y="12369"/>
                  </a:cubicBezTo>
                  <a:cubicBezTo>
                    <a:pt x="27945" y="10790"/>
                    <a:pt x="27469" y="8785"/>
                    <a:pt x="26642" y="6955"/>
                  </a:cubicBezTo>
                  <a:cubicBezTo>
                    <a:pt x="25639" y="4775"/>
                    <a:pt x="24060" y="2845"/>
                    <a:pt x="22055" y="1617"/>
                  </a:cubicBezTo>
                  <a:cubicBezTo>
                    <a:pt x="20276" y="539"/>
                    <a:pt x="18064" y="0"/>
                    <a:pt x="1585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917000" y="4798750"/>
              <a:ext cx="716825" cy="760625"/>
            </a:xfrm>
            <a:custGeom>
              <a:avLst/>
              <a:gdLst/>
              <a:ahLst/>
              <a:cxnLst/>
              <a:rect l="l" t="t" r="r" b="b"/>
              <a:pathLst>
                <a:path w="28673" h="30425" extrusionOk="0">
                  <a:moveTo>
                    <a:pt x="19600" y="0"/>
                  </a:moveTo>
                  <a:cubicBezTo>
                    <a:pt x="18422" y="953"/>
                    <a:pt x="17119" y="1830"/>
                    <a:pt x="15690" y="2381"/>
                  </a:cubicBezTo>
                  <a:cubicBezTo>
                    <a:pt x="13862" y="3062"/>
                    <a:pt x="11932" y="3449"/>
                    <a:pt x="9991" y="3449"/>
                  </a:cubicBezTo>
                  <a:cubicBezTo>
                    <a:pt x="9217" y="3449"/>
                    <a:pt x="8441" y="3387"/>
                    <a:pt x="7670" y="3259"/>
                  </a:cubicBezTo>
                  <a:cubicBezTo>
                    <a:pt x="6342" y="3033"/>
                    <a:pt x="5289" y="2707"/>
                    <a:pt x="4136" y="2005"/>
                  </a:cubicBezTo>
                  <a:cubicBezTo>
                    <a:pt x="3409" y="1579"/>
                    <a:pt x="2682" y="1103"/>
                    <a:pt x="2006" y="602"/>
                  </a:cubicBezTo>
                  <a:cubicBezTo>
                    <a:pt x="1605" y="2832"/>
                    <a:pt x="1229" y="5038"/>
                    <a:pt x="853" y="7269"/>
                  </a:cubicBezTo>
                  <a:cubicBezTo>
                    <a:pt x="427" y="9625"/>
                    <a:pt x="1" y="11780"/>
                    <a:pt x="301" y="14186"/>
                  </a:cubicBezTo>
                  <a:cubicBezTo>
                    <a:pt x="727" y="17494"/>
                    <a:pt x="2557" y="21229"/>
                    <a:pt x="4712" y="23810"/>
                  </a:cubicBezTo>
                  <a:cubicBezTo>
                    <a:pt x="6291" y="25690"/>
                    <a:pt x="8146" y="26617"/>
                    <a:pt x="10352" y="27544"/>
                  </a:cubicBezTo>
                  <a:cubicBezTo>
                    <a:pt x="12382" y="28397"/>
                    <a:pt x="14186" y="29299"/>
                    <a:pt x="16342" y="29925"/>
                  </a:cubicBezTo>
                  <a:cubicBezTo>
                    <a:pt x="17448" y="30254"/>
                    <a:pt x="18564" y="30425"/>
                    <a:pt x="19676" y="30425"/>
                  </a:cubicBezTo>
                  <a:cubicBezTo>
                    <a:pt x="21106" y="30425"/>
                    <a:pt x="22528" y="30142"/>
                    <a:pt x="23911" y="29549"/>
                  </a:cubicBezTo>
                  <a:cubicBezTo>
                    <a:pt x="28246" y="27745"/>
                    <a:pt x="28672" y="22933"/>
                    <a:pt x="27319" y="19073"/>
                  </a:cubicBezTo>
                  <a:cubicBezTo>
                    <a:pt x="26116" y="15690"/>
                    <a:pt x="24537" y="12457"/>
                    <a:pt x="23058" y="9173"/>
                  </a:cubicBezTo>
                  <a:cubicBezTo>
                    <a:pt x="22582" y="8171"/>
                    <a:pt x="22156" y="7143"/>
                    <a:pt x="21730" y="6141"/>
                  </a:cubicBezTo>
                  <a:cubicBezTo>
                    <a:pt x="20953" y="4286"/>
                    <a:pt x="20602" y="1705"/>
                    <a:pt x="19600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818625" y="4446850"/>
              <a:ext cx="300775" cy="237075"/>
            </a:xfrm>
            <a:custGeom>
              <a:avLst/>
              <a:gdLst/>
              <a:ahLst/>
              <a:cxnLst/>
              <a:rect l="l" t="t" r="r" b="b"/>
              <a:pathLst>
                <a:path w="12031" h="9483" extrusionOk="0">
                  <a:moveTo>
                    <a:pt x="6870" y="0"/>
                  </a:moveTo>
                  <a:cubicBezTo>
                    <a:pt x="6152" y="0"/>
                    <a:pt x="5424" y="142"/>
                    <a:pt x="4738" y="417"/>
                  </a:cubicBezTo>
                  <a:cubicBezTo>
                    <a:pt x="3886" y="743"/>
                    <a:pt x="3084" y="1194"/>
                    <a:pt x="2332" y="1720"/>
                  </a:cubicBezTo>
                  <a:cubicBezTo>
                    <a:pt x="2056" y="1921"/>
                    <a:pt x="1805" y="2121"/>
                    <a:pt x="1555" y="2322"/>
                  </a:cubicBezTo>
                  <a:cubicBezTo>
                    <a:pt x="1229" y="3124"/>
                    <a:pt x="828" y="3901"/>
                    <a:pt x="302" y="4603"/>
                  </a:cubicBezTo>
                  <a:cubicBezTo>
                    <a:pt x="201" y="4728"/>
                    <a:pt x="101" y="4828"/>
                    <a:pt x="1" y="4954"/>
                  </a:cubicBezTo>
                  <a:cubicBezTo>
                    <a:pt x="1" y="4953"/>
                    <a:pt x="1" y="4953"/>
                    <a:pt x="2" y="4953"/>
                  </a:cubicBezTo>
                  <a:cubicBezTo>
                    <a:pt x="61" y="4953"/>
                    <a:pt x="2710" y="6835"/>
                    <a:pt x="3008" y="7034"/>
                  </a:cubicBezTo>
                  <a:cubicBezTo>
                    <a:pt x="4036" y="7786"/>
                    <a:pt x="5164" y="8412"/>
                    <a:pt x="6342" y="8888"/>
                  </a:cubicBezTo>
                  <a:cubicBezTo>
                    <a:pt x="7182" y="9218"/>
                    <a:pt x="8099" y="9483"/>
                    <a:pt x="8998" y="9483"/>
                  </a:cubicBezTo>
                  <a:cubicBezTo>
                    <a:pt x="9467" y="9483"/>
                    <a:pt x="9931" y="9411"/>
                    <a:pt x="10377" y="9239"/>
                  </a:cubicBezTo>
                  <a:cubicBezTo>
                    <a:pt x="10678" y="9114"/>
                    <a:pt x="11003" y="8939"/>
                    <a:pt x="11229" y="8663"/>
                  </a:cubicBezTo>
                  <a:cubicBezTo>
                    <a:pt x="12031" y="7761"/>
                    <a:pt x="12031" y="6207"/>
                    <a:pt x="11906" y="5054"/>
                  </a:cubicBezTo>
                  <a:cubicBezTo>
                    <a:pt x="11780" y="3826"/>
                    <a:pt x="11329" y="2598"/>
                    <a:pt x="10527" y="1645"/>
                  </a:cubicBezTo>
                  <a:cubicBezTo>
                    <a:pt x="9588" y="525"/>
                    <a:pt x="8248" y="0"/>
                    <a:pt x="6870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1203975" y="4446850"/>
              <a:ext cx="297025" cy="234775"/>
            </a:xfrm>
            <a:custGeom>
              <a:avLst/>
              <a:gdLst/>
              <a:ahLst/>
              <a:cxnLst/>
              <a:rect l="l" t="t" r="r" b="b"/>
              <a:pathLst>
                <a:path w="11881" h="9391" extrusionOk="0">
                  <a:moveTo>
                    <a:pt x="5111" y="0"/>
                  </a:moveTo>
                  <a:cubicBezTo>
                    <a:pt x="3733" y="0"/>
                    <a:pt x="2393" y="525"/>
                    <a:pt x="1454" y="1645"/>
                  </a:cubicBezTo>
                  <a:cubicBezTo>
                    <a:pt x="251" y="3074"/>
                    <a:pt x="0" y="4803"/>
                    <a:pt x="251" y="6608"/>
                  </a:cubicBezTo>
                  <a:cubicBezTo>
                    <a:pt x="351" y="7284"/>
                    <a:pt x="627" y="8036"/>
                    <a:pt x="1028" y="8613"/>
                  </a:cubicBezTo>
                  <a:cubicBezTo>
                    <a:pt x="1479" y="9214"/>
                    <a:pt x="2482" y="9365"/>
                    <a:pt x="3183" y="9390"/>
                  </a:cubicBezTo>
                  <a:cubicBezTo>
                    <a:pt x="3213" y="9390"/>
                    <a:pt x="3243" y="9390"/>
                    <a:pt x="3273" y="9390"/>
                  </a:cubicBezTo>
                  <a:cubicBezTo>
                    <a:pt x="4844" y="9390"/>
                    <a:pt x="6343" y="8750"/>
                    <a:pt x="7745" y="8036"/>
                  </a:cubicBezTo>
                  <a:cubicBezTo>
                    <a:pt x="8597" y="7610"/>
                    <a:pt x="9599" y="7209"/>
                    <a:pt x="10326" y="6558"/>
                  </a:cubicBezTo>
                  <a:cubicBezTo>
                    <a:pt x="10853" y="6081"/>
                    <a:pt x="11379" y="5530"/>
                    <a:pt x="11880" y="5029"/>
                  </a:cubicBezTo>
                  <a:cubicBezTo>
                    <a:pt x="11755" y="4878"/>
                    <a:pt x="11655" y="4728"/>
                    <a:pt x="11554" y="4578"/>
                  </a:cubicBezTo>
                  <a:cubicBezTo>
                    <a:pt x="11003" y="3801"/>
                    <a:pt x="10552" y="3024"/>
                    <a:pt x="10176" y="2147"/>
                  </a:cubicBezTo>
                  <a:cubicBezTo>
                    <a:pt x="10000" y="1996"/>
                    <a:pt x="9825" y="1871"/>
                    <a:pt x="9650" y="1720"/>
                  </a:cubicBezTo>
                  <a:cubicBezTo>
                    <a:pt x="8898" y="1194"/>
                    <a:pt x="8096" y="743"/>
                    <a:pt x="7244" y="417"/>
                  </a:cubicBezTo>
                  <a:cubicBezTo>
                    <a:pt x="6557" y="142"/>
                    <a:pt x="5829" y="0"/>
                    <a:pt x="5111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871275" y="4252700"/>
              <a:ext cx="575825" cy="427775"/>
            </a:xfrm>
            <a:custGeom>
              <a:avLst/>
              <a:gdLst/>
              <a:ahLst/>
              <a:cxnLst/>
              <a:rect l="l" t="t" r="r" b="b"/>
              <a:pathLst>
                <a:path w="23033" h="17111" extrusionOk="0">
                  <a:moveTo>
                    <a:pt x="11516" y="0"/>
                  </a:moveTo>
                  <a:cubicBezTo>
                    <a:pt x="9305" y="0"/>
                    <a:pt x="7093" y="539"/>
                    <a:pt x="5313" y="1617"/>
                  </a:cubicBezTo>
                  <a:cubicBezTo>
                    <a:pt x="3308" y="2845"/>
                    <a:pt x="1729" y="4775"/>
                    <a:pt x="727" y="6955"/>
                  </a:cubicBezTo>
                  <a:cubicBezTo>
                    <a:pt x="451" y="7532"/>
                    <a:pt x="226" y="8133"/>
                    <a:pt x="0" y="8735"/>
                  </a:cubicBezTo>
                  <a:cubicBezTo>
                    <a:pt x="752" y="8158"/>
                    <a:pt x="1579" y="7632"/>
                    <a:pt x="2431" y="7306"/>
                  </a:cubicBezTo>
                  <a:cubicBezTo>
                    <a:pt x="3187" y="6999"/>
                    <a:pt x="4015" y="6831"/>
                    <a:pt x="4837" y="6831"/>
                  </a:cubicBezTo>
                  <a:cubicBezTo>
                    <a:pt x="5759" y="6831"/>
                    <a:pt x="6674" y="7043"/>
                    <a:pt x="7469" y="7506"/>
                  </a:cubicBezTo>
                  <a:cubicBezTo>
                    <a:pt x="8847" y="8334"/>
                    <a:pt x="9749" y="9837"/>
                    <a:pt x="10176" y="11391"/>
                  </a:cubicBezTo>
                  <a:cubicBezTo>
                    <a:pt x="10476" y="12519"/>
                    <a:pt x="10577" y="13672"/>
                    <a:pt x="10627" y="14850"/>
                  </a:cubicBezTo>
                  <a:cubicBezTo>
                    <a:pt x="10652" y="15677"/>
                    <a:pt x="10401" y="16880"/>
                    <a:pt x="11554" y="17080"/>
                  </a:cubicBezTo>
                  <a:cubicBezTo>
                    <a:pt x="11661" y="17101"/>
                    <a:pt x="11756" y="17110"/>
                    <a:pt x="11841" y="17110"/>
                  </a:cubicBezTo>
                  <a:cubicBezTo>
                    <a:pt x="12812" y="17110"/>
                    <a:pt x="12427" y="15871"/>
                    <a:pt x="12381" y="15226"/>
                  </a:cubicBezTo>
                  <a:cubicBezTo>
                    <a:pt x="12331" y="13973"/>
                    <a:pt x="12506" y="12594"/>
                    <a:pt x="12857" y="11391"/>
                  </a:cubicBezTo>
                  <a:cubicBezTo>
                    <a:pt x="13283" y="9837"/>
                    <a:pt x="14161" y="8334"/>
                    <a:pt x="15564" y="7506"/>
                  </a:cubicBezTo>
                  <a:cubicBezTo>
                    <a:pt x="16359" y="7043"/>
                    <a:pt x="17267" y="6831"/>
                    <a:pt x="18186" y="6831"/>
                  </a:cubicBezTo>
                  <a:cubicBezTo>
                    <a:pt x="19005" y="6831"/>
                    <a:pt x="19834" y="6999"/>
                    <a:pt x="20602" y="7306"/>
                  </a:cubicBezTo>
                  <a:cubicBezTo>
                    <a:pt x="21454" y="7632"/>
                    <a:pt x="22256" y="8158"/>
                    <a:pt x="23033" y="8735"/>
                  </a:cubicBezTo>
                  <a:cubicBezTo>
                    <a:pt x="22807" y="8133"/>
                    <a:pt x="22582" y="7532"/>
                    <a:pt x="22306" y="6955"/>
                  </a:cubicBezTo>
                  <a:cubicBezTo>
                    <a:pt x="21303" y="4775"/>
                    <a:pt x="19724" y="2845"/>
                    <a:pt x="17719" y="1617"/>
                  </a:cubicBezTo>
                  <a:cubicBezTo>
                    <a:pt x="15940" y="539"/>
                    <a:pt x="13728" y="0"/>
                    <a:pt x="1151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1106850" y="4663150"/>
              <a:ext cx="100275" cy="65850"/>
            </a:xfrm>
            <a:custGeom>
              <a:avLst/>
              <a:gdLst/>
              <a:ahLst/>
              <a:cxnLst/>
              <a:rect l="l" t="t" r="r" b="b"/>
              <a:pathLst>
                <a:path w="4011" h="2634" extrusionOk="0">
                  <a:moveTo>
                    <a:pt x="2171" y="1"/>
                  </a:moveTo>
                  <a:cubicBezTo>
                    <a:pt x="1840" y="1"/>
                    <a:pt x="1509" y="46"/>
                    <a:pt x="1179" y="136"/>
                  </a:cubicBezTo>
                  <a:cubicBezTo>
                    <a:pt x="878" y="236"/>
                    <a:pt x="577" y="362"/>
                    <a:pt x="402" y="612"/>
                  </a:cubicBezTo>
                  <a:cubicBezTo>
                    <a:pt x="1" y="1189"/>
                    <a:pt x="702" y="1966"/>
                    <a:pt x="1128" y="2292"/>
                  </a:cubicBezTo>
                  <a:cubicBezTo>
                    <a:pt x="1432" y="2508"/>
                    <a:pt x="1802" y="2633"/>
                    <a:pt x="2166" y="2633"/>
                  </a:cubicBezTo>
                  <a:cubicBezTo>
                    <a:pt x="2434" y="2633"/>
                    <a:pt x="2699" y="2566"/>
                    <a:pt x="2933" y="2417"/>
                  </a:cubicBezTo>
                  <a:cubicBezTo>
                    <a:pt x="3384" y="2141"/>
                    <a:pt x="3760" y="1540"/>
                    <a:pt x="3860" y="1038"/>
                  </a:cubicBezTo>
                  <a:cubicBezTo>
                    <a:pt x="4011" y="362"/>
                    <a:pt x="3409" y="161"/>
                    <a:pt x="2833" y="61"/>
                  </a:cubicBezTo>
                  <a:cubicBezTo>
                    <a:pt x="2612" y="21"/>
                    <a:pt x="2392" y="1"/>
                    <a:pt x="217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1108725" y="4714775"/>
              <a:ext cx="55175" cy="69575"/>
            </a:xfrm>
            <a:custGeom>
              <a:avLst/>
              <a:gdLst/>
              <a:ahLst/>
              <a:cxnLst/>
              <a:rect l="l" t="t" r="r" b="b"/>
              <a:pathLst>
                <a:path w="2207" h="2783" extrusionOk="0">
                  <a:moveTo>
                    <a:pt x="2031" y="1"/>
                  </a:moveTo>
                  <a:cubicBezTo>
                    <a:pt x="1956" y="1"/>
                    <a:pt x="1906" y="76"/>
                    <a:pt x="1906" y="151"/>
                  </a:cubicBezTo>
                  <a:cubicBezTo>
                    <a:pt x="1931" y="577"/>
                    <a:pt x="1931" y="1003"/>
                    <a:pt x="1931" y="1455"/>
                  </a:cubicBezTo>
                  <a:cubicBezTo>
                    <a:pt x="1956" y="1655"/>
                    <a:pt x="1931" y="1831"/>
                    <a:pt x="1881" y="1981"/>
                  </a:cubicBezTo>
                  <a:cubicBezTo>
                    <a:pt x="1780" y="2257"/>
                    <a:pt x="1505" y="2482"/>
                    <a:pt x="1179" y="2507"/>
                  </a:cubicBezTo>
                  <a:cubicBezTo>
                    <a:pt x="1134" y="2511"/>
                    <a:pt x="1091" y="2513"/>
                    <a:pt x="1049" y="2513"/>
                  </a:cubicBezTo>
                  <a:cubicBezTo>
                    <a:pt x="831" y="2513"/>
                    <a:pt x="649" y="2458"/>
                    <a:pt x="502" y="2332"/>
                  </a:cubicBezTo>
                  <a:cubicBezTo>
                    <a:pt x="352" y="2181"/>
                    <a:pt x="277" y="2006"/>
                    <a:pt x="251" y="1780"/>
                  </a:cubicBezTo>
                  <a:cubicBezTo>
                    <a:pt x="251" y="1705"/>
                    <a:pt x="201" y="1630"/>
                    <a:pt x="126" y="1630"/>
                  </a:cubicBezTo>
                  <a:cubicBezTo>
                    <a:pt x="51" y="1655"/>
                    <a:pt x="1" y="1705"/>
                    <a:pt x="1" y="1780"/>
                  </a:cubicBezTo>
                  <a:cubicBezTo>
                    <a:pt x="1" y="2081"/>
                    <a:pt x="126" y="2332"/>
                    <a:pt x="327" y="2532"/>
                  </a:cubicBezTo>
                  <a:cubicBezTo>
                    <a:pt x="527" y="2708"/>
                    <a:pt x="778" y="2783"/>
                    <a:pt x="1079" y="2783"/>
                  </a:cubicBezTo>
                  <a:lnTo>
                    <a:pt x="1204" y="2783"/>
                  </a:lnTo>
                  <a:cubicBezTo>
                    <a:pt x="1630" y="2733"/>
                    <a:pt x="2006" y="2457"/>
                    <a:pt x="2131" y="2056"/>
                  </a:cubicBezTo>
                  <a:cubicBezTo>
                    <a:pt x="2206" y="1856"/>
                    <a:pt x="2206" y="1655"/>
                    <a:pt x="2206" y="1455"/>
                  </a:cubicBezTo>
                  <a:cubicBezTo>
                    <a:pt x="2206" y="1003"/>
                    <a:pt x="2181" y="552"/>
                    <a:pt x="2181" y="126"/>
                  </a:cubicBezTo>
                  <a:cubicBezTo>
                    <a:pt x="2181" y="51"/>
                    <a:pt x="2106" y="1"/>
                    <a:pt x="203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1156975" y="4750500"/>
              <a:ext cx="55175" cy="35125"/>
            </a:xfrm>
            <a:custGeom>
              <a:avLst/>
              <a:gdLst/>
              <a:ahLst/>
              <a:cxnLst/>
              <a:rect l="l" t="t" r="r" b="b"/>
              <a:pathLst>
                <a:path w="2207" h="1405" extrusionOk="0">
                  <a:moveTo>
                    <a:pt x="2081" y="1"/>
                  </a:moveTo>
                  <a:cubicBezTo>
                    <a:pt x="2006" y="1"/>
                    <a:pt x="1956" y="76"/>
                    <a:pt x="1956" y="151"/>
                  </a:cubicBezTo>
                  <a:cubicBezTo>
                    <a:pt x="1956" y="452"/>
                    <a:pt x="1880" y="853"/>
                    <a:pt x="1504" y="1053"/>
                  </a:cubicBezTo>
                  <a:cubicBezTo>
                    <a:pt x="1414" y="1110"/>
                    <a:pt x="1303" y="1136"/>
                    <a:pt x="1188" y="1136"/>
                  </a:cubicBezTo>
                  <a:cubicBezTo>
                    <a:pt x="1048" y="1136"/>
                    <a:pt x="902" y="1097"/>
                    <a:pt x="778" y="1028"/>
                  </a:cubicBezTo>
                  <a:cubicBezTo>
                    <a:pt x="477" y="853"/>
                    <a:pt x="352" y="502"/>
                    <a:pt x="276" y="151"/>
                  </a:cubicBezTo>
                  <a:cubicBezTo>
                    <a:pt x="256" y="89"/>
                    <a:pt x="201" y="44"/>
                    <a:pt x="155" y="44"/>
                  </a:cubicBezTo>
                  <a:cubicBezTo>
                    <a:pt x="145" y="44"/>
                    <a:pt x="135" y="46"/>
                    <a:pt x="126" y="51"/>
                  </a:cubicBezTo>
                  <a:cubicBezTo>
                    <a:pt x="51" y="51"/>
                    <a:pt x="1" y="126"/>
                    <a:pt x="26" y="201"/>
                  </a:cubicBezTo>
                  <a:cubicBezTo>
                    <a:pt x="126" y="602"/>
                    <a:pt x="251" y="1028"/>
                    <a:pt x="652" y="1254"/>
                  </a:cubicBezTo>
                  <a:cubicBezTo>
                    <a:pt x="803" y="1354"/>
                    <a:pt x="1003" y="1404"/>
                    <a:pt x="1179" y="1404"/>
                  </a:cubicBezTo>
                  <a:cubicBezTo>
                    <a:pt x="1329" y="1404"/>
                    <a:pt x="1504" y="1354"/>
                    <a:pt x="1630" y="1279"/>
                  </a:cubicBezTo>
                  <a:cubicBezTo>
                    <a:pt x="2031" y="1078"/>
                    <a:pt x="2206" y="677"/>
                    <a:pt x="2206" y="151"/>
                  </a:cubicBezTo>
                  <a:cubicBezTo>
                    <a:pt x="2206" y="76"/>
                    <a:pt x="2156" y="26"/>
                    <a:pt x="208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877525" y="4264275"/>
              <a:ext cx="144775" cy="105300"/>
            </a:xfrm>
            <a:custGeom>
              <a:avLst/>
              <a:gdLst/>
              <a:ahLst/>
              <a:cxnLst/>
              <a:rect l="l" t="t" r="r" b="b"/>
              <a:pathLst>
                <a:path w="5791" h="4212" extrusionOk="0">
                  <a:moveTo>
                    <a:pt x="2362" y="72"/>
                  </a:moveTo>
                  <a:cubicBezTo>
                    <a:pt x="2285" y="72"/>
                    <a:pt x="2208" y="74"/>
                    <a:pt x="2131" y="76"/>
                  </a:cubicBezTo>
                  <a:cubicBezTo>
                    <a:pt x="1479" y="101"/>
                    <a:pt x="1" y="1"/>
                    <a:pt x="1" y="953"/>
                  </a:cubicBezTo>
                  <a:cubicBezTo>
                    <a:pt x="151" y="891"/>
                    <a:pt x="308" y="865"/>
                    <a:pt x="464" y="865"/>
                  </a:cubicBezTo>
                  <a:cubicBezTo>
                    <a:pt x="621" y="865"/>
                    <a:pt x="778" y="891"/>
                    <a:pt x="928" y="928"/>
                  </a:cubicBezTo>
                  <a:cubicBezTo>
                    <a:pt x="1479" y="1104"/>
                    <a:pt x="1956" y="1404"/>
                    <a:pt x="2357" y="1805"/>
                  </a:cubicBezTo>
                  <a:cubicBezTo>
                    <a:pt x="2657" y="2131"/>
                    <a:pt x="2908" y="2482"/>
                    <a:pt x="3134" y="2858"/>
                  </a:cubicBezTo>
                  <a:cubicBezTo>
                    <a:pt x="3209" y="2983"/>
                    <a:pt x="3259" y="3084"/>
                    <a:pt x="3334" y="3184"/>
                  </a:cubicBezTo>
                  <a:cubicBezTo>
                    <a:pt x="3509" y="3510"/>
                    <a:pt x="3660" y="3835"/>
                    <a:pt x="3735" y="4211"/>
                  </a:cubicBezTo>
                  <a:cubicBezTo>
                    <a:pt x="4011" y="4136"/>
                    <a:pt x="4211" y="3835"/>
                    <a:pt x="4412" y="3635"/>
                  </a:cubicBezTo>
                  <a:cubicBezTo>
                    <a:pt x="4637" y="3384"/>
                    <a:pt x="4863" y="3134"/>
                    <a:pt x="5063" y="2833"/>
                  </a:cubicBezTo>
                  <a:cubicBezTo>
                    <a:pt x="5239" y="2607"/>
                    <a:pt x="5389" y="2332"/>
                    <a:pt x="5514" y="2056"/>
                  </a:cubicBezTo>
                  <a:cubicBezTo>
                    <a:pt x="5590" y="1855"/>
                    <a:pt x="5790" y="1379"/>
                    <a:pt x="5715" y="1154"/>
                  </a:cubicBezTo>
                  <a:cubicBezTo>
                    <a:pt x="5665" y="1028"/>
                    <a:pt x="5339" y="903"/>
                    <a:pt x="5189" y="803"/>
                  </a:cubicBezTo>
                  <a:cubicBezTo>
                    <a:pt x="4963" y="627"/>
                    <a:pt x="4712" y="502"/>
                    <a:pt x="4437" y="402"/>
                  </a:cubicBezTo>
                  <a:cubicBezTo>
                    <a:pt x="3782" y="176"/>
                    <a:pt x="3066" y="72"/>
                    <a:pt x="2362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878150" y="4285900"/>
              <a:ext cx="92125" cy="120525"/>
            </a:xfrm>
            <a:custGeom>
              <a:avLst/>
              <a:gdLst/>
              <a:ahLst/>
              <a:cxnLst/>
              <a:rect l="l" t="t" r="r" b="b"/>
              <a:pathLst>
                <a:path w="3685" h="4821" extrusionOk="0">
                  <a:moveTo>
                    <a:pt x="464" y="0"/>
                  </a:moveTo>
                  <a:cubicBezTo>
                    <a:pt x="314" y="0"/>
                    <a:pt x="164" y="26"/>
                    <a:pt x="26" y="88"/>
                  </a:cubicBezTo>
                  <a:cubicBezTo>
                    <a:pt x="26" y="88"/>
                    <a:pt x="26" y="113"/>
                    <a:pt x="26" y="138"/>
                  </a:cubicBezTo>
                  <a:cubicBezTo>
                    <a:pt x="1" y="1617"/>
                    <a:pt x="352" y="3096"/>
                    <a:pt x="828" y="4474"/>
                  </a:cubicBezTo>
                  <a:cubicBezTo>
                    <a:pt x="853" y="4600"/>
                    <a:pt x="903" y="4725"/>
                    <a:pt x="1028" y="4800"/>
                  </a:cubicBezTo>
                  <a:cubicBezTo>
                    <a:pt x="1063" y="4814"/>
                    <a:pt x="1102" y="4820"/>
                    <a:pt x="1143" y="4820"/>
                  </a:cubicBezTo>
                  <a:cubicBezTo>
                    <a:pt x="1248" y="4820"/>
                    <a:pt x="1364" y="4779"/>
                    <a:pt x="1454" y="4725"/>
                  </a:cubicBezTo>
                  <a:cubicBezTo>
                    <a:pt x="2231" y="4349"/>
                    <a:pt x="3109" y="3948"/>
                    <a:pt x="3685" y="3296"/>
                  </a:cubicBezTo>
                  <a:cubicBezTo>
                    <a:pt x="3635" y="2945"/>
                    <a:pt x="3459" y="2620"/>
                    <a:pt x="3309" y="2319"/>
                  </a:cubicBezTo>
                  <a:cubicBezTo>
                    <a:pt x="3234" y="2219"/>
                    <a:pt x="3184" y="2118"/>
                    <a:pt x="3109" y="1993"/>
                  </a:cubicBezTo>
                  <a:cubicBezTo>
                    <a:pt x="2883" y="1617"/>
                    <a:pt x="2632" y="1266"/>
                    <a:pt x="2332" y="940"/>
                  </a:cubicBezTo>
                  <a:cubicBezTo>
                    <a:pt x="1931" y="539"/>
                    <a:pt x="1454" y="239"/>
                    <a:pt x="903" y="63"/>
                  </a:cubicBezTo>
                  <a:cubicBezTo>
                    <a:pt x="765" y="26"/>
                    <a:pt x="615" y="0"/>
                    <a:pt x="46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1296075" y="4264275"/>
              <a:ext cx="145400" cy="105300"/>
            </a:xfrm>
            <a:custGeom>
              <a:avLst/>
              <a:gdLst/>
              <a:ahLst/>
              <a:cxnLst/>
              <a:rect l="l" t="t" r="r" b="b"/>
              <a:pathLst>
                <a:path w="5816" h="4212" extrusionOk="0">
                  <a:moveTo>
                    <a:pt x="3429" y="72"/>
                  </a:moveTo>
                  <a:cubicBezTo>
                    <a:pt x="2729" y="72"/>
                    <a:pt x="2031" y="176"/>
                    <a:pt x="1354" y="402"/>
                  </a:cubicBezTo>
                  <a:cubicBezTo>
                    <a:pt x="1103" y="502"/>
                    <a:pt x="828" y="627"/>
                    <a:pt x="602" y="803"/>
                  </a:cubicBezTo>
                  <a:cubicBezTo>
                    <a:pt x="477" y="903"/>
                    <a:pt x="151" y="1028"/>
                    <a:pt x="101" y="1154"/>
                  </a:cubicBezTo>
                  <a:cubicBezTo>
                    <a:pt x="1" y="1379"/>
                    <a:pt x="226" y="1855"/>
                    <a:pt x="301" y="2056"/>
                  </a:cubicBezTo>
                  <a:cubicBezTo>
                    <a:pt x="427" y="2332"/>
                    <a:pt x="552" y="2607"/>
                    <a:pt x="727" y="2833"/>
                  </a:cubicBezTo>
                  <a:cubicBezTo>
                    <a:pt x="928" y="3134"/>
                    <a:pt x="1154" y="3384"/>
                    <a:pt x="1404" y="3635"/>
                  </a:cubicBezTo>
                  <a:cubicBezTo>
                    <a:pt x="1605" y="3835"/>
                    <a:pt x="1805" y="4136"/>
                    <a:pt x="2081" y="4211"/>
                  </a:cubicBezTo>
                  <a:cubicBezTo>
                    <a:pt x="2131" y="3835"/>
                    <a:pt x="2306" y="3510"/>
                    <a:pt x="2482" y="3184"/>
                  </a:cubicBezTo>
                  <a:cubicBezTo>
                    <a:pt x="2532" y="3084"/>
                    <a:pt x="2607" y="2983"/>
                    <a:pt x="2657" y="2858"/>
                  </a:cubicBezTo>
                  <a:cubicBezTo>
                    <a:pt x="2883" y="2482"/>
                    <a:pt x="3159" y="2131"/>
                    <a:pt x="3459" y="1805"/>
                  </a:cubicBezTo>
                  <a:cubicBezTo>
                    <a:pt x="3860" y="1404"/>
                    <a:pt x="4336" y="1104"/>
                    <a:pt x="4888" y="928"/>
                  </a:cubicBezTo>
                  <a:cubicBezTo>
                    <a:pt x="5038" y="891"/>
                    <a:pt x="5195" y="865"/>
                    <a:pt x="5348" y="865"/>
                  </a:cubicBezTo>
                  <a:cubicBezTo>
                    <a:pt x="5502" y="865"/>
                    <a:pt x="5652" y="891"/>
                    <a:pt x="5790" y="953"/>
                  </a:cubicBezTo>
                  <a:cubicBezTo>
                    <a:pt x="5815" y="1"/>
                    <a:pt x="4336" y="101"/>
                    <a:pt x="3660" y="76"/>
                  </a:cubicBezTo>
                  <a:cubicBezTo>
                    <a:pt x="3583" y="74"/>
                    <a:pt x="3506" y="72"/>
                    <a:pt x="3429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1348075" y="4285900"/>
              <a:ext cx="92775" cy="120525"/>
            </a:xfrm>
            <a:custGeom>
              <a:avLst/>
              <a:gdLst/>
              <a:ahLst/>
              <a:cxnLst/>
              <a:rect l="l" t="t" r="r" b="b"/>
              <a:pathLst>
                <a:path w="3711" h="4821" extrusionOk="0">
                  <a:moveTo>
                    <a:pt x="3234" y="0"/>
                  </a:moveTo>
                  <a:cubicBezTo>
                    <a:pt x="3090" y="0"/>
                    <a:pt x="2946" y="26"/>
                    <a:pt x="2808" y="63"/>
                  </a:cubicBezTo>
                  <a:cubicBezTo>
                    <a:pt x="2256" y="239"/>
                    <a:pt x="1780" y="539"/>
                    <a:pt x="1379" y="940"/>
                  </a:cubicBezTo>
                  <a:cubicBezTo>
                    <a:pt x="1079" y="1266"/>
                    <a:pt x="803" y="1617"/>
                    <a:pt x="577" y="1993"/>
                  </a:cubicBezTo>
                  <a:cubicBezTo>
                    <a:pt x="527" y="2118"/>
                    <a:pt x="452" y="2219"/>
                    <a:pt x="402" y="2319"/>
                  </a:cubicBezTo>
                  <a:cubicBezTo>
                    <a:pt x="226" y="2620"/>
                    <a:pt x="76" y="2945"/>
                    <a:pt x="1" y="3296"/>
                  </a:cubicBezTo>
                  <a:cubicBezTo>
                    <a:pt x="602" y="3948"/>
                    <a:pt x="1454" y="4349"/>
                    <a:pt x="2231" y="4725"/>
                  </a:cubicBezTo>
                  <a:cubicBezTo>
                    <a:pt x="2340" y="4779"/>
                    <a:pt x="2448" y="4820"/>
                    <a:pt x="2557" y="4820"/>
                  </a:cubicBezTo>
                  <a:cubicBezTo>
                    <a:pt x="2599" y="4820"/>
                    <a:pt x="2641" y="4814"/>
                    <a:pt x="2683" y="4800"/>
                  </a:cubicBezTo>
                  <a:cubicBezTo>
                    <a:pt x="2783" y="4725"/>
                    <a:pt x="2833" y="4600"/>
                    <a:pt x="2883" y="4474"/>
                  </a:cubicBezTo>
                  <a:cubicBezTo>
                    <a:pt x="3359" y="3096"/>
                    <a:pt x="3710" y="1617"/>
                    <a:pt x="3660" y="138"/>
                  </a:cubicBezTo>
                  <a:cubicBezTo>
                    <a:pt x="3660" y="113"/>
                    <a:pt x="3660" y="88"/>
                    <a:pt x="3660" y="88"/>
                  </a:cubicBezTo>
                  <a:cubicBezTo>
                    <a:pt x="3522" y="26"/>
                    <a:pt x="3378" y="0"/>
                    <a:pt x="323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1012875" y="4582725"/>
              <a:ext cx="48900" cy="62600"/>
            </a:xfrm>
            <a:custGeom>
              <a:avLst/>
              <a:gdLst/>
              <a:ahLst/>
              <a:cxnLst/>
              <a:rect l="l" t="t" r="r" b="b"/>
              <a:pathLst>
                <a:path w="1956" h="2504" extrusionOk="0">
                  <a:moveTo>
                    <a:pt x="940" y="1"/>
                  </a:moveTo>
                  <a:cubicBezTo>
                    <a:pt x="877" y="1"/>
                    <a:pt x="815" y="7"/>
                    <a:pt x="752" y="20"/>
                  </a:cubicBezTo>
                  <a:cubicBezTo>
                    <a:pt x="527" y="70"/>
                    <a:pt x="351" y="270"/>
                    <a:pt x="251" y="496"/>
                  </a:cubicBezTo>
                  <a:cubicBezTo>
                    <a:pt x="0" y="997"/>
                    <a:pt x="100" y="1599"/>
                    <a:pt x="401" y="2075"/>
                  </a:cubicBezTo>
                  <a:cubicBezTo>
                    <a:pt x="527" y="2275"/>
                    <a:pt x="727" y="2476"/>
                    <a:pt x="1003" y="2501"/>
                  </a:cubicBezTo>
                  <a:cubicBezTo>
                    <a:pt x="1020" y="2503"/>
                    <a:pt x="1038" y="2503"/>
                    <a:pt x="1055" y="2503"/>
                  </a:cubicBezTo>
                  <a:cubicBezTo>
                    <a:pt x="1310" y="2503"/>
                    <a:pt x="1539" y="2336"/>
                    <a:pt x="1679" y="2125"/>
                  </a:cubicBezTo>
                  <a:cubicBezTo>
                    <a:pt x="1905" y="1749"/>
                    <a:pt x="1955" y="1148"/>
                    <a:pt x="1880" y="747"/>
                  </a:cubicBezTo>
                  <a:cubicBezTo>
                    <a:pt x="1855" y="496"/>
                    <a:pt x="1705" y="245"/>
                    <a:pt x="1454" y="120"/>
                  </a:cubicBezTo>
                  <a:cubicBezTo>
                    <a:pt x="1354" y="70"/>
                    <a:pt x="1228" y="20"/>
                    <a:pt x="1128" y="20"/>
                  </a:cubicBezTo>
                  <a:cubicBezTo>
                    <a:pt x="1065" y="7"/>
                    <a:pt x="1003" y="1"/>
                    <a:pt x="940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1249700" y="4582725"/>
              <a:ext cx="49525" cy="62600"/>
            </a:xfrm>
            <a:custGeom>
              <a:avLst/>
              <a:gdLst/>
              <a:ahLst/>
              <a:cxnLst/>
              <a:rect l="l" t="t" r="r" b="b"/>
              <a:pathLst>
                <a:path w="1981" h="2504" extrusionOk="0">
                  <a:moveTo>
                    <a:pt x="944" y="1"/>
                  </a:moveTo>
                  <a:cubicBezTo>
                    <a:pt x="884" y="1"/>
                    <a:pt x="828" y="7"/>
                    <a:pt x="778" y="20"/>
                  </a:cubicBezTo>
                  <a:cubicBezTo>
                    <a:pt x="527" y="70"/>
                    <a:pt x="352" y="270"/>
                    <a:pt x="252" y="496"/>
                  </a:cubicBezTo>
                  <a:cubicBezTo>
                    <a:pt x="1" y="997"/>
                    <a:pt x="101" y="1599"/>
                    <a:pt x="402" y="2075"/>
                  </a:cubicBezTo>
                  <a:cubicBezTo>
                    <a:pt x="527" y="2275"/>
                    <a:pt x="728" y="2476"/>
                    <a:pt x="1003" y="2501"/>
                  </a:cubicBezTo>
                  <a:cubicBezTo>
                    <a:pt x="1021" y="2503"/>
                    <a:pt x="1039" y="2503"/>
                    <a:pt x="1056" y="2503"/>
                  </a:cubicBezTo>
                  <a:cubicBezTo>
                    <a:pt x="1311" y="2503"/>
                    <a:pt x="1539" y="2336"/>
                    <a:pt x="1680" y="2125"/>
                  </a:cubicBezTo>
                  <a:cubicBezTo>
                    <a:pt x="1931" y="1749"/>
                    <a:pt x="1981" y="1148"/>
                    <a:pt x="1906" y="747"/>
                  </a:cubicBezTo>
                  <a:cubicBezTo>
                    <a:pt x="1856" y="496"/>
                    <a:pt x="1730" y="245"/>
                    <a:pt x="1480" y="120"/>
                  </a:cubicBezTo>
                  <a:cubicBezTo>
                    <a:pt x="1379" y="70"/>
                    <a:pt x="1254" y="20"/>
                    <a:pt x="1129" y="20"/>
                  </a:cubicBezTo>
                  <a:cubicBezTo>
                    <a:pt x="1066" y="7"/>
                    <a:pt x="1003" y="1"/>
                    <a:pt x="944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920775" y="5058150"/>
              <a:ext cx="595875" cy="500650"/>
            </a:xfrm>
            <a:custGeom>
              <a:avLst/>
              <a:gdLst/>
              <a:ahLst/>
              <a:cxnLst/>
              <a:rect l="l" t="t" r="r" b="b"/>
              <a:pathLst>
                <a:path w="23835" h="20026" extrusionOk="0">
                  <a:moveTo>
                    <a:pt x="326" y="0"/>
                  </a:moveTo>
                  <a:cubicBezTo>
                    <a:pt x="276" y="101"/>
                    <a:pt x="226" y="176"/>
                    <a:pt x="150" y="276"/>
                  </a:cubicBezTo>
                  <a:cubicBezTo>
                    <a:pt x="25" y="1429"/>
                    <a:pt x="0" y="2582"/>
                    <a:pt x="150" y="3810"/>
                  </a:cubicBezTo>
                  <a:cubicBezTo>
                    <a:pt x="576" y="7118"/>
                    <a:pt x="2406" y="10853"/>
                    <a:pt x="4561" y="13434"/>
                  </a:cubicBezTo>
                  <a:cubicBezTo>
                    <a:pt x="5890" y="15013"/>
                    <a:pt x="7394" y="15915"/>
                    <a:pt x="9123" y="16692"/>
                  </a:cubicBezTo>
                  <a:cubicBezTo>
                    <a:pt x="9449" y="16818"/>
                    <a:pt x="9800" y="16993"/>
                    <a:pt x="10201" y="17168"/>
                  </a:cubicBezTo>
                  <a:cubicBezTo>
                    <a:pt x="12231" y="18021"/>
                    <a:pt x="14035" y="18923"/>
                    <a:pt x="16191" y="19549"/>
                  </a:cubicBezTo>
                  <a:cubicBezTo>
                    <a:pt x="16491" y="19650"/>
                    <a:pt x="16792" y="19725"/>
                    <a:pt x="17093" y="19775"/>
                  </a:cubicBezTo>
                  <a:cubicBezTo>
                    <a:pt x="17243" y="19825"/>
                    <a:pt x="17394" y="19825"/>
                    <a:pt x="17519" y="19850"/>
                  </a:cubicBezTo>
                  <a:cubicBezTo>
                    <a:pt x="17694" y="19900"/>
                    <a:pt x="17845" y="19925"/>
                    <a:pt x="17995" y="19950"/>
                  </a:cubicBezTo>
                  <a:cubicBezTo>
                    <a:pt x="18196" y="19975"/>
                    <a:pt x="18396" y="19975"/>
                    <a:pt x="18572" y="20000"/>
                  </a:cubicBezTo>
                  <a:cubicBezTo>
                    <a:pt x="18672" y="20000"/>
                    <a:pt x="18797" y="20026"/>
                    <a:pt x="18897" y="20026"/>
                  </a:cubicBezTo>
                  <a:lnTo>
                    <a:pt x="19775" y="20026"/>
                  </a:lnTo>
                  <a:cubicBezTo>
                    <a:pt x="20025" y="20026"/>
                    <a:pt x="20276" y="20000"/>
                    <a:pt x="20526" y="20000"/>
                  </a:cubicBezTo>
                  <a:cubicBezTo>
                    <a:pt x="20577" y="19975"/>
                    <a:pt x="20602" y="19975"/>
                    <a:pt x="20652" y="19975"/>
                  </a:cubicBezTo>
                  <a:cubicBezTo>
                    <a:pt x="20927" y="19950"/>
                    <a:pt x="21178" y="19900"/>
                    <a:pt x="21454" y="19850"/>
                  </a:cubicBezTo>
                  <a:lnTo>
                    <a:pt x="21504" y="19850"/>
                  </a:lnTo>
                  <a:cubicBezTo>
                    <a:pt x="21805" y="19800"/>
                    <a:pt x="22080" y="19725"/>
                    <a:pt x="22356" y="19650"/>
                  </a:cubicBezTo>
                  <a:lnTo>
                    <a:pt x="22381" y="19650"/>
                  </a:lnTo>
                  <a:cubicBezTo>
                    <a:pt x="22657" y="19574"/>
                    <a:pt x="22932" y="19474"/>
                    <a:pt x="23233" y="19374"/>
                  </a:cubicBezTo>
                  <a:cubicBezTo>
                    <a:pt x="23258" y="19299"/>
                    <a:pt x="23283" y="19224"/>
                    <a:pt x="23308" y="19123"/>
                  </a:cubicBezTo>
                  <a:cubicBezTo>
                    <a:pt x="23835" y="17269"/>
                    <a:pt x="22807" y="15364"/>
                    <a:pt x="21729" y="13760"/>
                  </a:cubicBezTo>
                  <a:cubicBezTo>
                    <a:pt x="20201" y="11454"/>
                    <a:pt x="19073" y="8672"/>
                    <a:pt x="17168" y="6642"/>
                  </a:cubicBezTo>
                  <a:cubicBezTo>
                    <a:pt x="16090" y="5514"/>
                    <a:pt x="14712" y="4612"/>
                    <a:pt x="13183" y="4286"/>
                  </a:cubicBezTo>
                  <a:cubicBezTo>
                    <a:pt x="12882" y="4236"/>
                    <a:pt x="12556" y="4186"/>
                    <a:pt x="12206" y="4186"/>
                  </a:cubicBezTo>
                  <a:cubicBezTo>
                    <a:pt x="12126" y="4182"/>
                    <a:pt x="12047" y="4180"/>
                    <a:pt x="11968" y="4180"/>
                  </a:cubicBezTo>
                  <a:cubicBezTo>
                    <a:pt x="11546" y="4180"/>
                    <a:pt x="11124" y="4239"/>
                    <a:pt x="10702" y="4386"/>
                  </a:cubicBezTo>
                  <a:cubicBezTo>
                    <a:pt x="8546" y="5138"/>
                    <a:pt x="8571" y="7294"/>
                    <a:pt x="7318" y="8797"/>
                  </a:cubicBezTo>
                  <a:cubicBezTo>
                    <a:pt x="6985" y="9194"/>
                    <a:pt x="6477" y="9486"/>
                    <a:pt x="5955" y="9486"/>
                  </a:cubicBezTo>
                  <a:cubicBezTo>
                    <a:pt x="5850" y="9486"/>
                    <a:pt x="5744" y="9474"/>
                    <a:pt x="5639" y="9449"/>
                  </a:cubicBezTo>
                  <a:cubicBezTo>
                    <a:pt x="5313" y="9374"/>
                    <a:pt x="5013" y="9173"/>
                    <a:pt x="4737" y="8948"/>
                  </a:cubicBezTo>
                  <a:cubicBezTo>
                    <a:pt x="2105" y="6817"/>
                    <a:pt x="1003" y="3334"/>
                    <a:pt x="32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935800" y="4798750"/>
              <a:ext cx="482475" cy="314275"/>
            </a:xfrm>
            <a:custGeom>
              <a:avLst/>
              <a:gdLst/>
              <a:ahLst/>
              <a:cxnLst/>
              <a:rect l="l" t="t" r="r" b="b"/>
              <a:pathLst>
                <a:path w="19299" h="12571" extrusionOk="0">
                  <a:moveTo>
                    <a:pt x="18848" y="0"/>
                  </a:moveTo>
                  <a:cubicBezTo>
                    <a:pt x="17670" y="953"/>
                    <a:pt x="16367" y="1830"/>
                    <a:pt x="14938" y="2356"/>
                  </a:cubicBezTo>
                  <a:cubicBezTo>
                    <a:pt x="13107" y="3056"/>
                    <a:pt x="11173" y="3448"/>
                    <a:pt x="9228" y="3448"/>
                  </a:cubicBezTo>
                  <a:cubicBezTo>
                    <a:pt x="8458" y="3448"/>
                    <a:pt x="7686" y="3387"/>
                    <a:pt x="6918" y="3259"/>
                  </a:cubicBezTo>
                  <a:cubicBezTo>
                    <a:pt x="5590" y="3033"/>
                    <a:pt x="4537" y="2707"/>
                    <a:pt x="3384" y="2005"/>
                  </a:cubicBezTo>
                  <a:cubicBezTo>
                    <a:pt x="2657" y="1579"/>
                    <a:pt x="1930" y="1103"/>
                    <a:pt x="1254" y="602"/>
                  </a:cubicBezTo>
                  <a:cubicBezTo>
                    <a:pt x="853" y="2832"/>
                    <a:pt x="477" y="5038"/>
                    <a:pt x="101" y="7269"/>
                  </a:cubicBezTo>
                  <a:cubicBezTo>
                    <a:pt x="76" y="7419"/>
                    <a:pt x="26" y="7544"/>
                    <a:pt x="1" y="7695"/>
                  </a:cubicBezTo>
                  <a:cubicBezTo>
                    <a:pt x="477" y="8121"/>
                    <a:pt x="1078" y="9023"/>
                    <a:pt x="1379" y="9324"/>
                  </a:cubicBezTo>
                  <a:cubicBezTo>
                    <a:pt x="2732" y="10552"/>
                    <a:pt x="4311" y="11504"/>
                    <a:pt x="6041" y="12056"/>
                  </a:cubicBezTo>
                  <a:cubicBezTo>
                    <a:pt x="7096" y="12394"/>
                    <a:pt x="8207" y="12571"/>
                    <a:pt x="9314" y="12571"/>
                  </a:cubicBezTo>
                  <a:cubicBezTo>
                    <a:pt x="10992" y="12571"/>
                    <a:pt x="12661" y="12165"/>
                    <a:pt x="14111" y="11304"/>
                  </a:cubicBezTo>
                  <a:cubicBezTo>
                    <a:pt x="15439" y="10527"/>
                    <a:pt x="16592" y="9274"/>
                    <a:pt x="16793" y="7770"/>
                  </a:cubicBezTo>
                  <a:cubicBezTo>
                    <a:pt x="16968" y="6216"/>
                    <a:pt x="16141" y="4787"/>
                    <a:pt x="15339" y="3459"/>
                  </a:cubicBezTo>
                  <a:cubicBezTo>
                    <a:pt x="16893" y="3083"/>
                    <a:pt x="18296" y="2181"/>
                    <a:pt x="19299" y="953"/>
                  </a:cubicBezTo>
                  <a:cubicBezTo>
                    <a:pt x="19174" y="627"/>
                    <a:pt x="19023" y="301"/>
                    <a:pt x="18848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1087425" y="5187575"/>
              <a:ext cx="343400" cy="385025"/>
            </a:xfrm>
            <a:custGeom>
              <a:avLst/>
              <a:gdLst/>
              <a:ahLst/>
              <a:cxnLst/>
              <a:rect l="l" t="t" r="r" b="b"/>
              <a:pathLst>
                <a:path w="13736" h="15401" extrusionOk="0">
                  <a:moveTo>
                    <a:pt x="5227" y="1"/>
                  </a:moveTo>
                  <a:cubicBezTo>
                    <a:pt x="4359" y="1"/>
                    <a:pt x="3507" y="277"/>
                    <a:pt x="2833" y="914"/>
                  </a:cubicBezTo>
                  <a:cubicBezTo>
                    <a:pt x="1630" y="2067"/>
                    <a:pt x="1605" y="3996"/>
                    <a:pt x="1905" y="5625"/>
                  </a:cubicBezTo>
                  <a:cubicBezTo>
                    <a:pt x="2357" y="8031"/>
                    <a:pt x="3334" y="9836"/>
                    <a:pt x="4612" y="11866"/>
                  </a:cubicBezTo>
                  <a:cubicBezTo>
                    <a:pt x="4427" y="11849"/>
                    <a:pt x="4241" y="11841"/>
                    <a:pt x="4054" y="11841"/>
                  </a:cubicBezTo>
                  <a:cubicBezTo>
                    <a:pt x="3127" y="11841"/>
                    <a:pt x="2188" y="12046"/>
                    <a:pt x="1354" y="12443"/>
                  </a:cubicBezTo>
                  <a:cubicBezTo>
                    <a:pt x="702" y="12743"/>
                    <a:pt x="1" y="13295"/>
                    <a:pt x="126" y="14021"/>
                  </a:cubicBezTo>
                  <a:cubicBezTo>
                    <a:pt x="226" y="14748"/>
                    <a:pt x="1103" y="15074"/>
                    <a:pt x="1855" y="15174"/>
                  </a:cubicBezTo>
                  <a:cubicBezTo>
                    <a:pt x="2936" y="15348"/>
                    <a:pt x="4024" y="15401"/>
                    <a:pt x="5116" y="15401"/>
                  </a:cubicBezTo>
                  <a:cubicBezTo>
                    <a:pt x="6074" y="15401"/>
                    <a:pt x="7035" y="15360"/>
                    <a:pt x="7996" y="15325"/>
                  </a:cubicBezTo>
                  <a:cubicBezTo>
                    <a:pt x="9374" y="15275"/>
                    <a:pt x="10753" y="15225"/>
                    <a:pt x="12131" y="15124"/>
                  </a:cubicBezTo>
                  <a:cubicBezTo>
                    <a:pt x="12457" y="15099"/>
                    <a:pt x="12833" y="15074"/>
                    <a:pt x="13083" y="14874"/>
                  </a:cubicBezTo>
                  <a:cubicBezTo>
                    <a:pt x="13735" y="14347"/>
                    <a:pt x="13334" y="12292"/>
                    <a:pt x="13209" y="11515"/>
                  </a:cubicBezTo>
                  <a:cubicBezTo>
                    <a:pt x="12657" y="8107"/>
                    <a:pt x="10928" y="4773"/>
                    <a:pt x="8973" y="1941"/>
                  </a:cubicBezTo>
                  <a:cubicBezTo>
                    <a:pt x="8188" y="779"/>
                    <a:pt x="6685" y="1"/>
                    <a:pt x="5227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972150" y="4897700"/>
              <a:ext cx="375325" cy="188900"/>
            </a:xfrm>
            <a:custGeom>
              <a:avLst/>
              <a:gdLst/>
              <a:ahLst/>
              <a:cxnLst/>
              <a:rect l="l" t="t" r="r" b="b"/>
              <a:pathLst>
                <a:path w="15013" h="7556" extrusionOk="0">
                  <a:moveTo>
                    <a:pt x="1314" y="1"/>
                  </a:moveTo>
                  <a:cubicBezTo>
                    <a:pt x="1112" y="1"/>
                    <a:pt x="914" y="45"/>
                    <a:pt x="727" y="153"/>
                  </a:cubicBezTo>
                  <a:cubicBezTo>
                    <a:pt x="326" y="378"/>
                    <a:pt x="100" y="829"/>
                    <a:pt x="75" y="1281"/>
                  </a:cubicBezTo>
                  <a:cubicBezTo>
                    <a:pt x="0" y="2383"/>
                    <a:pt x="827" y="3787"/>
                    <a:pt x="1554" y="4564"/>
                  </a:cubicBezTo>
                  <a:cubicBezTo>
                    <a:pt x="2506" y="5641"/>
                    <a:pt x="3785" y="6393"/>
                    <a:pt x="5113" y="6920"/>
                  </a:cubicBezTo>
                  <a:cubicBezTo>
                    <a:pt x="6183" y="7343"/>
                    <a:pt x="7401" y="7556"/>
                    <a:pt x="8620" y="7556"/>
                  </a:cubicBezTo>
                  <a:cubicBezTo>
                    <a:pt x="9857" y="7556"/>
                    <a:pt x="11095" y="7336"/>
                    <a:pt x="12181" y="6895"/>
                  </a:cubicBezTo>
                  <a:cubicBezTo>
                    <a:pt x="12882" y="6619"/>
                    <a:pt x="13559" y="6268"/>
                    <a:pt x="14085" y="5742"/>
                  </a:cubicBezTo>
                  <a:cubicBezTo>
                    <a:pt x="14612" y="5215"/>
                    <a:pt x="14988" y="4514"/>
                    <a:pt x="15013" y="3762"/>
                  </a:cubicBezTo>
                  <a:cubicBezTo>
                    <a:pt x="15013" y="3311"/>
                    <a:pt x="14887" y="2634"/>
                    <a:pt x="14787" y="2183"/>
                  </a:cubicBezTo>
                  <a:cubicBezTo>
                    <a:pt x="14662" y="1556"/>
                    <a:pt x="14236" y="980"/>
                    <a:pt x="13634" y="779"/>
                  </a:cubicBezTo>
                  <a:cubicBezTo>
                    <a:pt x="13446" y="712"/>
                    <a:pt x="13243" y="688"/>
                    <a:pt x="13038" y="688"/>
                  </a:cubicBezTo>
                  <a:cubicBezTo>
                    <a:pt x="12860" y="688"/>
                    <a:pt x="12681" y="706"/>
                    <a:pt x="12506" y="729"/>
                  </a:cubicBezTo>
                  <a:cubicBezTo>
                    <a:pt x="11730" y="854"/>
                    <a:pt x="11128" y="1255"/>
                    <a:pt x="10401" y="1431"/>
                  </a:cubicBezTo>
                  <a:cubicBezTo>
                    <a:pt x="9634" y="1584"/>
                    <a:pt x="8847" y="1661"/>
                    <a:pt x="8075" y="1661"/>
                  </a:cubicBezTo>
                  <a:cubicBezTo>
                    <a:pt x="7964" y="1661"/>
                    <a:pt x="7854" y="1660"/>
                    <a:pt x="7745" y="1656"/>
                  </a:cubicBezTo>
                  <a:cubicBezTo>
                    <a:pt x="6491" y="1631"/>
                    <a:pt x="5263" y="1406"/>
                    <a:pt x="4085" y="1005"/>
                  </a:cubicBezTo>
                  <a:cubicBezTo>
                    <a:pt x="3659" y="854"/>
                    <a:pt x="3233" y="679"/>
                    <a:pt x="2832" y="504"/>
                  </a:cubicBezTo>
                  <a:cubicBezTo>
                    <a:pt x="2350" y="271"/>
                    <a:pt x="1817" y="1"/>
                    <a:pt x="1314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1576775" y="5155275"/>
              <a:ext cx="118450" cy="339000"/>
            </a:xfrm>
            <a:custGeom>
              <a:avLst/>
              <a:gdLst/>
              <a:ahLst/>
              <a:cxnLst/>
              <a:rect l="l" t="t" r="r" b="b"/>
              <a:pathLst>
                <a:path w="4738" h="13560" extrusionOk="0">
                  <a:moveTo>
                    <a:pt x="2231" y="0"/>
                  </a:moveTo>
                  <a:cubicBezTo>
                    <a:pt x="1479" y="150"/>
                    <a:pt x="728" y="351"/>
                    <a:pt x="1" y="627"/>
                  </a:cubicBezTo>
                  <a:cubicBezTo>
                    <a:pt x="1354" y="2030"/>
                    <a:pt x="1830" y="4411"/>
                    <a:pt x="2156" y="6191"/>
                  </a:cubicBezTo>
                  <a:cubicBezTo>
                    <a:pt x="2632" y="8647"/>
                    <a:pt x="2582" y="11178"/>
                    <a:pt x="2056" y="13559"/>
                  </a:cubicBezTo>
                  <a:cubicBezTo>
                    <a:pt x="2332" y="13534"/>
                    <a:pt x="2632" y="13509"/>
                    <a:pt x="2933" y="13434"/>
                  </a:cubicBezTo>
                  <a:cubicBezTo>
                    <a:pt x="3384" y="13359"/>
                    <a:pt x="3860" y="13258"/>
                    <a:pt x="4312" y="13158"/>
                  </a:cubicBezTo>
                  <a:cubicBezTo>
                    <a:pt x="4738" y="10752"/>
                    <a:pt x="4738" y="8221"/>
                    <a:pt x="4261" y="5790"/>
                  </a:cubicBezTo>
                  <a:cubicBezTo>
                    <a:pt x="3936" y="4035"/>
                    <a:pt x="3484" y="1755"/>
                    <a:pt x="2231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1754725" y="5152750"/>
              <a:ext cx="72700" cy="315825"/>
            </a:xfrm>
            <a:custGeom>
              <a:avLst/>
              <a:gdLst/>
              <a:ahLst/>
              <a:cxnLst/>
              <a:rect l="l" t="t" r="r" b="b"/>
              <a:pathLst>
                <a:path w="2908" h="12633" extrusionOk="0">
                  <a:moveTo>
                    <a:pt x="76" y="1"/>
                  </a:moveTo>
                  <a:cubicBezTo>
                    <a:pt x="76" y="26"/>
                    <a:pt x="76" y="26"/>
                    <a:pt x="76" y="51"/>
                  </a:cubicBezTo>
                  <a:cubicBezTo>
                    <a:pt x="803" y="1881"/>
                    <a:pt x="752" y="4036"/>
                    <a:pt x="702" y="5916"/>
                  </a:cubicBezTo>
                  <a:cubicBezTo>
                    <a:pt x="652" y="7996"/>
                    <a:pt x="602" y="10352"/>
                    <a:pt x="26" y="12507"/>
                  </a:cubicBezTo>
                  <a:cubicBezTo>
                    <a:pt x="26" y="12532"/>
                    <a:pt x="26" y="12582"/>
                    <a:pt x="1" y="12633"/>
                  </a:cubicBezTo>
                  <a:cubicBezTo>
                    <a:pt x="778" y="12457"/>
                    <a:pt x="1529" y="12282"/>
                    <a:pt x="2306" y="12156"/>
                  </a:cubicBezTo>
                  <a:cubicBezTo>
                    <a:pt x="2732" y="10051"/>
                    <a:pt x="2783" y="7896"/>
                    <a:pt x="2833" y="5966"/>
                  </a:cubicBezTo>
                  <a:cubicBezTo>
                    <a:pt x="2883" y="4337"/>
                    <a:pt x="2908" y="2532"/>
                    <a:pt x="2532" y="753"/>
                  </a:cubicBezTo>
                  <a:cubicBezTo>
                    <a:pt x="1905" y="502"/>
                    <a:pt x="1279" y="277"/>
                    <a:pt x="627" y="126"/>
                  </a:cubicBezTo>
                  <a:cubicBezTo>
                    <a:pt x="452" y="76"/>
                    <a:pt x="251" y="26"/>
                    <a:pt x="7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1899475" y="5221050"/>
              <a:ext cx="72075" cy="233125"/>
            </a:xfrm>
            <a:custGeom>
              <a:avLst/>
              <a:gdLst/>
              <a:ahLst/>
              <a:cxnLst/>
              <a:rect l="l" t="t" r="r" b="b"/>
              <a:pathLst>
                <a:path w="2883" h="9325" extrusionOk="0">
                  <a:moveTo>
                    <a:pt x="426" y="1"/>
                  </a:moveTo>
                  <a:lnTo>
                    <a:pt x="426" y="1"/>
                  </a:lnTo>
                  <a:cubicBezTo>
                    <a:pt x="852" y="2933"/>
                    <a:pt x="551" y="6041"/>
                    <a:pt x="0" y="9149"/>
                  </a:cubicBezTo>
                  <a:cubicBezTo>
                    <a:pt x="201" y="9149"/>
                    <a:pt x="401" y="9149"/>
                    <a:pt x="602" y="9174"/>
                  </a:cubicBezTo>
                  <a:cubicBezTo>
                    <a:pt x="1128" y="9199"/>
                    <a:pt x="1629" y="9249"/>
                    <a:pt x="2155" y="9324"/>
                  </a:cubicBezTo>
                  <a:cubicBezTo>
                    <a:pt x="2607" y="6642"/>
                    <a:pt x="2882" y="3885"/>
                    <a:pt x="2707" y="1179"/>
                  </a:cubicBezTo>
                  <a:cubicBezTo>
                    <a:pt x="1930" y="828"/>
                    <a:pt x="1178" y="402"/>
                    <a:pt x="42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871900" y="4618750"/>
              <a:ext cx="125325" cy="120675"/>
            </a:xfrm>
            <a:custGeom>
              <a:avLst/>
              <a:gdLst/>
              <a:ahLst/>
              <a:cxnLst/>
              <a:rect l="l" t="t" r="r" b="b"/>
              <a:pathLst>
                <a:path w="5013" h="4827" extrusionOk="0">
                  <a:moveTo>
                    <a:pt x="2499" y="0"/>
                  </a:moveTo>
                  <a:cubicBezTo>
                    <a:pt x="1249" y="0"/>
                    <a:pt x="196" y="971"/>
                    <a:pt x="100" y="2238"/>
                  </a:cubicBezTo>
                  <a:cubicBezTo>
                    <a:pt x="0" y="3566"/>
                    <a:pt x="1003" y="4719"/>
                    <a:pt x="2331" y="4819"/>
                  </a:cubicBezTo>
                  <a:cubicBezTo>
                    <a:pt x="2392" y="4824"/>
                    <a:pt x="2453" y="4826"/>
                    <a:pt x="2514" y="4826"/>
                  </a:cubicBezTo>
                  <a:cubicBezTo>
                    <a:pt x="3764" y="4826"/>
                    <a:pt x="4817" y="3856"/>
                    <a:pt x="4912" y="2589"/>
                  </a:cubicBezTo>
                  <a:cubicBezTo>
                    <a:pt x="5013" y="1261"/>
                    <a:pt x="4010" y="108"/>
                    <a:pt x="2682" y="7"/>
                  </a:cubicBezTo>
                  <a:cubicBezTo>
                    <a:pt x="2620" y="3"/>
                    <a:pt x="2559" y="0"/>
                    <a:pt x="2499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331175" y="4621875"/>
              <a:ext cx="125950" cy="120675"/>
            </a:xfrm>
            <a:custGeom>
              <a:avLst/>
              <a:gdLst/>
              <a:ahLst/>
              <a:cxnLst/>
              <a:rect l="l" t="t" r="r" b="b"/>
              <a:pathLst>
                <a:path w="5038" h="4827" extrusionOk="0">
                  <a:moveTo>
                    <a:pt x="2520" y="1"/>
                  </a:moveTo>
                  <a:cubicBezTo>
                    <a:pt x="1270" y="1"/>
                    <a:pt x="196" y="948"/>
                    <a:pt x="100" y="2213"/>
                  </a:cubicBezTo>
                  <a:cubicBezTo>
                    <a:pt x="0" y="3542"/>
                    <a:pt x="1003" y="4719"/>
                    <a:pt x="2331" y="4820"/>
                  </a:cubicBezTo>
                  <a:cubicBezTo>
                    <a:pt x="2392" y="4824"/>
                    <a:pt x="2453" y="4827"/>
                    <a:pt x="2514" y="4827"/>
                  </a:cubicBezTo>
                  <a:cubicBezTo>
                    <a:pt x="3766" y="4827"/>
                    <a:pt x="4842" y="3856"/>
                    <a:pt x="4938" y="2589"/>
                  </a:cubicBezTo>
                  <a:cubicBezTo>
                    <a:pt x="5038" y="1261"/>
                    <a:pt x="4035" y="108"/>
                    <a:pt x="2707" y="8"/>
                  </a:cubicBezTo>
                  <a:cubicBezTo>
                    <a:pt x="2644" y="3"/>
                    <a:pt x="2582" y="1"/>
                    <a:pt x="2520" y="1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782300" y="4813900"/>
              <a:ext cx="76450" cy="140625"/>
            </a:xfrm>
            <a:custGeom>
              <a:avLst/>
              <a:gdLst/>
              <a:ahLst/>
              <a:cxnLst/>
              <a:rect l="l" t="t" r="r" b="b"/>
              <a:pathLst>
                <a:path w="3058" h="5625" extrusionOk="0">
                  <a:moveTo>
                    <a:pt x="1799" y="1"/>
                  </a:moveTo>
                  <a:cubicBezTo>
                    <a:pt x="1752" y="1"/>
                    <a:pt x="1704" y="7"/>
                    <a:pt x="1654" y="21"/>
                  </a:cubicBezTo>
                  <a:cubicBezTo>
                    <a:pt x="978" y="196"/>
                    <a:pt x="501" y="1399"/>
                    <a:pt x="301" y="1976"/>
                  </a:cubicBezTo>
                  <a:cubicBezTo>
                    <a:pt x="125" y="2527"/>
                    <a:pt x="0" y="3079"/>
                    <a:pt x="25" y="3630"/>
                  </a:cubicBezTo>
                  <a:cubicBezTo>
                    <a:pt x="25" y="4181"/>
                    <a:pt x="201" y="4758"/>
                    <a:pt x="552" y="5184"/>
                  </a:cubicBezTo>
                  <a:cubicBezTo>
                    <a:pt x="702" y="5359"/>
                    <a:pt x="877" y="5510"/>
                    <a:pt x="1103" y="5585"/>
                  </a:cubicBezTo>
                  <a:cubicBezTo>
                    <a:pt x="1193" y="5612"/>
                    <a:pt x="1283" y="5624"/>
                    <a:pt x="1373" y="5624"/>
                  </a:cubicBezTo>
                  <a:cubicBezTo>
                    <a:pt x="1786" y="5624"/>
                    <a:pt x="2189" y="5363"/>
                    <a:pt x="2456" y="5034"/>
                  </a:cubicBezTo>
                  <a:cubicBezTo>
                    <a:pt x="2907" y="4482"/>
                    <a:pt x="3058" y="3755"/>
                    <a:pt x="3058" y="3054"/>
                  </a:cubicBezTo>
                  <a:cubicBezTo>
                    <a:pt x="3058" y="2410"/>
                    <a:pt x="2695" y="1"/>
                    <a:pt x="1799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80" name="Google Shape;1580;p32">
            <a:hlinkClick r:id="" action="ppaction://noaction"/>
          </p:cNvPr>
          <p:cNvSpPr/>
          <p:nvPr/>
        </p:nvSpPr>
        <p:spPr>
          <a:xfrm>
            <a:off x="10808967" y="719333"/>
            <a:ext cx="432000" cy="432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1" name="Google Shape;1581;p32"/>
          <p:cNvSpPr/>
          <p:nvPr/>
        </p:nvSpPr>
        <p:spPr>
          <a:xfrm flipH="1">
            <a:off x="10897567" y="807933"/>
            <a:ext cx="254800" cy="25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2" name="Google Shape;1582;p32">
            <a:hlinkClick r:id="" action="ppaction://noaction"/>
          </p:cNvPr>
          <p:cNvSpPr/>
          <p:nvPr/>
        </p:nvSpPr>
        <p:spPr>
          <a:xfrm>
            <a:off x="10332433" y="719333"/>
            <a:ext cx="432000" cy="432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10421033" y="807933"/>
            <a:ext cx="254800" cy="25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2013;p36"/>
          <p:cNvSpPr txBox="1">
            <a:spLocks noGrp="1"/>
          </p:cNvSpPr>
          <p:nvPr>
            <p:ph type="title"/>
          </p:nvPr>
        </p:nvSpPr>
        <p:spPr>
          <a:xfrm>
            <a:off x="1022985" y="387350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B2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B2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B2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solidFill>
                  <a:srgbClr val="B2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b="1" dirty="0">
              <a:solidFill>
                <a:srgbClr val="B20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Google Shape;1361;p31">
            <a:hlinkClick r:id="" action="ppaction://noaction"/>
          </p:cNvPr>
          <p:cNvSpPr/>
          <p:nvPr/>
        </p:nvSpPr>
        <p:spPr>
          <a:xfrm>
            <a:off x="5688330" y="4528185"/>
            <a:ext cx="276098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Hệ cơ và hệ thân.</a:t>
            </a:r>
            <a:endParaRPr sz="2135" b="1" dirty="0">
              <a:solidFill>
                <a:srgbClr val="B0028B"/>
              </a:solidFill>
              <a:latin typeface="Times New Roman" panose="02020603050405020304" pitchFamily="18" charset="0"/>
              <a:ea typeface="Barlow Medium" panose="00000600000000000000"/>
              <a:cs typeface="Times New Roman" panose="02020603050405020304" pitchFamily="18" charset="0"/>
              <a:sym typeface="Barlow Medium" panose="00000600000000000000"/>
            </a:endParaRPr>
          </a:p>
        </p:txBody>
      </p:sp>
      <p:sp>
        <p:nvSpPr>
          <p:cNvPr id="78" name="Google Shape;1361;p31">
            <a:hlinkClick r:id="" action="ppaction://noaction"/>
          </p:cNvPr>
          <p:cNvSpPr/>
          <p:nvPr/>
        </p:nvSpPr>
        <p:spPr>
          <a:xfrm>
            <a:off x="2868295" y="4401185"/>
            <a:ext cx="2585720" cy="711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sz="2135" b="1" dirty="0" err="1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Hệ chồi và hệ rễ</a:t>
            </a:r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135" b="1" dirty="0">
              <a:solidFill>
                <a:srgbClr val="B0028B"/>
              </a:solidFill>
              <a:latin typeface="Times New Roman" panose="02020603050405020304" pitchFamily="18" charset="0"/>
              <a:ea typeface="Barlow Medium" panose="00000600000000000000"/>
              <a:cs typeface="Times New Roman" panose="02020603050405020304" pitchFamily="18" charset="0"/>
              <a:sym typeface="Barlow Medium" panose="00000600000000000000"/>
            </a:endParaRPr>
          </a:p>
        </p:txBody>
      </p:sp>
      <p:sp>
        <p:nvSpPr>
          <p:cNvPr id="79" name="Google Shape;1361;p31">
            <a:hlinkClick r:id="" action="ppaction://noaction"/>
          </p:cNvPr>
          <p:cNvSpPr/>
          <p:nvPr/>
        </p:nvSpPr>
        <p:spPr>
          <a:xfrm>
            <a:off x="2868295" y="3093720"/>
            <a:ext cx="2714625" cy="73469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endParaRPr lang="en-US" sz="2135" b="1" dirty="0">
              <a:solidFill>
                <a:srgbClr val="B002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Hệ rễ và hệ thân.	</a:t>
            </a:r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ea typeface="Barlow Medium" panose="00000600000000000000"/>
                <a:cs typeface="Times New Roman" panose="02020603050405020304" pitchFamily="18" charset="0"/>
                <a:sym typeface="Barlow Medium" panose="00000600000000000000"/>
              </a:rPr>
              <a:t> </a:t>
            </a:r>
            <a:endParaRPr sz="2135" b="1" dirty="0">
              <a:solidFill>
                <a:srgbClr val="B0028B"/>
              </a:solidFill>
              <a:latin typeface="Times New Roman" panose="02020603050405020304" pitchFamily="18" charset="0"/>
              <a:ea typeface="Barlow Medium" panose="00000600000000000000"/>
              <a:cs typeface="Times New Roman" panose="02020603050405020304" pitchFamily="18" charset="0"/>
              <a:sym typeface="Barlow Medium" panose="00000600000000000000"/>
            </a:endParaRPr>
          </a:p>
        </p:txBody>
      </p:sp>
      <p:sp>
        <p:nvSpPr>
          <p:cNvPr id="80" name="Google Shape;1361;p31">
            <a:hlinkClick r:id="" action="ppaction://noaction"/>
          </p:cNvPr>
          <p:cNvSpPr/>
          <p:nvPr/>
        </p:nvSpPr>
        <p:spPr>
          <a:xfrm>
            <a:off x="5791200" y="3094355"/>
            <a:ext cx="2808605" cy="733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sz="2135" b="1" dirty="0">
                <a:solidFill>
                  <a:srgbClr val="B002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Hệ  hệ và hệ lá.</a:t>
            </a:r>
            <a:endParaRPr sz="2135" b="1" dirty="0">
              <a:solidFill>
                <a:srgbClr val="B0028B"/>
              </a:solidFill>
              <a:latin typeface="Times New Roman" panose="02020603050405020304" pitchFamily="18" charset="0"/>
              <a:ea typeface="Barlow Medium" panose="00000600000000000000"/>
              <a:cs typeface="Times New Roman" panose="02020603050405020304" pitchFamily="18" charset="0"/>
              <a:sym typeface="Barlow Medium" panose="00000600000000000000"/>
            </a:endParaRPr>
          </a:p>
        </p:txBody>
      </p:sp>
      <p:pic>
        <p:nvPicPr>
          <p:cNvPr id="81" name="Nhạc đáp a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2006600"/>
            <a:ext cx="406400" cy="406400"/>
          </a:xfrm>
          <a:prstGeom prst="rect">
            <a:avLst/>
          </a:prstGeom>
        </p:spPr>
      </p:pic>
      <p:sp>
        <p:nvSpPr>
          <p:cNvPr id="8" name="Flowchart: Connector 7"/>
          <p:cNvSpPr/>
          <p:nvPr/>
        </p:nvSpPr>
        <p:spPr>
          <a:xfrm>
            <a:off x="3023235" y="4370120"/>
            <a:ext cx="377190" cy="695910"/>
          </a:xfrm>
          <a:prstGeom prst="flowChartConnector">
            <a:avLst/>
          </a:prstGeom>
          <a:ln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2"/>
          </p:nvPr>
        </p:nvSpPr>
        <p:spPr>
          <a:xfrm>
            <a:off x="2762885" y="1930400"/>
            <a:ext cx="5810250" cy="61531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cơ quan ở thực vật bao gồm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sndAc>
          <p:stSnd>
            <p:snd r:embed="rId5" name="bomb.wav"/>
          </p:stSnd>
        </p:sndAc>
      </p:transition>
    </mc:Choice>
    <mc:Fallback xmlns="">
      <p:transition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8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483" y="1389321"/>
            <a:ext cx="1097280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alt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nêu tên các cấp độ tổ chức trong cơ thể đa bào tương ứng với (1) đến (5) trong hình sau: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4498" y="209198"/>
            <a:ext cx="789345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1538" y="1023185"/>
            <a:ext cx="1695450" cy="1314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610" y="1023185"/>
            <a:ext cx="1657350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1580" y="1099385"/>
            <a:ext cx="1390650" cy="146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2549" y="1223210"/>
            <a:ext cx="16764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0140" y="676275"/>
            <a:ext cx="2038350" cy="2752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3015" y="4495800"/>
            <a:ext cx="1895475" cy="1685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988" y="4381500"/>
            <a:ext cx="1419225" cy="1800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7275" y="4381500"/>
            <a:ext cx="2009775" cy="1638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67925" y="4624387"/>
            <a:ext cx="2124075" cy="1352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0555" y="4419600"/>
            <a:ext cx="2552700" cy="1762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90863" y="160421"/>
            <a:ext cx="2374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1 - 2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988" y="3661991"/>
            <a:ext cx="2374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3 - 4</a:t>
            </a:r>
          </a:p>
        </p:txBody>
      </p:sp>
      <p:pic>
        <p:nvPicPr>
          <p:cNvPr id="2" name="Đồng hồ đếm ngược 2 phút - 2 Minutes countdow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646195" y="9942"/>
            <a:ext cx="1574633" cy="885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1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8" y="586578"/>
            <a:ext cx="11441184" cy="6005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90" y="1383030"/>
            <a:ext cx="7362825" cy="5474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869" y="2151182"/>
            <a:ext cx="45157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071245" y="109220"/>
            <a:ext cx="100495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sơ đồ thể hiện mối quan hệ năm cấp độ tổ chức trong cơ thể đa bào từ nhỏ đến lớn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301115" y="952500"/>
            <a:ext cx="81076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Tế bào--&gt;Mô--&gt; Cơ quan--&gt; hệ cơ quan--&gt;cơ thể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2033534485"/>
              </p:ext>
            </p:extLst>
          </p:nvPr>
        </p:nvGraphicFramePr>
        <p:xfrm>
          <a:off x="358140" y="883920"/>
          <a:ext cx="11700510" cy="506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5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9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22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cơ quan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cơ quan cấu tạo nên hệ cơ quan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 của hệ cơ quan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4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tiêu hóa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quản, dạ dày, ruột,..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hóa thức ăn trong cơ thể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6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tuần h</a:t>
                      </a:r>
                      <a:r>
                        <a:rPr lang="en-US" alt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oàn</a:t>
                      </a:r>
                      <a:endParaRPr lang="vi-VN" alt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thần kinh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hô hấp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bài tiết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1734820" y="191770"/>
            <a:ext cx="9672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tập theo mẫu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2063642774"/>
              </p:ext>
            </p:extLst>
          </p:nvPr>
        </p:nvGraphicFramePr>
        <p:xfrm>
          <a:off x="358140" y="883920"/>
          <a:ext cx="11700510" cy="5738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9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9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22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cơ quan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cơ quan cấu tạo nên hệ cơ quan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 của hệ cơ quan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4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4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tiêu hóa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quản, dạ dày, ruột,..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hóa thức ăn trong cơ thể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6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tuần h</a:t>
                      </a:r>
                      <a:r>
                        <a:rPr lang="en-US" alt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oàn</a:t>
                      </a:r>
                      <a:endParaRPr lang="vi-VN" alt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huyết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endParaRPr lang="vi-V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ôxi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vi-VN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ỡng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vi-VN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thần kinh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tuỷ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4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hô hấp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Mũi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phổi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Lọc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4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bài tiết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vi-VN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đái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đái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</a:t>
                      </a:r>
                      <a:r>
                        <a:rPr lang="vi-VN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ờng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alt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1734820" y="191770"/>
            <a:ext cx="9672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tập theo mẫu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6DD71-C333-472A-9E30-4B8FC6F6FB29}"/>
              </a:ext>
            </a:extLst>
          </p:cNvPr>
          <p:cNvSpPr txBox="1"/>
          <p:nvPr/>
        </p:nvSpPr>
        <p:spPr>
          <a:xfrm>
            <a:off x="7695210" y="3429000"/>
            <a:ext cx="4138650" cy="84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5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8829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092476" y="1541387"/>
            <a:ext cx="6629400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7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en-GB" sz="7200" b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 </a:t>
            </a:r>
          </a:p>
          <a:p>
            <a:pPr algn="ctr"/>
            <a:r>
              <a:rPr lang="en-GB" sz="7200" b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7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72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7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72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7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72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72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72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28639"/>
            <a:ext cx="10972800" cy="255746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c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F1233-D632-46D8-9D8A-045E9D3D58AC}"/>
              </a:ext>
            </a:extLst>
          </p:cNvPr>
          <p:cNvSpPr txBox="1"/>
          <p:nvPr/>
        </p:nvSpPr>
        <p:spPr>
          <a:xfrm>
            <a:off x="609600" y="3657600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578BBF-6C86-4722-AC6D-3F6B17F38D43}"/>
              </a:ext>
            </a:extLst>
          </p:cNvPr>
          <p:cNvCxnSpPr>
            <a:cxnSpLocks/>
          </p:cNvCxnSpPr>
          <p:nvPr/>
        </p:nvCxnSpPr>
        <p:spPr>
          <a:xfrm>
            <a:off x="2928938" y="4143375"/>
            <a:ext cx="3714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F0857C-F669-4FC5-A946-FA2ACDED5EA8}"/>
              </a:ext>
            </a:extLst>
          </p:cNvPr>
          <p:cNvCxnSpPr>
            <a:cxnSpLocks/>
          </p:cNvCxnSpPr>
          <p:nvPr/>
        </p:nvCxnSpPr>
        <p:spPr>
          <a:xfrm>
            <a:off x="4029075" y="4143375"/>
            <a:ext cx="400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92F4A5-10B9-475C-A343-D623EC328D97}"/>
              </a:ext>
            </a:extLst>
          </p:cNvPr>
          <p:cNvCxnSpPr>
            <a:cxnSpLocks/>
          </p:cNvCxnSpPr>
          <p:nvPr/>
        </p:nvCxnSpPr>
        <p:spPr>
          <a:xfrm flipV="1">
            <a:off x="6257910" y="4143375"/>
            <a:ext cx="427444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970BD4-110C-4DD1-84D2-D5BA997DBB2E}"/>
              </a:ext>
            </a:extLst>
          </p:cNvPr>
          <p:cNvCxnSpPr>
            <a:cxnSpLocks/>
          </p:cNvCxnSpPr>
          <p:nvPr/>
        </p:nvCxnSpPr>
        <p:spPr>
          <a:xfrm>
            <a:off x="9172572" y="4157652"/>
            <a:ext cx="3714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79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07010"/>
            <a:ext cx="12079605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792980" y="1654810"/>
            <a:ext cx="181419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3799840" y="3423285"/>
            <a:ext cx="152019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8083550" y="3953510"/>
            <a:ext cx="152019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778510" y="5273675"/>
            <a:ext cx="152019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6274435" y="5273675"/>
            <a:ext cx="152019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344805" y="543560"/>
            <a:ext cx="55835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 là đơn vị cấu tạo và cũng là đơn vị chức năng của cơ thể</a:t>
            </a:r>
          </a:p>
        </p:txBody>
      </p:sp>
      <p:sp>
        <p:nvSpPr>
          <p:cNvPr id="13" name="Flowchart: Connector 12"/>
          <p:cNvSpPr/>
          <p:nvPr/>
        </p:nvSpPr>
        <p:spPr>
          <a:xfrm>
            <a:off x="777875" y="4321810"/>
            <a:ext cx="2653665" cy="1722120"/>
          </a:xfrm>
          <a:prstGeom prst="flowChartConnector">
            <a:avLst/>
          </a:prstGeom>
          <a:noFill/>
          <a:ln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8" grpId="1" animBg="1"/>
      <p:bldP spid="9" grpId="0" bldLvl="0" animBg="1"/>
      <p:bldP spid="10" grpId="0" bldLvl="0" animBg="1"/>
      <p:bldP spid="11" grpId="0"/>
      <p:bldP spid="11" grpId="1"/>
      <p:bldP spid="13" grpId="0" bldLvl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458" y="109182"/>
            <a:ext cx="6232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TỪ TẾ BÀO ĐẾN MÔ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7392670" y="528320"/>
            <a:ext cx="4217670" cy="28581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trong cơ thể sinh vật có những tế bào có hình dạng khác nhau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85" y="1148715"/>
            <a:ext cx="6910705" cy="5256530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7392670" y="1004570"/>
            <a:ext cx="4217670" cy="28581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những tế bào có hình dạng khác nhau?</a:t>
            </a:r>
          </a:p>
        </p:txBody>
      </p:sp>
      <p:pic>
        <p:nvPicPr>
          <p:cNvPr id="7176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1295400"/>
            <a:ext cx="7379970" cy="5189855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817245"/>
          <a:ext cx="651002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Bitmap Image" r:id="rId3" imgW="6591300" imgH="4429125" progId="Paint.Picture">
                  <p:embed/>
                </p:oleObj>
              </mc:Choice>
              <mc:Fallback>
                <p:oleObj name="Bitmap Image" r:id="rId3" imgW="6591300" imgH="442912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17245"/>
                        <a:ext cx="6510020" cy="2768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510020" y="320675"/>
            <a:ext cx="56108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Hãy cho biết mối quan hệ giữa tế bào và mô.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800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altLang="vi-VN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hận</a:t>
            </a:r>
            <a:r>
              <a:rPr lang="en-US" altLang="vi-VN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altLang="vi-VN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vi-VN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vi-VN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dạng </a:t>
            </a:r>
            <a:r>
              <a:rPr lang="en-US" altLang="vi-VN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vi-VN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altLang="vi-VN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tạo tế bào hình thành nên mỗi loại mô</a:t>
            </a:r>
            <a:r>
              <a:rPr lang="vi-VN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fr-FR" sz="2800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fr-FR" sz="2800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fr-F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altLang="fr-F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altLang="fr-F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28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altLang="fr-F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đoán chức năng của các tế bào trong một mô</a:t>
            </a:r>
            <a:r>
              <a:rPr lang="fr-F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fr-FR" sz="2800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sz="2800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4506" y="1108817"/>
            <a:ext cx="5075537" cy="9291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được cấu tạo từ nhiều tế bào.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17896" y="2900361"/>
            <a:ext cx="5040577" cy="119689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458" y="109182"/>
            <a:ext cx="6232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TỪ TẾ BÀO ĐẾN MÔ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0810" y="3832860"/>
          <a:ext cx="6073140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Bitmap Image" r:id="rId5" imgW="6696075" imgH="4124325" progId="Paint.Picture">
                  <p:embed/>
                </p:oleObj>
              </mc:Choice>
              <mc:Fallback>
                <p:oleObj name="Bitmap Image" r:id="rId5" imgW="6696075" imgH="412432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" y="3832860"/>
                        <a:ext cx="6073140" cy="302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/>
          <p:nvPr/>
        </p:nvSpPr>
        <p:spPr>
          <a:xfrm>
            <a:off x="6970931" y="5380358"/>
            <a:ext cx="5040577" cy="136357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cùng một mô cùng thực hiện một chức năng nhất định.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32919"/>
              </p:ext>
            </p:extLst>
          </p:nvPr>
        </p:nvGraphicFramePr>
        <p:xfrm>
          <a:off x="5427980" y="1214429"/>
          <a:ext cx="6891020" cy="266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Bitmap Image" r:id="rId5" imgW="6696075" imgH="4124325" progId="Paint.Picture">
                  <p:embed/>
                </p:oleObj>
              </mc:Choice>
              <mc:Fallback>
                <p:oleObj name="Bitmap Image" r:id="rId5" imgW="6696075" imgH="412432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980" y="1214429"/>
                        <a:ext cx="6891020" cy="2662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9507" y="68719"/>
          <a:ext cx="5367655" cy="662148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665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0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vi-VN" sz="3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endParaRPr lang="vi-VN" sz="3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9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 cơ trơn dạ dày</a:t>
                      </a:r>
                      <a:endParaRPr lang="vi-VN" sz="3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3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9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3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</a:t>
                      </a:r>
                      <a:endParaRPr lang="vi-VN" sz="3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8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 nhu mô lá</a:t>
                      </a:r>
                      <a:endParaRPr lang="vi-VN" sz="3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3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8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 biểu bì l</a:t>
                      </a:r>
                      <a:r>
                        <a:rPr lang="en-US" alt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endParaRPr lang="en-US" altLang="vi-VN" sz="3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3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58063" y="84616"/>
            <a:ext cx="6833937" cy="1231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 sát hình 2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.2, thảo luận nhóm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 hoàn thành bảng sau: </a:t>
            </a:r>
          </a:p>
        </p:txBody>
      </p:sp>
      <p:pic>
        <p:nvPicPr>
          <p:cNvPr id="7" name="Đồng hồ đếm ngược 2 phút - 2 Minutes countdown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39714" y="800732"/>
            <a:ext cx="1052286" cy="59191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-9525" y="203835"/>
          <a:ext cx="5437505" cy="660209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38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vi-VN" sz="36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endParaRPr lang="vi-VN" sz="36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2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 cơ trơn dạ dày</a:t>
                      </a:r>
                      <a:endParaRPr lang="vi-VN" sz="3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dạ dày</a:t>
                      </a:r>
                      <a:endParaRPr lang="en-US" sz="3600" b="0" dirty="0" err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0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</a:t>
                      </a:r>
                      <a:endParaRPr lang="en-US" sz="3600" b="0" dirty="0" err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</a:t>
                      </a:r>
                      <a:endParaRPr lang="en-US" sz="3600" b="0" dirty="0" err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1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 nhu mô lá</a:t>
                      </a:r>
                      <a:endParaRPr lang="vi-VN" sz="3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Mô mềm lá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1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 biểu bì l</a:t>
                      </a:r>
                      <a:r>
                        <a:rPr lang="en-US" alt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endParaRPr lang="en-US" altLang="vi-VN" sz="3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vi-VN" sz="3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780056"/>
              </p:ext>
            </p:extLst>
          </p:nvPr>
        </p:nvGraphicFramePr>
        <p:xfrm>
          <a:off x="5520055" y="3988744"/>
          <a:ext cx="651002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Bitmap Image" r:id="rId8" imgW="6591300" imgH="4429125" progId="Paint.Picture">
                  <p:embed/>
                </p:oleObj>
              </mc:Choice>
              <mc:Fallback>
                <p:oleObj name="Bitmap Image" r:id="rId8" imgW="6591300" imgH="442912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0055" y="3988744"/>
                        <a:ext cx="6510020" cy="2768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61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</TotalTime>
  <Words>2057</Words>
  <Application>Microsoft Office PowerPoint</Application>
  <PresentationFormat>Widescreen</PresentationFormat>
  <Paragraphs>260</Paragraphs>
  <Slides>40</Slides>
  <Notes>10</Notes>
  <HiddenSlides>0</HiddenSlides>
  <MMClips>7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.VnCentury Schoolbook</vt:lpstr>
      <vt:lpstr>Arial</vt:lpstr>
      <vt:lpstr>Bangers</vt:lpstr>
      <vt:lpstr>Barlow Medium</vt:lpstr>
      <vt:lpstr>Calibri</vt:lpstr>
      <vt:lpstr>Sriracha</vt:lpstr>
      <vt:lpstr>Times New Roman</vt:lpstr>
      <vt:lpstr>Wingdings</vt:lpstr>
      <vt:lpstr>Default Design</vt:lpstr>
      <vt:lpstr>Bitmap Image</vt:lpstr>
      <vt:lpstr>PowerPoint Presentation</vt:lpstr>
      <vt:lpstr>PowerPoint Presentation</vt:lpstr>
      <vt:lpstr>PowerPoint Presentation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 1</vt:lpstr>
      <vt:lpstr>Câu hỏi 2</vt:lpstr>
      <vt:lpstr>Câu hỏi 3</vt:lpstr>
      <vt:lpstr>Câu hỏi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/>
  <cp:lastModifiedBy>Do Thi Luc</cp:lastModifiedBy>
  <cp:revision>243</cp:revision>
  <dcterms:created xsi:type="dcterms:W3CDTF">2021-04-18T01:48:00Z</dcterms:created>
  <dcterms:modified xsi:type="dcterms:W3CDTF">2024-10-20T12:02:39Z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4D71C57B65FD4479A92CF425A9D4B32C</vt:lpwstr>
  </property>
  <property fmtid="{D5CDD505-2E9C-101B-9397-08002B2CF9AE}" pid="3" name="KSOProductBuildVer">
    <vt:lpwstr>1033-11.2.0.10382</vt:lpwstr>
  </property>
</Properties>
</file>