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1219" y="-77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media" Target="../media/media1.wav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2.wav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3.wa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2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861" y="2394518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199855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19856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science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7532810" y="237751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7782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21824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=""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xmlns="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xmlns="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="" xmlns:a16="http://schemas.microsoft.com/office/drawing/2014/main" id="{7C09F9EC-9A1E-40AE-B885-5D956D7B72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=""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xmlns="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360</Words>
  <Application>Microsoft Office PowerPoint</Application>
  <PresentationFormat>On-screen Show (4:3)</PresentationFormat>
  <Paragraphs>109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PC</cp:lastModifiedBy>
  <cp:revision>46</cp:revision>
  <dcterms:created xsi:type="dcterms:W3CDTF">2020-12-09T02:04:09Z</dcterms:created>
  <dcterms:modified xsi:type="dcterms:W3CDTF">2021-06-24T07:27:28Z</dcterms:modified>
</cp:coreProperties>
</file>