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268" r:id="rId5"/>
    <p:sldId id="399" r:id="rId6"/>
    <p:sldId id="600" r:id="rId7"/>
    <p:sldId id="602" r:id="rId8"/>
    <p:sldId id="398" r:id="rId9"/>
    <p:sldId id="257" r:id="rId10"/>
    <p:sldId id="264" r:id="rId11"/>
    <p:sldId id="258" r:id="rId12"/>
    <p:sldId id="400" r:id="rId13"/>
    <p:sldId id="603" r:id="rId14"/>
    <p:sldId id="261" r:id="rId15"/>
    <p:sldId id="401" r:id="rId16"/>
    <p:sldId id="262" r:id="rId17"/>
    <p:sldId id="604" r:id="rId18"/>
    <p:sldId id="605" r:id="rId19"/>
    <p:sldId id="403" r:id="rId20"/>
    <p:sldId id="404" r:id="rId21"/>
    <p:sldId id="368" r:id="rId22"/>
    <p:sldId id="587" r:id="rId23"/>
    <p:sldId id="606" r:id="rId24"/>
    <p:sldId id="593" r:id="rId25"/>
    <p:sldId id="607" r:id="rId26"/>
    <p:sldId id="608" r:id="rId27"/>
    <p:sldId id="590" r:id="rId28"/>
    <p:sldId id="594" r:id="rId29"/>
    <p:sldId id="322" r:id="rId30"/>
    <p:sldId id="570" r:id="rId31"/>
    <p:sldId id="574" r:id="rId32"/>
    <p:sldId id="596" r:id="rId33"/>
    <p:sldId id="597" r:id="rId34"/>
    <p:sldId id="598" r:id="rId35"/>
    <p:sldId id="59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821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2" custScaleY="80175" custLinFactNeighborX="-636" custLinFactNeighborY="35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2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2" custScaleY="11033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2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ư</a:t>
          </a:r>
          <a:r>
            <a:rPr lang="en-US" sz="2400" b="0" i="0" dirty="0" err="1">
              <a:solidFill>
                <a:srgbClr val="FF0000"/>
              </a:solidFill>
            </a:rPr>
            <a:t>ợc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thành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tích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cao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một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số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mạng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nói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xấu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Trên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này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lảng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tránh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lôi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kéo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những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bạn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không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 err="1">
              <a:solidFill>
                <a:srgbClr val="FF0000"/>
              </a:solidFill>
            </a:rPr>
            <a:t>i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với</a:t>
          </a:r>
          <a:r>
            <a:rPr lang="en-US" sz="2400" b="0" i="0" dirty="0">
              <a:solidFill>
                <a:srgbClr val="FF0000"/>
              </a:solidFill>
            </a:rPr>
            <a:t> T. </a:t>
          </a:r>
          <a:r>
            <a:rPr lang="en-US" sz="2400" b="0" i="0" dirty="0" err="1">
              <a:solidFill>
                <a:srgbClr val="FF0000"/>
              </a:solidFill>
            </a:rPr>
            <a:t>Vì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vậy</a:t>
          </a:r>
          <a:r>
            <a:rPr lang="en-US" sz="2400" b="0" i="0" dirty="0">
              <a:solidFill>
                <a:srgbClr val="FF0000"/>
              </a:solidFill>
            </a:rPr>
            <a:t>, T </a:t>
          </a:r>
          <a:r>
            <a:rPr lang="en-US" sz="2400" b="0" i="0" dirty="0" err="1">
              <a:solidFill>
                <a:srgbClr val="FF0000"/>
              </a:solidFill>
            </a:rPr>
            <a:t>cảm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thấy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buồn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chán</a:t>
          </a:r>
          <a:r>
            <a:rPr lang="en-US" sz="2400" b="0" i="0" dirty="0">
              <a:solidFill>
                <a:srgbClr val="FF0000"/>
              </a:solidFill>
            </a:rPr>
            <a:t>, </a:t>
          </a:r>
          <a:r>
            <a:rPr lang="en-US" sz="2400" b="0" i="0" dirty="0" err="1">
              <a:solidFill>
                <a:srgbClr val="FF0000"/>
              </a:solidFill>
            </a:rPr>
            <a:t>cô</a:t>
          </a:r>
          <a:r>
            <a:rPr lang="en-US" sz="2400" b="0" i="0" dirty="0">
              <a:solidFill>
                <a:srgbClr val="FF0000"/>
              </a:solidFill>
            </a:rPr>
            <a:t> đ</a:t>
          </a:r>
          <a:r>
            <a:rPr lang="vi-VN" sz="2400" b="0" i="0" dirty="0">
              <a:solidFill>
                <a:srgbClr val="FF0000"/>
              </a:solidFill>
            </a:rPr>
            <a:t>ơ</a:t>
          </a:r>
          <a:r>
            <a:rPr lang="en-US" sz="2400" b="0" i="0" dirty="0">
              <a:solidFill>
                <a:srgbClr val="FF0000"/>
              </a:solidFill>
            </a:rPr>
            <a:t>n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lạc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lõng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trong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lớp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Thời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gian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gần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đây</a:t>
          </a:r>
          <a:r>
            <a:rPr lang="en-US" sz="2400" dirty="0">
              <a:latin typeface="#9Slide05 Brannboll Ny" panose="02000000000000000000" pitchFamily="2" charset="0"/>
            </a:rPr>
            <a:t>, </a:t>
          </a:r>
          <a:r>
            <a:rPr lang="en-US" sz="2400" dirty="0" err="1">
              <a:latin typeface="#9Slide05 Brannboll Ny" panose="02000000000000000000" pitchFamily="2" charset="0"/>
            </a:rPr>
            <a:t>thấy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một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số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bạn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trong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trốn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tiết</a:t>
          </a:r>
          <a:r>
            <a:rPr lang="en-US" sz="2400" dirty="0">
              <a:latin typeface="#9Slide05 Brannboll Ny" panose="02000000000000000000" pitchFamily="2" charset="0"/>
            </a:rPr>
            <a:t>, la </a:t>
          </a:r>
          <a:r>
            <a:rPr lang="en-US" sz="2400" dirty="0" err="1">
              <a:latin typeface="#9Slide05 Brannboll Ny" panose="02000000000000000000" pitchFamily="2" charset="0"/>
            </a:rPr>
            <a:t>cà</a:t>
          </a:r>
          <a:r>
            <a:rPr lang="en-US" sz="2400" dirty="0">
              <a:latin typeface="#9Slide05 Brannboll Ny" panose="02000000000000000000" pitchFamily="2" charset="0"/>
            </a:rPr>
            <a:t> ở </a:t>
          </a:r>
          <a:r>
            <a:rPr lang="en-US" sz="2400" dirty="0" err="1">
              <a:latin typeface="#9Slide05 Brannboll Ny" panose="02000000000000000000" pitchFamily="2" charset="0"/>
            </a:rPr>
            <a:t>quán</a:t>
          </a:r>
          <a:r>
            <a:rPr lang="en-US" sz="2400" dirty="0">
              <a:latin typeface="#9Slide05 Brannboll Ny" panose="02000000000000000000" pitchFamily="2" charset="0"/>
            </a:rPr>
            <a:t> internet, H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lớp</a:t>
          </a:r>
          <a:r>
            <a:rPr lang="en-US" sz="2400" dirty="0">
              <a:latin typeface="#9Slide05 Brannboll Ny" panose="02000000000000000000" pitchFamily="2" charset="0"/>
            </a:rPr>
            <a:t> tr</a:t>
          </a:r>
          <a:r>
            <a:rPr lang="vi-VN" sz="2400" dirty="0"/>
            <a:t>ư</a:t>
          </a:r>
          <a:r>
            <a:rPr lang="en-US" sz="2400" dirty="0" err="1"/>
            <a:t>ởng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báo</a:t>
          </a:r>
          <a:r>
            <a:rPr lang="en-US" sz="2400" dirty="0"/>
            <a:t> </a:t>
          </a:r>
          <a:r>
            <a:rPr lang="en-US" sz="2400" dirty="0" err="1"/>
            <a:t>cáo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cô</a:t>
          </a:r>
          <a:r>
            <a:rPr lang="en-US" sz="2400" dirty="0"/>
            <a:t> </a:t>
          </a:r>
          <a:r>
            <a:rPr lang="en-US" sz="2400" dirty="0" err="1"/>
            <a:t>chủ</a:t>
          </a:r>
          <a:r>
            <a:rPr lang="en-US" sz="2400" dirty="0"/>
            <a:t> </a:t>
          </a:r>
          <a:r>
            <a:rPr lang="en-US" sz="2400" dirty="0" err="1"/>
            <a:t>nhiệm</a:t>
          </a:r>
          <a:r>
            <a:rPr lang="en-US" sz="2400" dirty="0"/>
            <a:t>.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này</a:t>
          </a:r>
          <a:r>
            <a:rPr lang="en-US" sz="2400" dirty="0"/>
            <a:t>,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r>
            <a:rPr lang="en-US" sz="2400" dirty="0"/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b="0" i="0" dirty="0" err="1">
              <a:solidFill>
                <a:schemeClr val="tx1"/>
              </a:solidFill>
            </a:rPr>
            <a:t>Các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này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lảng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tránh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lôi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kéo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những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bạn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không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 err="1">
              <a:solidFill>
                <a:schemeClr val="tx1"/>
              </a:solidFill>
            </a:rPr>
            <a:t>i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với</a:t>
          </a:r>
          <a:r>
            <a:rPr lang="en-US" sz="2400" b="0" i="0" dirty="0">
              <a:solidFill>
                <a:schemeClr val="tx1"/>
              </a:solidFill>
            </a:rPr>
            <a:t> T. </a:t>
          </a:r>
          <a:r>
            <a:rPr lang="en-US" sz="2400" b="0" i="0" dirty="0" err="1">
              <a:solidFill>
                <a:schemeClr val="tx1"/>
              </a:solidFill>
            </a:rPr>
            <a:t>Vì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vậy</a:t>
          </a:r>
          <a:r>
            <a:rPr lang="en-US" sz="2400" b="0" i="0" dirty="0">
              <a:solidFill>
                <a:schemeClr val="tx1"/>
              </a:solidFill>
            </a:rPr>
            <a:t>, T </a:t>
          </a:r>
          <a:r>
            <a:rPr lang="en-US" sz="2400" b="0" i="0" dirty="0" err="1">
              <a:solidFill>
                <a:schemeClr val="tx1"/>
              </a:solidFill>
            </a:rPr>
            <a:t>cảm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thấy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buồn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chán</a:t>
          </a:r>
          <a:r>
            <a:rPr lang="en-US" sz="2400" b="0" i="0" dirty="0">
              <a:solidFill>
                <a:schemeClr val="tx1"/>
              </a:solidFill>
            </a:rPr>
            <a:t>, </a:t>
          </a:r>
          <a:r>
            <a:rPr lang="en-US" sz="2400" b="0" i="0" dirty="0" err="1">
              <a:solidFill>
                <a:schemeClr val="tx1"/>
              </a:solidFill>
            </a:rPr>
            <a:t>cô</a:t>
          </a:r>
          <a:r>
            <a:rPr lang="en-US" sz="2400" b="0" i="0" dirty="0">
              <a:solidFill>
                <a:schemeClr val="tx1"/>
              </a:solidFill>
            </a:rPr>
            <a:t> đ</a:t>
          </a:r>
          <a:r>
            <a:rPr lang="vi-VN" sz="2400" b="0" i="0" dirty="0">
              <a:solidFill>
                <a:schemeClr val="tx1"/>
              </a:solidFill>
            </a:rPr>
            <a:t>ơ</a:t>
          </a:r>
          <a:r>
            <a:rPr lang="en-US" sz="2400" b="0" i="0" dirty="0">
              <a:solidFill>
                <a:schemeClr val="tx1"/>
              </a:solidFill>
            </a:rPr>
            <a:t>n </a:t>
          </a:r>
          <a:r>
            <a:rPr lang="en-US" sz="2400" b="0" i="0" dirty="0" err="1">
              <a:solidFill>
                <a:schemeClr val="tx1"/>
              </a:solidFill>
            </a:rPr>
            <a:t>và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lạc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lõng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trong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 err="1">
              <a:solidFill>
                <a:schemeClr val="tx1"/>
              </a:solidFill>
            </a:rPr>
            <a:t>lớp</a:t>
          </a:r>
          <a:r>
            <a:rPr lang="en-US" sz="2400" b="0" i="0" dirty="0">
              <a:solidFill>
                <a:schemeClr val="tx1"/>
              </a:solidFill>
            </a:rPr>
            <a:t> </a:t>
          </a:r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phạm</a:t>
          </a:r>
          <a:r>
            <a:rPr lang="en-US" sz="2400" dirty="0"/>
            <a:t> H. </a:t>
          </a:r>
          <a:r>
            <a:rPr lang="en-US" sz="2400" dirty="0" err="1"/>
            <a:t>Có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còn</a:t>
          </a:r>
          <a:r>
            <a:rPr lang="en-US" sz="2400" dirty="0"/>
            <a:t> </a:t>
          </a:r>
          <a:r>
            <a:rPr lang="en-US" sz="2400" dirty="0" err="1"/>
            <a:t>cố</a:t>
          </a:r>
          <a:r>
            <a:rPr lang="en-US" sz="2400" dirty="0"/>
            <a:t> </a:t>
          </a:r>
          <a:r>
            <a:rPr lang="en-US" sz="2400" dirty="0" err="1"/>
            <a:t>tình</a:t>
          </a:r>
          <a:r>
            <a:rPr lang="en-US" sz="2400" dirty="0"/>
            <a:t> </a:t>
          </a:r>
          <a:r>
            <a:rPr lang="en-US" sz="2400" dirty="0" err="1"/>
            <a:t>gạt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H, </a:t>
          </a:r>
          <a:r>
            <a:rPr lang="en-US" sz="2400" dirty="0" err="1"/>
            <a:t>làm</a:t>
          </a:r>
          <a:r>
            <a:rPr lang="en-US" sz="2400" dirty="0"/>
            <a:t> H </a:t>
          </a:r>
          <a:r>
            <a:rPr lang="en-US" sz="2400" dirty="0" err="1"/>
            <a:t>bị</a:t>
          </a:r>
          <a:r>
            <a:rPr lang="en-US" sz="2400" dirty="0"/>
            <a:t> </a:t>
          </a:r>
          <a:r>
            <a:rPr lang="en-US" sz="2400" dirty="0" err="1"/>
            <a:t>ngã</a:t>
          </a:r>
          <a:r>
            <a:rPr lang="en-US" sz="2400" dirty="0"/>
            <a:t> </a:t>
          </a:r>
          <a:r>
            <a:rPr lang="en-US" sz="2400" dirty="0" err="1"/>
            <a:t>xây</a:t>
          </a:r>
          <a:r>
            <a:rPr lang="en-US" sz="2400" dirty="0"/>
            <a:t> </a:t>
          </a:r>
          <a:r>
            <a:rPr lang="en-US" sz="2400" dirty="0" err="1"/>
            <a:t>xát</a:t>
          </a:r>
          <a:r>
            <a:rPr lang="en-US" sz="2400" dirty="0"/>
            <a:t> </a:t>
          </a:r>
          <a:r>
            <a:rPr lang="en-US" sz="2400" dirty="0" err="1"/>
            <a:t>chân</a:t>
          </a:r>
          <a:r>
            <a:rPr lang="en-US" sz="2400" dirty="0"/>
            <a:t> </a:t>
          </a:r>
          <a:r>
            <a:rPr lang="en-US" sz="2400" dirty="0" err="1"/>
            <a:t>tay</a:t>
          </a:r>
          <a:endParaRPr lang="en-US" sz="2400" dirty="0"/>
        </a:p>
        <a:p>
          <a:pPr algn="just"/>
          <a:r>
            <a:rPr lang="en-US" sz="2400" b="0" i="0" dirty="0">
              <a:solidFill>
                <a:srgbClr val="FF0000"/>
              </a:solidFill>
            </a:rPr>
            <a:t>=&gt; </a:t>
          </a:r>
          <a:r>
            <a:rPr lang="en-US" sz="2400" b="0" i="0" dirty="0" err="1">
              <a:solidFill>
                <a:srgbClr val="FF0000"/>
              </a:solidFill>
            </a:rPr>
            <a:t>Hành</a:t>
          </a:r>
          <a:r>
            <a:rPr lang="en-US" sz="2400" b="0" i="0" dirty="0">
              <a:solidFill>
                <a:srgbClr val="FF0000"/>
              </a:solidFill>
            </a:rPr>
            <a:t> vi </a:t>
          </a:r>
          <a:r>
            <a:rPr lang="en-US" sz="2400" b="0" i="0" dirty="0" err="1">
              <a:solidFill>
                <a:srgbClr val="FF0000"/>
              </a:solidFill>
            </a:rPr>
            <a:t>bạo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lực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về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tinh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thần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và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thể</a:t>
          </a:r>
          <a:r>
            <a:rPr lang="en-US" sz="2400" b="0" i="0" dirty="0">
              <a:solidFill>
                <a:srgbClr val="FF0000"/>
              </a:solidFill>
            </a:rPr>
            <a:t> </a:t>
          </a:r>
          <a:r>
            <a:rPr lang="en-US" sz="2400" b="0" i="0" dirty="0" err="1">
              <a:solidFill>
                <a:srgbClr val="FF0000"/>
              </a:solidFill>
            </a:rPr>
            <a:t>chất</a:t>
          </a:r>
          <a:r>
            <a:rPr lang="en-US" sz="2400" b="0" i="0" dirty="0">
              <a:solidFill>
                <a:srgbClr val="FF0000"/>
              </a:solidFill>
            </a:rPr>
            <a:t>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400" dirty="0" err="1">
              <a:latin typeface="#9Slide05 Brannboll Ny" panose="02000000000000000000" pitchFamily="2" charset="0"/>
            </a:rPr>
            <a:t>Vì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thích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thể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hiện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mình</a:t>
          </a:r>
          <a:r>
            <a:rPr lang="en-US" sz="2400" dirty="0">
              <a:latin typeface="#9Slide05 Brannboll Ny" panose="02000000000000000000" pitchFamily="2" charset="0"/>
            </a:rPr>
            <a:t> </a:t>
          </a:r>
          <a:r>
            <a:rPr lang="en-US" sz="2400" dirty="0" err="1">
              <a:latin typeface="#9Slide05 Brannboll Ny" panose="02000000000000000000" pitchFamily="2" charset="0"/>
            </a:rPr>
            <a:t>là</a:t>
          </a:r>
          <a:r>
            <a:rPr lang="en-US" sz="2400" dirty="0">
              <a:latin typeface="#9Slide05 Brannboll Ny" panose="02000000000000000000" pitchFamily="2" charset="0"/>
            </a:rPr>
            <a:t> ng</a:t>
          </a:r>
          <a:r>
            <a:rPr lang="vi-VN" sz="2400" dirty="0"/>
            <a:t>ư</a:t>
          </a:r>
          <a:r>
            <a:rPr lang="en-US" sz="2400" dirty="0" err="1"/>
            <a:t>ời</a:t>
          </a:r>
          <a:r>
            <a:rPr lang="en-US" sz="2400" dirty="0"/>
            <a:t> </a:t>
          </a:r>
          <a:r>
            <a:rPr lang="en-US" sz="2400" dirty="0" err="1"/>
            <a:t>mạnh</a:t>
          </a:r>
          <a:r>
            <a:rPr lang="en-US" sz="2400" dirty="0"/>
            <a:t> </a:t>
          </a:r>
          <a:r>
            <a:rPr lang="en-US" sz="2400" dirty="0" err="1"/>
            <a:t>mẽ</a:t>
          </a:r>
          <a:r>
            <a:rPr lang="en-US" sz="2400" dirty="0"/>
            <a:t> </a:t>
          </a:r>
          <a:r>
            <a:rPr lang="en-US" sz="2400" dirty="0" err="1"/>
            <a:t>nên</a:t>
          </a:r>
          <a:r>
            <a:rPr lang="en-US" sz="2400" dirty="0"/>
            <a:t> V </a:t>
          </a:r>
          <a:r>
            <a:rPr lang="en-US" sz="2400" dirty="0" err="1"/>
            <a:t>đã</a:t>
          </a:r>
          <a:r>
            <a:rPr lang="en-US" sz="2400" dirty="0"/>
            <a:t> </a:t>
          </a:r>
          <a:r>
            <a:rPr lang="en-US" sz="2400" dirty="0" err="1"/>
            <a:t>lôi</a:t>
          </a:r>
          <a:r>
            <a:rPr lang="en-US" sz="2400" dirty="0"/>
            <a:t> </a:t>
          </a:r>
          <a:r>
            <a:rPr lang="en-US" sz="2400" dirty="0" err="1"/>
            <a:t>kéo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thành</a:t>
          </a:r>
          <a:r>
            <a:rPr lang="en-US" sz="2400" dirty="0"/>
            <a:t> </a:t>
          </a:r>
          <a:r>
            <a:rPr lang="en-US" sz="2400" dirty="0" err="1"/>
            <a:t>lập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chuyên</a:t>
          </a:r>
          <a:r>
            <a:rPr lang="en-US" sz="2400" dirty="0"/>
            <a:t> </a:t>
          </a:r>
          <a:r>
            <a:rPr lang="en-US" sz="2400" dirty="0" err="1"/>
            <a:t>đi</a:t>
          </a:r>
          <a:r>
            <a:rPr lang="en-US" sz="2400" dirty="0"/>
            <a:t> </a:t>
          </a:r>
          <a:r>
            <a:rPr lang="en-US" sz="2400" dirty="0" err="1"/>
            <a:t>dọa</a:t>
          </a:r>
          <a:r>
            <a:rPr lang="en-US" sz="2400" dirty="0"/>
            <a:t> </a:t>
          </a:r>
          <a:r>
            <a:rPr lang="en-US" sz="2400" dirty="0" err="1"/>
            <a:t>dẫm</a:t>
          </a:r>
          <a:r>
            <a:rPr lang="en-US" sz="2400" dirty="0"/>
            <a:t>, </a:t>
          </a:r>
          <a:r>
            <a:rPr lang="en-US" sz="2400" dirty="0" err="1"/>
            <a:t>bắt</a:t>
          </a:r>
          <a:r>
            <a:rPr lang="en-US" sz="2400" dirty="0"/>
            <a:t> </a:t>
          </a:r>
          <a:r>
            <a:rPr lang="en-US" sz="2400" dirty="0" err="1"/>
            <a:t>nạt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. </a:t>
          </a:r>
          <a:r>
            <a:rPr lang="en-US" sz="2400" dirty="0" err="1"/>
            <a:t>Điều</a:t>
          </a:r>
          <a:r>
            <a:rPr lang="en-US" sz="2400" dirty="0"/>
            <a:t> </a:t>
          </a:r>
          <a:r>
            <a:rPr lang="en-US" sz="2400" dirty="0" err="1"/>
            <a:t>đó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cho</a:t>
          </a:r>
          <a:r>
            <a:rPr lang="en-US" sz="2400" dirty="0"/>
            <a:t> </a:t>
          </a:r>
          <a:r>
            <a:rPr lang="en-US" sz="2400" dirty="0" err="1"/>
            <a:t>các</a:t>
          </a:r>
          <a:r>
            <a:rPr lang="en-US" sz="2400" dirty="0"/>
            <a:t> </a:t>
          </a:r>
          <a:r>
            <a:rPr lang="en-US" sz="2400" dirty="0" err="1"/>
            <a:t>bạn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lớp</a:t>
          </a:r>
          <a:r>
            <a:rPr lang="en-US" sz="2400" dirty="0"/>
            <a:t> lo </a:t>
          </a:r>
          <a:r>
            <a:rPr lang="en-US" sz="2400" dirty="0" err="1"/>
            <a:t>lắng</a:t>
          </a:r>
          <a:r>
            <a:rPr lang="en-US" sz="2400" dirty="0"/>
            <a:t>, </a:t>
          </a:r>
          <a:r>
            <a:rPr lang="en-US" sz="2400" dirty="0" err="1"/>
            <a:t>bất</a:t>
          </a:r>
          <a:r>
            <a:rPr lang="en-US" sz="2400" dirty="0"/>
            <a:t> an </a:t>
          </a:r>
          <a:r>
            <a:rPr lang="en-US" sz="2400" dirty="0" err="1"/>
            <a:t>khi</a:t>
          </a:r>
          <a:r>
            <a:rPr lang="en-US" sz="2400" dirty="0"/>
            <a:t> </a:t>
          </a:r>
          <a:r>
            <a:rPr lang="en-US" sz="2400" dirty="0" err="1"/>
            <a:t>nhìn</a:t>
          </a:r>
          <a:r>
            <a:rPr lang="en-US" sz="2400" dirty="0"/>
            <a:t> </a:t>
          </a:r>
          <a:r>
            <a:rPr lang="en-US" sz="2400" dirty="0" err="1"/>
            <a:t>thấy</a:t>
          </a:r>
          <a:r>
            <a:rPr lang="en-US" sz="2400" dirty="0"/>
            <a:t> </a:t>
          </a:r>
          <a:r>
            <a:rPr lang="en-US" sz="2400" dirty="0" err="1"/>
            <a:t>nhóm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/>
            <a:t> V.</a:t>
          </a:r>
          <a:endParaRPr lang="vi-VN" sz="2400" dirty="0">
            <a:latin typeface="#9Slide05 Brannboll Ny" panose="02000000000000000000" pitchFamily="2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0" presStyleCnt="2" custScaleY="111225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0" presStyleCnt="2" custLinFactNeighborX="1938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1" presStyleCnt="2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1" presStyleCnt="2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430EB-026A-428E-B9D3-EE570B6A1DAA}" srcId="{4D783A32-6612-4061-810D-2598FCFDE16E}" destId="{36F1A9A7-0E91-4997-8451-066E68D6791C}" srcOrd="0" destOrd="0" parTransId="{3076928A-BC39-4164-A392-EF7BB50AC8F7}" sibTransId="{5F4F3BF3-4C3E-43BC-8B7A-5E8EE2D360D7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2E5A5FC6-7246-4A48-9A5C-8FF4449E3CE0}" srcId="{4D783A32-6612-4061-810D-2598FCFDE16E}" destId="{F6E9B8BA-2F37-4781-A521-61D00A840D7D}" srcOrd="1" destOrd="0" parTransId="{F3A9BA2F-FEFE-44E8-8A5D-A95E30E49C0C}" sibTransId="{8CBDE6B4-DF30-443D-9579-CCA1D8018E24}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629DB487-A85C-451E-B6E5-392559690C3D}" type="presParOf" srcId="{610C4521-7E21-4ABD-817D-19EC8F773957}" destId="{76DA393E-3756-4D17-8778-17C0D4D792DA}" srcOrd="0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1" destOrd="0" presId="urn:microsoft.com/office/officeart/2005/8/layout/vList4#1"/>
    <dgm:cxn modelId="{5AE53D5C-AC05-4815-92AB-3FA661ACCF21}" type="presParOf" srcId="{610C4521-7E21-4ABD-817D-19EC8F773957}" destId="{E9FBCDE1-C0F8-4B00-9C6E-C1A57153DC9C}" srcOrd="2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8659"/>
          <a:ext cx="9372600" cy="196131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176594" y="66104"/>
        <a:ext cx="7138560" cy="1846425"/>
      </dsp:txXfrm>
    </dsp:sp>
    <dsp:sp modelId="{2AAACA77-E4A0-4E99-9F03-72ED26BB7B73}">
      <dsp:nvSpPr>
        <dsp:cNvPr id="0" name=""/>
        <dsp:cNvSpPr/>
      </dsp:nvSpPr>
      <dsp:spPr>
        <a:xfrm>
          <a:off x="244629" y="2140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2205945"/>
          <a:ext cx="9372600" cy="269906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5.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đ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ợc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xâm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sức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khỏe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lăng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xúc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phạm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danh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dự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nhân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phẩm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;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cô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xua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đuổi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hành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vi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cố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ý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khác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gây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tổn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hại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về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thể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chất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tinh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thần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của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học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xảy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ra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trong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</a:t>
          </a:r>
          <a:r>
            <a:rPr kumimoji="0" lang="vi-VN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ơ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sở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giáo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dục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hoặc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lớp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độc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8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lập</a:t>
          </a:r>
          <a:r>
            <a:rPr kumimoji="0" lang="en-US" sz="2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800" b="1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8202" y="2284998"/>
        <a:ext cx="7095344" cy="2540963"/>
      </dsp:txXfrm>
    </dsp:sp>
    <dsp:sp modelId="{2352C030-0248-483B-94A9-26972C30B2AA}">
      <dsp:nvSpPr>
        <dsp:cNvPr id="0" name=""/>
        <dsp:cNvSpPr/>
      </dsp:nvSpPr>
      <dsp:spPr>
        <a:xfrm>
          <a:off x="244629" y="2576962"/>
          <a:ext cx="1874520" cy="19570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Căn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cứ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vào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thông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tin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Vì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không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cho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các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bạn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ngồi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gần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chép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bài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kiểm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tra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,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nên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khi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T </a:t>
          </a:r>
          <a:r>
            <a:rPr lang="en-US" sz="2400" b="0" i="0" kern="1200" dirty="0" err="1">
              <a:solidFill>
                <a:srgbClr val="FF0000"/>
              </a:solidFill>
              <a:latin typeface="#9Slide05 Brannboll Ny" panose="02000000000000000000" pitchFamily="2" charset="0"/>
            </a:rPr>
            <a:t>đạt</a:t>
          </a:r>
          <a:r>
            <a:rPr lang="en-US" sz="2400" b="0" i="0" kern="1200" dirty="0">
              <a:solidFill>
                <a:srgbClr val="FF0000"/>
              </a:solidFill>
              <a:latin typeface="#9Slide05 Brannboll Ny" panose="02000000000000000000" pitchFamily="2" charset="0"/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ư</a:t>
          </a:r>
          <a:r>
            <a:rPr lang="en-US" sz="2400" b="0" i="0" kern="1200" dirty="0" err="1">
              <a:solidFill>
                <a:srgbClr val="FF0000"/>
              </a:solidFill>
            </a:rPr>
            <a:t>ợc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thành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tích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cao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một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số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mạng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nói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xấu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Trên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này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lảng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tránh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lôi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kéo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những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bạn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không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 err="1">
              <a:solidFill>
                <a:srgbClr val="FF0000"/>
              </a:solidFill>
            </a:rPr>
            <a:t>i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với</a:t>
          </a:r>
          <a:r>
            <a:rPr lang="en-US" sz="2400" b="0" i="0" kern="1200" dirty="0">
              <a:solidFill>
                <a:srgbClr val="FF0000"/>
              </a:solidFill>
            </a:rPr>
            <a:t> T. </a:t>
          </a:r>
          <a:r>
            <a:rPr lang="en-US" sz="2400" b="0" i="0" kern="1200" dirty="0" err="1">
              <a:solidFill>
                <a:srgbClr val="FF0000"/>
              </a:solidFill>
            </a:rPr>
            <a:t>Vì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vậy</a:t>
          </a:r>
          <a:r>
            <a:rPr lang="en-US" sz="2400" b="0" i="0" kern="1200" dirty="0">
              <a:solidFill>
                <a:srgbClr val="FF0000"/>
              </a:solidFill>
            </a:rPr>
            <a:t>, T </a:t>
          </a:r>
          <a:r>
            <a:rPr lang="en-US" sz="2400" b="0" i="0" kern="1200" dirty="0" err="1">
              <a:solidFill>
                <a:srgbClr val="FF0000"/>
              </a:solidFill>
            </a:rPr>
            <a:t>cảm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thấy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buồn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chán</a:t>
          </a:r>
          <a:r>
            <a:rPr lang="en-US" sz="2400" b="0" i="0" kern="1200" dirty="0">
              <a:solidFill>
                <a:srgbClr val="FF0000"/>
              </a:solidFill>
            </a:rPr>
            <a:t>, </a:t>
          </a:r>
          <a:r>
            <a:rPr lang="en-US" sz="2400" b="0" i="0" kern="1200" dirty="0" err="1">
              <a:solidFill>
                <a:srgbClr val="FF0000"/>
              </a:solidFill>
            </a:rPr>
            <a:t>cô</a:t>
          </a:r>
          <a:r>
            <a:rPr lang="en-US" sz="2400" b="0" i="0" kern="1200" dirty="0">
              <a:solidFill>
                <a:srgbClr val="FF0000"/>
              </a:solidFill>
            </a:rPr>
            <a:t> đ</a:t>
          </a:r>
          <a:r>
            <a:rPr lang="vi-VN" sz="2400" b="0" i="0" kern="1200" dirty="0">
              <a:solidFill>
                <a:srgbClr val="FF0000"/>
              </a:solidFill>
            </a:rPr>
            <a:t>ơ</a:t>
          </a:r>
          <a:r>
            <a:rPr lang="en-US" sz="2400" b="0" i="0" kern="1200" dirty="0">
              <a:solidFill>
                <a:srgbClr val="FF0000"/>
              </a:solidFill>
            </a:rPr>
            <a:t>n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lạc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lõng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trong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lớp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#9Slide05 Brannboll Ny" panose="02000000000000000000" pitchFamily="2" charset="0"/>
            </a:rPr>
            <a:t>Thời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gian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gần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đây</a:t>
          </a:r>
          <a:r>
            <a:rPr lang="en-US" sz="2400" kern="1200" dirty="0">
              <a:latin typeface="#9Slide05 Brannboll Ny" panose="02000000000000000000" pitchFamily="2" charset="0"/>
            </a:rPr>
            <a:t>, </a:t>
          </a:r>
          <a:r>
            <a:rPr lang="en-US" sz="2400" kern="1200" dirty="0" err="1">
              <a:latin typeface="#9Slide05 Brannboll Ny" panose="02000000000000000000" pitchFamily="2" charset="0"/>
            </a:rPr>
            <a:t>thấy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một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số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bạn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trong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trốn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tiết</a:t>
          </a:r>
          <a:r>
            <a:rPr lang="en-US" sz="2400" kern="1200" dirty="0">
              <a:latin typeface="#9Slide05 Brannboll Ny" panose="02000000000000000000" pitchFamily="2" charset="0"/>
            </a:rPr>
            <a:t>, la </a:t>
          </a:r>
          <a:r>
            <a:rPr lang="en-US" sz="2400" kern="1200" dirty="0" err="1">
              <a:latin typeface="#9Slide05 Brannboll Ny" panose="02000000000000000000" pitchFamily="2" charset="0"/>
            </a:rPr>
            <a:t>cà</a:t>
          </a:r>
          <a:r>
            <a:rPr lang="en-US" sz="2400" kern="1200" dirty="0">
              <a:latin typeface="#9Slide05 Brannboll Ny" panose="02000000000000000000" pitchFamily="2" charset="0"/>
            </a:rPr>
            <a:t> ở </a:t>
          </a:r>
          <a:r>
            <a:rPr lang="en-US" sz="2400" kern="1200" dirty="0" err="1">
              <a:latin typeface="#9Slide05 Brannboll Ny" panose="02000000000000000000" pitchFamily="2" charset="0"/>
            </a:rPr>
            <a:t>quán</a:t>
          </a:r>
          <a:r>
            <a:rPr lang="en-US" sz="2400" kern="1200" dirty="0">
              <a:latin typeface="#9Slide05 Brannboll Ny" panose="02000000000000000000" pitchFamily="2" charset="0"/>
            </a:rPr>
            <a:t> internet, H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lớp</a:t>
          </a:r>
          <a:r>
            <a:rPr lang="en-US" sz="2400" kern="1200" dirty="0">
              <a:latin typeface="#9Slide05 Brannboll Ny" panose="02000000000000000000" pitchFamily="2" charset="0"/>
            </a:rPr>
            <a:t> tr</a:t>
          </a:r>
          <a:r>
            <a:rPr lang="vi-VN" sz="2400" kern="1200" dirty="0"/>
            <a:t>ư</a:t>
          </a:r>
          <a:r>
            <a:rPr lang="en-US" sz="2400" kern="1200" dirty="0" err="1"/>
            <a:t>ởng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báo</a:t>
          </a:r>
          <a:r>
            <a:rPr lang="en-US" sz="2400" kern="1200" dirty="0"/>
            <a:t> </a:t>
          </a:r>
          <a:r>
            <a:rPr lang="en-US" sz="2400" kern="1200" dirty="0" err="1"/>
            <a:t>cáo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cô</a:t>
          </a:r>
          <a:r>
            <a:rPr lang="en-US" sz="2400" kern="1200" dirty="0"/>
            <a:t> </a:t>
          </a:r>
          <a:r>
            <a:rPr lang="en-US" sz="2400" kern="1200" dirty="0" err="1"/>
            <a:t>chủ</a:t>
          </a:r>
          <a:r>
            <a:rPr lang="en-US" sz="2400" kern="1200" dirty="0"/>
            <a:t> </a:t>
          </a:r>
          <a:r>
            <a:rPr lang="en-US" sz="2400" kern="1200" dirty="0" err="1"/>
            <a:t>nhiệm</a:t>
          </a:r>
          <a:r>
            <a:rPr lang="en-US" sz="2400" kern="1200" dirty="0"/>
            <a:t>.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này</a:t>
          </a:r>
          <a:r>
            <a:rPr lang="en-US" sz="2400" kern="1200" dirty="0"/>
            <a:t>,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r>
            <a:rPr lang="en-US" sz="2400" kern="1200" dirty="0"/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Xác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định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những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hành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vi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bạo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lực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học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#9Slide05 Brannboll Ny" panose="02000000000000000000" pitchFamily="2" charset="0"/>
              <a:ea typeface="+mn-ea"/>
              <a:cs typeface="+mn-cs"/>
            </a:rPr>
            <a:t> đ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thể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hiện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qua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mỗi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tr</a:t>
          </a:r>
          <a:r>
            <a:rPr lang="vi-VN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ư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ờng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hợp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và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hình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ảnh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trong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sách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giáo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khoa (</a:t>
          </a:r>
          <a:r>
            <a:rPr lang="en-US" sz="2800" b="1" i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trang</a:t>
          </a:r>
          <a:r>
            <a:rPr lang="en-US" sz="2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a typeface="+mn-ea"/>
              <a:cs typeface="+mn-cs"/>
            </a:rPr>
            <a:t> 41)</a:t>
          </a:r>
          <a:endParaRPr lang="en-US" sz="2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#9Slide05 Brannboll Ny" panose="02000000000000000000" pitchFamily="2" charset="0"/>
            <a:ea typeface="+mn-ea"/>
            <a:cs typeface="+mn-cs"/>
          </a:endParaRPr>
        </a:p>
      </dsp:txBody>
      <dsp:txXfrm>
        <a:off x="2081327" y="46850"/>
        <a:ext cx="7244422" cy="1505878"/>
      </dsp:txXfrm>
    </dsp:sp>
    <dsp:sp modelId="{2AAACA77-E4A0-4E99-9F03-72ED26BB7B73}">
      <dsp:nvSpPr>
        <dsp:cNvPr id="0" name=""/>
        <dsp:cNvSpPr/>
      </dsp:nvSpPr>
      <dsp:spPr>
        <a:xfrm>
          <a:off x="159957" y="159957"/>
          <a:ext cx="1874520" cy="1279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59536"/>
          <a:ext cx="9372600" cy="177913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chemeClr val="tx1"/>
              </a:solidFill>
            </a:rPr>
            <a:t>Các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này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lảng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tránh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lôi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kéo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những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bạn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không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 err="1">
              <a:solidFill>
                <a:schemeClr val="tx1"/>
              </a:solidFill>
            </a:rPr>
            <a:t>i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với</a:t>
          </a:r>
          <a:r>
            <a:rPr lang="en-US" sz="2400" b="0" i="0" kern="1200" dirty="0">
              <a:solidFill>
                <a:schemeClr val="tx1"/>
              </a:solidFill>
            </a:rPr>
            <a:t> T. </a:t>
          </a:r>
          <a:r>
            <a:rPr lang="en-US" sz="2400" b="0" i="0" kern="1200" dirty="0" err="1">
              <a:solidFill>
                <a:schemeClr val="tx1"/>
              </a:solidFill>
            </a:rPr>
            <a:t>Vì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vậy</a:t>
          </a:r>
          <a:r>
            <a:rPr lang="en-US" sz="2400" b="0" i="0" kern="1200" dirty="0">
              <a:solidFill>
                <a:schemeClr val="tx1"/>
              </a:solidFill>
            </a:rPr>
            <a:t>, T </a:t>
          </a:r>
          <a:r>
            <a:rPr lang="en-US" sz="2400" b="0" i="0" kern="1200" dirty="0" err="1">
              <a:solidFill>
                <a:schemeClr val="tx1"/>
              </a:solidFill>
            </a:rPr>
            <a:t>cảm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thấy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buồn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chán</a:t>
          </a:r>
          <a:r>
            <a:rPr lang="en-US" sz="2400" b="0" i="0" kern="1200" dirty="0">
              <a:solidFill>
                <a:schemeClr val="tx1"/>
              </a:solidFill>
            </a:rPr>
            <a:t>, </a:t>
          </a:r>
          <a:r>
            <a:rPr lang="en-US" sz="2400" b="0" i="0" kern="1200" dirty="0" err="1">
              <a:solidFill>
                <a:schemeClr val="tx1"/>
              </a:solidFill>
            </a:rPr>
            <a:t>cô</a:t>
          </a:r>
          <a:r>
            <a:rPr lang="en-US" sz="2400" b="0" i="0" kern="1200" dirty="0">
              <a:solidFill>
                <a:schemeClr val="tx1"/>
              </a:solidFill>
            </a:rPr>
            <a:t> đ</a:t>
          </a:r>
          <a:r>
            <a:rPr lang="vi-VN" sz="2400" b="0" i="0" kern="1200" dirty="0">
              <a:solidFill>
                <a:schemeClr val="tx1"/>
              </a:solidFill>
            </a:rPr>
            <a:t>ơ</a:t>
          </a:r>
          <a:r>
            <a:rPr lang="en-US" sz="2400" b="0" i="0" kern="1200" dirty="0">
              <a:solidFill>
                <a:schemeClr val="tx1"/>
              </a:solidFill>
            </a:rPr>
            <a:t>n </a:t>
          </a:r>
          <a:r>
            <a:rPr lang="en-US" sz="2400" b="0" i="0" kern="1200" dirty="0" err="1">
              <a:solidFill>
                <a:schemeClr val="tx1"/>
              </a:solidFill>
            </a:rPr>
            <a:t>và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lạc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lõng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trong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 err="1">
              <a:solidFill>
                <a:schemeClr val="tx1"/>
              </a:solidFill>
            </a:rPr>
            <a:t>lớp</a:t>
          </a:r>
          <a:r>
            <a:rPr lang="en-US" sz="2400" b="0" i="0" kern="1200" dirty="0">
              <a:solidFill>
                <a:schemeClr val="tx1"/>
              </a:solidFill>
            </a:rPr>
            <a:t> </a:t>
          </a: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086586" y="1811645"/>
        <a:ext cx="7233904" cy="1674913"/>
      </dsp:txXfrm>
    </dsp:sp>
    <dsp:sp modelId="{2352C030-0248-483B-94A9-26972C30B2AA}">
      <dsp:nvSpPr>
        <dsp:cNvPr id="0" name=""/>
        <dsp:cNvSpPr/>
      </dsp:nvSpPr>
      <dsp:spPr>
        <a:xfrm>
          <a:off x="159957" y="2009270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698625"/>
          <a:ext cx="9372600" cy="1599578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phạm</a:t>
          </a:r>
          <a:r>
            <a:rPr lang="en-US" sz="2400" kern="1200" dirty="0"/>
            <a:t> H. </a:t>
          </a:r>
          <a:r>
            <a:rPr lang="en-US" sz="2400" kern="1200" dirty="0" err="1"/>
            <a:t>Có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còn</a:t>
          </a:r>
          <a:r>
            <a:rPr lang="en-US" sz="2400" kern="1200" dirty="0"/>
            <a:t> </a:t>
          </a:r>
          <a:r>
            <a:rPr lang="en-US" sz="2400" kern="1200" dirty="0" err="1"/>
            <a:t>cố</a:t>
          </a:r>
          <a:r>
            <a:rPr lang="en-US" sz="2400" kern="1200" dirty="0"/>
            <a:t> </a:t>
          </a:r>
          <a:r>
            <a:rPr lang="en-US" sz="2400" kern="1200" dirty="0" err="1"/>
            <a:t>tình</a:t>
          </a:r>
          <a:r>
            <a:rPr lang="en-US" sz="2400" kern="1200" dirty="0"/>
            <a:t> </a:t>
          </a:r>
          <a:r>
            <a:rPr lang="en-US" sz="2400" kern="1200" dirty="0" err="1"/>
            <a:t>gạt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H, </a:t>
          </a:r>
          <a:r>
            <a:rPr lang="en-US" sz="2400" kern="1200" dirty="0" err="1"/>
            <a:t>làm</a:t>
          </a:r>
          <a:r>
            <a:rPr lang="en-US" sz="2400" kern="1200" dirty="0"/>
            <a:t> H </a:t>
          </a:r>
          <a:r>
            <a:rPr lang="en-US" sz="2400" kern="1200" dirty="0" err="1"/>
            <a:t>bị</a:t>
          </a:r>
          <a:r>
            <a:rPr lang="en-US" sz="2400" kern="1200" dirty="0"/>
            <a:t> </a:t>
          </a:r>
          <a:r>
            <a:rPr lang="en-US" sz="2400" kern="1200" dirty="0" err="1"/>
            <a:t>ngã</a:t>
          </a:r>
          <a:r>
            <a:rPr lang="en-US" sz="2400" kern="1200" dirty="0"/>
            <a:t> </a:t>
          </a:r>
          <a:r>
            <a:rPr lang="en-US" sz="2400" kern="1200" dirty="0" err="1"/>
            <a:t>xây</a:t>
          </a:r>
          <a:r>
            <a:rPr lang="en-US" sz="2400" kern="1200" dirty="0"/>
            <a:t> </a:t>
          </a:r>
          <a:r>
            <a:rPr lang="en-US" sz="2400" kern="1200" dirty="0" err="1"/>
            <a:t>xát</a:t>
          </a:r>
          <a:r>
            <a:rPr lang="en-US" sz="2400" kern="1200" dirty="0"/>
            <a:t> </a:t>
          </a:r>
          <a:r>
            <a:rPr lang="en-US" sz="2400" kern="1200" dirty="0" err="1"/>
            <a:t>chân</a:t>
          </a:r>
          <a:r>
            <a:rPr lang="en-US" sz="2400" kern="1200" dirty="0"/>
            <a:t> </a:t>
          </a:r>
          <a:r>
            <a:rPr lang="en-US" sz="2400" kern="1200" dirty="0" err="1"/>
            <a:t>tay</a:t>
          </a:r>
          <a:endParaRPr lang="en-US" sz="2400" kern="1200" dirty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rgbClr val="FF0000"/>
              </a:solidFill>
            </a:rPr>
            <a:t>=&gt; </a:t>
          </a:r>
          <a:r>
            <a:rPr lang="en-US" sz="2400" b="0" i="0" kern="1200" dirty="0" err="1">
              <a:solidFill>
                <a:srgbClr val="FF0000"/>
              </a:solidFill>
            </a:rPr>
            <a:t>Hành</a:t>
          </a:r>
          <a:r>
            <a:rPr lang="en-US" sz="2400" b="0" i="0" kern="1200" dirty="0">
              <a:solidFill>
                <a:srgbClr val="FF0000"/>
              </a:solidFill>
            </a:rPr>
            <a:t> vi </a:t>
          </a:r>
          <a:r>
            <a:rPr lang="en-US" sz="2400" b="0" i="0" kern="1200" dirty="0" err="1">
              <a:solidFill>
                <a:srgbClr val="FF0000"/>
              </a:solidFill>
            </a:rPr>
            <a:t>bạo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lực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về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tinh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thần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và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thể</a:t>
          </a:r>
          <a:r>
            <a:rPr lang="en-US" sz="2400" b="0" i="0" kern="1200" dirty="0">
              <a:solidFill>
                <a:srgbClr val="FF0000"/>
              </a:solidFill>
            </a:rPr>
            <a:t> </a:t>
          </a:r>
          <a:r>
            <a:rPr lang="en-US" sz="2400" b="0" i="0" kern="1200" dirty="0" err="1">
              <a:solidFill>
                <a:srgbClr val="FF0000"/>
              </a:solidFill>
            </a:rPr>
            <a:t>chất</a:t>
          </a:r>
          <a:r>
            <a:rPr lang="en-US" sz="2400" b="0" i="0" kern="1200" dirty="0">
              <a:solidFill>
                <a:srgbClr val="FF0000"/>
              </a:solidFill>
            </a:rPr>
            <a:t>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081327" y="3745475"/>
        <a:ext cx="7244422" cy="1505878"/>
      </dsp:txXfrm>
    </dsp:sp>
    <dsp:sp modelId="{72B5F39E-2D8B-4AE5-99A7-0B4F92796C74}">
      <dsp:nvSpPr>
        <dsp:cNvPr id="0" name=""/>
        <dsp:cNvSpPr/>
      </dsp:nvSpPr>
      <dsp:spPr>
        <a:xfrm>
          <a:off x="159957" y="3858583"/>
          <a:ext cx="1874520" cy="12796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25212-181A-4D0E-84EB-C4219DE1ABB7}">
      <dsp:nvSpPr>
        <dsp:cNvPr id="0" name=""/>
        <dsp:cNvSpPr/>
      </dsp:nvSpPr>
      <dsp:spPr>
        <a:xfrm>
          <a:off x="0" y="0"/>
          <a:ext cx="9372600" cy="266293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Do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xem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nhiều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phim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lực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thay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đổi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tính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tình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hay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nổi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nóng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,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dễ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gây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gổ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với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bè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xung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quanh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Một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lần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Arial" panose="020B0604020202020204" pitchFamily="34" charset="0"/>
            </a:rPr>
            <a:t> ở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nhau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định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đánh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Mọi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ng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khuyên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can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nên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mới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dừng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lại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 Sau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sự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việc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này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, H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đã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bị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nhà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tr</a:t>
          </a:r>
          <a:r>
            <a:rPr kumimoji="0" lang="vi-VN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ư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ờng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cảnh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cáo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và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phải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xin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lỗi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 </a:t>
          </a:r>
          <a:r>
            <a:rPr kumimoji="0" lang="en-US" sz="2400" b="0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bạn</a:t>
          </a:r>
          <a:r>
            <a:rPr kumimoji="0" lang="en-US" sz="2400" b="0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rPr>
            <a:t>.</a:t>
          </a:r>
          <a:endParaRPr kumimoji="0" lang="en-US" sz="2400" b="0" i="0" u="none" strike="noStrike" kern="1200" cap="none" spc="0" normalizeH="0" baseline="0" noProof="0" dirty="0">
            <a:solidFill>
              <a:srgbClr val="FF0000"/>
            </a:solidFill>
            <a:effectLst/>
            <a:uLnTx/>
            <a:uFillTx/>
            <a:latin typeface="#9Slide05 Brannboll Ny" panose="02000000000000000000" pitchFamily="2" charset="0"/>
            <a:ea typeface="+mn-ea"/>
            <a:cs typeface="Arial" panose="020B0604020202020204" pitchFamily="34" charset="0"/>
          </a:endParaRPr>
        </a:p>
      </dsp:txBody>
      <dsp:txXfrm>
        <a:off x="2191934" y="77995"/>
        <a:ext cx="7102670" cy="2506949"/>
      </dsp:txXfrm>
    </dsp:sp>
    <dsp:sp modelId="{2352C030-0248-483B-94A9-26972C30B2AA}">
      <dsp:nvSpPr>
        <dsp:cNvPr id="0" name=""/>
        <dsp:cNvSpPr/>
      </dsp:nvSpPr>
      <dsp:spPr>
        <a:xfrm>
          <a:off x="275747" y="373793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2902358"/>
          <a:ext cx="9372600" cy="2394191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#9Slide05 Brannboll Ny" panose="02000000000000000000" pitchFamily="2" charset="0"/>
            </a:rPr>
            <a:t>Vì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thích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thể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hiện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mình</a:t>
          </a:r>
          <a:r>
            <a:rPr lang="en-US" sz="2400" kern="1200" dirty="0">
              <a:latin typeface="#9Slide05 Brannboll Ny" panose="02000000000000000000" pitchFamily="2" charset="0"/>
            </a:rPr>
            <a:t> </a:t>
          </a:r>
          <a:r>
            <a:rPr lang="en-US" sz="2400" kern="1200" dirty="0" err="1">
              <a:latin typeface="#9Slide05 Brannboll Ny" panose="02000000000000000000" pitchFamily="2" charset="0"/>
            </a:rPr>
            <a:t>là</a:t>
          </a:r>
          <a:r>
            <a:rPr lang="en-US" sz="2400" kern="1200" dirty="0">
              <a:latin typeface="#9Slide05 Brannboll Ny" panose="02000000000000000000" pitchFamily="2" charset="0"/>
            </a:rPr>
            <a:t> ng</a:t>
          </a:r>
          <a:r>
            <a:rPr lang="vi-VN" sz="2400" kern="1200" dirty="0"/>
            <a:t>ư</a:t>
          </a:r>
          <a:r>
            <a:rPr lang="en-US" sz="2400" kern="1200" dirty="0" err="1"/>
            <a:t>ời</a:t>
          </a:r>
          <a:r>
            <a:rPr lang="en-US" sz="2400" kern="1200" dirty="0"/>
            <a:t> </a:t>
          </a:r>
          <a:r>
            <a:rPr lang="en-US" sz="2400" kern="1200" dirty="0" err="1"/>
            <a:t>mạnh</a:t>
          </a:r>
          <a:r>
            <a:rPr lang="en-US" sz="2400" kern="1200" dirty="0"/>
            <a:t> </a:t>
          </a:r>
          <a:r>
            <a:rPr lang="en-US" sz="2400" kern="1200" dirty="0" err="1"/>
            <a:t>mẽ</a:t>
          </a:r>
          <a:r>
            <a:rPr lang="en-US" sz="2400" kern="1200" dirty="0"/>
            <a:t> </a:t>
          </a:r>
          <a:r>
            <a:rPr lang="en-US" sz="2400" kern="1200" dirty="0" err="1"/>
            <a:t>nên</a:t>
          </a:r>
          <a:r>
            <a:rPr lang="en-US" sz="2400" kern="1200" dirty="0"/>
            <a:t> V </a:t>
          </a:r>
          <a:r>
            <a:rPr lang="en-US" sz="2400" kern="1200" dirty="0" err="1"/>
            <a:t>đã</a:t>
          </a:r>
          <a:r>
            <a:rPr lang="en-US" sz="2400" kern="1200" dirty="0"/>
            <a:t> </a:t>
          </a:r>
          <a:r>
            <a:rPr lang="en-US" sz="2400" kern="1200" dirty="0" err="1"/>
            <a:t>lôi</a:t>
          </a:r>
          <a:r>
            <a:rPr lang="en-US" sz="2400" kern="1200" dirty="0"/>
            <a:t> </a:t>
          </a:r>
          <a:r>
            <a:rPr lang="en-US" sz="2400" kern="1200" dirty="0" err="1"/>
            <a:t>kéo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thành</a:t>
          </a:r>
          <a:r>
            <a:rPr lang="en-US" sz="2400" kern="1200" dirty="0"/>
            <a:t> </a:t>
          </a:r>
          <a:r>
            <a:rPr lang="en-US" sz="2400" kern="1200" dirty="0" err="1"/>
            <a:t>lập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chuyên</a:t>
          </a:r>
          <a:r>
            <a:rPr lang="en-US" sz="2400" kern="1200" dirty="0"/>
            <a:t> </a:t>
          </a:r>
          <a:r>
            <a:rPr lang="en-US" sz="2400" kern="1200" dirty="0" err="1"/>
            <a:t>đi</a:t>
          </a:r>
          <a:r>
            <a:rPr lang="en-US" sz="2400" kern="1200" dirty="0"/>
            <a:t> </a:t>
          </a:r>
          <a:r>
            <a:rPr lang="en-US" sz="2400" kern="1200" dirty="0" err="1"/>
            <a:t>dọa</a:t>
          </a:r>
          <a:r>
            <a:rPr lang="en-US" sz="2400" kern="1200" dirty="0"/>
            <a:t> </a:t>
          </a:r>
          <a:r>
            <a:rPr lang="en-US" sz="2400" kern="1200" dirty="0" err="1"/>
            <a:t>dẫm</a:t>
          </a:r>
          <a:r>
            <a:rPr lang="en-US" sz="2400" kern="1200" dirty="0"/>
            <a:t>, </a:t>
          </a:r>
          <a:r>
            <a:rPr lang="en-US" sz="2400" kern="1200" dirty="0" err="1"/>
            <a:t>bắt</a:t>
          </a:r>
          <a:r>
            <a:rPr lang="en-US" sz="2400" kern="1200" dirty="0"/>
            <a:t> </a:t>
          </a:r>
          <a:r>
            <a:rPr lang="en-US" sz="2400" kern="1200" dirty="0" err="1"/>
            <a:t>nạt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. </a:t>
          </a:r>
          <a:r>
            <a:rPr lang="en-US" sz="2400" kern="1200" dirty="0" err="1"/>
            <a:t>Điều</a:t>
          </a:r>
          <a:r>
            <a:rPr lang="en-US" sz="2400" kern="1200" dirty="0"/>
            <a:t> </a:t>
          </a:r>
          <a:r>
            <a:rPr lang="en-US" sz="2400" kern="1200" dirty="0" err="1"/>
            <a:t>đó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cho</a:t>
          </a:r>
          <a:r>
            <a:rPr lang="en-US" sz="2400" kern="1200" dirty="0"/>
            <a:t> </a:t>
          </a:r>
          <a:r>
            <a:rPr lang="en-US" sz="2400" kern="1200" dirty="0" err="1"/>
            <a:t>các</a:t>
          </a:r>
          <a:r>
            <a:rPr lang="en-US" sz="2400" kern="1200" dirty="0"/>
            <a:t> </a:t>
          </a:r>
          <a:r>
            <a:rPr lang="en-US" sz="2400" kern="1200" dirty="0" err="1"/>
            <a:t>bạn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lớp</a:t>
          </a:r>
          <a:r>
            <a:rPr lang="en-US" sz="2400" kern="1200" dirty="0"/>
            <a:t> lo </a:t>
          </a:r>
          <a:r>
            <a:rPr lang="en-US" sz="2400" kern="1200" dirty="0" err="1"/>
            <a:t>lắng</a:t>
          </a:r>
          <a:r>
            <a:rPr lang="en-US" sz="2400" kern="1200" dirty="0"/>
            <a:t>, </a:t>
          </a:r>
          <a:r>
            <a:rPr lang="en-US" sz="2400" kern="1200" dirty="0" err="1"/>
            <a:t>bất</a:t>
          </a:r>
          <a:r>
            <a:rPr lang="en-US" sz="2400" kern="1200" dirty="0"/>
            <a:t> an </a:t>
          </a:r>
          <a:r>
            <a:rPr lang="en-US" sz="2400" kern="1200" dirty="0" err="1"/>
            <a:t>khi</a:t>
          </a:r>
          <a:r>
            <a:rPr lang="en-US" sz="2400" kern="1200" dirty="0"/>
            <a:t> </a:t>
          </a:r>
          <a:r>
            <a:rPr lang="en-US" sz="2400" kern="1200" dirty="0" err="1"/>
            <a:t>nhìn</a:t>
          </a:r>
          <a:r>
            <a:rPr lang="en-US" sz="2400" kern="1200" dirty="0"/>
            <a:t> </a:t>
          </a:r>
          <a:r>
            <a:rPr lang="en-US" sz="2400" kern="1200" dirty="0" err="1"/>
            <a:t>thấy</a:t>
          </a:r>
          <a:r>
            <a:rPr lang="en-US" sz="2400" kern="1200" dirty="0"/>
            <a:t> </a:t>
          </a:r>
          <a:r>
            <a:rPr lang="en-US" sz="2400" kern="1200" dirty="0" err="1"/>
            <a:t>nhóm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/>
            <a:t> V.</a:t>
          </a:r>
          <a:endParaRPr lang="vi-VN" sz="2400" kern="1200" dirty="0">
            <a:latin typeface="#9Slide05 Brannboll Ny" panose="02000000000000000000" pitchFamily="2" charset="0"/>
          </a:endParaRPr>
        </a:p>
      </dsp:txBody>
      <dsp:txXfrm>
        <a:off x="2184062" y="2972481"/>
        <a:ext cx="7118414" cy="2253945"/>
      </dsp:txXfrm>
    </dsp:sp>
    <dsp:sp modelId="{72B5F39E-2D8B-4AE5-99A7-0B4F92796C74}">
      <dsp:nvSpPr>
        <dsp:cNvPr id="0" name=""/>
        <dsp:cNvSpPr/>
      </dsp:nvSpPr>
      <dsp:spPr>
        <a:xfrm>
          <a:off x="239419" y="3141777"/>
          <a:ext cx="1874520" cy="19153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CCB1C-B1A7-47D6-ABCF-E9A57E2770A8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94A06-C263-464F-A53F-C4A0A8B7D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8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7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Đà</a:t>
            </a:r>
            <a:r>
              <a:rPr lang="en-US" dirty="0">
                <a:latin typeface="#9Slide05 Brannboll Ny" panose="02000000000000000000" pitchFamily="2" charset="0"/>
              </a:rPr>
              <a:t>o Thị Nhẫn</a:t>
            </a:r>
            <a:r>
              <a:rPr lang="vi-VN" dirty="0">
                <a:latin typeface="#9Slide05 Brannboll Ny" panose="02000000000000000000" pitchFamily="2" charset="0"/>
              </a:rPr>
              <a:t>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94A06-C263-464F-A53F-C4A0A8B7D8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972711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47553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92205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07264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4199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178265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302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8076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62031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69768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6634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48153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4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4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46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03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2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6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1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1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3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79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7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41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1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4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0F15-967D-4EED-AF26-1512C2BF3FD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0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7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fif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fif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8.emf"/><Relationship Id="rId7" Type="http://schemas.openxmlformats.org/officeDocument/2006/relationships/image" Target="../media/image39.jpeg"/><Relationship Id="rId12" Type="http://schemas.microsoft.com/office/2007/relationships/diagramDrawing" Target="../diagrams/drawing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7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emf"/><Relationship Id="rId5" Type="http://schemas.openxmlformats.org/officeDocument/2006/relationships/image" Target="../media/image51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fif"/><Relationship Id="rId5" Type="http://schemas.openxmlformats.org/officeDocument/2006/relationships/image" Target="../media/image11.jfi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5.jf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13.xml"/><Relationship Id="rId7" Type="http://schemas.openxmlformats.org/officeDocument/2006/relationships/diagramData" Target="../diagrams/data2.xml"/><Relationship Id="rId12" Type="http://schemas.openxmlformats.org/officeDocument/2006/relationships/image" Target="../media/image2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microsoft.com/office/2007/relationships/diagramDrawing" Target="../diagrams/drawing2.xml"/><Relationship Id="rId5" Type="http://schemas.openxmlformats.org/officeDocument/2006/relationships/audio" Target="../media/audio2.wav"/><Relationship Id="rId10" Type="http://schemas.openxmlformats.org/officeDocument/2006/relationships/diagramColors" Target="../diagrams/colors2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4" y="0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4058985" cy="394778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3253" y="1350056"/>
            <a:ext cx="339237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6641" r="94531">
                        <a14:foregroundMark x1="23438" y1="48242" x2="17969" y2="58594"/>
                        <a14:foregroundMark x1="17969" y1="58594" x2="20313" y2="68945"/>
                        <a14:foregroundMark x1="20313" y1="68945" x2="61274" y2="72070"/>
                        <a14:foregroundMark x1="69501" y1="71716" x2="76953" y2="69922"/>
                        <a14:foregroundMark x1="68099" y1="72053" x2="68654" y2="71919"/>
                        <a14:foregroundMark x1="76953" y1="69922" x2="81641" y2="50000"/>
                        <a14:foregroundMark x1="81641" y1="50000" x2="70898" y2="45898"/>
                        <a14:foregroundMark x1="70898" y1="45898" x2="60547" y2="48828"/>
                        <a14:foregroundMark x1="60547" y1="48828" x2="37305" y2="47070"/>
                        <a14:foregroundMark x1="37305" y1="47070" x2="25391" y2="48438"/>
                        <a14:foregroundMark x1="25391" y1="48438" x2="24219" y2="47656"/>
                        <a14:foregroundMark x1="9961" y1="58008" x2="8203" y2="58008"/>
                        <a14:foregroundMark x1="8008" y1="57617" x2="6920" y2="58550"/>
                        <a14:foregroundMark x1="91992" y1="41016" x2="94531" y2="52930"/>
                        <a14:foregroundMark x1="93750" y1="56445" x2="94531" y2="58594"/>
                        <a14:backgroundMark x1="46875" y1="36523" x2="46094" y2="40039"/>
                        <a14:backgroundMark x1="62109" y1="38281" x2="63867" y2="31445"/>
                        <a14:backgroundMark x1="66992" y1="39844" x2="63672" y2="39453"/>
                        <a14:backgroundMark x1="46094" y1="40039" x2="45508" y2="42188"/>
                        <a14:backgroundMark x1="78320" y1="44727" x2="78320" y2="45313"/>
                        <a14:backgroundMark x1="89063" y1="54492" x2="88477" y2="54102"/>
                        <a14:backgroundMark x1="88086" y1="53906" x2="86523" y2="53516"/>
                        <a14:backgroundMark x1="7422" y1="59766" x2="6055" y2="58203"/>
                        <a14:backgroundMark x1="68359" y1="72461" x2="61523" y2="72461"/>
                        <a14:backgroundMark x1="69727" y1="72070" x2="68750" y2="72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02AA7-3616-4920-9AB4-03B970CACF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06" y="909979"/>
            <a:ext cx="1368580" cy="822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83AA0A2-4D4A-4967-B177-26683E3EFF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461" y="4325542"/>
            <a:ext cx="5038519" cy="23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687657"/>
              </p:ext>
            </p:extLst>
          </p:nvPr>
        </p:nvGraphicFramePr>
        <p:xfrm>
          <a:off x="1295400" y="121920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KẾT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QUẢ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2EC27A-ADAB-44A1-BDBB-B184F7FF927D}"/>
              </a:ext>
            </a:extLst>
          </p:cNvPr>
          <p:cNvSpPr txBox="1"/>
          <p:nvPr/>
        </p:nvSpPr>
        <p:spPr>
          <a:xfrm>
            <a:off x="1731597" y="3148654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39047E-E06F-448E-A241-33CA3A2CAC4E}"/>
              </a:ext>
            </a:extLst>
          </p:cNvPr>
          <p:cNvSpPr txBox="1"/>
          <p:nvPr/>
        </p:nvSpPr>
        <p:spPr>
          <a:xfrm>
            <a:off x="1731597" y="516174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113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100572" cy="178510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chứng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Quan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sát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tranh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và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trả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lời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câu</a:t>
            </a:r>
            <a:r>
              <a:rPr lang="en-US" sz="2531" b="1" dirty="0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 </a:t>
            </a:r>
            <a:r>
              <a:rPr lang="en-US" sz="2531" b="1" dirty="0" err="1">
                <a:solidFill>
                  <a:srgbClr val="0000FF"/>
                </a:solidFill>
                <a:latin typeface="SVN-Vanilla Daisy Pro" panose="00000500000000000000" pitchFamily="2" charset="0"/>
                <a:ea typeface="Arial Unicode MS"/>
              </a:rPr>
              <a:t>hỏi</a:t>
            </a:r>
            <a:endParaRPr lang="en-US" sz="2531" b="1" dirty="0">
              <a:solidFill>
                <a:srgbClr val="FF0000"/>
              </a:solidFill>
              <a:latin typeface="SVN-Vanilla Daisy Pro" panose="00000500000000000000" pitchFamily="2" charset="0"/>
              <a:ea typeface="Arial Unicode M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412" y="6434298"/>
            <a:ext cx="3606675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42361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670653"/>
            <a:ext cx="9820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lang="vi-VN" altLang="en-US" sz="1000" dirty="0">
                <a:solidFill>
                  <a:prstClr val="black"/>
                </a:solidFill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420" y="3617039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2994" y="3688365"/>
            <a:ext cx="4801474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Túm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2994" y="6434298"/>
            <a:ext cx="4605093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hoại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792" y="6364711"/>
            <a:ext cx="4582905" cy="43748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Facebook =&gt;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3B12C1-8B79-4C6D-81B5-CD187B367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1420653"/>
            <a:ext cx="4582905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E04510-039E-4E3C-837B-95030B92D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980" y="1430725"/>
            <a:ext cx="4652465" cy="226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10FD11-BE11-40AD-8CA7-F9139103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0" y="4043120"/>
            <a:ext cx="458290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125B1BB-0577-40CA-9248-1E5D0B66E2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352" y="4181654"/>
            <a:ext cx="4605093" cy="22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4140207" cy="1214121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0" y="2658688"/>
            <a:ext cx="2698122" cy="1300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thể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865426" y="2764176"/>
            <a:ext cx="3068452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</a:p>
          <a:p>
            <a:pPr lvl="0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trực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tuyến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0" y="4691716"/>
            <a:ext cx="3509493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ng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up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hiếp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275008" y="1485208"/>
            <a:ext cx="5022576" cy="110488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121673" y="402115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583978" y="3978296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4679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xmlns="" id="{B82CE674-D7FC-49D9-AF84-6CF2F5AC507D}"/>
              </a:ext>
            </a:extLst>
          </p:cNvPr>
          <p:cNvSpPr/>
          <p:nvPr/>
        </p:nvSpPr>
        <p:spPr>
          <a:xfrm>
            <a:off x="3040124" y="2701867"/>
            <a:ext cx="2036946" cy="12141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hành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vi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bạo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lực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về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tinh</a:t>
            </a:r>
            <a:r>
              <a:rPr lang="en-US" sz="2800" u="sng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itchFamily="18" charset="0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xmlns="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329312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4320862" y="1495368"/>
            <a:ext cx="1904460" cy="1112604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xmlns="" id="{73A14657-1C11-45AE-A2D1-78A6DEA4CADB}"/>
              </a:ext>
            </a:extLst>
          </p:cNvPr>
          <p:cNvSpPr/>
          <p:nvPr/>
        </p:nvSpPr>
        <p:spPr>
          <a:xfrm>
            <a:off x="5580707" y="2764175"/>
            <a:ext cx="2764804" cy="121412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B6C0D23-4C35-4137-B7FB-3E5A06F80B18}"/>
              </a:ext>
            </a:extLst>
          </p:cNvPr>
          <p:cNvCxnSpPr>
            <a:cxnSpLocks/>
          </p:cNvCxnSpPr>
          <p:nvPr/>
        </p:nvCxnSpPr>
        <p:spPr>
          <a:xfrm flipH="1">
            <a:off x="6259483" y="1511418"/>
            <a:ext cx="38101" cy="114352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84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1771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  <a:defRPr/>
            </a:pP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17773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008" cy="1243997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EBFA2B-D0B5-4331-9C67-9A5AA99067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273" y="1455067"/>
            <a:ext cx="2756682" cy="2267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7D782B-3DC0-4ACF-B0D5-34A203B402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318" y="3899281"/>
            <a:ext cx="2756683" cy="2678778"/>
          </a:xfrm>
          <a:prstGeom prst="rect">
            <a:avLst/>
          </a:prstGeom>
        </p:spPr>
      </p:pic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xmlns="" id="{77CB260C-4AE7-43CC-99B1-28E4D3CFA6D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2375163"/>
              </p:ext>
            </p:extLst>
          </p:nvPr>
        </p:nvGraphicFramePr>
        <p:xfrm>
          <a:off x="0" y="1379401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056A14-FCFB-495D-9BED-2671D45C88AE}"/>
              </a:ext>
            </a:extLst>
          </p:cNvPr>
          <p:cNvSpPr txBox="1"/>
          <p:nvPr/>
        </p:nvSpPr>
        <p:spPr>
          <a:xfrm>
            <a:off x="517269" y="2346306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FA604B-4E28-4899-9DBC-9682F4E8E559}"/>
              </a:ext>
            </a:extLst>
          </p:cNvPr>
          <p:cNvSpPr txBox="1"/>
          <p:nvPr/>
        </p:nvSpPr>
        <p:spPr>
          <a:xfrm>
            <a:off x="362488" y="5091887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Shape 1">
            <a:extLst>
              <a:ext uri="{FF2B5EF4-FFF2-40B4-BE49-F238E27FC236}">
                <a16:creationId xmlns:a16="http://schemas.microsoft.com/office/drawing/2014/main" xmlns="" id="{C30EFCBE-E38F-42DC-8F9E-F96C4752BB8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09891"/>
              </p:ext>
            </p:extLst>
          </p:nvPr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và hoàn thành phiếu bài tập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bàn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4054" y1="53968" x2="4054" y2="53968"/>
                          <a14:foregroundMark x1="14324" y1="61905" x2="14324" y2="61905"/>
                          <a14:foregroundMark x1="4054" y1="68254" x2="4054" y2="68254"/>
                          <a14:foregroundMark x1="22703" y1="50794" x2="22703" y2="50794"/>
                          <a14:foregroundMark x1="24865" y1="49206" x2="24865" y2="49206"/>
                          <a14:foregroundMark x1="35135" y1="52381" x2="35135" y2="52381"/>
                          <a14:foregroundMark x1="18108" y1="49206" x2="18108" y2="49206"/>
                          <a14:foregroundMark x1="11081" y1="52381" x2="11081" y2="52381"/>
                          <a14:foregroundMark x1="2432" y1="100000" x2="2432" y2="100000"/>
                          <a14:foregroundMark x1="1892" y1="82540" x2="1892" y2="82540"/>
                          <a14:foregroundMark x1="64865" y1="41270" x2="64865" y2="41270"/>
                          <a14:foregroundMark x1="78378" y1="36508" x2="78378" y2="36508"/>
                          <a14:foregroundMark x1="87568" y1="26984" x2="87568" y2="26984"/>
                          <a14:foregroundMark x1="90000" y1="34921" x2="90000" y2="34921"/>
                          <a14:foregroundMark x1="57027" y1="38095" x2="57027" y2="38095"/>
                          <a14:foregroundMark x1="54595" y1="42857" x2="54595" y2="42857"/>
                          <a14:foregroundMark x1="47838" y1="46032" x2="47838" y2="46032"/>
                          <a14:foregroundMark x1="40000" y1="44444" x2="40000" y2="44444"/>
                          <a14:foregroundMark x1="60811" y1="38095" x2="60811" y2="38095"/>
                          <a14:foregroundMark x1="80270" y1="34921" x2="80270" y2="34921"/>
                          <a14:foregroundMark x1="88919" y1="65079" x2="88919" y2="65079"/>
                          <a14:foregroundMark x1="76216" y1="31746" x2="76216" y2="31746"/>
                          <a14:foregroundMark x1="74324" y1="36508" x2="74324" y2="36508"/>
                          <a14:foregroundMark x1="72973" y1="39683" x2="72973" y2="39683"/>
                          <a14:foregroundMark x1="31892" y1="46032" x2="31892" y2="46032"/>
                          <a14:backgroundMark x1="811" y1="36508" x2="4595" y2="20635"/>
                          <a14:backgroundMark x1="6216" y1="25397" x2="8378" y2="26984"/>
                          <a14:backgroundMark x1="11081" y1="30159" x2="11081" y2="30159"/>
                          <a14:backgroundMark x1="27568" y1="12698" x2="27568" y2="12698"/>
                          <a14:backgroundMark x1="33784" y1="20635" x2="33784" y2="20635"/>
                          <a14:backgroundMark x1="52162" y1="11111" x2="52162" y2="11111"/>
                          <a14:backgroundMark x1="55676" y1="14286" x2="55676" y2="14286"/>
                          <a14:backgroundMark x1="53514" y1="30159" x2="53514" y2="30159"/>
                          <a14:backgroundMark x1="57027" y1="14286" x2="57027" y2="14286"/>
                          <a14:backgroundMark x1="59730" y1="15873" x2="59730" y2="15873"/>
                          <a14:backgroundMark x1="59730" y1="15873" x2="59730" y2="15873"/>
                          <a14:backgroundMark x1="70541" y1="11111" x2="70541" y2="11111"/>
                          <a14:backgroundMark x1="73784" y1="14286" x2="74324" y2="17460"/>
                          <a14:backgroundMark x1="76757" y1="17460" x2="76757" y2="17460"/>
                          <a14:backgroundMark x1="74054" y1="34921" x2="74054" y2="34921"/>
                          <a14:backgroundMark x1="78919" y1="14286" x2="78919" y2="14286"/>
                          <a14:backgroundMark x1="90811" y1="7937" x2="90811" y2="7937"/>
                          <a14:backgroundMark x1="94324" y1="25397" x2="94324" y2="25397"/>
                          <a14:backgroundMark x1="93243" y1="52381" x2="93243" y2="52381"/>
                          <a14:backgroundMark x1="94324" y1="61905" x2="94324" y2="61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51038" r="-1472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:a16="http://schemas.microsoft.com/office/drawing/2014/main" xmlns="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62726353-31DC-4BDA-979C-01CB1F1E0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221" y="1857610"/>
            <a:ext cx="6548908" cy="2359337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5F1B0C37-581D-4E83-9ACB-14ADB90A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056" y="2230732"/>
            <a:ext cx="586935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999214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đ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g?  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313313" y="2342044"/>
            <a:ext cx="3620567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/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gổ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6986789" y="4528293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do V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>
              <a:buAutoNum type="arabicPeriod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:a16="http://schemas.microsoft.com/office/drawing/2014/main" xmlns="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2133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do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xmlns="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:a16="http://schemas.microsoft.com/office/drawing/2014/main" xmlns="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19" y="81662"/>
            <a:ext cx="397279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397178" y="2186248"/>
            <a:ext cx="3999214" cy="962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</a:rPr>
              <a:t>quan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7764426" y="2264146"/>
            <a:ext cx="4258072" cy="806841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ea typeface="Times New Roman" panose="02020603050405020304" pitchFamily="18" charset="0"/>
              </a:rPr>
              <a:t>quan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7FC44327-CEE4-4E8B-92C5-96305680DC6A}"/>
              </a:ext>
            </a:extLst>
          </p:cNvPr>
          <p:cNvSpPr/>
          <p:nvPr/>
        </p:nvSpPr>
        <p:spPr>
          <a:xfrm>
            <a:off x="186744" y="3927176"/>
            <a:ext cx="4050444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hụt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xmlns="" id="{80C22BBF-9AA1-43CF-8D6D-95361CBA2933}"/>
              </a:ext>
            </a:extLst>
          </p:cNvPr>
          <p:cNvSpPr/>
          <p:nvPr/>
        </p:nvSpPr>
        <p:spPr>
          <a:xfrm>
            <a:off x="7096320" y="3729034"/>
            <a:ext cx="5095680" cy="2111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vi-VN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457200" lvl="0" indent="-457200" algn="ctr">
              <a:buAutoNum type="arabicPeriod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96785" y="3215413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821154" y="3070987"/>
            <a:ext cx="0" cy="50308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8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11955"/>
              </p:ext>
            </p:extLst>
          </p:nvPr>
        </p:nvGraphicFramePr>
        <p:xfrm>
          <a:off x="228600" y="1629067"/>
          <a:ext cx="11734800" cy="5852160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95520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lệch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;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phải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chịu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kỉ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thậm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chí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cứu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trách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nếu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nghiêm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trọng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5119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Ng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đ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ường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bị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ươn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giảm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sút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rèn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luyện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5945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ra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căng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tổn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 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Đối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thiếu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mạnh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</a:p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HẬU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QUẢ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CỦA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BẠO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LỰC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Đ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ƯỜNG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F02CD2E-F72E-4280-B60F-B19ADA71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58" y="1629066"/>
            <a:ext cx="2539404" cy="4700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E98C87-E899-41C6-9CB2-79B7BF74F8DC}"/>
              </a:ext>
            </a:extLst>
          </p:cNvPr>
          <p:cNvSpPr txBox="1"/>
          <p:nvPr/>
        </p:nvSpPr>
        <p:spPr>
          <a:xfrm>
            <a:off x="423608" y="3143664"/>
            <a:ext cx="2313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BẠO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LỰC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 Đ</a:t>
            </a: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DengXian"/>
              </a:rPr>
              <a:t>ƯỜNG</a:t>
            </a:r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2467302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904839" y="6203647"/>
            <a:ext cx="7924406" cy="511888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78432" y="5458121"/>
            <a:ext cx="7850813" cy="606703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3" y="4028379"/>
            <a:ext cx="6923746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hụt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solidFill>
                  <a:srgbClr val="4C0005"/>
                </a:solidFill>
                <a:latin typeface="#9Slide05 Brannboll Ny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21497" y="5005043"/>
            <a:ext cx="7308128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6370" y="340402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048585" y="225610"/>
            <a:ext cx="742303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949923" y="6231575"/>
            <a:ext cx="7879322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7925" y="5469925"/>
            <a:ext cx="7861320" cy="60670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78432" y="5383073"/>
            <a:ext cx="7770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39199" y="6198646"/>
            <a:ext cx="786132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03237" y="4759480"/>
            <a:ext cx="7245803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542333" y="4703493"/>
            <a:ext cx="716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5 Brannboll Ny" panose="02000000000000000000" pitchFamily="2" charset="0"/>
              </a:rPr>
              <a:t>Khách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: </a:t>
            </a:r>
            <a:r>
              <a:rPr lang="en-US" sz="2400" dirty="0" err="1">
                <a:latin typeface="#9Slide05 Brannboll Ny" panose="02000000000000000000" pitchFamily="2" charset="0"/>
              </a:rPr>
              <a:t>thiếu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quan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tâm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của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gia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đình</a:t>
            </a:r>
            <a:r>
              <a:rPr lang="en-US" sz="2400" dirty="0"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latin typeface="#9Slide05 Brannboll Ny" panose="02000000000000000000" pitchFamily="2" charset="0"/>
              </a:rPr>
              <a:t>tiêu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cực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từ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latin typeface="#9Slide05 Brannboll Ny" panose="02000000000000000000" pitchFamily="2" charset="0"/>
              </a:rPr>
              <a:t>xh</a:t>
            </a:r>
            <a:r>
              <a:rPr lang="en-US" sz="2400" dirty="0">
                <a:latin typeface="#9Slide05 Brannboll Ny" panose="02000000000000000000" pitchFamily="2" charset="0"/>
              </a:rPr>
              <a:t>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827075" y="3340589"/>
            <a:ext cx="6712396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97149" y="3400229"/>
            <a:ext cx="60939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dọa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822408" y="2620438"/>
            <a:ext cx="6747266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4923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2205" y="1796486"/>
            <a:ext cx="6747266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960754" y="1842720"/>
            <a:ext cx="65281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1" y="977915"/>
            <a:ext cx="7423032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4400" b="1" dirty="0" err="1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prstClr val="black"/>
                </a:solidFill>
                <a:latin typeface="#9Slide06 DeathRattle BB" panose="02000506000000020004" pitchFamily="2" charset="0"/>
                <a:cs typeface="Times New Roman" panose="02020603050405020304" pitchFamily="18" charset="0"/>
              </a:rPr>
              <a:t>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6 DeathRattle BB" panose="02000506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1985" y="342567"/>
            <a:ext cx="764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vi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hành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tổn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chất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tinh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thần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7439" y="2284559"/>
            <a:ext cx="10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72877" y="334983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5" y="1126951"/>
            <a:ext cx="7216276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c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sở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giáo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dục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hoặc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lớp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độc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lập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Brannboll Ny" panose="02000000000000000000" pitchFamily="2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87180" y="4020152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53963" y="5525706"/>
            <a:ext cx="136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05CB7633-2922-4941-A6D2-F288DEC36A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70" y="12946"/>
            <a:ext cx="1082264" cy="116465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B89E019-E67E-47F8-A988-D5A3F43A6367}"/>
              </a:ext>
            </a:extLst>
          </p:cNvPr>
          <p:cNvSpPr txBox="1"/>
          <p:nvPr/>
        </p:nvSpPr>
        <p:spPr>
          <a:xfrm>
            <a:off x="2907406" y="3244334"/>
            <a:ext cx="6188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663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3" y="1164653"/>
            <a:ext cx="4058985" cy="385166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282" y="1008458"/>
            <a:ext cx="5808372" cy="4164057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942" y="1229932"/>
            <a:ext cx="3899090" cy="21990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79" y="3800896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xmlns="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</a:rPr>
              <a:t>B. </a:t>
            </a:r>
            <a:r>
              <a:rPr lang="en-US" sz="2800" dirty="0" err="1">
                <a:latin typeface="#9Slide05 Brannboll Ny" panose="02000000000000000000" pitchFamily="2" charset="0"/>
              </a:rPr>
              <a:t>Lấy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đồ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ăn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sáng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của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khác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67B36FF-1340-49EE-A9E2-FFC99D0EFC6B}"/>
              </a:ext>
            </a:extLst>
          </p:cNvPr>
          <p:cNvSpPr txBox="1"/>
          <p:nvPr/>
        </p:nvSpPr>
        <p:spPr>
          <a:xfrm>
            <a:off x="4081481" y="4486521"/>
            <a:ext cx="3599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Véo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giật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316" y="6276541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09" y="761821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</a:rPr>
              <a:t>C. </a:t>
            </a:r>
            <a:r>
              <a:rPr lang="en-US" sz="2800" dirty="0" err="1">
                <a:latin typeface="#9Slide05 Brannboll Ny" panose="02000000000000000000" pitchFamily="2" charset="0"/>
              </a:rPr>
              <a:t>Bịt</a:t>
            </a:r>
            <a:r>
              <a:rPr lang="en-US" sz="2800" dirty="0">
                <a:latin typeface="#9Slide05 Brannboll Ny" panose="02000000000000000000" pitchFamily="2" charset="0"/>
              </a:rPr>
              <a:t> tai </a:t>
            </a:r>
            <a:r>
              <a:rPr lang="en-US" sz="2800" dirty="0" err="1">
                <a:latin typeface="#9Slide05 Brannboll Ny" panose="02000000000000000000" pitchFamily="2" charset="0"/>
              </a:rPr>
              <a:t>mỗi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khi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bạn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phát</a:t>
            </a:r>
            <a:r>
              <a:rPr lang="en-US" sz="2800" dirty="0"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</a:rPr>
              <a:t>biểu</a:t>
            </a:r>
            <a:endParaRPr lang="en-US" sz="2800" dirty="0">
              <a:latin typeface="#9Slide05 Brannboll Ny" panose="02000000000000000000" pitchFamily="2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96" y="761821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C0743F-F190-4A64-AF68-EC4F46755532}"/>
              </a:ext>
            </a:extLst>
          </p:cNvPr>
          <p:cNvSpPr/>
          <p:nvPr/>
        </p:nvSpPr>
        <p:spPr>
          <a:xfrm>
            <a:off x="8321731" y="1512458"/>
            <a:ext cx="318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Nhại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trọng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ươn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9565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241300" algn="l"/>
              </a:tabLst>
            </a:pP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d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ưới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ường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800" dirty="0"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5475B864-42AB-4786-A01D-9511E493EB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724662"/>
            <a:ext cx="4199853" cy="2631688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xmlns="" id="{A84B1D70-B48F-4ECB-9128-59554601E8D6}"/>
              </a:ext>
            </a:extLst>
          </p:cNvPr>
          <p:cNvSpPr txBox="1"/>
          <p:nvPr/>
        </p:nvSpPr>
        <p:spPr>
          <a:xfrm>
            <a:off x="8457231" y="4424242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H. M</a:t>
            </a:r>
            <a:r>
              <a:rPr lang="vi-VN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ượn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dồ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xmlns="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xmlns="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xmlns="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885203" cy="4082892"/>
            <a:chOff x="7704888" y="1384847"/>
            <a:chExt cx="4885203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xmlns="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xmlns="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xmlns="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xmlns="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xmlns="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xmlns="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xmlns="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xmlns="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xmlns="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xmlns="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xmlns="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xmlns="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xmlns="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8852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697CD6-7DF4-44E7-A44F-772C763BBCBC}"/>
              </a:ext>
            </a:extLst>
          </p:cNvPr>
          <p:cNvSpPr txBox="1"/>
          <p:nvPr/>
        </p:nvSpPr>
        <p:spPr>
          <a:xfrm>
            <a:off x="4379927" y="3361258"/>
            <a:ext cx="7655105" cy="247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tổn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ười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533400" algn="just">
              <a:lnSpc>
                <a:spcPct val="107000"/>
              </a:lnSpc>
              <a:spcAft>
                <a:spcPts val="800"/>
              </a:spcAft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7133524" y="190499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343" name="Oval 342"/>
          <p:cNvSpPr/>
          <p:nvPr/>
        </p:nvSpPr>
        <p:spPr>
          <a:xfrm>
            <a:off x="6828724" y="1676399"/>
            <a:ext cx="1828800" cy="9906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</p:childTnLst>
        </p:cTn>
      </p:par>
    </p:tnLst>
    <p:bldLst>
      <p:bldP spid="7" grpId="0"/>
      <p:bldP spid="72" grpId="0" animBg="1"/>
      <p:bldP spid="25" grpId="0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383" y="2265261"/>
            <a:ext cx="67424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: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7A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Do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mích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K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hẹn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C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quyết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mâu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thuẫn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Tuy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gặp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xảy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xô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xát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1. Theo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, ai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ng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ười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2. Xin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luật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s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b="0" dirty="0">
                <a:latin typeface="#9Slide05 Brannboll Ny" panose="020000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xmlns="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5142" y="1671614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xmlns="" id="{82BB745A-ECC9-43EF-846A-F4E291A48393}"/>
              </a:ext>
            </a:extLst>
          </p:cNvPr>
          <p:cNvGrpSpPr/>
          <p:nvPr/>
        </p:nvGrpSpPr>
        <p:grpSpPr>
          <a:xfrm>
            <a:off x="2537138" y="270001"/>
            <a:ext cx="7885470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xmlns="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xmlns="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xmlns="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xmlns="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xmlns="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xmlns="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xmlns="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xmlns="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xmlns="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xmlns="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xmlns="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xmlns="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xmlns="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xmlns="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xmlns="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xmlns="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xmlns="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xmlns="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xmlns="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xmlns="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xmlns="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xmlns="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xmlns="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xmlns="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xmlns="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xmlns="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xmlns="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xmlns="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xmlns="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xmlns="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xmlns="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xmlns="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xmlns="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xmlns="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xmlns="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xmlns="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xmlns="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xmlns="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xmlns="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xmlns="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xmlns="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xmlns="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xmlns="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xmlns="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xmlns="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xmlns="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xmlns="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xmlns="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xmlns="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xmlns="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xmlns="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xmlns="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xmlns="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xmlns="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xmlns="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xmlns="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xmlns="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xmlns="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xmlns="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xmlns="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xmlns="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xmlns="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xmlns="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xmlns="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xmlns="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xmlns="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xmlns="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xmlns="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xmlns="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xmlns="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xmlns="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xmlns="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xmlns="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xmlns="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xmlns="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xmlns="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xmlns="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xmlns="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xmlns="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xmlns="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xmlns="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xmlns="" id="{B7F8E7F3-718B-4362-BB52-15DFDC3F0352}"/>
              </a:ext>
            </a:extLst>
          </p:cNvPr>
          <p:cNvSpPr/>
          <p:nvPr/>
        </p:nvSpPr>
        <p:spPr>
          <a:xfrm>
            <a:off x="29255" y="85921"/>
            <a:ext cx="4946409" cy="12205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CHƠI: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luật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s</a:t>
            </a:r>
            <a:r>
              <a:rPr lang="vi-VN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2800" b="1" kern="0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71570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0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556809" y="1809343"/>
            <a:ext cx="6468616" cy="285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tabLst>
                <a:tab pos="241300" algn="l"/>
              </a:tabLst>
            </a:pP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đó</a:t>
            </a:r>
            <a:endParaRPr lang="en-US" sz="3600" dirty="0">
              <a:solidFill>
                <a:srgbClr val="0070C0"/>
              </a:solidFill>
              <a:effectLst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700010"/>
            <a:ext cx="4556234" cy="4648741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NG</a:t>
            </a:r>
            <a:r>
              <a:rPr lang="vi-VN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KỂ</a:t>
            </a:r>
            <a:r>
              <a:rPr lang="en-US" sz="3200" b="1" kern="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CHUYỆN</a:t>
            </a:r>
            <a:endParaRPr lang="en-US" sz="3200" b="1" kern="0" dirty="0">
              <a:solidFill>
                <a:srgbClr val="0070C0"/>
              </a:solidFill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D3DCD3F-116A-4BFD-A7F4-7C83A3FCF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662" y="2334296"/>
            <a:ext cx="5318974" cy="3366216"/>
          </a:xfrm>
          <a:prstGeom prst="rect">
            <a:avLst/>
          </a:prstGeom>
        </p:spPr>
      </p:pic>
      <p:pic>
        <p:nvPicPr>
          <p:cNvPr id="11" name="图片 66">
            <a:extLst>
              <a:ext uri="{FF2B5EF4-FFF2-40B4-BE49-F238E27FC236}">
                <a16:creationId xmlns:a16="http://schemas.microsoft.com/office/drawing/2014/main" xmlns="" id="{A065B175-EC7D-4E62-BDA2-448C20F7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5C6E8D-5181-47F9-BFEA-C8DB4E86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54" y="2334296"/>
            <a:ext cx="2904185" cy="28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49CC0E-9CEB-4FCC-9770-92DD8E05C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12" y="2279562"/>
            <a:ext cx="2686050" cy="34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614" y="333866"/>
            <a:ext cx="3514985" cy="468245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506303" y="1230545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974" y="928486"/>
            <a:ext cx="6093456" cy="440875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56364" y="2821664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xmlns="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4" y="78956"/>
            <a:ext cx="12192000" cy="685799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7" y="-3093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8D054DAA-598A-45C3-8124-9575502FA773}"/>
              </a:ext>
            </a:extLst>
          </p:cNvPr>
          <p:cNvGrpSpPr/>
          <p:nvPr/>
        </p:nvGrpSpPr>
        <p:grpSpPr>
          <a:xfrm>
            <a:off x="-2155" y="1580317"/>
            <a:ext cx="6765924" cy="3125488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xmlns="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xmlns="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xmlns="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xmlns="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xmlns="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xmlns="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xmlns="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xmlns="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xmlns="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xmlns="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xmlns="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xmlns="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xmlns="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xmlns="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xmlns="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xmlns="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xmlns="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xmlns="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xmlns="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xmlns="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xmlns="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xmlns="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xmlns="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xmlns="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xmlns="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xmlns="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xmlns="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xmlns="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xmlns="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xmlns="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xmlns="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xmlns="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xmlns="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xmlns="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xmlns="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xmlns="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xmlns="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xmlns="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xmlns="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xmlns="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xmlns="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xmlns="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xmlns="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xmlns="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xmlns="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xmlns="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xmlns="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xmlns="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xmlns="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xmlns="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xmlns="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xmlns="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xmlns="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xmlns="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xmlns="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xmlns="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xmlns="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xmlns="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xmlns="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xmlns="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xmlns="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xmlns="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xmlns="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xmlns="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xmlns="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xmlns="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xmlns="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xmlns="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xmlns="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xmlns="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xmlns="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xmlns="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xmlns="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xmlns="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xmlns="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xmlns="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xmlns="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xmlns="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xmlns="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xmlns="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xmlns="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xmlns="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xmlns="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xmlns="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xmlns="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xmlns="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xmlns="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575" y="2007509"/>
              <a:ext cx="2874886" cy="183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lvl="0" indent="-342900">
                <a:lnSpc>
                  <a:spcPct val="127000"/>
                </a:lnSpc>
                <a:buFont typeface="+mj-lt"/>
                <a:buAutoNum type="arabicPeriod"/>
                <a:tabLst>
                  <a:tab pos="241300" algn="l"/>
                </a:tabLst>
              </a:pP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video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điệp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hậu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xmlns="" id="{38D25246-65BA-4855-A3D9-A8EC1F3632CF}"/>
              </a:ext>
            </a:extLst>
          </p:cNvPr>
          <p:cNvGrpSpPr/>
          <p:nvPr/>
        </p:nvGrpSpPr>
        <p:grpSpPr>
          <a:xfrm>
            <a:off x="6463733" y="1921821"/>
            <a:ext cx="6054517" cy="5093884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xmlns="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xmlns="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xmlns="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xmlns="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xmlns="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xmlns="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xmlns="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xmlns="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xmlns="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xmlns="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xmlns="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xmlns="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xmlns="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xmlns="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xmlns="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xmlns="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xmlns="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xmlns="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xmlns="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xmlns="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xmlns="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xmlns="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xmlns="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xmlns="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xmlns="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xmlns="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xmlns="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xmlns="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xmlns="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xmlns="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xmlns="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xmlns="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xmlns="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xmlns="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xmlns="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xmlns="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xmlns="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xmlns="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xmlns="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xmlns="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xmlns="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xmlns="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xmlns="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xmlns="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xmlns="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xmlns="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xmlns="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xmlns="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xmlns="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xmlns="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xmlns="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xmlns="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xmlns="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xmlns="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xmlns="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xmlns="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xmlns="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xmlns="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xmlns="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xmlns="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xmlns="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xmlns="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xmlns="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xmlns="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xmlns="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xmlns="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xmlns="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xmlns="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xmlns="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xmlns="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xmlns="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xmlns="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xmlns="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xmlns="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xmlns="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xmlns="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xmlns="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xmlns="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xmlns="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xmlns="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xmlns="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xmlns="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xmlns="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xmlns="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xmlns="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xmlns="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xmlns="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xmlns="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xmlns="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xmlns="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xmlns="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294" y="2240775"/>
              <a:ext cx="2190765" cy="933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>
                <a:lnSpc>
                  <a:spcPct val="127000"/>
                </a:lnSpc>
                <a:buNone/>
                <a:tabLst>
                  <a:tab pos="241300" algn="l"/>
                </a:tabLst>
              </a:pP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effectLst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xây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nghệ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tiểu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phẩm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nhạc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kịch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,…)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đề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bạo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đ</a:t>
              </a:r>
              <a:r>
                <a:rPr lang="vi-VN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ường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effectLst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xmlns="" id="{AD5D3D59-1A45-4C00-8B3D-8EE88C7AE176}"/>
              </a:ext>
            </a:extLst>
          </p:cNvPr>
          <p:cNvGrpSpPr/>
          <p:nvPr/>
        </p:nvGrpSpPr>
        <p:grpSpPr>
          <a:xfrm>
            <a:off x="4430867" y="4841704"/>
            <a:ext cx="2523697" cy="205453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xmlns="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xmlns="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xmlns="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xmlns="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xmlns="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xmlns="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xmlns="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xmlns="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xmlns="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xmlns="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xmlns="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xmlns="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xmlns="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xmlns="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xmlns="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xmlns="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xmlns="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xmlns="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xmlns="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xmlns="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xmlns="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xmlns="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xmlns="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xmlns="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xmlns="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xmlns="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xmlns="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xmlns="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xmlns="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xmlns="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xmlns="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xmlns="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xmlns="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xmlns="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xmlns="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xmlns="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xmlns="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xmlns="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xmlns="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xmlns="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xmlns="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xmlns="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497" y="2334757"/>
            <a:ext cx="56234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xmlns="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68" y="2269381"/>
            <a:ext cx="4389766" cy="45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xmlns="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079730" y="3763018"/>
            <a:ext cx="2687293" cy="2163476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xmlns="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xmlns="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xmlns="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xmlns="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xmlns="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xmlns="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xmlns="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xmlns="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xmlns="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xmlns="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xmlns="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xmlns="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xmlns="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xmlns="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xmlns="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xmlns="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xmlns="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xmlns="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xmlns="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xmlns="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xmlns="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xmlns="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xmlns="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xmlns="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xmlns="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xmlns="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xmlns="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xmlns="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xmlns="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xmlns="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xmlns="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xmlns="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xmlns="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xmlns="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xmlns="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xmlns="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xmlns="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xmlns="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xmlns="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xmlns="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xmlns="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xmlns="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xmlns="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xmlns="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xmlns="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xmlns="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xmlns="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xmlns="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xmlns="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xmlns="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xmlns="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xmlns="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xmlns="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xmlns="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xmlns="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xmlns="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xmlns="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xmlns="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xmlns="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xmlns="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xmlns="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xmlns="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xmlns="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xmlns="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xmlns="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xmlns="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xmlns="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xmlns="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xmlns="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xmlns="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xmlns="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xmlns="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xmlns="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xmlns="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xmlns="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xmlns="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xmlns="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xmlns="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xmlns="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xmlns="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xmlns="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xmlns="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xmlns="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xmlns="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xmlns="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xmlns="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xmlns="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xmlns="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xmlns="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xmlns="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xmlns="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F349490D-D8B5-4729-8596-A20FF51E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68630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Ám ảnh bạo lực học đường">
            <a:hlinkClick r:id="" action="ppaction://media"/>
            <a:extLst>
              <a:ext uri="{FF2B5EF4-FFF2-40B4-BE49-F238E27FC236}">
                <a16:creationId xmlns:a16="http://schemas.microsoft.com/office/drawing/2014/main" xmlns="" id="{A88DC933-4A65-4D03-8CC7-56268C7C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288" y="899175"/>
            <a:ext cx="8289202" cy="58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6328" y="3119416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8: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Bạo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lực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 đ</a:t>
            </a:r>
            <a:r>
              <a:rPr lang="vi-VN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ườn</a:t>
            </a:r>
            <a:r>
              <a:rPr lang="en-US" altLang="en-US" sz="5400" b="1" dirty="0">
                <a:solidFill>
                  <a:srgbClr val="FF0000"/>
                </a:solidFill>
                <a:latin typeface="#9Slide05 Brannboll Ny" panose="02000000000000000000" pitchFamily="2" charset="0"/>
                <a:ea typeface="Helvetica Neue"/>
                <a:cs typeface="Helvetica Neue"/>
              </a:rPr>
              <a:t>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Helvetica Neue"/>
              <a:cs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10BE9B-37A9-403F-ADCC-197060286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18" y="2364769"/>
            <a:ext cx="2642054" cy="43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AEFE19-C980-4F69-A85B-AE80A36D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732" y="229337"/>
            <a:ext cx="7052161" cy="2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8:</a:t>
            </a:r>
            <a:r>
              <a:rPr lang="en-US" altLang="en-US" sz="4400" b="1" dirty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Bạo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lực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#9Slide05 Fourth" panose="00000500000000000000" pitchFamily="2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 đ</a:t>
            </a:r>
            <a:r>
              <a:rPr lang="vi-VN" altLang="en-US" sz="4000" b="1" dirty="0">
                <a:solidFill>
                  <a:srgbClr val="FF0000"/>
                </a:solidFill>
                <a:latin typeface="#9Slide05 Fourth" panose="00000500000000000000" pitchFamily="2" charset="0"/>
              </a:rPr>
              <a:t>ường</a:t>
            </a:r>
            <a:endParaRPr lang="en-SG" altLang="en-US" sz="40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II. </a:t>
            </a:r>
          </a:p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KHÁM PHÁ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1.Biểu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400" b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lang="en-US" sz="44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252460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kern="0" dirty="0" err="1">
                <a:solidFill>
                  <a:prstClr val="white"/>
                </a:solidFill>
              </a:rPr>
              <a:t>ĐỌC</a:t>
            </a:r>
            <a:r>
              <a:rPr lang="en-US" sz="5400" b="1" kern="0" dirty="0">
                <a:solidFill>
                  <a:prstClr val="white"/>
                </a:solidFill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</a:rPr>
              <a:t>THÔNG</a:t>
            </a:r>
            <a:r>
              <a:rPr lang="en-US" sz="5400" b="1" kern="0" dirty="0">
                <a:solidFill>
                  <a:prstClr val="white"/>
                </a:solidFill>
              </a:rPr>
              <a:t> TIN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D9965C-0B26-48A3-8B34-21D0425CEC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03304"/>
            <a:ext cx="1886186" cy="2003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7D6B81-2FDC-44B3-A2E4-650E40061B45}"/>
              </a:ext>
            </a:extLst>
          </p:cNvPr>
          <p:cNvSpPr txBox="1"/>
          <p:nvPr/>
        </p:nvSpPr>
        <p:spPr>
          <a:xfrm>
            <a:off x="3578087" y="1470769"/>
            <a:ext cx="680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80/2017/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71E5FA-B847-42A1-A873-0C9AF85B5ED9}"/>
              </a:ext>
            </a:extLst>
          </p:cNvPr>
          <p:cNvSpPr txBox="1"/>
          <p:nvPr/>
        </p:nvSpPr>
        <p:spPr>
          <a:xfrm>
            <a:off x="1771354" y="426413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5897948"/>
              </p:ext>
            </p:extLst>
          </p:nvPr>
        </p:nvGraphicFramePr>
        <p:xfrm>
          <a:off x="0" y="1339090"/>
          <a:ext cx="9372600" cy="5300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kern="0" dirty="0" err="1">
                <a:solidFill>
                  <a:prstClr val="white"/>
                </a:solidFill>
              </a:rPr>
              <a:t>THẢO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LUẬN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NHÓM</a:t>
            </a:r>
            <a:r>
              <a:rPr lang="en-US" sz="4000" b="1" kern="0" dirty="0">
                <a:solidFill>
                  <a:prstClr val="white"/>
                </a:solidFill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</a:rPr>
              <a:t>ĐÔI</a:t>
            </a:r>
            <a:r>
              <a:rPr lang="en-US" sz="4000" b="1" kern="0" dirty="0">
                <a:solidFill>
                  <a:prstClr val="white"/>
                </a:solidFill>
              </a:rPr>
              <a:t> (2 </a:t>
            </a:r>
            <a:r>
              <a:rPr lang="en-US" sz="4000" b="1" kern="0" dirty="0" err="1">
                <a:solidFill>
                  <a:prstClr val="white"/>
                </a:solidFill>
              </a:rPr>
              <a:t>phút</a:t>
            </a:r>
            <a:r>
              <a:rPr lang="en-US" sz="4000" b="1" kern="0" dirty="0">
                <a:solidFill>
                  <a:prstClr val="white"/>
                </a:solidFill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2EC27A-ADAB-44A1-BDBB-B184F7FF927D}"/>
              </a:ext>
            </a:extLst>
          </p:cNvPr>
          <p:cNvSpPr txBox="1"/>
          <p:nvPr/>
        </p:nvSpPr>
        <p:spPr>
          <a:xfrm>
            <a:off x="426007" y="3554062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39047E-E06F-448E-A241-33CA3A2CAC4E}"/>
              </a:ext>
            </a:extLst>
          </p:cNvPr>
          <p:cNvSpPr txBox="1"/>
          <p:nvPr/>
        </p:nvSpPr>
        <p:spPr>
          <a:xfrm>
            <a:off x="317134" y="5301685"/>
            <a:ext cx="13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04:00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03:50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03:40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03:30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03:20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03:10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03:00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02:59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02:58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02:57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02:56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02:55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02:54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02:53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02:51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02:50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02:40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02:39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02:38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02:37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02:36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02:35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02:34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02:33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02:32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02:30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02:29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02:28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02:27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02:26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02:25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02:24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02:23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02:22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02:21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02:20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02:19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02:18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02:17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02:16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02:15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02:14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02:13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02:12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02:11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02:10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02:09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02:08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02:07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02:06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02:05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02:04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02:03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02:02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02:01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235046" y="3212769"/>
            <a:ext cx="12954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314" name="Oval 313"/>
          <p:cNvSpPr/>
          <p:nvPr/>
        </p:nvSpPr>
        <p:spPr>
          <a:xfrm>
            <a:off x="9930246" y="3746169"/>
            <a:ext cx="1828800" cy="99060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P spid="12" grpId="0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2557</Words>
  <Application>Microsoft Office PowerPoint</Application>
  <PresentationFormat>Custom</PresentationFormat>
  <Paragraphs>785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giaoan.link</dc:title>
  <dc:creator/>
  <cp:keywords>thuvienhoclieu.com</cp:keywords>
  <dc:description>thuvienhoclieu.com</dc:description>
  <cp:lastModifiedBy/>
  <cp:revision>1</cp:revision>
  <dcterms:created xsi:type="dcterms:W3CDTF">2022-09-15T04:03:11Z</dcterms:created>
  <dcterms:modified xsi:type="dcterms:W3CDTF">2023-02-05T13:33:49Z</dcterms:modified>
</cp:coreProperties>
</file>