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167B-7B8C-2F7A-D6F9-5FCE5F845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45859-EAEF-340C-D67E-30124AFF2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1EFE7-15C8-5E7B-6C4D-9EFFBA5DF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3D191-12AF-E285-EC5F-6CB06D4B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1F6A7-A0A1-3920-3F91-B1345117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9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4285F-5768-2D39-A08E-3FC5D49DE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7E6FB-973A-2D2A-4ABD-1563096A4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B3C7C-58FD-25E3-3EE4-1882E0316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AC76A-1DBB-ADB6-0A69-CBC926F36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79B3C-1F2A-1D59-2C10-4D32C67A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7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55927B-788C-B519-5E25-2973B4DC8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5C35D-309B-D2A7-F243-C1AEB5134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A898A-05EB-D5A1-3044-4856B7A9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2A686-E48B-7D71-344D-1955947D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1FA54-6FE7-9D20-826F-486A7D57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238DA-5B92-D27D-A492-9BCCB951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E89B3-46A3-F5DB-D072-4EEE1F541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99979-A7B9-EE0E-5DFB-BF5249956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3C52-6599-BB36-D001-4B933FC0A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5BAC8-3B52-E4F8-7118-0AE17ED8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4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6FAE-93B7-3AD3-9F3E-ABA88FEB5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E13C8-A0FC-635B-3E48-5A1AD1399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DEF90-C8B3-8CDD-35CD-D2BBD03C0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BA078-9274-C356-56ED-7E1642A92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1164B-C81F-BC39-0FD5-274C542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5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9FEA5-6FA0-8958-775E-802B4CC0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B417D-E945-E3BB-C584-C644D31BEF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24E3A-F6BF-4394-0381-09E555CAC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FE038-C794-8AD7-6794-4AB6C29DF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FD45C-9E0F-22B6-9F88-2771C8FC7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52AD0-188F-34FD-01C2-E79DD7EA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5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7287E-02E7-5E0C-B54B-BDCF4161F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A33F2-8E1C-6A7C-1665-4E4C1C023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4FD0B-BF65-6CC1-2E6A-28B4D4908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046E35-FB09-F357-12E1-2B8E32522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F36C3C-E316-9FB1-92A7-133F65250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F51719-4A8C-CB65-E1D5-336859AC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679309-4CEA-154C-D32B-C8E36A4DA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F71F4-9BA0-223A-19A0-1FB6EB8A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D3B4B-9813-824B-FD88-DE7500ABE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69B2E-8126-A75C-970F-C299DBE03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3844B-4D2A-788D-D599-1D15F6B03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E3F89-177E-7256-E396-80862771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2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477ED-5BB6-59C7-50F3-EA922B92B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26F7A6-4F05-5314-6692-C453C7F1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2D451-3E8B-00B2-8879-0F22E107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7A625-2224-7FE5-F425-F5D765AA6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241-E863-BD24-8A51-65BE3D438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6AF09-B6E2-7AD8-D73A-28E58051C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D4726-C272-2EA9-EC75-F42CF7C0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3638F-9AA9-8297-A5CE-7ADF5B08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8D9E9-4917-92A4-A9BD-718475B0B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8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070E5-FDDA-D8A1-89BF-3FF9085CA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829470-46F3-A249-FA36-D55CC5B0D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FFDA0-0F52-12C8-4615-428FE4EBE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FDB46-73E1-8719-A68A-EABAD9A7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0D90D-DDCC-0E7C-3539-F57016C50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C4EFB-3853-D9E5-4E57-952F1718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5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9EFEC0-9F63-9AF5-E1BC-C6A604C8C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CE82A-ECA2-66E0-D615-8AF63541F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FE3F0-A974-FED9-57BD-000DB4DFC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6FC1B2-F604-4B9A-AE3D-36615948339A}" type="datetimeFigureOut">
              <a:rPr lang="en-US" smtClean="0"/>
              <a:t>11/03/2025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33038-2566-728E-F205-BB0227F46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600DF-ACBC-A023-0806-FFC35D174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345EE1-0BA5-43D2-B755-6A5DD2CA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AFCACB-8329-2881-1021-9D330C8AC7B1}"/>
              </a:ext>
            </a:extLst>
          </p:cNvPr>
          <p:cNvSpPr txBox="1"/>
          <p:nvPr/>
        </p:nvSpPr>
        <p:spPr>
          <a:xfrm>
            <a:off x="845574" y="346824"/>
            <a:ext cx="10127225" cy="5899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750"/>
              </a:spcAft>
              <a:buNone/>
            </a:pPr>
            <a:r>
              <a:rPr lang="vi-VN" b="0" i="0" dirty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Bài “Thu vịnh"</a:t>
            </a:r>
          </a:p>
          <a:p>
            <a:pPr algn="just">
              <a:spcAft>
                <a:spcPts val="750"/>
              </a:spcAft>
              <a:buNone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    Trời thu xanh ngắt mấy tầng cao,</a:t>
            </a:r>
          </a:p>
          <a:p>
            <a:pPr algn="just">
              <a:spcAft>
                <a:spcPts val="750"/>
              </a:spcAft>
              <a:buNone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    </a:t>
            </a:r>
            <a:r>
              <a:rPr lang="en-US" sz="3600" b="0" i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3600" b="0" i="0">
                <a:solidFill>
                  <a:srgbClr val="333333"/>
                </a:solidFill>
                <a:effectLst/>
                <a:latin typeface="+mj-lt"/>
              </a:rPr>
              <a:t>Cần 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trúc lơ phơ gió hắt hiu.</a:t>
            </a:r>
          </a:p>
          <a:p>
            <a:pPr algn="just">
              <a:spcAft>
                <a:spcPts val="750"/>
              </a:spcAft>
              <a:buNone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+mj-lt"/>
              </a:rPr>
              <a:t>      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Nước biếc trông như tầng khói phủ,</a:t>
            </a:r>
          </a:p>
          <a:p>
            <a:pPr algn="just">
              <a:spcAft>
                <a:spcPts val="750"/>
              </a:spcAft>
              <a:buNone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    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Song thưa để mặc bóng trăng vào.</a:t>
            </a:r>
          </a:p>
          <a:p>
            <a:pPr algn="just">
              <a:spcAft>
                <a:spcPts val="750"/>
              </a:spcAft>
              <a:buNone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     Mấy chùm trước giậu hoa năm ngoái,</a:t>
            </a:r>
          </a:p>
          <a:p>
            <a:pPr algn="just">
              <a:spcAft>
                <a:spcPts val="750"/>
              </a:spcAft>
              <a:buNone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    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Một tiếng trên không ngỗng nước nào.</a:t>
            </a:r>
          </a:p>
          <a:p>
            <a:pPr algn="just">
              <a:spcAft>
                <a:spcPts val="750"/>
              </a:spcAft>
              <a:buNone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     Nhân hứng cũng vừa toan cất bút,</a:t>
            </a:r>
          </a:p>
          <a:p>
            <a:pPr algn="just">
              <a:spcAft>
                <a:spcPts val="750"/>
              </a:spcAft>
            </a:pPr>
            <a:r>
              <a:rPr lang="vi-VN" sz="3600" b="0" i="0" dirty="0">
                <a:solidFill>
                  <a:srgbClr val="333333"/>
                </a:solidFill>
                <a:effectLst/>
                <a:latin typeface="+mj-lt"/>
              </a:rPr>
              <a:t>                         Nghĩ ra lại thẹn với ông Đào.</a:t>
            </a:r>
          </a:p>
        </p:txBody>
      </p:sp>
    </p:spTree>
    <p:extLst>
      <p:ext uri="{BB962C8B-B14F-4D97-AF65-F5344CB8AC3E}">
        <p14:creationId xmlns:p14="http://schemas.microsoft.com/office/powerpoint/2010/main" val="2983827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 VOSTRO</dc:creator>
  <cp:lastModifiedBy>DELL VOSTRO</cp:lastModifiedBy>
  <cp:revision>1</cp:revision>
  <dcterms:created xsi:type="dcterms:W3CDTF">2025-03-11T08:05:23Z</dcterms:created>
  <dcterms:modified xsi:type="dcterms:W3CDTF">2025-03-11T08:06:09Z</dcterms:modified>
</cp:coreProperties>
</file>