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2" r:id="rId3"/>
    <p:sldMasterId id="2147483725" r:id="rId4"/>
    <p:sldMasterId id="2147483737" r:id="rId5"/>
    <p:sldMasterId id="2147483749" r:id="rId6"/>
    <p:sldMasterId id="2147483761" r:id="rId7"/>
  </p:sldMasterIdLst>
  <p:notesMasterIdLst>
    <p:notesMasterId r:id="rId56"/>
  </p:notesMasterIdLst>
  <p:handoutMasterIdLst>
    <p:handoutMasterId r:id="rId57"/>
  </p:handoutMasterIdLst>
  <p:sldIdLst>
    <p:sldId id="359" r:id="rId8"/>
    <p:sldId id="415" r:id="rId9"/>
    <p:sldId id="417" r:id="rId10"/>
    <p:sldId id="418" r:id="rId11"/>
    <p:sldId id="420" r:id="rId12"/>
    <p:sldId id="419" r:id="rId13"/>
    <p:sldId id="421" r:id="rId14"/>
    <p:sldId id="422" r:id="rId15"/>
    <p:sldId id="451" r:id="rId16"/>
    <p:sldId id="474" r:id="rId17"/>
    <p:sldId id="482" r:id="rId18"/>
    <p:sldId id="382" r:id="rId19"/>
    <p:sldId id="383" r:id="rId20"/>
    <p:sldId id="384" r:id="rId21"/>
    <p:sldId id="450" r:id="rId22"/>
    <p:sldId id="452" r:id="rId23"/>
    <p:sldId id="453" r:id="rId24"/>
    <p:sldId id="264" r:id="rId25"/>
    <p:sldId id="455" r:id="rId26"/>
    <p:sldId id="256" r:id="rId27"/>
    <p:sldId id="310" r:id="rId28"/>
    <p:sldId id="481" r:id="rId29"/>
    <p:sldId id="477" r:id="rId30"/>
    <p:sldId id="454" r:id="rId31"/>
    <p:sldId id="456" r:id="rId32"/>
    <p:sldId id="457" r:id="rId33"/>
    <p:sldId id="475" r:id="rId34"/>
    <p:sldId id="395" r:id="rId35"/>
    <p:sldId id="476" r:id="rId36"/>
    <p:sldId id="459" r:id="rId37"/>
    <p:sldId id="460" r:id="rId38"/>
    <p:sldId id="461" r:id="rId39"/>
    <p:sldId id="462" r:id="rId40"/>
    <p:sldId id="263" r:id="rId41"/>
    <p:sldId id="267" r:id="rId42"/>
    <p:sldId id="268" r:id="rId43"/>
    <p:sldId id="269" r:id="rId44"/>
    <p:sldId id="465" r:id="rId45"/>
    <p:sldId id="466" r:id="rId46"/>
    <p:sldId id="463" r:id="rId47"/>
    <p:sldId id="464" r:id="rId48"/>
    <p:sldId id="467" r:id="rId49"/>
    <p:sldId id="370" r:id="rId50"/>
    <p:sldId id="469" r:id="rId51"/>
    <p:sldId id="470" r:id="rId52"/>
    <p:sldId id="472" r:id="rId53"/>
    <p:sldId id="479" r:id="rId54"/>
    <p:sldId id="480" r:id="rId55"/>
  </p:sldIdLst>
  <p:sldSz cx="9144000" cy="5143500" type="screen16x9"/>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autoAdjust="0"/>
  </p:normalViewPr>
  <p:slideViewPr>
    <p:cSldViewPr>
      <p:cViewPr varScale="1">
        <p:scale>
          <a:sx n="96" d="100"/>
          <a:sy n="96" d="100"/>
        </p:scale>
        <p:origin x="576" y="84"/>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cặp</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đôi</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cặp</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đôi</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2023/2/21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2023/2/21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21/2/2023</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21/2/2023</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21/2/2023</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21/2/2023</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21/2/2023</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21/2/2023</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21/2/2023</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21/2/2023</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21/2/2023</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21/2/2023</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21/2/2023</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21/02/2023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21/02/2023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21/02/2023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21/2/2023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21/2/2023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21/2/2023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21/2/2023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21/2/2023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21/2/2023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2023/2/21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21/2/2023</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21/02/2023</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21/2/2023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21/2/2023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emf"/><Relationship Id="rId5" Type="http://schemas.openxmlformats.org/officeDocument/2006/relationships/image" Target="../media/image5.em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3.jpg"/><Relationship Id="rId1" Type="http://schemas.openxmlformats.org/officeDocument/2006/relationships/slideLayout" Target="../slideLayouts/slideLayout65.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7.xml"/><Relationship Id="rId18" Type="http://schemas.openxmlformats.org/officeDocument/2006/relationships/image" Target="../media/image39.png"/><Relationship Id="rId3" Type="http://schemas.openxmlformats.org/officeDocument/2006/relationships/audio" Target="../media/audio3.wav"/><Relationship Id="rId21" Type="http://schemas.openxmlformats.org/officeDocument/2006/relationships/image" Target="../media/image42.png"/><Relationship Id="rId7" Type="http://schemas.openxmlformats.org/officeDocument/2006/relationships/image" Target="../media/image37.png"/><Relationship Id="rId12" Type="http://schemas.openxmlformats.org/officeDocument/2006/relationships/slide" Target="slide6.xml"/><Relationship Id="rId17" Type="http://schemas.openxmlformats.org/officeDocument/2006/relationships/slide" Target="slide13.xml"/><Relationship Id="rId2" Type="http://schemas.openxmlformats.org/officeDocument/2006/relationships/slideLayout" Target="../slideLayouts/slideLayout60.xml"/><Relationship Id="rId16" Type="http://schemas.openxmlformats.org/officeDocument/2006/relationships/slide" Target="slide9.xml"/><Relationship Id="rId20" Type="http://schemas.openxmlformats.org/officeDocument/2006/relationships/image" Target="../media/image41.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36.png"/><Relationship Id="rId11" Type="http://schemas.openxmlformats.org/officeDocument/2006/relationships/slide" Target="slide5.xml"/><Relationship Id="rId5" Type="http://schemas.openxmlformats.org/officeDocument/2006/relationships/image" Target="../media/image35.png"/><Relationship Id="rId15" Type="http://schemas.openxmlformats.org/officeDocument/2006/relationships/slide" Target="slide10.xml"/><Relationship Id="rId10" Type="http://schemas.openxmlformats.org/officeDocument/2006/relationships/slide" Target="slide3.xml"/><Relationship Id="rId19" Type="http://schemas.openxmlformats.org/officeDocument/2006/relationships/image" Target="../media/image40.png"/><Relationship Id="rId4" Type="http://schemas.openxmlformats.org/officeDocument/2006/relationships/audio" Target="../media/audio4.wav"/><Relationship Id="rId9" Type="http://schemas.openxmlformats.org/officeDocument/2006/relationships/slide" Target="slide2.xml"/><Relationship Id="rId14" Type="http://schemas.openxmlformats.org/officeDocument/2006/relationships/slide" Target="slide8.xml"/><Relationship Id="rId2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5.jpg"/><Relationship Id="rId1" Type="http://schemas.openxmlformats.org/officeDocument/2006/relationships/slideLayout" Target="../slideLayouts/slideLayout3.xml"/><Relationship Id="rId4" Type="http://schemas.openxmlformats.org/officeDocument/2006/relationships/image" Target="../media/image46.gif"/></Relationships>
</file>

<file path=ppt/slides/_rels/slide26.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microsoft.com/office/2007/relationships/hdphoto" Target="../media/hdphoto4.wdp"/><Relationship Id="rId2" Type="http://schemas.openxmlformats.org/officeDocument/2006/relationships/image" Target="../media/image48.jpg"/><Relationship Id="rId1" Type="http://schemas.openxmlformats.org/officeDocument/2006/relationships/slideLayout" Target="../slideLayouts/slideLayout7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7" Type="http://schemas.microsoft.com/office/2007/relationships/hdphoto" Target="../media/hdphoto4.wdp"/><Relationship Id="rId2" Type="http://schemas.openxmlformats.org/officeDocument/2006/relationships/image" Target="../media/image48.jpg"/><Relationship Id="rId1" Type="http://schemas.openxmlformats.org/officeDocument/2006/relationships/slideLayout" Target="../slideLayouts/slideLayout7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1.jp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1.jp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2.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audio" Target="../media/audio5.wav"/><Relationship Id="rId1" Type="http://schemas.openxmlformats.org/officeDocument/2006/relationships/slideLayout" Target="../slideLayouts/slideLayout9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5.wdp"/><Relationship Id="rId18" Type="http://schemas.openxmlformats.org/officeDocument/2006/relationships/image" Target="../media/image67.png"/><Relationship Id="rId3" Type="http://schemas.openxmlformats.org/officeDocument/2006/relationships/slideLayout" Target="../slideLayouts/slideLayout94.xml"/><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audio" Target="../media/media1.mp3"/><Relationship Id="rId16" Type="http://schemas.openxmlformats.org/officeDocument/2006/relationships/image" Target="../media/image65.png"/><Relationship Id="rId1" Type="http://schemas.microsoft.com/office/2007/relationships/media" Target="../media/media1.mp3"/><Relationship Id="rId6" Type="http://schemas.openxmlformats.org/officeDocument/2006/relationships/image" Target="../media/image58.jpg"/><Relationship Id="rId11" Type="http://schemas.openxmlformats.org/officeDocument/2006/relationships/slide" Target="slide36.xml"/><Relationship Id="rId5" Type="http://schemas.openxmlformats.org/officeDocument/2006/relationships/audio" Target="../media/audio5.wav"/><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audio" Target="../media/audio6.wav"/><Relationship Id="rId9" Type="http://schemas.openxmlformats.org/officeDocument/2006/relationships/slide" Target="slide37.xml"/><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microsoft.com/office/2007/relationships/media" Target="../media/media3.mp3"/><Relationship Id="rId7" Type="http://schemas.openxmlformats.org/officeDocument/2006/relationships/image" Target="../media/image68.jpg"/><Relationship Id="rId12" Type="http://schemas.openxmlformats.org/officeDocument/2006/relationships/slide" Target="slide3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slideLayout" Target="../slideLayouts/slideLayout94.xml"/><Relationship Id="rId10" Type="http://schemas.openxmlformats.org/officeDocument/2006/relationships/image" Target="../media/image71.png"/><Relationship Id="rId4" Type="http://schemas.openxmlformats.org/officeDocument/2006/relationships/audio" Target="../media/media3.mp3"/><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microsoft.com/office/2007/relationships/media" Target="../media/media5.mp3"/><Relationship Id="rId7" Type="http://schemas.openxmlformats.org/officeDocument/2006/relationships/image" Target="../media/image68.jpg"/><Relationship Id="rId12" Type="http://schemas.openxmlformats.org/officeDocument/2006/relationships/slide" Target="slide40.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slideLayout" Target="../slideLayouts/slideLayout94.xml"/><Relationship Id="rId15" Type="http://schemas.openxmlformats.org/officeDocument/2006/relationships/image" Target="../media/image63.png"/><Relationship Id="rId10" Type="http://schemas.openxmlformats.org/officeDocument/2006/relationships/image" Target="../media/image75.png"/><Relationship Id="rId4" Type="http://schemas.openxmlformats.org/officeDocument/2006/relationships/audio" Target="../media/media5.mp3"/><Relationship Id="rId9" Type="http://schemas.openxmlformats.org/officeDocument/2006/relationships/image" Target="../media/image74.png"/><Relationship Id="rId14"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6.wdp"/><Relationship Id="rId2" Type="http://schemas.openxmlformats.org/officeDocument/2006/relationships/image" Target="../media/image48.jpg"/><Relationship Id="rId1" Type="http://schemas.openxmlformats.org/officeDocument/2006/relationships/slideLayout" Target="../slideLayouts/slideLayout7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6.wdp"/><Relationship Id="rId2" Type="http://schemas.openxmlformats.org/officeDocument/2006/relationships/image" Target="../media/image48.jpg"/><Relationship Id="rId1" Type="http://schemas.openxmlformats.org/officeDocument/2006/relationships/slideLayout" Target="../slideLayouts/slideLayout7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94.xml"/><Relationship Id="rId6" Type="http://schemas.openxmlformats.org/officeDocument/2006/relationships/image" Target="../media/image84.png"/><Relationship Id="rId5" Type="http://schemas.microsoft.com/office/2007/relationships/hdphoto" Target="../media/hdphoto8.wdp"/><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2.png"/><Relationship Id="rId1" Type="http://schemas.openxmlformats.org/officeDocument/2006/relationships/slideLayout" Target="../slideLayouts/slideLayout94.xml"/><Relationship Id="rId5" Type="http://schemas.microsoft.com/office/2007/relationships/hdphoto" Target="../media/hdphoto8.wdp"/><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7.xml"/><Relationship Id="rId5" Type="http://schemas.openxmlformats.org/officeDocument/2006/relationships/image" Target="../media/image3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emf"/></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quantriexcel.info/2020/12/nhung-mau-khung-vien-powerpoint-ep.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en-US"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8"/>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264292"/>
      </p:ext>
    </p:extLst>
  </p:cSld>
  <p:clrMapOvr>
    <a:masterClrMapping/>
  </p:clrMapOvr>
  <p:transition spd="slow" advTm="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43788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44727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4311"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352705134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ì</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1015663"/>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pic>
        <p:nvPicPr>
          <p:cNvPr id="12" name="Picture 11">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892752" y="2643758"/>
            <a:ext cx="855712" cy="432048"/>
          </a:xfrm>
          <a:prstGeom prst="rect">
            <a:avLst/>
          </a:prstGeom>
        </p:spPr>
      </p:pic>
    </p:spTree>
    <p:extLst>
      <p:ext uri="{BB962C8B-B14F-4D97-AF65-F5344CB8AC3E}">
        <p14:creationId xmlns:p14="http://schemas.microsoft.com/office/powerpoint/2010/main" val="1791926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158318"/>
            <a:ext cx="4680520" cy="1477328"/>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5"/>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6"/>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7"/>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p:transition spd="slow" advTm="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4"/>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spTree>
    <p:extLst>
      <p:ext uri="{BB962C8B-B14F-4D97-AF65-F5344CB8AC3E}">
        <p14:creationId xmlns:p14="http://schemas.microsoft.com/office/powerpoint/2010/main" val="3727744646"/>
      </p:ext>
    </p:extLst>
  </p:cSld>
  <p:clrMapOvr>
    <a:masterClrMapping/>
  </p:clrMapOvr>
  <p:transition spd="slow" advTm="0">
    <p:randomBar dir="vert"/>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344828859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spTree>
    <p:extLst>
      <p:ext uri="{BB962C8B-B14F-4D97-AF65-F5344CB8AC3E}">
        <p14:creationId xmlns:p14="http://schemas.microsoft.com/office/powerpoint/2010/main" val="2738389581"/>
      </p:ext>
    </p:extLst>
  </p:cSld>
  <p:clrMapOvr>
    <a:masterClrMapping/>
  </p:clrMapOvr>
  <p:transition spd="slow" advTm="0">
    <p:wip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3692</TotalTime>
  <Words>2466</Words>
  <Application>Microsoft Office PowerPoint</Application>
  <PresentationFormat>On-screen Show (16:9)</PresentationFormat>
  <Paragraphs>183</Paragraphs>
  <Slides>48</Slides>
  <Notes>3</Notes>
  <HiddenSlides>0</HiddenSlides>
  <MMClips>6</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48</vt:i4>
      </vt:variant>
    </vt:vector>
  </HeadingPairs>
  <TitlesOfParts>
    <vt:vector size="69" baseType="lpstr">
      <vt:lpstr>.VnArial</vt:lpstr>
      <vt:lpstr>.VnTime</vt:lpstr>
      <vt:lpstr>Anaheim</vt:lpstr>
      <vt:lpstr>Arial</vt:lpstr>
      <vt:lpstr>Bebas Neue</vt:lpstr>
      <vt:lpstr>Calibri</vt:lpstr>
      <vt:lpstr>Calibri Light</vt:lpstr>
      <vt:lpstr>iCiel Cadena</vt:lpstr>
      <vt:lpstr>Montserrat SemiBold</vt:lpstr>
      <vt:lpstr>Nunito</vt:lpstr>
      <vt:lpstr>Patrick Hand</vt:lpstr>
      <vt:lpstr>Poppins</vt:lpstr>
      <vt:lpstr>Roboto Condensed Light</vt:lpstr>
      <vt:lpstr>Times New Roman</vt:lpstr>
      <vt:lpstr>第一PPT，www.1ppt.com</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Admin</cp:lastModifiedBy>
  <cp:revision>288</cp:revision>
  <dcterms:created xsi:type="dcterms:W3CDTF">2015-12-11T17:46:17Z</dcterms:created>
  <dcterms:modified xsi:type="dcterms:W3CDTF">2023-02-21T14:10:52Z</dcterms:modified>
</cp:coreProperties>
</file>