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68" r:id="rId4"/>
    <p:sldMasterId id="2147483670" r:id="rId5"/>
    <p:sldMasterId id="2147483685" r:id="rId6"/>
    <p:sldMasterId id="2147483772" r:id="rId7"/>
    <p:sldMasterId id="2147483777" r:id="rId8"/>
    <p:sldMasterId id="2147483795" r:id="rId9"/>
  </p:sldMasterIdLst>
  <p:notesMasterIdLst>
    <p:notesMasterId r:id="rId50"/>
  </p:notesMasterIdLst>
  <p:sldIdLst>
    <p:sldId id="1941" r:id="rId10"/>
    <p:sldId id="1942" r:id="rId11"/>
    <p:sldId id="1943" r:id="rId12"/>
    <p:sldId id="1968" r:id="rId13"/>
    <p:sldId id="342" r:id="rId14"/>
    <p:sldId id="343" r:id="rId15"/>
    <p:sldId id="1940" r:id="rId16"/>
    <p:sldId id="349" r:id="rId17"/>
    <p:sldId id="350" r:id="rId18"/>
    <p:sldId id="351" r:id="rId19"/>
    <p:sldId id="356" r:id="rId20"/>
    <p:sldId id="357" r:id="rId21"/>
    <p:sldId id="359" r:id="rId22"/>
    <p:sldId id="361" r:id="rId23"/>
    <p:sldId id="1946" r:id="rId24"/>
    <p:sldId id="1960" r:id="rId25"/>
    <p:sldId id="1893" r:id="rId26"/>
    <p:sldId id="1971" r:id="rId27"/>
    <p:sldId id="1972" r:id="rId28"/>
    <p:sldId id="1973" r:id="rId29"/>
    <p:sldId id="1967" r:id="rId30"/>
    <p:sldId id="1970" r:id="rId31"/>
    <p:sldId id="274" r:id="rId32"/>
    <p:sldId id="1956" r:id="rId33"/>
    <p:sldId id="1957" r:id="rId34"/>
    <p:sldId id="1966" r:id="rId35"/>
    <p:sldId id="398" r:id="rId36"/>
    <p:sldId id="331" r:id="rId37"/>
    <p:sldId id="397" r:id="rId38"/>
    <p:sldId id="335" r:id="rId39"/>
    <p:sldId id="337" r:id="rId40"/>
    <p:sldId id="338" r:id="rId41"/>
    <p:sldId id="1965" r:id="rId42"/>
    <p:sldId id="402" r:id="rId43"/>
    <p:sldId id="1969" r:id="rId44"/>
    <p:sldId id="648" r:id="rId45"/>
    <p:sldId id="1962" r:id="rId46"/>
    <p:sldId id="1945" r:id="rId47"/>
    <p:sldId id="336" r:id="rId48"/>
    <p:sldId id="409" r:id="rId49"/>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189" algn="l" rtl="0" fontAlgn="base">
      <a:spcBef>
        <a:spcPct val="0"/>
      </a:spcBef>
      <a:spcAft>
        <a:spcPct val="0"/>
      </a:spcAft>
      <a:defRPr kern="1200">
        <a:solidFill>
          <a:schemeClr val="tx1"/>
        </a:solidFill>
        <a:latin typeface="Calibri" pitchFamily="34" charset="0"/>
        <a:ea typeface="+mn-ea"/>
        <a:cs typeface="Arial" charset="0"/>
      </a:defRPr>
    </a:lvl2pPr>
    <a:lvl3pPr marL="914378" algn="l" rtl="0" fontAlgn="base">
      <a:spcBef>
        <a:spcPct val="0"/>
      </a:spcBef>
      <a:spcAft>
        <a:spcPct val="0"/>
      </a:spcAft>
      <a:defRPr kern="1200">
        <a:solidFill>
          <a:schemeClr val="tx1"/>
        </a:solidFill>
        <a:latin typeface="Calibri" pitchFamily="34" charset="0"/>
        <a:ea typeface="+mn-ea"/>
        <a:cs typeface="Arial" charset="0"/>
      </a:defRPr>
    </a:lvl3pPr>
    <a:lvl4pPr marL="1371566" algn="l" rtl="0" fontAlgn="base">
      <a:spcBef>
        <a:spcPct val="0"/>
      </a:spcBef>
      <a:spcAft>
        <a:spcPct val="0"/>
      </a:spcAft>
      <a:defRPr kern="1200">
        <a:solidFill>
          <a:schemeClr val="tx1"/>
        </a:solidFill>
        <a:latin typeface="Calibri" pitchFamily="34" charset="0"/>
        <a:ea typeface="+mn-ea"/>
        <a:cs typeface="Arial" charset="0"/>
      </a:defRPr>
    </a:lvl4pPr>
    <a:lvl5pPr marL="1828754" algn="l" rtl="0" fontAlgn="base">
      <a:spcBef>
        <a:spcPct val="0"/>
      </a:spcBef>
      <a:spcAft>
        <a:spcPct val="0"/>
      </a:spcAft>
      <a:defRPr kern="1200">
        <a:solidFill>
          <a:schemeClr val="tx1"/>
        </a:solidFill>
        <a:latin typeface="Calibri" pitchFamily="34" charset="0"/>
        <a:ea typeface="+mn-ea"/>
        <a:cs typeface="Arial" charset="0"/>
      </a:defRPr>
    </a:lvl5pPr>
    <a:lvl6pPr marL="2285943" algn="l" defTabSz="914378" rtl="0" eaLnBrk="1" latinLnBrk="0" hangingPunct="1">
      <a:defRPr kern="1200">
        <a:solidFill>
          <a:schemeClr val="tx1"/>
        </a:solidFill>
        <a:latin typeface="Calibri" pitchFamily="34" charset="0"/>
        <a:ea typeface="+mn-ea"/>
        <a:cs typeface="Arial" charset="0"/>
      </a:defRPr>
    </a:lvl6pPr>
    <a:lvl7pPr marL="2743132" algn="l" defTabSz="914378" rtl="0" eaLnBrk="1" latinLnBrk="0" hangingPunct="1">
      <a:defRPr kern="1200">
        <a:solidFill>
          <a:schemeClr val="tx1"/>
        </a:solidFill>
        <a:latin typeface="Calibri" pitchFamily="34" charset="0"/>
        <a:ea typeface="+mn-ea"/>
        <a:cs typeface="Arial" charset="0"/>
      </a:defRPr>
    </a:lvl7pPr>
    <a:lvl8pPr marL="3200320" algn="l" defTabSz="914378" rtl="0" eaLnBrk="1" latinLnBrk="0" hangingPunct="1">
      <a:defRPr kern="1200">
        <a:solidFill>
          <a:schemeClr val="tx1"/>
        </a:solidFill>
        <a:latin typeface="Calibri" pitchFamily="34" charset="0"/>
        <a:ea typeface="+mn-ea"/>
        <a:cs typeface="Arial" charset="0"/>
      </a:defRPr>
    </a:lvl8pPr>
    <a:lvl9pPr marL="3657509" algn="l" defTabSz="914378"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8800"/>
    <a:srgbClr val="007E39"/>
    <a:srgbClr val="60A500"/>
    <a:srgbClr val="FFFFFF"/>
    <a:srgbClr val="FF0066"/>
    <a:srgbClr val="F6F6F6"/>
    <a:srgbClr val="235F6F"/>
    <a:srgbClr val="E7F4DC"/>
    <a:srgbClr val="00FF00"/>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45"/>
  </p:normalViewPr>
  <p:slideViewPr>
    <p:cSldViewPr>
      <p:cViewPr varScale="1">
        <p:scale>
          <a:sx n="97" d="100"/>
          <a:sy n="97" d="100"/>
        </p:scale>
        <p:origin x="400" y="6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B1AC8-FDBF-4610-8E6F-25FF3440F8E5}" type="doc">
      <dgm:prSet loTypeId="urn:microsoft.com/office/officeart/2005/8/layout/radial1" loCatId="relationship" qsTypeId="urn:microsoft.com/office/officeart/2005/8/quickstyle/simple1" qsCatId="simple" csTypeId="urn:microsoft.com/office/officeart/2005/8/colors/colorful1" csCatId="colorful" phldr="1"/>
      <dgm:spPr/>
    </dgm:pt>
    <dgm:pt modelId="{11D7DE08-9095-45C2-A707-12D09DB99965}">
      <dgm:prSet/>
      <dgm:spPr>
        <a:xfrm>
          <a:off x="4589436" y="2252294"/>
          <a:ext cx="1173611" cy="1173611"/>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QH th­êng</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 gÆp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gi÷a 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vÕ c©u ghÐp</a:t>
          </a:r>
        </a:p>
      </dgm:t>
    </dgm:pt>
    <dgm:pt modelId="{BACBEE1D-2E8F-4290-8957-ADC069B723BE}" type="parTrans" cxnId="{030A72D4-4B65-494D-A7D7-92335E888068}">
      <dgm:prSet/>
      <dgm:spPr/>
      <dgm:t>
        <a:bodyPr/>
        <a:lstStyle/>
        <a:p>
          <a:endParaRPr lang="en-SG"/>
        </a:p>
      </dgm:t>
    </dgm:pt>
    <dgm:pt modelId="{848FDD94-A137-4294-90FE-C5C2B6C147E0}" type="sibTrans" cxnId="{030A72D4-4B65-494D-A7D7-92335E888068}">
      <dgm:prSet/>
      <dgm:spPr/>
      <dgm:t>
        <a:bodyPr/>
        <a:lstStyle/>
        <a:p>
          <a:endParaRPr lang="en-SG"/>
        </a:p>
      </dgm:t>
    </dgm:pt>
    <dgm:pt modelId="{9A7A1295-7C80-4B29-903C-BEDF057BF8CC}">
      <dgm:prSet custT="1"/>
      <dgm:spPr>
        <a:xfrm>
          <a:off x="6446527" y="3314706"/>
          <a:ext cx="1173611" cy="1173611"/>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Nắm</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vững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kiến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thức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cơ</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bản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SGK</a:t>
          </a:r>
        </a:p>
      </dgm:t>
    </dgm:pt>
    <dgm:pt modelId="{139CA911-2581-4B23-BF0B-D000D0BB1AAD}" type="parTrans" cxnId="{360DC8BC-58F2-49E3-AE03-539DDF2A41C5}">
      <dgm:prSet/>
      <dgm:spPr>
        <a:xfrm rot="1786392">
          <a:off x="5621838" y="3360103"/>
          <a:ext cx="965899" cy="20405"/>
        </a:xfrm>
        <a:custGeom>
          <a:avLst/>
          <a:gdLst/>
          <a:ahLst/>
          <a:cxnLst/>
          <a:rect l="0" t="0" r="0" b="0"/>
          <a:pathLst>
            <a:path>
              <a:moveTo>
                <a:pt x="0" y="10202"/>
              </a:moveTo>
              <a:lnTo>
                <a:pt x="965899"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9EE3B90C-25D6-4E72-A941-6F109734A21B}" type="sibTrans" cxnId="{360DC8BC-58F2-49E3-AE03-539DDF2A41C5}">
      <dgm:prSet/>
      <dgm:spPr/>
      <dgm:t>
        <a:bodyPr/>
        <a:lstStyle/>
        <a:p>
          <a:endParaRPr lang="en-SG"/>
        </a:p>
      </dgm:t>
    </dgm:pt>
    <dgm:pt modelId="{CC572E30-8D21-4F0F-B68A-D81A4946F32F}">
      <dgm:prSet custT="1"/>
      <dgm:spPr>
        <a:xfrm>
          <a:off x="5349245" y="4124639"/>
          <a:ext cx="1173611" cy="1173611"/>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Hệ</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thống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kiến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thức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bằng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sơ</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đồ</a:t>
          </a:r>
          <a:endPar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gm:t>
    </dgm:pt>
    <dgm:pt modelId="{0E75DE8F-C15E-4608-9183-0E6F1C9C5181}" type="parTrans" cxnId="{4FEE1BEF-BBFF-49C7-873C-4FEEB55E343D}">
      <dgm:prSet/>
      <dgm:spPr>
        <a:xfrm rot="4074744">
          <a:off x="5132632" y="3765069"/>
          <a:ext cx="847028" cy="20405"/>
        </a:xfrm>
        <a:custGeom>
          <a:avLst/>
          <a:gdLst/>
          <a:ahLst/>
          <a:cxnLst/>
          <a:rect l="0" t="0" r="0" b="0"/>
          <a:pathLst>
            <a:path>
              <a:moveTo>
                <a:pt x="0" y="10202"/>
              </a:moveTo>
              <a:lnTo>
                <a:pt x="847028"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9D80C400-2AF9-42D6-B11C-6F6DF0E405DE}" type="sibTrans" cxnId="{4FEE1BEF-BBFF-49C7-873C-4FEEB55E343D}">
      <dgm:prSet/>
      <dgm:spPr/>
      <dgm:t>
        <a:bodyPr/>
        <a:lstStyle/>
        <a:p>
          <a:endParaRPr lang="en-SG"/>
        </a:p>
      </dgm:t>
    </dgm:pt>
    <dgm:pt modelId="{A814ACBF-F663-4ED7-9C52-552ABDC5D608}">
      <dgm:prSet custT="1"/>
      <dgm:spPr>
        <a:xfrm>
          <a:off x="3840477" y="4129919"/>
          <a:ext cx="1173611" cy="1173611"/>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Đọc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kĩ</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câu</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hỏi</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để</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xác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định</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từ</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khóa</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a:t>
          </a:r>
        </a:p>
      </dgm:t>
    </dgm:pt>
    <dgm:pt modelId="{CA3F03DD-50D0-42EE-93A5-CC4422BB1A35}" type="parTrans" cxnId="{F5D07672-DAD0-4B8E-ABD3-907F3F708C4E}">
      <dgm:prSet/>
      <dgm:spPr>
        <a:xfrm rot="6704784">
          <a:off x="4377823" y="3767709"/>
          <a:ext cx="847877" cy="20405"/>
        </a:xfrm>
        <a:custGeom>
          <a:avLst/>
          <a:gdLst/>
          <a:ahLst/>
          <a:cxnLst/>
          <a:rect l="0" t="0" r="0" b="0"/>
          <a:pathLst>
            <a:path>
              <a:moveTo>
                <a:pt x="0" y="10202"/>
              </a:moveTo>
              <a:lnTo>
                <a:pt x="847877"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75A958A1-48EF-4C9D-A19E-BB0B23CBC542}" type="sibTrans" cxnId="{F5D07672-DAD0-4B8E-ABD3-907F3F708C4E}">
      <dgm:prSet/>
      <dgm:spPr/>
      <dgm:t>
        <a:bodyPr/>
        <a:lstStyle/>
        <a:p>
          <a:endParaRPr lang="en-SG"/>
        </a:p>
      </dgm:t>
    </dgm:pt>
    <dgm:pt modelId="{0140E29D-9A02-4D1F-AA46-7B1A57A888C9}">
      <dgm:prSet custT="1"/>
      <dgm:spPr>
        <a:xfrm>
          <a:off x="2811778" y="3246119"/>
          <a:ext cx="1173611" cy="1173611"/>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Tuân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thủ</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nguyên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tắc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dễ</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làm</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trước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khó</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làm</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sau</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p>
      </dgm:t>
    </dgm:pt>
    <dgm:pt modelId="{6D06FF52-7F7E-457D-BC08-13FBDC1FB545}" type="parTrans" cxnId="{8B8C46BC-4443-48CA-988C-6C31B9B0D581}">
      <dgm:prSet/>
      <dgm:spPr>
        <a:xfrm rot="9047520">
          <a:off x="3855916" y="3325809"/>
          <a:ext cx="862992" cy="20405"/>
        </a:xfrm>
        <a:custGeom>
          <a:avLst/>
          <a:gdLst/>
          <a:ahLst/>
          <a:cxnLst/>
          <a:rect l="0" t="0" r="0" b="0"/>
          <a:pathLst>
            <a:path>
              <a:moveTo>
                <a:pt x="0" y="10202"/>
              </a:moveTo>
              <a:lnTo>
                <a:pt x="862992"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07458AD6-BC03-4B85-A238-ED9497F3175E}" type="sibTrans" cxnId="{8B8C46BC-4443-48CA-988C-6C31B9B0D581}">
      <dgm:prSet/>
      <dgm:spPr/>
      <dgm:t>
        <a:bodyPr/>
        <a:lstStyle/>
        <a:p>
          <a:endParaRPr lang="en-SG"/>
        </a:p>
      </dgm:t>
    </dgm:pt>
    <dgm:pt modelId="{FA33C769-03B1-41D9-9DB2-5E80EAF96E93}">
      <dgm:prSet custT="1"/>
      <dgm:spPr>
        <a:xfrm>
          <a:off x="2468885" y="1867353"/>
          <a:ext cx="1173611" cy="1173611"/>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Dùng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phương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pháp</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loại</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trừ</a:t>
          </a:r>
          <a:endPar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gm:t>
    </dgm:pt>
    <dgm:pt modelId="{EDC68F9F-C189-427D-9097-44C79940C6C7}" type="parTrans" cxnId="{D66137E6-7A99-4241-9095-5B77940AFDB2}">
      <dgm:prSet/>
      <dgm:spPr>
        <a:xfrm rot="11417328">
          <a:off x="3625169" y="2636426"/>
          <a:ext cx="981595" cy="20405"/>
        </a:xfrm>
        <a:custGeom>
          <a:avLst/>
          <a:gdLst/>
          <a:ahLst/>
          <a:cxnLst/>
          <a:rect l="0" t="0" r="0" b="0"/>
          <a:pathLst>
            <a:path>
              <a:moveTo>
                <a:pt x="0" y="10202"/>
              </a:moveTo>
              <a:lnTo>
                <a:pt x="981595"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CB019C0D-ABE2-418B-A953-E4C42FAAFB6C}" type="sibTrans" cxnId="{D66137E6-7A99-4241-9095-5B77940AFDB2}">
      <dgm:prSet/>
      <dgm:spPr/>
      <dgm:t>
        <a:bodyPr/>
        <a:lstStyle/>
        <a:p>
          <a:endParaRPr lang="en-SG"/>
        </a:p>
      </dgm:t>
    </dgm:pt>
    <dgm:pt modelId="{1DE3FFA1-ACC7-488B-96F5-9060D94FF3A9}">
      <dgm:prSet custT="1"/>
      <dgm:spPr>
        <a:xfrm>
          <a:off x="3223265" y="642306"/>
          <a:ext cx="1173611" cy="1173611"/>
        </a:xfrm>
        <a:prstGeom prst="ellipse">
          <a:avLst/>
        </a:prstGeom>
        <a:solidFill>
          <a:srgbClr val="C88800"/>
        </a:solidFill>
        <a:ln w="25400" cap="flat" cmpd="sng" algn="ctr">
          <a:solidFill>
            <a:sysClr val="window" lastClr="FFFFFF">
              <a:hueOff val="0"/>
              <a:satOff val="0"/>
              <a:lumOff val="0"/>
              <a:alphaOff val="0"/>
            </a:sysClr>
          </a:solidFill>
          <a:prstDash val="solid"/>
        </a:ln>
        <a:effectLst/>
      </dgm:spPr>
      <dgm: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Phân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bố</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thời</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gian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và</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không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được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để</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trống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đáp</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án</a:t>
          </a:r>
          <a:endPar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gm:t>
    </dgm:pt>
    <dgm:pt modelId="{393334AB-9945-4E19-B686-B826842FC364}" type="parTrans" cxnId="{D20ABEC9-FD69-4914-8920-3F4465990829}">
      <dgm:prSet/>
      <dgm:spPr>
        <a:xfrm rot="13781004">
          <a:off x="4024206" y="2023903"/>
          <a:ext cx="937900" cy="20405"/>
        </a:xfrm>
        <a:custGeom>
          <a:avLst/>
          <a:gdLst/>
          <a:ahLst/>
          <a:cxnLst/>
          <a:rect l="0" t="0" r="0" b="0"/>
          <a:pathLst>
            <a:path>
              <a:moveTo>
                <a:pt x="0" y="10202"/>
              </a:moveTo>
              <a:lnTo>
                <a:pt x="937900"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B8B26955-178F-48D2-99E3-2CE1F8FB49B0}" type="sibTrans" cxnId="{D20ABEC9-FD69-4914-8920-3F4465990829}">
      <dgm:prSet/>
      <dgm:spPr/>
      <dgm:t>
        <a:bodyPr/>
        <a:lstStyle/>
        <a:p>
          <a:endParaRPr lang="en-SG"/>
        </a:p>
      </dgm:t>
    </dgm:pt>
    <dgm:pt modelId="{11AB2D5C-C026-469D-8237-FF655EFE0255}" type="pres">
      <dgm:prSet presAssocID="{D1BB1AC8-FDBF-4610-8E6F-25FF3440F8E5}" presName="cycle" presStyleCnt="0">
        <dgm:presLayoutVars>
          <dgm:chMax val="1"/>
          <dgm:dir/>
          <dgm:animLvl val="ctr"/>
          <dgm:resizeHandles val="exact"/>
        </dgm:presLayoutVars>
      </dgm:prSet>
      <dgm:spPr/>
    </dgm:pt>
    <dgm:pt modelId="{ED1FAE28-130B-4D45-A958-AD1F2E179B14}" type="pres">
      <dgm:prSet presAssocID="{11D7DE08-9095-45C2-A707-12D09DB99965}" presName="centerShape" presStyleLbl="node0" presStyleIdx="0" presStyleCnt="1"/>
      <dgm:spPr/>
    </dgm:pt>
    <dgm:pt modelId="{1DAA355C-B19F-408B-958F-FAA4299A7807}" type="pres">
      <dgm:prSet presAssocID="{139CA911-2581-4B23-BF0B-D000D0BB1AAD}" presName="Name9" presStyleLbl="parChTrans1D2" presStyleIdx="0" presStyleCnt="6"/>
      <dgm:spPr/>
    </dgm:pt>
    <dgm:pt modelId="{F59093FD-D957-4FD3-B39B-9C123FE7F14C}" type="pres">
      <dgm:prSet presAssocID="{139CA911-2581-4B23-BF0B-D000D0BB1AAD}" presName="connTx" presStyleLbl="parChTrans1D2" presStyleIdx="0" presStyleCnt="6"/>
      <dgm:spPr/>
    </dgm:pt>
    <dgm:pt modelId="{EC211F26-6387-4690-B5BB-7230F09F1D0C}" type="pres">
      <dgm:prSet presAssocID="{9A7A1295-7C80-4B29-903C-BEDF057BF8CC}" presName="node" presStyleLbl="node1" presStyleIdx="0" presStyleCnt="6" custScaleX="194587" custRadScaleRad="95825" custRadScaleInc="-1134">
        <dgm:presLayoutVars>
          <dgm:bulletEnabled val="1"/>
        </dgm:presLayoutVars>
      </dgm:prSet>
      <dgm:spPr/>
    </dgm:pt>
    <dgm:pt modelId="{34C9BCE8-2CCE-4B34-B286-A92629327506}" type="pres">
      <dgm:prSet presAssocID="{0E75DE8F-C15E-4608-9183-0E6F1C9C5181}" presName="Name9" presStyleLbl="parChTrans1D2" presStyleIdx="1" presStyleCnt="6"/>
      <dgm:spPr/>
    </dgm:pt>
    <dgm:pt modelId="{4B1E8CC2-78F0-417C-83A3-520D70E8B6D1}" type="pres">
      <dgm:prSet presAssocID="{0E75DE8F-C15E-4608-9183-0E6F1C9C5181}" presName="connTx" presStyleLbl="parChTrans1D2" presStyleIdx="1" presStyleCnt="6"/>
      <dgm:spPr/>
    </dgm:pt>
    <dgm:pt modelId="{D741B6C6-80F3-4617-BEB9-CC11E78B5959}" type="pres">
      <dgm:prSet presAssocID="{CC572E30-8D21-4F0F-B68A-D81A4946F32F}" presName="node" presStyleLbl="node1" presStyleIdx="1" presStyleCnt="6" custScaleX="176908" custRadScaleRad="135051" custRadScaleInc="39545">
        <dgm:presLayoutVars>
          <dgm:bulletEnabled val="1"/>
        </dgm:presLayoutVars>
      </dgm:prSet>
      <dgm:spPr/>
    </dgm:pt>
    <dgm:pt modelId="{8A94595C-711F-4FD7-9442-B039D990276B}" type="pres">
      <dgm:prSet presAssocID="{CA3F03DD-50D0-42EE-93A5-CC4422BB1A35}" presName="Name9" presStyleLbl="parChTrans1D2" presStyleIdx="2" presStyleCnt="6"/>
      <dgm:spPr/>
    </dgm:pt>
    <dgm:pt modelId="{F9EB4042-C68D-45AA-BBC4-C222535D3EC2}" type="pres">
      <dgm:prSet presAssocID="{CA3F03DD-50D0-42EE-93A5-CC4422BB1A35}" presName="connTx" presStyleLbl="parChTrans1D2" presStyleIdx="2" presStyleCnt="6"/>
      <dgm:spPr/>
    </dgm:pt>
    <dgm:pt modelId="{87801573-EB82-4C12-9501-FEDAE53A1EA8}" type="pres">
      <dgm:prSet presAssocID="{A814ACBF-F663-4ED7-9C52-552ABDC5D608}" presName="node" presStyleLbl="node1" presStyleIdx="2" presStyleCnt="6" custScaleX="194362" custRadScaleRad="133101" custRadScaleInc="-27511">
        <dgm:presLayoutVars>
          <dgm:bulletEnabled val="1"/>
        </dgm:presLayoutVars>
      </dgm:prSet>
      <dgm:spPr/>
    </dgm:pt>
    <dgm:pt modelId="{FABD1203-0E42-46A1-A8D3-75B54ECB4565}" type="pres">
      <dgm:prSet presAssocID="{6D06FF52-7F7E-457D-BC08-13FBDC1FB545}" presName="Name9" presStyleLbl="parChTrans1D2" presStyleIdx="3" presStyleCnt="6"/>
      <dgm:spPr/>
    </dgm:pt>
    <dgm:pt modelId="{2BA535E6-760A-4839-8141-1B33B5409BAB}" type="pres">
      <dgm:prSet presAssocID="{6D06FF52-7F7E-457D-BC08-13FBDC1FB545}" presName="connTx" presStyleLbl="parChTrans1D2" presStyleIdx="3" presStyleCnt="6"/>
      <dgm:spPr/>
    </dgm:pt>
    <dgm:pt modelId="{AD2FD6D4-B7B2-4C28-AEBD-2F6B0B3540AA}" type="pres">
      <dgm:prSet presAssocID="{0140E29D-9A02-4D1F-AA46-7B1A57A888C9}" presName="node" presStyleLbl="node1" presStyleIdx="3" presStyleCnt="6" custScaleX="196307" custScaleY="87416" custRadScaleRad="91156" custRadScaleInc="5876">
        <dgm:presLayoutVars>
          <dgm:bulletEnabled val="1"/>
        </dgm:presLayoutVars>
      </dgm:prSet>
      <dgm:spPr/>
    </dgm:pt>
    <dgm:pt modelId="{A3D8084C-948C-4F8C-87B2-50614074E83E}" type="pres">
      <dgm:prSet presAssocID="{EDC68F9F-C189-427D-9097-44C79940C6C7}" presName="Name9" presStyleLbl="parChTrans1D2" presStyleIdx="4" presStyleCnt="6"/>
      <dgm:spPr/>
    </dgm:pt>
    <dgm:pt modelId="{78D4F25B-580D-4426-A189-F1FF49765360}" type="pres">
      <dgm:prSet presAssocID="{EDC68F9F-C189-427D-9097-44C79940C6C7}" presName="connTx" presStyleLbl="parChTrans1D2" presStyleIdx="4" presStyleCnt="6"/>
      <dgm:spPr/>
    </dgm:pt>
    <dgm:pt modelId="{2BBEC5A6-9556-48A2-985C-AACE42E5894E}" type="pres">
      <dgm:prSet presAssocID="{FA33C769-03B1-41D9-9DB2-5E80EAF96E93}" presName="node" presStyleLbl="node1" presStyleIdx="4" presStyleCnt="6" custScaleX="181816" custScaleY="109182" custRadScaleRad="140311" custRadScaleInc="44664">
        <dgm:presLayoutVars>
          <dgm:bulletEnabled val="1"/>
        </dgm:presLayoutVars>
      </dgm:prSet>
      <dgm:spPr/>
    </dgm:pt>
    <dgm:pt modelId="{45E46CE5-AAC2-4D34-9E22-F3FFAB3352C8}" type="pres">
      <dgm:prSet presAssocID="{393334AB-9945-4E19-B686-B826842FC364}" presName="Name9" presStyleLbl="parChTrans1D2" presStyleIdx="5" presStyleCnt="6"/>
      <dgm:spPr/>
    </dgm:pt>
    <dgm:pt modelId="{E063C6D7-096D-4536-9669-00AEE82E01B4}" type="pres">
      <dgm:prSet presAssocID="{393334AB-9945-4E19-B686-B826842FC364}" presName="connTx" presStyleLbl="parChTrans1D2" presStyleIdx="5" presStyleCnt="6"/>
      <dgm:spPr/>
    </dgm:pt>
    <dgm:pt modelId="{F425F681-480E-4D3A-9E24-FEA6B520DC0D}" type="pres">
      <dgm:prSet presAssocID="{1DE3FFA1-ACC7-488B-96F5-9060D94FF3A9}" presName="node" presStyleLbl="node1" presStyleIdx="5" presStyleCnt="6" custScaleX="182866" custRadScaleRad="138081" custRadScaleInc="-37224">
        <dgm:presLayoutVars>
          <dgm:bulletEnabled val="1"/>
        </dgm:presLayoutVars>
      </dgm:prSet>
      <dgm:spPr/>
    </dgm:pt>
  </dgm:ptLst>
  <dgm:cxnLst>
    <dgm:cxn modelId="{30309406-252D-4F46-9A0D-5D886336CCB9}" type="presOf" srcId="{CC572E30-8D21-4F0F-B68A-D81A4946F32F}" destId="{D741B6C6-80F3-4617-BEB9-CC11E78B5959}" srcOrd="0" destOrd="0" presId="urn:microsoft.com/office/officeart/2005/8/layout/radial1"/>
    <dgm:cxn modelId="{EE37EF24-49FF-476C-8AEC-23ED8120C0CD}" type="presOf" srcId="{393334AB-9945-4E19-B686-B826842FC364}" destId="{45E46CE5-AAC2-4D34-9E22-F3FFAB3352C8}" srcOrd="0" destOrd="0" presId="urn:microsoft.com/office/officeart/2005/8/layout/radial1"/>
    <dgm:cxn modelId="{9506CE27-3E9E-45FA-B6C7-AEFD7E90069E}" type="presOf" srcId="{0E75DE8F-C15E-4608-9183-0E6F1C9C5181}" destId="{4B1E8CC2-78F0-417C-83A3-520D70E8B6D1}" srcOrd="1" destOrd="0" presId="urn:microsoft.com/office/officeart/2005/8/layout/radial1"/>
    <dgm:cxn modelId="{10F10C3A-EF24-4BC2-9008-1D7FA765C46B}" type="presOf" srcId="{EDC68F9F-C189-427D-9097-44C79940C6C7}" destId="{A3D8084C-948C-4F8C-87B2-50614074E83E}" srcOrd="0" destOrd="0" presId="urn:microsoft.com/office/officeart/2005/8/layout/radial1"/>
    <dgm:cxn modelId="{D55EB55F-5DA2-43F9-B395-3CD09AEB8CAB}" type="presOf" srcId="{FA33C769-03B1-41D9-9DB2-5E80EAF96E93}" destId="{2BBEC5A6-9556-48A2-985C-AACE42E5894E}" srcOrd="0" destOrd="0" presId="urn:microsoft.com/office/officeart/2005/8/layout/radial1"/>
    <dgm:cxn modelId="{E3ABE15F-6079-455B-AB89-873E2AF5DB31}" type="presOf" srcId="{0E75DE8F-C15E-4608-9183-0E6F1C9C5181}" destId="{34C9BCE8-2CCE-4B34-B286-A92629327506}" srcOrd="0" destOrd="0" presId="urn:microsoft.com/office/officeart/2005/8/layout/radial1"/>
    <dgm:cxn modelId="{24064141-00EB-4E81-9EA1-2583FBC32BEC}" type="presOf" srcId="{139CA911-2581-4B23-BF0B-D000D0BB1AAD}" destId="{F59093FD-D957-4FD3-B39B-9C123FE7F14C}" srcOrd="1" destOrd="0" presId="urn:microsoft.com/office/officeart/2005/8/layout/radial1"/>
    <dgm:cxn modelId="{AC798242-F52E-482E-B295-D65E0299F5F9}" type="presOf" srcId="{A814ACBF-F663-4ED7-9C52-552ABDC5D608}" destId="{87801573-EB82-4C12-9501-FEDAE53A1EA8}" srcOrd="0" destOrd="0" presId="urn:microsoft.com/office/officeart/2005/8/layout/radial1"/>
    <dgm:cxn modelId="{A1189148-7C72-4B83-8224-2DAEDF03E00C}" type="presOf" srcId="{0140E29D-9A02-4D1F-AA46-7B1A57A888C9}" destId="{AD2FD6D4-B7B2-4C28-AEBD-2F6B0B3540AA}" srcOrd="0" destOrd="0" presId="urn:microsoft.com/office/officeart/2005/8/layout/radial1"/>
    <dgm:cxn modelId="{B8842F51-AB64-4C72-B23A-6C5C4C4F0138}" type="presOf" srcId="{6D06FF52-7F7E-457D-BC08-13FBDC1FB545}" destId="{2BA535E6-760A-4839-8141-1B33B5409BAB}" srcOrd="1" destOrd="0" presId="urn:microsoft.com/office/officeart/2005/8/layout/radial1"/>
    <dgm:cxn modelId="{F5D07672-DAD0-4B8E-ABD3-907F3F708C4E}" srcId="{11D7DE08-9095-45C2-A707-12D09DB99965}" destId="{A814ACBF-F663-4ED7-9C52-552ABDC5D608}" srcOrd="2" destOrd="0" parTransId="{CA3F03DD-50D0-42EE-93A5-CC4422BB1A35}" sibTransId="{75A958A1-48EF-4C9D-A19E-BB0B23CBC542}"/>
    <dgm:cxn modelId="{F643C182-652B-4750-9E88-64A7CF07D5FB}" type="presOf" srcId="{9A7A1295-7C80-4B29-903C-BEDF057BF8CC}" destId="{EC211F26-6387-4690-B5BB-7230F09F1D0C}" srcOrd="0" destOrd="0" presId="urn:microsoft.com/office/officeart/2005/8/layout/radial1"/>
    <dgm:cxn modelId="{8E2C9583-07CA-4E68-8F76-B77CA96E42D6}" type="presOf" srcId="{6D06FF52-7F7E-457D-BC08-13FBDC1FB545}" destId="{FABD1203-0E42-46A1-A8D3-75B54ECB4565}" srcOrd="0" destOrd="0" presId="urn:microsoft.com/office/officeart/2005/8/layout/radial1"/>
    <dgm:cxn modelId="{2902AB89-6C0E-4FD3-AA6D-BCEB5D16E0FD}" type="presOf" srcId="{139CA911-2581-4B23-BF0B-D000D0BB1AAD}" destId="{1DAA355C-B19F-408B-958F-FAA4299A7807}" srcOrd="0" destOrd="0" presId="urn:microsoft.com/office/officeart/2005/8/layout/radial1"/>
    <dgm:cxn modelId="{AE95CB96-1A93-4D87-85D1-078DBB7DA371}" type="presOf" srcId="{EDC68F9F-C189-427D-9097-44C79940C6C7}" destId="{78D4F25B-580D-4426-A189-F1FF49765360}" srcOrd="1" destOrd="0" presId="urn:microsoft.com/office/officeart/2005/8/layout/radial1"/>
    <dgm:cxn modelId="{BA00419D-A835-4A27-AF41-E9FFAC53DFEE}" type="presOf" srcId="{393334AB-9945-4E19-B686-B826842FC364}" destId="{E063C6D7-096D-4536-9669-00AEE82E01B4}" srcOrd="1" destOrd="0" presId="urn:microsoft.com/office/officeart/2005/8/layout/radial1"/>
    <dgm:cxn modelId="{75E399B0-9946-4659-A1CF-089FA810ACC2}" type="presOf" srcId="{CA3F03DD-50D0-42EE-93A5-CC4422BB1A35}" destId="{8A94595C-711F-4FD7-9442-B039D990276B}" srcOrd="0" destOrd="0" presId="urn:microsoft.com/office/officeart/2005/8/layout/radial1"/>
    <dgm:cxn modelId="{8B8C46BC-4443-48CA-988C-6C31B9B0D581}" srcId="{11D7DE08-9095-45C2-A707-12D09DB99965}" destId="{0140E29D-9A02-4D1F-AA46-7B1A57A888C9}" srcOrd="3" destOrd="0" parTransId="{6D06FF52-7F7E-457D-BC08-13FBDC1FB545}" sibTransId="{07458AD6-BC03-4B85-A238-ED9497F3175E}"/>
    <dgm:cxn modelId="{360DC8BC-58F2-49E3-AE03-539DDF2A41C5}" srcId="{11D7DE08-9095-45C2-A707-12D09DB99965}" destId="{9A7A1295-7C80-4B29-903C-BEDF057BF8CC}" srcOrd="0" destOrd="0" parTransId="{139CA911-2581-4B23-BF0B-D000D0BB1AAD}" sibTransId="{9EE3B90C-25D6-4E72-A941-6F109734A21B}"/>
    <dgm:cxn modelId="{D20ABEC9-FD69-4914-8920-3F4465990829}" srcId="{11D7DE08-9095-45C2-A707-12D09DB99965}" destId="{1DE3FFA1-ACC7-488B-96F5-9060D94FF3A9}" srcOrd="5" destOrd="0" parTransId="{393334AB-9945-4E19-B686-B826842FC364}" sibTransId="{B8B26955-178F-48D2-99E3-2CE1F8FB49B0}"/>
    <dgm:cxn modelId="{B15EAECA-0BF1-4924-ADDB-4FDE951AB1E1}" type="presOf" srcId="{D1BB1AC8-FDBF-4610-8E6F-25FF3440F8E5}" destId="{11AB2D5C-C026-469D-8237-FF655EFE0255}" srcOrd="0" destOrd="0" presId="urn:microsoft.com/office/officeart/2005/8/layout/radial1"/>
    <dgm:cxn modelId="{37F316CE-84EA-496A-BFAC-8ADAF116ACD3}" type="presOf" srcId="{1DE3FFA1-ACC7-488B-96F5-9060D94FF3A9}" destId="{F425F681-480E-4D3A-9E24-FEA6B520DC0D}" srcOrd="0" destOrd="0" presId="urn:microsoft.com/office/officeart/2005/8/layout/radial1"/>
    <dgm:cxn modelId="{985579CF-F3C1-4793-AE35-929EC5633F3E}" type="presOf" srcId="{11D7DE08-9095-45C2-A707-12D09DB99965}" destId="{ED1FAE28-130B-4D45-A958-AD1F2E179B14}" srcOrd="0" destOrd="0" presId="urn:microsoft.com/office/officeart/2005/8/layout/radial1"/>
    <dgm:cxn modelId="{030A72D4-4B65-494D-A7D7-92335E888068}" srcId="{D1BB1AC8-FDBF-4610-8E6F-25FF3440F8E5}" destId="{11D7DE08-9095-45C2-A707-12D09DB99965}" srcOrd="0" destOrd="0" parTransId="{BACBEE1D-2E8F-4290-8957-ADC069B723BE}" sibTransId="{848FDD94-A137-4294-90FE-C5C2B6C147E0}"/>
    <dgm:cxn modelId="{1BF30ADC-2653-47A4-AD83-A10E4CD478CD}" type="presOf" srcId="{CA3F03DD-50D0-42EE-93A5-CC4422BB1A35}" destId="{F9EB4042-C68D-45AA-BBC4-C222535D3EC2}" srcOrd="1" destOrd="0" presId="urn:microsoft.com/office/officeart/2005/8/layout/radial1"/>
    <dgm:cxn modelId="{D66137E6-7A99-4241-9095-5B77940AFDB2}" srcId="{11D7DE08-9095-45C2-A707-12D09DB99965}" destId="{FA33C769-03B1-41D9-9DB2-5E80EAF96E93}" srcOrd="4" destOrd="0" parTransId="{EDC68F9F-C189-427D-9097-44C79940C6C7}" sibTransId="{CB019C0D-ABE2-418B-A953-E4C42FAAFB6C}"/>
    <dgm:cxn modelId="{4FEE1BEF-BBFF-49C7-873C-4FEEB55E343D}" srcId="{11D7DE08-9095-45C2-A707-12D09DB99965}" destId="{CC572E30-8D21-4F0F-B68A-D81A4946F32F}" srcOrd="1" destOrd="0" parTransId="{0E75DE8F-C15E-4608-9183-0E6F1C9C5181}" sibTransId="{9D80C400-2AF9-42D6-B11C-6F6DF0E405DE}"/>
    <dgm:cxn modelId="{5E41D752-F3DB-4D4B-8AB4-45DAEADE6996}" type="presParOf" srcId="{11AB2D5C-C026-469D-8237-FF655EFE0255}" destId="{ED1FAE28-130B-4D45-A958-AD1F2E179B14}" srcOrd="0" destOrd="0" presId="urn:microsoft.com/office/officeart/2005/8/layout/radial1"/>
    <dgm:cxn modelId="{C513BF50-8B30-4903-A699-247E036C520B}" type="presParOf" srcId="{11AB2D5C-C026-469D-8237-FF655EFE0255}" destId="{1DAA355C-B19F-408B-958F-FAA4299A7807}" srcOrd="1" destOrd="0" presId="urn:microsoft.com/office/officeart/2005/8/layout/radial1"/>
    <dgm:cxn modelId="{CFF1B948-8FC9-412A-B054-51174C35B838}" type="presParOf" srcId="{1DAA355C-B19F-408B-958F-FAA4299A7807}" destId="{F59093FD-D957-4FD3-B39B-9C123FE7F14C}" srcOrd="0" destOrd="0" presId="urn:microsoft.com/office/officeart/2005/8/layout/radial1"/>
    <dgm:cxn modelId="{72B75BE2-BACD-4A5E-8A4B-A2F63DD34F82}" type="presParOf" srcId="{11AB2D5C-C026-469D-8237-FF655EFE0255}" destId="{EC211F26-6387-4690-B5BB-7230F09F1D0C}" srcOrd="2" destOrd="0" presId="urn:microsoft.com/office/officeart/2005/8/layout/radial1"/>
    <dgm:cxn modelId="{F8DF661E-0506-4C07-8A8C-55714C188161}" type="presParOf" srcId="{11AB2D5C-C026-469D-8237-FF655EFE0255}" destId="{34C9BCE8-2CCE-4B34-B286-A92629327506}" srcOrd="3" destOrd="0" presId="urn:microsoft.com/office/officeart/2005/8/layout/radial1"/>
    <dgm:cxn modelId="{DBB5D98B-3154-4D7D-9697-473BC9368869}" type="presParOf" srcId="{34C9BCE8-2CCE-4B34-B286-A92629327506}" destId="{4B1E8CC2-78F0-417C-83A3-520D70E8B6D1}" srcOrd="0" destOrd="0" presId="urn:microsoft.com/office/officeart/2005/8/layout/radial1"/>
    <dgm:cxn modelId="{6520D6E5-A3E2-45E2-AB30-52544E5E699D}" type="presParOf" srcId="{11AB2D5C-C026-469D-8237-FF655EFE0255}" destId="{D741B6C6-80F3-4617-BEB9-CC11E78B5959}" srcOrd="4" destOrd="0" presId="urn:microsoft.com/office/officeart/2005/8/layout/radial1"/>
    <dgm:cxn modelId="{1AF6FF5C-E1DA-493F-BC0C-A34F5E9824C4}" type="presParOf" srcId="{11AB2D5C-C026-469D-8237-FF655EFE0255}" destId="{8A94595C-711F-4FD7-9442-B039D990276B}" srcOrd="5" destOrd="0" presId="urn:microsoft.com/office/officeart/2005/8/layout/radial1"/>
    <dgm:cxn modelId="{20DA7D12-092F-48B4-8854-A36523E560C6}" type="presParOf" srcId="{8A94595C-711F-4FD7-9442-B039D990276B}" destId="{F9EB4042-C68D-45AA-BBC4-C222535D3EC2}" srcOrd="0" destOrd="0" presId="urn:microsoft.com/office/officeart/2005/8/layout/radial1"/>
    <dgm:cxn modelId="{15469AAD-AF16-4E43-AB1D-577D9751C4B2}" type="presParOf" srcId="{11AB2D5C-C026-469D-8237-FF655EFE0255}" destId="{87801573-EB82-4C12-9501-FEDAE53A1EA8}" srcOrd="6" destOrd="0" presId="urn:microsoft.com/office/officeart/2005/8/layout/radial1"/>
    <dgm:cxn modelId="{EEAA572D-EDBF-475C-ACF5-B97CB0E28083}" type="presParOf" srcId="{11AB2D5C-C026-469D-8237-FF655EFE0255}" destId="{FABD1203-0E42-46A1-A8D3-75B54ECB4565}" srcOrd="7" destOrd="0" presId="urn:microsoft.com/office/officeart/2005/8/layout/radial1"/>
    <dgm:cxn modelId="{380846FE-7695-4AD6-AC1D-E45A7C29BE16}" type="presParOf" srcId="{FABD1203-0E42-46A1-A8D3-75B54ECB4565}" destId="{2BA535E6-760A-4839-8141-1B33B5409BAB}" srcOrd="0" destOrd="0" presId="urn:microsoft.com/office/officeart/2005/8/layout/radial1"/>
    <dgm:cxn modelId="{2AA440AF-DA37-48B1-BCE1-7221017E83A3}" type="presParOf" srcId="{11AB2D5C-C026-469D-8237-FF655EFE0255}" destId="{AD2FD6D4-B7B2-4C28-AEBD-2F6B0B3540AA}" srcOrd="8" destOrd="0" presId="urn:microsoft.com/office/officeart/2005/8/layout/radial1"/>
    <dgm:cxn modelId="{7C2223A5-3E47-422F-8075-EAE4060E79DF}" type="presParOf" srcId="{11AB2D5C-C026-469D-8237-FF655EFE0255}" destId="{A3D8084C-948C-4F8C-87B2-50614074E83E}" srcOrd="9" destOrd="0" presId="urn:microsoft.com/office/officeart/2005/8/layout/radial1"/>
    <dgm:cxn modelId="{18735220-B5D1-496E-98CD-C70B11462087}" type="presParOf" srcId="{A3D8084C-948C-4F8C-87B2-50614074E83E}" destId="{78D4F25B-580D-4426-A189-F1FF49765360}" srcOrd="0" destOrd="0" presId="urn:microsoft.com/office/officeart/2005/8/layout/radial1"/>
    <dgm:cxn modelId="{84F60942-9DB7-416F-9B02-DB7BBB03A3EA}" type="presParOf" srcId="{11AB2D5C-C026-469D-8237-FF655EFE0255}" destId="{2BBEC5A6-9556-48A2-985C-AACE42E5894E}" srcOrd="10" destOrd="0" presId="urn:microsoft.com/office/officeart/2005/8/layout/radial1"/>
    <dgm:cxn modelId="{B455F2B1-1CE2-46FF-A996-86902B598BD2}" type="presParOf" srcId="{11AB2D5C-C026-469D-8237-FF655EFE0255}" destId="{45E46CE5-AAC2-4D34-9E22-F3FFAB3352C8}" srcOrd="11" destOrd="0" presId="urn:microsoft.com/office/officeart/2005/8/layout/radial1"/>
    <dgm:cxn modelId="{A2FE63F9-0AA4-4C42-AF8C-C7CE18349F88}" type="presParOf" srcId="{45E46CE5-AAC2-4D34-9E22-F3FFAB3352C8}" destId="{E063C6D7-096D-4536-9669-00AEE82E01B4}" srcOrd="0" destOrd="0" presId="urn:microsoft.com/office/officeart/2005/8/layout/radial1"/>
    <dgm:cxn modelId="{D9D338E9-BFF2-451D-A438-AAB68D6F9C2B}" type="presParOf" srcId="{11AB2D5C-C026-469D-8237-FF655EFE0255}" destId="{F425F681-480E-4D3A-9E24-FEA6B520DC0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BB1AC8-FDBF-4610-8E6F-25FF3440F8E5}" type="doc">
      <dgm:prSet loTypeId="urn:microsoft.com/office/officeart/2005/8/layout/radial1" loCatId="relationship" qsTypeId="urn:microsoft.com/office/officeart/2005/8/quickstyle/simple1" qsCatId="simple" csTypeId="urn:microsoft.com/office/officeart/2005/8/colors/colorful1" csCatId="colorful" phldr="1"/>
      <dgm:spPr/>
    </dgm:pt>
    <dgm:pt modelId="{11D7DE08-9095-45C2-A707-12D09DB99965}">
      <dgm:prSet/>
      <dgm:spPr>
        <a:xfrm>
          <a:off x="4589436" y="2252294"/>
          <a:ext cx="1173611" cy="1173611"/>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QH th­êng</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 gÆp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gi÷a 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vÕ c©u ghÐp</a:t>
          </a:r>
        </a:p>
      </dgm:t>
    </dgm:pt>
    <dgm:pt modelId="{BACBEE1D-2E8F-4290-8957-ADC069B723BE}" type="parTrans" cxnId="{030A72D4-4B65-494D-A7D7-92335E888068}">
      <dgm:prSet/>
      <dgm:spPr/>
      <dgm:t>
        <a:bodyPr/>
        <a:lstStyle/>
        <a:p>
          <a:endParaRPr lang="en-SG"/>
        </a:p>
      </dgm:t>
    </dgm:pt>
    <dgm:pt modelId="{848FDD94-A137-4294-90FE-C5C2B6C147E0}" type="sibTrans" cxnId="{030A72D4-4B65-494D-A7D7-92335E888068}">
      <dgm:prSet/>
      <dgm:spPr/>
      <dgm:t>
        <a:bodyPr/>
        <a:lstStyle/>
        <a:p>
          <a:endParaRPr lang="en-SG"/>
        </a:p>
      </dgm:t>
    </dgm:pt>
    <dgm:pt modelId="{9A7A1295-7C80-4B29-903C-BEDF057BF8CC}">
      <dgm:prSet custT="1"/>
      <dgm:spPr>
        <a:xfrm>
          <a:off x="6446527" y="3314706"/>
          <a:ext cx="1173611" cy="1173611"/>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Nắm</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vững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kiến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thức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cơ</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bản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SGK</a:t>
          </a:r>
        </a:p>
      </dgm:t>
    </dgm:pt>
    <dgm:pt modelId="{139CA911-2581-4B23-BF0B-D000D0BB1AAD}" type="parTrans" cxnId="{360DC8BC-58F2-49E3-AE03-539DDF2A41C5}">
      <dgm:prSet/>
      <dgm:spPr>
        <a:xfrm rot="1786392">
          <a:off x="5621838" y="3360103"/>
          <a:ext cx="965899" cy="20405"/>
        </a:xfrm>
        <a:custGeom>
          <a:avLst/>
          <a:gdLst/>
          <a:ahLst/>
          <a:cxnLst/>
          <a:rect l="0" t="0" r="0" b="0"/>
          <a:pathLst>
            <a:path>
              <a:moveTo>
                <a:pt x="0" y="10202"/>
              </a:moveTo>
              <a:lnTo>
                <a:pt x="965899"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9EE3B90C-25D6-4E72-A941-6F109734A21B}" type="sibTrans" cxnId="{360DC8BC-58F2-49E3-AE03-539DDF2A41C5}">
      <dgm:prSet/>
      <dgm:spPr/>
      <dgm:t>
        <a:bodyPr/>
        <a:lstStyle/>
        <a:p>
          <a:endParaRPr lang="en-SG"/>
        </a:p>
      </dgm:t>
    </dgm:pt>
    <dgm:pt modelId="{CC572E30-8D21-4F0F-B68A-D81A4946F32F}">
      <dgm:prSet custT="1"/>
      <dgm:spPr>
        <a:xfrm>
          <a:off x="5349245" y="4124639"/>
          <a:ext cx="1173611" cy="1173611"/>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Hệ</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thống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kiến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thức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bằng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sơ</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đồ</a:t>
          </a:r>
          <a:endPar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gm:t>
    </dgm:pt>
    <dgm:pt modelId="{0E75DE8F-C15E-4608-9183-0E6F1C9C5181}" type="parTrans" cxnId="{4FEE1BEF-BBFF-49C7-873C-4FEEB55E343D}">
      <dgm:prSet/>
      <dgm:spPr>
        <a:xfrm rot="4074744">
          <a:off x="5132632" y="3765069"/>
          <a:ext cx="847028" cy="20405"/>
        </a:xfrm>
        <a:custGeom>
          <a:avLst/>
          <a:gdLst/>
          <a:ahLst/>
          <a:cxnLst/>
          <a:rect l="0" t="0" r="0" b="0"/>
          <a:pathLst>
            <a:path>
              <a:moveTo>
                <a:pt x="0" y="10202"/>
              </a:moveTo>
              <a:lnTo>
                <a:pt x="847028"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9D80C400-2AF9-42D6-B11C-6F6DF0E405DE}" type="sibTrans" cxnId="{4FEE1BEF-BBFF-49C7-873C-4FEEB55E343D}">
      <dgm:prSet/>
      <dgm:spPr/>
      <dgm:t>
        <a:bodyPr/>
        <a:lstStyle/>
        <a:p>
          <a:endParaRPr lang="en-SG"/>
        </a:p>
      </dgm:t>
    </dgm:pt>
    <dgm:pt modelId="{A814ACBF-F663-4ED7-9C52-552ABDC5D608}">
      <dgm:prSet custT="1"/>
      <dgm:spPr>
        <a:xfrm>
          <a:off x="3840477" y="4129919"/>
          <a:ext cx="1173611" cy="1173611"/>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Đọc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kĩ</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câu</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hỏi</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để</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xác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định</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từ</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khóa</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a:t>
          </a:r>
        </a:p>
      </dgm:t>
    </dgm:pt>
    <dgm:pt modelId="{CA3F03DD-50D0-42EE-93A5-CC4422BB1A35}" type="parTrans" cxnId="{F5D07672-DAD0-4B8E-ABD3-907F3F708C4E}">
      <dgm:prSet/>
      <dgm:spPr>
        <a:xfrm rot="6704784">
          <a:off x="4377823" y="3767709"/>
          <a:ext cx="847877" cy="20405"/>
        </a:xfrm>
        <a:custGeom>
          <a:avLst/>
          <a:gdLst/>
          <a:ahLst/>
          <a:cxnLst/>
          <a:rect l="0" t="0" r="0" b="0"/>
          <a:pathLst>
            <a:path>
              <a:moveTo>
                <a:pt x="0" y="10202"/>
              </a:moveTo>
              <a:lnTo>
                <a:pt x="847877"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75A958A1-48EF-4C9D-A19E-BB0B23CBC542}" type="sibTrans" cxnId="{F5D07672-DAD0-4B8E-ABD3-907F3F708C4E}">
      <dgm:prSet/>
      <dgm:spPr/>
      <dgm:t>
        <a:bodyPr/>
        <a:lstStyle/>
        <a:p>
          <a:endParaRPr lang="en-SG"/>
        </a:p>
      </dgm:t>
    </dgm:pt>
    <dgm:pt modelId="{0140E29D-9A02-4D1F-AA46-7B1A57A888C9}">
      <dgm:prSet custT="1"/>
      <dgm:spPr>
        <a:xfrm>
          <a:off x="2811778" y="3246119"/>
          <a:ext cx="1173611" cy="1173611"/>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Tuân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thủ</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nguyên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tắc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dễ</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làm</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trước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khó</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làm</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sau</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p>
      </dgm:t>
    </dgm:pt>
    <dgm:pt modelId="{6D06FF52-7F7E-457D-BC08-13FBDC1FB545}" type="parTrans" cxnId="{8B8C46BC-4443-48CA-988C-6C31B9B0D581}">
      <dgm:prSet/>
      <dgm:spPr>
        <a:xfrm rot="9047520">
          <a:off x="3855916" y="3325809"/>
          <a:ext cx="862992" cy="20405"/>
        </a:xfrm>
        <a:custGeom>
          <a:avLst/>
          <a:gdLst/>
          <a:ahLst/>
          <a:cxnLst/>
          <a:rect l="0" t="0" r="0" b="0"/>
          <a:pathLst>
            <a:path>
              <a:moveTo>
                <a:pt x="0" y="10202"/>
              </a:moveTo>
              <a:lnTo>
                <a:pt x="862992"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07458AD6-BC03-4B85-A238-ED9497F3175E}" type="sibTrans" cxnId="{8B8C46BC-4443-48CA-988C-6C31B9B0D581}">
      <dgm:prSet/>
      <dgm:spPr/>
      <dgm:t>
        <a:bodyPr/>
        <a:lstStyle/>
        <a:p>
          <a:endParaRPr lang="en-SG"/>
        </a:p>
      </dgm:t>
    </dgm:pt>
    <dgm:pt modelId="{FA33C769-03B1-41D9-9DB2-5E80EAF96E93}">
      <dgm:prSet custT="1"/>
      <dgm:spPr>
        <a:xfrm>
          <a:off x="2468885" y="1867353"/>
          <a:ext cx="1173611" cy="1173611"/>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Dùng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phương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pháp</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loại</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trừ</a:t>
          </a:r>
          <a:endPar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gm:t>
    </dgm:pt>
    <dgm:pt modelId="{EDC68F9F-C189-427D-9097-44C79940C6C7}" type="parTrans" cxnId="{D66137E6-7A99-4241-9095-5B77940AFDB2}">
      <dgm:prSet/>
      <dgm:spPr>
        <a:xfrm rot="11417328">
          <a:off x="3625169" y="2636426"/>
          <a:ext cx="981595" cy="20405"/>
        </a:xfrm>
        <a:custGeom>
          <a:avLst/>
          <a:gdLst/>
          <a:ahLst/>
          <a:cxnLst/>
          <a:rect l="0" t="0" r="0" b="0"/>
          <a:pathLst>
            <a:path>
              <a:moveTo>
                <a:pt x="0" y="10202"/>
              </a:moveTo>
              <a:lnTo>
                <a:pt x="981595"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CB019C0D-ABE2-418B-A953-E4C42FAAFB6C}" type="sibTrans" cxnId="{D66137E6-7A99-4241-9095-5B77940AFDB2}">
      <dgm:prSet/>
      <dgm:spPr/>
      <dgm:t>
        <a:bodyPr/>
        <a:lstStyle/>
        <a:p>
          <a:endParaRPr lang="en-SG"/>
        </a:p>
      </dgm:t>
    </dgm:pt>
    <dgm:pt modelId="{1DE3FFA1-ACC7-488B-96F5-9060D94FF3A9}">
      <dgm:prSet custT="1"/>
      <dgm:spPr>
        <a:xfrm>
          <a:off x="3223265" y="642306"/>
          <a:ext cx="1173611" cy="1173611"/>
        </a:xfrm>
        <a:prstGeom prst="ellipse">
          <a:avLst/>
        </a:prstGeom>
        <a:solidFill>
          <a:srgbClr val="C88800"/>
        </a:solidFill>
        <a:ln w="25400" cap="flat" cmpd="sng" algn="ctr">
          <a:solidFill>
            <a:sysClr val="window" lastClr="FFFFFF">
              <a:hueOff val="0"/>
              <a:satOff val="0"/>
              <a:lumOff val="0"/>
              <a:alphaOff val="0"/>
            </a:sysClr>
          </a:solidFill>
          <a:prstDash val="solid"/>
        </a:ln>
        <a:effectLst/>
      </dgm:spPr>
      <dgm: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Phân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bố</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thời</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gian</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và</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không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được</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để</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bỏ</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trống</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đáp</a:t>
          </a:r>
          <a:r>
            <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án</a:t>
          </a:r>
          <a:endParaRPr kumimoji="0" lang="en-US" altLang="en-US" sz="2000" b="1" i="0" u="none" strike="noStrike"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gm:t>
    </dgm:pt>
    <dgm:pt modelId="{393334AB-9945-4E19-B686-B826842FC364}" type="parTrans" cxnId="{D20ABEC9-FD69-4914-8920-3F4465990829}">
      <dgm:prSet/>
      <dgm:spPr>
        <a:xfrm rot="13781004">
          <a:off x="4024206" y="2023903"/>
          <a:ext cx="937900" cy="20405"/>
        </a:xfrm>
        <a:custGeom>
          <a:avLst/>
          <a:gdLst/>
          <a:ahLst/>
          <a:cxnLst/>
          <a:rect l="0" t="0" r="0" b="0"/>
          <a:pathLst>
            <a:path>
              <a:moveTo>
                <a:pt x="0" y="10202"/>
              </a:moveTo>
              <a:lnTo>
                <a:pt x="937900"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B8B26955-178F-48D2-99E3-2CE1F8FB49B0}" type="sibTrans" cxnId="{D20ABEC9-FD69-4914-8920-3F4465990829}">
      <dgm:prSet/>
      <dgm:spPr/>
      <dgm:t>
        <a:bodyPr/>
        <a:lstStyle/>
        <a:p>
          <a:endParaRPr lang="en-SG"/>
        </a:p>
      </dgm:t>
    </dgm:pt>
    <dgm:pt modelId="{11AB2D5C-C026-469D-8237-FF655EFE0255}" type="pres">
      <dgm:prSet presAssocID="{D1BB1AC8-FDBF-4610-8E6F-25FF3440F8E5}" presName="cycle" presStyleCnt="0">
        <dgm:presLayoutVars>
          <dgm:chMax val="1"/>
          <dgm:dir/>
          <dgm:animLvl val="ctr"/>
          <dgm:resizeHandles val="exact"/>
        </dgm:presLayoutVars>
      </dgm:prSet>
      <dgm:spPr/>
    </dgm:pt>
    <dgm:pt modelId="{ED1FAE28-130B-4D45-A958-AD1F2E179B14}" type="pres">
      <dgm:prSet presAssocID="{11D7DE08-9095-45C2-A707-12D09DB99965}" presName="centerShape" presStyleLbl="node0" presStyleIdx="0" presStyleCnt="1"/>
      <dgm:spPr/>
    </dgm:pt>
    <dgm:pt modelId="{1DAA355C-B19F-408B-958F-FAA4299A7807}" type="pres">
      <dgm:prSet presAssocID="{139CA911-2581-4B23-BF0B-D000D0BB1AAD}" presName="Name9" presStyleLbl="parChTrans1D2" presStyleIdx="0" presStyleCnt="6"/>
      <dgm:spPr/>
    </dgm:pt>
    <dgm:pt modelId="{F59093FD-D957-4FD3-B39B-9C123FE7F14C}" type="pres">
      <dgm:prSet presAssocID="{139CA911-2581-4B23-BF0B-D000D0BB1AAD}" presName="connTx" presStyleLbl="parChTrans1D2" presStyleIdx="0" presStyleCnt="6"/>
      <dgm:spPr/>
    </dgm:pt>
    <dgm:pt modelId="{EC211F26-6387-4690-B5BB-7230F09F1D0C}" type="pres">
      <dgm:prSet presAssocID="{9A7A1295-7C80-4B29-903C-BEDF057BF8CC}" presName="node" presStyleLbl="node1" presStyleIdx="0" presStyleCnt="6" custScaleX="194587" custRadScaleRad="95825" custRadScaleInc="-1134">
        <dgm:presLayoutVars>
          <dgm:bulletEnabled val="1"/>
        </dgm:presLayoutVars>
      </dgm:prSet>
      <dgm:spPr/>
    </dgm:pt>
    <dgm:pt modelId="{34C9BCE8-2CCE-4B34-B286-A92629327506}" type="pres">
      <dgm:prSet presAssocID="{0E75DE8F-C15E-4608-9183-0E6F1C9C5181}" presName="Name9" presStyleLbl="parChTrans1D2" presStyleIdx="1" presStyleCnt="6"/>
      <dgm:spPr/>
    </dgm:pt>
    <dgm:pt modelId="{4B1E8CC2-78F0-417C-83A3-520D70E8B6D1}" type="pres">
      <dgm:prSet presAssocID="{0E75DE8F-C15E-4608-9183-0E6F1C9C5181}" presName="connTx" presStyleLbl="parChTrans1D2" presStyleIdx="1" presStyleCnt="6"/>
      <dgm:spPr/>
    </dgm:pt>
    <dgm:pt modelId="{D741B6C6-80F3-4617-BEB9-CC11E78B5959}" type="pres">
      <dgm:prSet presAssocID="{CC572E30-8D21-4F0F-B68A-D81A4946F32F}" presName="node" presStyleLbl="node1" presStyleIdx="1" presStyleCnt="6" custScaleX="176908" custRadScaleRad="135051" custRadScaleInc="39545">
        <dgm:presLayoutVars>
          <dgm:bulletEnabled val="1"/>
        </dgm:presLayoutVars>
      </dgm:prSet>
      <dgm:spPr/>
    </dgm:pt>
    <dgm:pt modelId="{8A94595C-711F-4FD7-9442-B039D990276B}" type="pres">
      <dgm:prSet presAssocID="{CA3F03DD-50D0-42EE-93A5-CC4422BB1A35}" presName="Name9" presStyleLbl="parChTrans1D2" presStyleIdx="2" presStyleCnt="6"/>
      <dgm:spPr/>
    </dgm:pt>
    <dgm:pt modelId="{F9EB4042-C68D-45AA-BBC4-C222535D3EC2}" type="pres">
      <dgm:prSet presAssocID="{CA3F03DD-50D0-42EE-93A5-CC4422BB1A35}" presName="connTx" presStyleLbl="parChTrans1D2" presStyleIdx="2" presStyleCnt="6"/>
      <dgm:spPr/>
    </dgm:pt>
    <dgm:pt modelId="{87801573-EB82-4C12-9501-FEDAE53A1EA8}" type="pres">
      <dgm:prSet presAssocID="{A814ACBF-F663-4ED7-9C52-552ABDC5D608}" presName="node" presStyleLbl="node1" presStyleIdx="2" presStyleCnt="6" custScaleX="194362" custRadScaleRad="133101" custRadScaleInc="-27511">
        <dgm:presLayoutVars>
          <dgm:bulletEnabled val="1"/>
        </dgm:presLayoutVars>
      </dgm:prSet>
      <dgm:spPr/>
    </dgm:pt>
    <dgm:pt modelId="{FABD1203-0E42-46A1-A8D3-75B54ECB4565}" type="pres">
      <dgm:prSet presAssocID="{6D06FF52-7F7E-457D-BC08-13FBDC1FB545}" presName="Name9" presStyleLbl="parChTrans1D2" presStyleIdx="3" presStyleCnt="6"/>
      <dgm:spPr/>
    </dgm:pt>
    <dgm:pt modelId="{2BA535E6-760A-4839-8141-1B33B5409BAB}" type="pres">
      <dgm:prSet presAssocID="{6D06FF52-7F7E-457D-BC08-13FBDC1FB545}" presName="connTx" presStyleLbl="parChTrans1D2" presStyleIdx="3" presStyleCnt="6"/>
      <dgm:spPr/>
    </dgm:pt>
    <dgm:pt modelId="{AD2FD6D4-B7B2-4C28-AEBD-2F6B0B3540AA}" type="pres">
      <dgm:prSet presAssocID="{0140E29D-9A02-4D1F-AA46-7B1A57A888C9}" presName="node" presStyleLbl="node1" presStyleIdx="3" presStyleCnt="6" custScaleX="196307" custScaleY="87416" custRadScaleRad="91156" custRadScaleInc="5876">
        <dgm:presLayoutVars>
          <dgm:bulletEnabled val="1"/>
        </dgm:presLayoutVars>
      </dgm:prSet>
      <dgm:spPr/>
    </dgm:pt>
    <dgm:pt modelId="{A3D8084C-948C-4F8C-87B2-50614074E83E}" type="pres">
      <dgm:prSet presAssocID="{EDC68F9F-C189-427D-9097-44C79940C6C7}" presName="Name9" presStyleLbl="parChTrans1D2" presStyleIdx="4" presStyleCnt="6"/>
      <dgm:spPr/>
    </dgm:pt>
    <dgm:pt modelId="{78D4F25B-580D-4426-A189-F1FF49765360}" type="pres">
      <dgm:prSet presAssocID="{EDC68F9F-C189-427D-9097-44C79940C6C7}" presName="connTx" presStyleLbl="parChTrans1D2" presStyleIdx="4" presStyleCnt="6"/>
      <dgm:spPr/>
    </dgm:pt>
    <dgm:pt modelId="{2BBEC5A6-9556-48A2-985C-AACE42E5894E}" type="pres">
      <dgm:prSet presAssocID="{FA33C769-03B1-41D9-9DB2-5E80EAF96E93}" presName="node" presStyleLbl="node1" presStyleIdx="4" presStyleCnt="6" custScaleX="181816" custScaleY="109182" custRadScaleRad="140311" custRadScaleInc="44664">
        <dgm:presLayoutVars>
          <dgm:bulletEnabled val="1"/>
        </dgm:presLayoutVars>
      </dgm:prSet>
      <dgm:spPr/>
    </dgm:pt>
    <dgm:pt modelId="{45E46CE5-AAC2-4D34-9E22-F3FFAB3352C8}" type="pres">
      <dgm:prSet presAssocID="{393334AB-9945-4E19-B686-B826842FC364}" presName="Name9" presStyleLbl="parChTrans1D2" presStyleIdx="5" presStyleCnt="6"/>
      <dgm:spPr/>
    </dgm:pt>
    <dgm:pt modelId="{E063C6D7-096D-4536-9669-00AEE82E01B4}" type="pres">
      <dgm:prSet presAssocID="{393334AB-9945-4E19-B686-B826842FC364}" presName="connTx" presStyleLbl="parChTrans1D2" presStyleIdx="5" presStyleCnt="6"/>
      <dgm:spPr/>
    </dgm:pt>
    <dgm:pt modelId="{F425F681-480E-4D3A-9E24-FEA6B520DC0D}" type="pres">
      <dgm:prSet presAssocID="{1DE3FFA1-ACC7-488B-96F5-9060D94FF3A9}" presName="node" presStyleLbl="node1" presStyleIdx="5" presStyleCnt="6" custScaleX="182866" custRadScaleRad="138081" custRadScaleInc="-37224">
        <dgm:presLayoutVars>
          <dgm:bulletEnabled val="1"/>
        </dgm:presLayoutVars>
      </dgm:prSet>
      <dgm:spPr/>
    </dgm:pt>
  </dgm:ptLst>
  <dgm:cxnLst>
    <dgm:cxn modelId="{30309406-252D-4F46-9A0D-5D886336CCB9}" type="presOf" srcId="{CC572E30-8D21-4F0F-B68A-D81A4946F32F}" destId="{D741B6C6-80F3-4617-BEB9-CC11E78B5959}" srcOrd="0" destOrd="0" presId="urn:microsoft.com/office/officeart/2005/8/layout/radial1"/>
    <dgm:cxn modelId="{EE37EF24-49FF-476C-8AEC-23ED8120C0CD}" type="presOf" srcId="{393334AB-9945-4E19-B686-B826842FC364}" destId="{45E46CE5-AAC2-4D34-9E22-F3FFAB3352C8}" srcOrd="0" destOrd="0" presId="urn:microsoft.com/office/officeart/2005/8/layout/radial1"/>
    <dgm:cxn modelId="{9506CE27-3E9E-45FA-B6C7-AEFD7E90069E}" type="presOf" srcId="{0E75DE8F-C15E-4608-9183-0E6F1C9C5181}" destId="{4B1E8CC2-78F0-417C-83A3-520D70E8B6D1}" srcOrd="1" destOrd="0" presId="urn:microsoft.com/office/officeart/2005/8/layout/radial1"/>
    <dgm:cxn modelId="{10F10C3A-EF24-4BC2-9008-1D7FA765C46B}" type="presOf" srcId="{EDC68F9F-C189-427D-9097-44C79940C6C7}" destId="{A3D8084C-948C-4F8C-87B2-50614074E83E}" srcOrd="0" destOrd="0" presId="urn:microsoft.com/office/officeart/2005/8/layout/radial1"/>
    <dgm:cxn modelId="{D55EB55F-5DA2-43F9-B395-3CD09AEB8CAB}" type="presOf" srcId="{FA33C769-03B1-41D9-9DB2-5E80EAF96E93}" destId="{2BBEC5A6-9556-48A2-985C-AACE42E5894E}" srcOrd="0" destOrd="0" presId="urn:microsoft.com/office/officeart/2005/8/layout/radial1"/>
    <dgm:cxn modelId="{E3ABE15F-6079-455B-AB89-873E2AF5DB31}" type="presOf" srcId="{0E75DE8F-C15E-4608-9183-0E6F1C9C5181}" destId="{34C9BCE8-2CCE-4B34-B286-A92629327506}" srcOrd="0" destOrd="0" presId="urn:microsoft.com/office/officeart/2005/8/layout/radial1"/>
    <dgm:cxn modelId="{24064141-00EB-4E81-9EA1-2583FBC32BEC}" type="presOf" srcId="{139CA911-2581-4B23-BF0B-D000D0BB1AAD}" destId="{F59093FD-D957-4FD3-B39B-9C123FE7F14C}" srcOrd="1" destOrd="0" presId="urn:microsoft.com/office/officeart/2005/8/layout/radial1"/>
    <dgm:cxn modelId="{AC798242-F52E-482E-B295-D65E0299F5F9}" type="presOf" srcId="{A814ACBF-F663-4ED7-9C52-552ABDC5D608}" destId="{87801573-EB82-4C12-9501-FEDAE53A1EA8}" srcOrd="0" destOrd="0" presId="urn:microsoft.com/office/officeart/2005/8/layout/radial1"/>
    <dgm:cxn modelId="{A1189148-7C72-4B83-8224-2DAEDF03E00C}" type="presOf" srcId="{0140E29D-9A02-4D1F-AA46-7B1A57A888C9}" destId="{AD2FD6D4-B7B2-4C28-AEBD-2F6B0B3540AA}" srcOrd="0" destOrd="0" presId="urn:microsoft.com/office/officeart/2005/8/layout/radial1"/>
    <dgm:cxn modelId="{B8842F51-AB64-4C72-B23A-6C5C4C4F0138}" type="presOf" srcId="{6D06FF52-7F7E-457D-BC08-13FBDC1FB545}" destId="{2BA535E6-760A-4839-8141-1B33B5409BAB}" srcOrd="1" destOrd="0" presId="urn:microsoft.com/office/officeart/2005/8/layout/radial1"/>
    <dgm:cxn modelId="{F5D07672-DAD0-4B8E-ABD3-907F3F708C4E}" srcId="{11D7DE08-9095-45C2-A707-12D09DB99965}" destId="{A814ACBF-F663-4ED7-9C52-552ABDC5D608}" srcOrd="2" destOrd="0" parTransId="{CA3F03DD-50D0-42EE-93A5-CC4422BB1A35}" sibTransId="{75A958A1-48EF-4C9D-A19E-BB0B23CBC542}"/>
    <dgm:cxn modelId="{F643C182-652B-4750-9E88-64A7CF07D5FB}" type="presOf" srcId="{9A7A1295-7C80-4B29-903C-BEDF057BF8CC}" destId="{EC211F26-6387-4690-B5BB-7230F09F1D0C}" srcOrd="0" destOrd="0" presId="urn:microsoft.com/office/officeart/2005/8/layout/radial1"/>
    <dgm:cxn modelId="{8E2C9583-07CA-4E68-8F76-B77CA96E42D6}" type="presOf" srcId="{6D06FF52-7F7E-457D-BC08-13FBDC1FB545}" destId="{FABD1203-0E42-46A1-A8D3-75B54ECB4565}" srcOrd="0" destOrd="0" presId="urn:microsoft.com/office/officeart/2005/8/layout/radial1"/>
    <dgm:cxn modelId="{2902AB89-6C0E-4FD3-AA6D-BCEB5D16E0FD}" type="presOf" srcId="{139CA911-2581-4B23-BF0B-D000D0BB1AAD}" destId="{1DAA355C-B19F-408B-958F-FAA4299A7807}" srcOrd="0" destOrd="0" presId="urn:microsoft.com/office/officeart/2005/8/layout/radial1"/>
    <dgm:cxn modelId="{AE95CB96-1A93-4D87-85D1-078DBB7DA371}" type="presOf" srcId="{EDC68F9F-C189-427D-9097-44C79940C6C7}" destId="{78D4F25B-580D-4426-A189-F1FF49765360}" srcOrd="1" destOrd="0" presId="urn:microsoft.com/office/officeart/2005/8/layout/radial1"/>
    <dgm:cxn modelId="{BA00419D-A835-4A27-AF41-E9FFAC53DFEE}" type="presOf" srcId="{393334AB-9945-4E19-B686-B826842FC364}" destId="{E063C6D7-096D-4536-9669-00AEE82E01B4}" srcOrd="1" destOrd="0" presId="urn:microsoft.com/office/officeart/2005/8/layout/radial1"/>
    <dgm:cxn modelId="{75E399B0-9946-4659-A1CF-089FA810ACC2}" type="presOf" srcId="{CA3F03DD-50D0-42EE-93A5-CC4422BB1A35}" destId="{8A94595C-711F-4FD7-9442-B039D990276B}" srcOrd="0" destOrd="0" presId="urn:microsoft.com/office/officeart/2005/8/layout/radial1"/>
    <dgm:cxn modelId="{8B8C46BC-4443-48CA-988C-6C31B9B0D581}" srcId="{11D7DE08-9095-45C2-A707-12D09DB99965}" destId="{0140E29D-9A02-4D1F-AA46-7B1A57A888C9}" srcOrd="3" destOrd="0" parTransId="{6D06FF52-7F7E-457D-BC08-13FBDC1FB545}" sibTransId="{07458AD6-BC03-4B85-A238-ED9497F3175E}"/>
    <dgm:cxn modelId="{360DC8BC-58F2-49E3-AE03-539DDF2A41C5}" srcId="{11D7DE08-9095-45C2-A707-12D09DB99965}" destId="{9A7A1295-7C80-4B29-903C-BEDF057BF8CC}" srcOrd="0" destOrd="0" parTransId="{139CA911-2581-4B23-BF0B-D000D0BB1AAD}" sibTransId="{9EE3B90C-25D6-4E72-A941-6F109734A21B}"/>
    <dgm:cxn modelId="{D20ABEC9-FD69-4914-8920-3F4465990829}" srcId="{11D7DE08-9095-45C2-A707-12D09DB99965}" destId="{1DE3FFA1-ACC7-488B-96F5-9060D94FF3A9}" srcOrd="5" destOrd="0" parTransId="{393334AB-9945-4E19-B686-B826842FC364}" sibTransId="{B8B26955-178F-48D2-99E3-2CE1F8FB49B0}"/>
    <dgm:cxn modelId="{B15EAECA-0BF1-4924-ADDB-4FDE951AB1E1}" type="presOf" srcId="{D1BB1AC8-FDBF-4610-8E6F-25FF3440F8E5}" destId="{11AB2D5C-C026-469D-8237-FF655EFE0255}" srcOrd="0" destOrd="0" presId="urn:microsoft.com/office/officeart/2005/8/layout/radial1"/>
    <dgm:cxn modelId="{37F316CE-84EA-496A-BFAC-8ADAF116ACD3}" type="presOf" srcId="{1DE3FFA1-ACC7-488B-96F5-9060D94FF3A9}" destId="{F425F681-480E-4D3A-9E24-FEA6B520DC0D}" srcOrd="0" destOrd="0" presId="urn:microsoft.com/office/officeart/2005/8/layout/radial1"/>
    <dgm:cxn modelId="{985579CF-F3C1-4793-AE35-929EC5633F3E}" type="presOf" srcId="{11D7DE08-9095-45C2-A707-12D09DB99965}" destId="{ED1FAE28-130B-4D45-A958-AD1F2E179B14}" srcOrd="0" destOrd="0" presId="urn:microsoft.com/office/officeart/2005/8/layout/radial1"/>
    <dgm:cxn modelId="{030A72D4-4B65-494D-A7D7-92335E888068}" srcId="{D1BB1AC8-FDBF-4610-8E6F-25FF3440F8E5}" destId="{11D7DE08-9095-45C2-A707-12D09DB99965}" srcOrd="0" destOrd="0" parTransId="{BACBEE1D-2E8F-4290-8957-ADC069B723BE}" sibTransId="{848FDD94-A137-4294-90FE-C5C2B6C147E0}"/>
    <dgm:cxn modelId="{1BF30ADC-2653-47A4-AD83-A10E4CD478CD}" type="presOf" srcId="{CA3F03DD-50D0-42EE-93A5-CC4422BB1A35}" destId="{F9EB4042-C68D-45AA-BBC4-C222535D3EC2}" srcOrd="1" destOrd="0" presId="urn:microsoft.com/office/officeart/2005/8/layout/radial1"/>
    <dgm:cxn modelId="{D66137E6-7A99-4241-9095-5B77940AFDB2}" srcId="{11D7DE08-9095-45C2-A707-12D09DB99965}" destId="{FA33C769-03B1-41D9-9DB2-5E80EAF96E93}" srcOrd="4" destOrd="0" parTransId="{EDC68F9F-C189-427D-9097-44C79940C6C7}" sibTransId="{CB019C0D-ABE2-418B-A953-E4C42FAAFB6C}"/>
    <dgm:cxn modelId="{4FEE1BEF-BBFF-49C7-873C-4FEEB55E343D}" srcId="{11D7DE08-9095-45C2-A707-12D09DB99965}" destId="{CC572E30-8D21-4F0F-B68A-D81A4946F32F}" srcOrd="1" destOrd="0" parTransId="{0E75DE8F-C15E-4608-9183-0E6F1C9C5181}" sibTransId="{9D80C400-2AF9-42D6-B11C-6F6DF0E405DE}"/>
    <dgm:cxn modelId="{5E41D752-F3DB-4D4B-8AB4-45DAEADE6996}" type="presParOf" srcId="{11AB2D5C-C026-469D-8237-FF655EFE0255}" destId="{ED1FAE28-130B-4D45-A958-AD1F2E179B14}" srcOrd="0" destOrd="0" presId="urn:microsoft.com/office/officeart/2005/8/layout/radial1"/>
    <dgm:cxn modelId="{C513BF50-8B30-4903-A699-247E036C520B}" type="presParOf" srcId="{11AB2D5C-C026-469D-8237-FF655EFE0255}" destId="{1DAA355C-B19F-408B-958F-FAA4299A7807}" srcOrd="1" destOrd="0" presId="urn:microsoft.com/office/officeart/2005/8/layout/radial1"/>
    <dgm:cxn modelId="{CFF1B948-8FC9-412A-B054-51174C35B838}" type="presParOf" srcId="{1DAA355C-B19F-408B-958F-FAA4299A7807}" destId="{F59093FD-D957-4FD3-B39B-9C123FE7F14C}" srcOrd="0" destOrd="0" presId="urn:microsoft.com/office/officeart/2005/8/layout/radial1"/>
    <dgm:cxn modelId="{72B75BE2-BACD-4A5E-8A4B-A2F63DD34F82}" type="presParOf" srcId="{11AB2D5C-C026-469D-8237-FF655EFE0255}" destId="{EC211F26-6387-4690-B5BB-7230F09F1D0C}" srcOrd="2" destOrd="0" presId="urn:microsoft.com/office/officeart/2005/8/layout/radial1"/>
    <dgm:cxn modelId="{F8DF661E-0506-4C07-8A8C-55714C188161}" type="presParOf" srcId="{11AB2D5C-C026-469D-8237-FF655EFE0255}" destId="{34C9BCE8-2CCE-4B34-B286-A92629327506}" srcOrd="3" destOrd="0" presId="urn:microsoft.com/office/officeart/2005/8/layout/radial1"/>
    <dgm:cxn modelId="{DBB5D98B-3154-4D7D-9697-473BC9368869}" type="presParOf" srcId="{34C9BCE8-2CCE-4B34-B286-A92629327506}" destId="{4B1E8CC2-78F0-417C-83A3-520D70E8B6D1}" srcOrd="0" destOrd="0" presId="urn:microsoft.com/office/officeart/2005/8/layout/radial1"/>
    <dgm:cxn modelId="{6520D6E5-A3E2-45E2-AB30-52544E5E699D}" type="presParOf" srcId="{11AB2D5C-C026-469D-8237-FF655EFE0255}" destId="{D741B6C6-80F3-4617-BEB9-CC11E78B5959}" srcOrd="4" destOrd="0" presId="urn:microsoft.com/office/officeart/2005/8/layout/radial1"/>
    <dgm:cxn modelId="{1AF6FF5C-E1DA-493F-BC0C-A34F5E9824C4}" type="presParOf" srcId="{11AB2D5C-C026-469D-8237-FF655EFE0255}" destId="{8A94595C-711F-4FD7-9442-B039D990276B}" srcOrd="5" destOrd="0" presId="urn:microsoft.com/office/officeart/2005/8/layout/radial1"/>
    <dgm:cxn modelId="{20DA7D12-092F-48B4-8854-A36523E560C6}" type="presParOf" srcId="{8A94595C-711F-4FD7-9442-B039D990276B}" destId="{F9EB4042-C68D-45AA-BBC4-C222535D3EC2}" srcOrd="0" destOrd="0" presId="urn:microsoft.com/office/officeart/2005/8/layout/radial1"/>
    <dgm:cxn modelId="{15469AAD-AF16-4E43-AB1D-577D9751C4B2}" type="presParOf" srcId="{11AB2D5C-C026-469D-8237-FF655EFE0255}" destId="{87801573-EB82-4C12-9501-FEDAE53A1EA8}" srcOrd="6" destOrd="0" presId="urn:microsoft.com/office/officeart/2005/8/layout/radial1"/>
    <dgm:cxn modelId="{EEAA572D-EDBF-475C-ACF5-B97CB0E28083}" type="presParOf" srcId="{11AB2D5C-C026-469D-8237-FF655EFE0255}" destId="{FABD1203-0E42-46A1-A8D3-75B54ECB4565}" srcOrd="7" destOrd="0" presId="urn:microsoft.com/office/officeart/2005/8/layout/radial1"/>
    <dgm:cxn modelId="{380846FE-7695-4AD6-AC1D-E45A7C29BE16}" type="presParOf" srcId="{FABD1203-0E42-46A1-A8D3-75B54ECB4565}" destId="{2BA535E6-760A-4839-8141-1B33B5409BAB}" srcOrd="0" destOrd="0" presId="urn:microsoft.com/office/officeart/2005/8/layout/radial1"/>
    <dgm:cxn modelId="{2AA440AF-DA37-48B1-BCE1-7221017E83A3}" type="presParOf" srcId="{11AB2D5C-C026-469D-8237-FF655EFE0255}" destId="{AD2FD6D4-B7B2-4C28-AEBD-2F6B0B3540AA}" srcOrd="8" destOrd="0" presId="urn:microsoft.com/office/officeart/2005/8/layout/radial1"/>
    <dgm:cxn modelId="{7C2223A5-3E47-422F-8075-EAE4060E79DF}" type="presParOf" srcId="{11AB2D5C-C026-469D-8237-FF655EFE0255}" destId="{A3D8084C-948C-4F8C-87B2-50614074E83E}" srcOrd="9" destOrd="0" presId="urn:microsoft.com/office/officeart/2005/8/layout/radial1"/>
    <dgm:cxn modelId="{18735220-B5D1-496E-98CD-C70B11462087}" type="presParOf" srcId="{A3D8084C-948C-4F8C-87B2-50614074E83E}" destId="{78D4F25B-580D-4426-A189-F1FF49765360}" srcOrd="0" destOrd="0" presId="urn:microsoft.com/office/officeart/2005/8/layout/radial1"/>
    <dgm:cxn modelId="{84F60942-9DB7-416F-9B02-DB7BBB03A3EA}" type="presParOf" srcId="{11AB2D5C-C026-469D-8237-FF655EFE0255}" destId="{2BBEC5A6-9556-48A2-985C-AACE42E5894E}" srcOrd="10" destOrd="0" presId="urn:microsoft.com/office/officeart/2005/8/layout/radial1"/>
    <dgm:cxn modelId="{B455F2B1-1CE2-46FF-A996-86902B598BD2}" type="presParOf" srcId="{11AB2D5C-C026-469D-8237-FF655EFE0255}" destId="{45E46CE5-AAC2-4D34-9E22-F3FFAB3352C8}" srcOrd="11" destOrd="0" presId="urn:microsoft.com/office/officeart/2005/8/layout/radial1"/>
    <dgm:cxn modelId="{A2FE63F9-0AA4-4C42-AF8C-C7CE18349F88}" type="presParOf" srcId="{45E46CE5-AAC2-4D34-9E22-F3FFAB3352C8}" destId="{E063C6D7-096D-4536-9669-00AEE82E01B4}" srcOrd="0" destOrd="0" presId="urn:microsoft.com/office/officeart/2005/8/layout/radial1"/>
    <dgm:cxn modelId="{D9D338E9-BFF2-451D-A438-AAB68D6F9C2B}" type="presParOf" srcId="{11AB2D5C-C026-469D-8237-FF655EFE0255}" destId="{F425F681-480E-4D3A-9E24-FEA6B520DC0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BB1AC8-FDBF-4610-8E6F-25FF3440F8E5}" type="doc">
      <dgm:prSet loTypeId="urn:microsoft.com/office/officeart/2005/8/layout/radial1" loCatId="relationship" qsTypeId="urn:microsoft.com/office/officeart/2005/8/quickstyle/simple1" qsCatId="simple" csTypeId="urn:microsoft.com/office/officeart/2005/8/colors/colorful1" csCatId="colorful" phldr="1"/>
      <dgm:spPr/>
    </dgm:pt>
    <dgm:pt modelId="{11D7DE08-9095-45C2-A707-12D09DB99965}">
      <dgm:prSet/>
      <dgm:spPr>
        <a:xfrm>
          <a:off x="4589436" y="2252294"/>
          <a:ext cx="1173611" cy="1173611"/>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QH th­êng</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 gÆp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gi÷a 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vÕ c©u ghÐp</a:t>
          </a:r>
        </a:p>
      </dgm:t>
    </dgm:pt>
    <dgm:pt modelId="{BACBEE1D-2E8F-4290-8957-ADC069B723BE}" type="parTrans" cxnId="{030A72D4-4B65-494D-A7D7-92335E888068}">
      <dgm:prSet/>
      <dgm:spPr/>
      <dgm:t>
        <a:bodyPr/>
        <a:lstStyle/>
        <a:p>
          <a:endParaRPr lang="en-SG"/>
        </a:p>
      </dgm:t>
    </dgm:pt>
    <dgm:pt modelId="{848FDD94-A137-4294-90FE-C5C2B6C147E0}" type="sibTrans" cxnId="{030A72D4-4B65-494D-A7D7-92335E888068}">
      <dgm:prSet/>
      <dgm:spPr/>
      <dgm:t>
        <a:bodyPr/>
        <a:lstStyle/>
        <a:p>
          <a:endParaRPr lang="en-SG"/>
        </a:p>
      </dgm:t>
    </dgm:pt>
    <dgm:pt modelId="{3F88B85D-EAE9-442E-89E7-48B628EBD3B9}">
      <dgm:prSet custT="1"/>
      <dgm:spPr>
        <a:xfrm>
          <a:off x="6788243" y="1864585"/>
          <a:ext cx="1173611" cy="1173611"/>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Sống</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có</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lí</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tưởng</a:t>
          </a:r>
          <a:endPar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endParaRPr>
        </a:p>
      </dgm:t>
    </dgm:pt>
    <dgm:pt modelId="{97FF5E05-691E-4B7D-B72B-2E0BC00B20F5}" type="parTrans" cxnId="{7BE9ED9D-F6D4-4B37-9B7B-818444B942D6}">
      <dgm:prSet/>
      <dgm:spPr>
        <a:xfrm rot="21000000">
          <a:off x="5746088" y="2635042"/>
          <a:ext cx="1059115" cy="20405"/>
        </a:xfrm>
        <a:custGeom>
          <a:avLst/>
          <a:gdLst/>
          <a:ahLst/>
          <a:cxnLst/>
          <a:rect l="0" t="0" r="0" b="0"/>
          <a:pathLst>
            <a:path>
              <a:moveTo>
                <a:pt x="0" y="10202"/>
              </a:moveTo>
              <a:lnTo>
                <a:pt x="1059115"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DD4F6449-1629-4F6B-A6F4-BBC45679F8F0}" type="sibTrans" cxnId="{7BE9ED9D-F6D4-4B37-9B7B-818444B942D6}">
      <dgm:prSet/>
      <dgm:spPr/>
      <dgm:t>
        <a:bodyPr/>
        <a:lstStyle/>
        <a:p>
          <a:endParaRPr lang="en-SG"/>
        </a:p>
      </dgm:t>
    </dgm:pt>
    <dgm:pt modelId="{CC572E30-8D21-4F0F-B68A-D81A4946F32F}">
      <dgm:prSet custT="1"/>
      <dgm:spPr>
        <a:xfrm>
          <a:off x="5349245" y="4124639"/>
          <a:ext cx="1173611" cy="1173611"/>
        </a:xfrm>
        <a:prstGeom prst="ellipse">
          <a:avLst/>
        </a:prstGeom>
        <a:solidFill>
          <a:schemeClr val="accent2"/>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Khoan</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dung</a:t>
          </a:r>
        </a:p>
      </dgm:t>
    </dgm:pt>
    <dgm:pt modelId="{0E75DE8F-C15E-4608-9183-0E6F1C9C5181}" type="parTrans" cxnId="{4FEE1BEF-BBFF-49C7-873C-4FEEB55E343D}">
      <dgm:prSet/>
      <dgm:spPr>
        <a:xfrm rot="4074744">
          <a:off x="5132632" y="3765069"/>
          <a:ext cx="847028" cy="20405"/>
        </a:xfrm>
        <a:custGeom>
          <a:avLst/>
          <a:gdLst/>
          <a:ahLst/>
          <a:cxnLst/>
          <a:rect l="0" t="0" r="0" b="0"/>
          <a:pathLst>
            <a:path>
              <a:moveTo>
                <a:pt x="0" y="10202"/>
              </a:moveTo>
              <a:lnTo>
                <a:pt x="847028"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9D80C400-2AF9-42D6-B11C-6F6DF0E405DE}" type="sibTrans" cxnId="{4FEE1BEF-BBFF-49C7-873C-4FEEB55E343D}">
      <dgm:prSet/>
      <dgm:spPr/>
      <dgm:t>
        <a:bodyPr/>
        <a:lstStyle/>
        <a:p>
          <a:endParaRPr lang="en-SG"/>
        </a:p>
      </dgm:t>
    </dgm:pt>
    <dgm:pt modelId="{A814ACBF-F663-4ED7-9C52-552ABDC5D608}">
      <dgm:prSet custT="1"/>
      <dgm:spPr>
        <a:xfrm>
          <a:off x="3840477" y="4129919"/>
          <a:ext cx="1173611" cy="1173611"/>
        </a:xfrm>
        <a:prstGeom prst="ellipse">
          <a:avLst/>
        </a:prstGeom>
        <a:solidFill>
          <a:srgbClr val="60A500"/>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Tích</a:t>
          </a:r>
          <a:r>
            <a:rPr kumimoji="0" lang="en-US" altLang="en-US" sz="20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cực</a:t>
          </a:r>
          <a:r>
            <a:rPr kumimoji="0" lang="en-US" altLang="en-US" sz="20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tham</a:t>
          </a:r>
          <a:r>
            <a:rPr kumimoji="0" lang="en-US" altLang="en-US" sz="20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gia</a:t>
          </a:r>
          <a:r>
            <a:rPr kumimoji="0" lang="en-US" altLang="en-US" sz="20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các</a:t>
          </a:r>
          <a:r>
            <a:rPr kumimoji="0" lang="en-US" altLang="en-US" sz="20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hoạt</a:t>
          </a:r>
          <a:r>
            <a:rPr kumimoji="0" lang="en-US" altLang="en-US" sz="20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động</a:t>
          </a:r>
          <a:r>
            <a:rPr kumimoji="0" lang="en-US" altLang="en-US" sz="20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cộng</a:t>
          </a:r>
          <a:r>
            <a:rPr kumimoji="0" lang="en-US" altLang="en-US" sz="20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đồng</a:t>
          </a:r>
          <a:endParaRPr kumimoji="0" lang="en-US" altLang="en-US" sz="20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endParaRPr>
        </a:p>
      </dgm:t>
    </dgm:pt>
    <dgm:pt modelId="{CA3F03DD-50D0-42EE-93A5-CC4422BB1A35}" type="parTrans" cxnId="{F5D07672-DAD0-4B8E-ABD3-907F3F708C4E}">
      <dgm:prSet/>
      <dgm:spPr>
        <a:xfrm rot="6704784">
          <a:off x="4377823" y="3767709"/>
          <a:ext cx="847877" cy="20405"/>
        </a:xfrm>
        <a:custGeom>
          <a:avLst/>
          <a:gdLst/>
          <a:ahLst/>
          <a:cxnLst/>
          <a:rect l="0" t="0" r="0" b="0"/>
          <a:pathLst>
            <a:path>
              <a:moveTo>
                <a:pt x="0" y="10202"/>
              </a:moveTo>
              <a:lnTo>
                <a:pt x="847877"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75A958A1-48EF-4C9D-A19E-BB0B23CBC542}" type="sibTrans" cxnId="{F5D07672-DAD0-4B8E-ABD3-907F3F708C4E}">
      <dgm:prSet/>
      <dgm:spPr/>
      <dgm:t>
        <a:bodyPr/>
        <a:lstStyle/>
        <a:p>
          <a:endParaRPr lang="en-SG"/>
        </a:p>
      </dgm:t>
    </dgm:pt>
    <dgm:pt modelId="{0140E29D-9A02-4D1F-AA46-7B1A57A888C9}">
      <dgm:prSet custT="1"/>
      <dgm:spPr>
        <a:xfrm>
          <a:off x="2811778" y="3246119"/>
          <a:ext cx="1173611" cy="1173611"/>
        </a:xfrm>
        <a:prstGeom prst="ellipse">
          <a:avLst/>
        </a:prstGeom>
        <a:solidFill>
          <a:schemeClr val="accent6">
            <a:lumMod val="75000"/>
          </a:scheme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Khách</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quan</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và</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công</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bằng</a:t>
          </a:r>
          <a:endPar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endParaRPr>
        </a:p>
      </dgm:t>
    </dgm:pt>
    <dgm:pt modelId="{6D06FF52-7F7E-457D-BC08-13FBDC1FB545}" type="parTrans" cxnId="{8B8C46BC-4443-48CA-988C-6C31B9B0D581}">
      <dgm:prSet/>
      <dgm:spPr>
        <a:xfrm rot="9047520">
          <a:off x="3855916" y="3325809"/>
          <a:ext cx="862992" cy="20405"/>
        </a:xfrm>
        <a:custGeom>
          <a:avLst/>
          <a:gdLst/>
          <a:ahLst/>
          <a:cxnLst/>
          <a:rect l="0" t="0" r="0" b="0"/>
          <a:pathLst>
            <a:path>
              <a:moveTo>
                <a:pt x="0" y="10202"/>
              </a:moveTo>
              <a:lnTo>
                <a:pt x="862992"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07458AD6-BC03-4B85-A238-ED9497F3175E}" type="sibTrans" cxnId="{8B8C46BC-4443-48CA-988C-6C31B9B0D581}">
      <dgm:prSet/>
      <dgm:spPr/>
      <dgm:t>
        <a:bodyPr/>
        <a:lstStyle/>
        <a:p>
          <a:endParaRPr lang="en-SG"/>
        </a:p>
      </dgm:t>
    </dgm:pt>
    <dgm:pt modelId="{1DE3FFA1-ACC7-488B-96F5-9060D94FF3A9}">
      <dgm:prSet custT="1"/>
      <dgm:spPr>
        <a:xfrm>
          <a:off x="3223265" y="642306"/>
          <a:ext cx="1173611" cy="1173611"/>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Bảo</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vệ</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hòa</a:t>
          </a:r>
          <a:r>
            <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bình</a:t>
          </a:r>
          <a:endParaRPr kumimoji="0" lang="en-US" altLang="en-US" sz="2400" b="1" i="0" u="none" strike="noStrike"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endParaRPr>
        </a:p>
      </dgm:t>
    </dgm:pt>
    <dgm:pt modelId="{393334AB-9945-4E19-B686-B826842FC364}" type="parTrans" cxnId="{D20ABEC9-FD69-4914-8920-3F4465990829}">
      <dgm:prSet/>
      <dgm:spPr>
        <a:xfrm rot="13781004">
          <a:off x="4024206" y="2023903"/>
          <a:ext cx="937900" cy="20405"/>
        </a:xfrm>
        <a:custGeom>
          <a:avLst/>
          <a:gdLst/>
          <a:ahLst/>
          <a:cxnLst/>
          <a:rect l="0" t="0" r="0" b="0"/>
          <a:pathLst>
            <a:path>
              <a:moveTo>
                <a:pt x="0" y="10202"/>
              </a:moveTo>
              <a:lnTo>
                <a:pt x="937900" y="10202"/>
              </a:lnTo>
            </a:path>
          </a:pathLst>
        </a:custGeom>
        <a:noFill/>
        <a:ln w="25400" cap="flat" cmpd="sng" algn="ctr">
          <a:solidFill>
            <a:srgbClr val="C0504D">
              <a:hueOff val="0"/>
              <a:satOff val="0"/>
              <a:lumOff val="0"/>
              <a:alphaOff val="0"/>
            </a:srgbClr>
          </a:solidFill>
          <a:prstDash val="solid"/>
        </a:ln>
        <a:effectLst/>
      </dgm:spPr>
      <dgm:t>
        <a:bodyPr/>
        <a:lstStyle/>
        <a:p>
          <a:pPr>
            <a:buNone/>
          </a:pPr>
          <a:endParaRPr lang="en-SG">
            <a:solidFill>
              <a:sysClr val="windowText" lastClr="000000">
                <a:hueOff val="0"/>
                <a:satOff val="0"/>
                <a:lumOff val="0"/>
                <a:alphaOff val="0"/>
              </a:sysClr>
            </a:solidFill>
            <a:latin typeface="Calibri"/>
            <a:ea typeface="+mn-ea"/>
            <a:cs typeface="+mn-cs"/>
          </a:endParaRPr>
        </a:p>
      </dgm:t>
    </dgm:pt>
    <dgm:pt modelId="{B8B26955-178F-48D2-99E3-2CE1F8FB49B0}" type="sibTrans" cxnId="{D20ABEC9-FD69-4914-8920-3F4465990829}">
      <dgm:prSet/>
      <dgm:spPr/>
      <dgm:t>
        <a:bodyPr/>
        <a:lstStyle/>
        <a:p>
          <a:endParaRPr lang="en-SG"/>
        </a:p>
      </dgm:t>
    </dgm:pt>
    <dgm:pt modelId="{11AB2D5C-C026-469D-8237-FF655EFE0255}" type="pres">
      <dgm:prSet presAssocID="{D1BB1AC8-FDBF-4610-8E6F-25FF3440F8E5}" presName="cycle" presStyleCnt="0">
        <dgm:presLayoutVars>
          <dgm:chMax val="1"/>
          <dgm:dir/>
          <dgm:animLvl val="ctr"/>
          <dgm:resizeHandles val="exact"/>
        </dgm:presLayoutVars>
      </dgm:prSet>
      <dgm:spPr/>
    </dgm:pt>
    <dgm:pt modelId="{ED1FAE28-130B-4D45-A958-AD1F2E179B14}" type="pres">
      <dgm:prSet presAssocID="{11D7DE08-9095-45C2-A707-12D09DB99965}" presName="centerShape" presStyleLbl="node0" presStyleIdx="0" presStyleCnt="1"/>
      <dgm:spPr/>
    </dgm:pt>
    <dgm:pt modelId="{EE6A02F8-7AD3-49C1-862C-3E512FEF6C41}" type="pres">
      <dgm:prSet presAssocID="{97FF5E05-691E-4B7D-B72B-2E0BC00B20F5}" presName="Name9" presStyleLbl="parChTrans1D2" presStyleIdx="0" presStyleCnt="5"/>
      <dgm:spPr/>
    </dgm:pt>
    <dgm:pt modelId="{5D9B98AD-7F24-4822-838D-6C36776BB22E}" type="pres">
      <dgm:prSet presAssocID="{97FF5E05-691E-4B7D-B72B-2E0BC00B20F5}" presName="connTx" presStyleLbl="parChTrans1D2" presStyleIdx="0" presStyleCnt="5"/>
      <dgm:spPr/>
    </dgm:pt>
    <dgm:pt modelId="{691DCB92-80C9-4E55-B6A1-3A9EC951850C}" type="pres">
      <dgm:prSet presAssocID="{3F88B85D-EAE9-442E-89E7-48B628EBD3B9}" presName="node" presStyleLbl="node1" presStyleIdx="0" presStyleCnt="5" custScaleX="146920" custScaleY="81414" custRadScaleRad="85388" custRadScaleInc="2955">
        <dgm:presLayoutVars>
          <dgm:bulletEnabled val="1"/>
        </dgm:presLayoutVars>
      </dgm:prSet>
      <dgm:spPr/>
    </dgm:pt>
    <dgm:pt modelId="{34C9BCE8-2CCE-4B34-B286-A92629327506}" type="pres">
      <dgm:prSet presAssocID="{0E75DE8F-C15E-4608-9183-0E6F1C9C5181}" presName="Name9" presStyleLbl="parChTrans1D2" presStyleIdx="1" presStyleCnt="5"/>
      <dgm:spPr/>
    </dgm:pt>
    <dgm:pt modelId="{4B1E8CC2-78F0-417C-83A3-520D70E8B6D1}" type="pres">
      <dgm:prSet presAssocID="{0E75DE8F-C15E-4608-9183-0E6F1C9C5181}" presName="connTx" presStyleLbl="parChTrans1D2" presStyleIdx="1" presStyleCnt="5"/>
      <dgm:spPr/>
    </dgm:pt>
    <dgm:pt modelId="{D741B6C6-80F3-4617-BEB9-CC11E78B5959}" type="pres">
      <dgm:prSet presAssocID="{CC572E30-8D21-4F0F-B68A-D81A4946F32F}" presName="node" presStyleLbl="node1" presStyleIdx="1" presStyleCnt="5" custScaleX="131239" custScaleY="76291" custRadScaleRad="116558" custRadScaleInc="20759">
        <dgm:presLayoutVars>
          <dgm:bulletEnabled val="1"/>
        </dgm:presLayoutVars>
      </dgm:prSet>
      <dgm:spPr/>
    </dgm:pt>
    <dgm:pt modelId="{8A94595C-711F-4FD7-9442-B039D990276B}" type="pres">
      <dgm:prSet presAssocID="{CA3F03DD-50D0-42EE-93A5-CC4422BB1A35}" presName="Name9" presStyleLbl="parChTrans1D2" presStyleIdx="2" presStyleCnt="5"/>
      <dgm:spPr/>
    </dgm:pt>
    <dgm:pt modelId="{F9EB4042-C68D-45AA-BBC4-C222535D3EC2}" type="pres">
      <dgm:prSet presAssocID="{CA3F03DD-50D0-42EE-93A5-CC4422BB1A35}" presName="connTx" presStyleLbl="parChTrans1D2" presStyleIdx="2" presStyleCnt="5"/>
      <dgm:spPr/>
    </dgm:pt>
    <dgm:pt modelId="{87801573-EB82-4C12-9501-FEDAE53A1EA8}" type="pres">
      <dgm:prSet presAssocID="{A814ACBF-F663-4ED7-9C52-552ABDC5D608}" presName="node" presStyleLbl="node1" presStyleIdx="2" presStyleCnt="5" custScaleX="131877" custScaleY="90708" custRadScaleRad="111796" custRadScaleInc="-45681">
        <dgm:presLayoutVars>
          <dgm:bulletEnabled val="1"/>
        </dgm:presLayoutVars>
      </dgm:prSet>
      <dgm:spPr/>
    </dgm:pt>
    <dgm:pt modelId="{FABD1203-0E42-46A1-A8D3-75B54ECB4565}" type="pres">
      <dgm:prSet presAssocID="{6D06FF52-7F7E-457D-BC08-13FBDC1FB545}" presName="Name9" presStyleLbl="parChTrans1D2" presStyleIdx="3" presStyleCnt="5"/>
      <dgm:spPr/>
    </dgm:pt>
    <dgm:pt modelId="{2BA535E6-760A-4839-8141-1B33B5409BAB}" type="pres">
      <dgm:prSet presAssocID="{6D06FF52-7F7E-457D-BC08-13FBDC1FB545}" presName="connTx" presStyleLbl="parChTrans1D2" presStyleIdx="3" presStyleCnt="5"/>
      <dgm:spPr/>
    </dgm:pt>
    <dgm:pt modelId="{AD2FD6D4-B7B2-4C28-AEBD-2F6B0B3540AA}" type="pres">
      <dgm:prSet presAssocID="{0140E29D-9A02-4D1F-AA46-7B1A57A888C9}" presName="node" presStyleLbl="node1" presStyleIdx="3" presStyleCnt="5" custScaleX="147021" custScaleY="90708" custRadScaleRad="111744" custRadScaleInc="51945">
        <dgm:presLayoutVars>
          <dgm:bulletEnabled val="1"/>
        </dgm:presLayoutVars>
      </dgm:prSet>
      <dgm:spPr/>
    </dgm:pt>
    <dgm:pt modelId="{45E46CE5-AAC2-4D34-9E22-F3FFAB3352C8}" type="pres">
      <dgm:prSet presAssocID="{393334AB-9945-4E19-B686-B826842FC364}" presName="Name9" presStyleLbl="parChTrans1D2" presStyleIdx="4" presStyleCnt="5"/>
      <dgm:spPr/>
    </dgm:pt>
    <dgm:pt modelId="{E063C6D7-096D-4536-9669-00AEE82E01B4}" type="pres">
      <dgm:prSet presAssocID="{393334AB-9945-4E19-B686-B826842FC364}" presName="connTx" presStyleLbl="parChTrans1D2" presStyleIdx="4" presStyleCnt="5"/>
      <dgm:spPr/>
    </dgm:pt>
    <dgm:pt modelId="{F425F681-480E-4D3A-9E24-FEA6B520DC0D}" type="pres">
      <dgm:prSet presAssocID="{1DE3FFA1-ACC7-488B-96F5-9060D94FF3A9}" presName="node" presStyleLbl="node1" presStyleIdx="4" presStyleCnt="5" custScaleX="129226" custScaleY="76770" custRadScaleRad="114351" custRadScaleInc="-10269">
        <dgm:presLayoutVars>
          <dgm:bulletEnabled val="1"/>
        </dgm:presLayoutVars>
      </dgm:prSet>
      <dgm:spPr/>
    </dgm:pt>
  </dgm:ptLst>
  <dgm:cxnLst>
    <dgm:cxn modelId="{30309406-252D-4F46-9A0D-5D886336CCB9}" type="presOf" srcId="{CC572E30-8D21-4F0F-B68A-D81A4946F32F}" destId="{D741B6C6-80F3-4617-BEB9-CC11E78B5959}" srcOrd="0" destOrd="0" presId="urn:microsoft.com/office/officeart/2005/8/layout/radial1"/>
    <dgm:cxn modelId="{EE37EF24-49FF-476C-8AEC-23ED8120C0CD}" type="presOf" srcId="{393334AB-9945-4E19-B686-B826842FC364}" destId="{45E46CE5-AAC2-4D34-9E22-F3FFAB3352C8}" srcOrd="0" destOrd="0" presId="urn:microsoft.com/office/officeart/2005/8/layout/radial1"/>
    <dgm:cxn modelId="{9506CE27-3E9E-45FA-B6C7-AEFD7E90069E}" type="presOf" srcId="{0E75DE8F-C15E-4608-9183-0E6F1C9C5181}" destId="{4B1E8CC2-78F0-417C-83A3-520D70E8B6D1}" srcOrd="1" destOrd="0" presId="urn:microsoft.com/office/officeart/2005/8/layout/radial1"/>
    <dgm:cxn modelId="{8CEAF631-6F1C-48BC-8F23-42AA318CCA0B}" type="presOf" srcId="{3F88B85D-EAE9-442E-89E7-48B628EBD3B9}" destId="{691DCB92-80C9-4E55-B6A1-3A9EC951850C}" srcOrd="0" destOrd="0" presId="urn:microsoft.com/office/officeart/2005/8/layout/radial1"/>
    <dgm:cxn modelId="{E3ABE15F-6079-455B-AB89-873E2AF5DB31}" type="presOf" srcId="{0E75DE8F-C15E-4608-9183-0E6F1C9C5181}" destId="{34C9BCE8-2CCE-4B34-B286-A92629327506}" srcOrd="0" destOrd="0" presId="urn:microsoft.com/office/officeart/2005/8/layout/radial1"/>
    <dgm:cxn modelId="{AC798242-F52E-482E-B295-D65E0299F5F9}" type="presOf" srcId="{A814ACBF-F663-4ED7-9C52-552ABDC5D608}" destId="{87801573-EB82-4C12-9501-FEDAE53A1EA8}" srcOrd="0" destOrd="0" presId="urn:microsoft.com/office/officeart/2005/8/layout/radial1"/>
    <dgm:cxn modelId="{A1189148-7C72-4B83-8224-2DAEDF03E00C}" type="presOf" srcId="{0140E29D-9A02-4D1F-AA46-7B1A57A888C9}" destId="{AD2FD6D4-B7B2-4C28-AEBD-2F6B0B3540AA}" srcOrd="0" destOrd="0" presId="urn:microsoft.com/office/officeart/2005/8/layout/radial1"/>
    <dgm:cxn modelId="{B8842F51-AB64-4C72-B23A-6C5C4C4F0138}" type="presOf" srcId="{6D06FF52-7F7E-457D-BC08-13FBDC1FB545}" destId="{2BA535E6-760A-4839-8141-1B33B5409BAB}" srcOrd="1" destOrd="0" presId="urn:microsoft.com/office/officeart/2005/8/layout/radial1"/>
    <dgm:cxn modelId="{F5D07672-DAD0-4B8E-ABD3-907F3F708C4E}" srcId="{11D7DE08-9095-45C2-A707-12D09DB99965}" destId="{A814ACBF-F663-4ED7-9C52-552ABDC5D608}" srcOrd="2" destOrd="0" parTransId="{CA3F03DD-50D0-42EE-93A5-CC4422BB1A35}" sibTransId="{75A958A1-48EF-4C9D-A19E-BB0B23CBC542}"/>
    <dgm:cxn modelId="{8E2C9583-07CA-4E68-8F76-B77CA96E42D6}" type="presOf" srcId="{6D06FF52-7F7E-457D-BC08-13FBDC1FB545}" destId="{FABD1203-0E42-46A1-A8D3-75B54ECB4565}" srcOrd="0" destOrd="0" presId="urn:microsoft.com/office/officeart/2005/8/layout/radial1"/>
    <dgm:cxn modelId="{E60F0098-D7B8-4E73-A5AB-78AEF4C2B104}" type="presOf" srcId="{97FF5E05-691E-4B7D-B72B-2E0BC00B20F5}" destId="{EE6A02F8-7AD3-49C1-862C-3E512FEF6C41}" srcOrd="0" destOrd="0" presId="urn:microsoft.com/office/officeart/2005/8/layout/radial1"/>
    <dgm:cxn modelId="{BA00419D-A835-4A27-AF41-E9FFAC53DFEE}" type="presOf" srcId="{393334AB-9945-4E19-B686-B826842FC364}" destId="{E063C6D7-096D-4536-9669-00AEE82E01B4}" srcOrd="1" destOrd="0" presId="urn:microsoft.com/office/officeart/2005/8/layout/radial1"/>
    <dgm:cxn modelId="{7BE9ED9D-F6D4-4B37-9B7B-818444B942D6}" srcId="{11D7DE08-9095-45C2-A707-12D09DB99965}" destId="{3F88B85D-EAE9-442E-89E7-48B628EBD3B9}" srcOrd="0" destOrd="0" parTransId="{97FF5E05-691E-4B7D-B72B-2E0BC00B20F5}" sibTransId="{DD4F6449-1629-4F6B-A6F4-BBC45679F8F0}"/>
    <dgm:cxn modelId="{E071DBA3-46BB-41A8-8A92-F9D16FEE5FD2}" type="presOf" srcId="{97FF5E05-691E-4B7D-B72B-2E0BC00B20F5}" destId="{5D9B98AD-7F24-4822-838D-6C36776BB22E}" srcOrd="1" destOrd="0" presId="urn:microsoft.com/office/officeart/2005/8/layout/radial1"/>
    <dgm:cxn modelId="{75E399B0-9946-4659-A1CF-089FA810ACC2}" type="presOf" srcId="{CA3F03DD-50D0-42EE-93A5-CC4422BB1A35}" destId="{8A94595C-711F-4FD7-9442-B039D990276B}" srcOrd="0" destOrd="0" presId="urn:microsoft.com/office/officeart/2005/8/layout/radial1"/>
    <dgm:cxn modelId="{8B8C46BC-4443-48CA-988C-6C31B9B0D581}" srcId="{11D7DE08-9095-45C2-A707-12D09DB99965}" destId="{0140E29D-9A02-4D1F-AA46-7B1A57A888C9}" srcOrd="3" destOrd="0" parTransId="{6D06FF52-7F7E-457D-BC08-13FBDC1FB545}" sibTransId="{07458AD6-BC03-4B85-A238-ED9497F3175E}"/>
    <dgm:cxn modelId="{D20ABEC9-FD69-4914-8920-3F4465990829}" srcId="{11D7DE08-9095-45C2-A707-12D09DB99965}" destId="{1DE3FFA1-ACC7-488B-96F5-9060D94FF3A9}" srcOrd="4" destOrd="0" parTransId="{393334AB-9945-4E19-B686-B826842FC364}" sibTransId="{B8B26955-178F-48D2-99E3-2CE1F8FB49B0}"/>
    <dgm:cxn modelId="{B15EAECA-0BF1-4924-ADDB-4FDE951AB1E1}" type="presOf" srcId="{D1BB1AC8-FDBF-4610-8E6F-25FF3440F8E5}" destId="{11AB2D5C-C026-469D-8237-FF655EFE0255}" srcOrd="0" destOrd="0" presId="urn:microsoft.com/office/officeart/2005/8/layout/radial1"/>
    <dgm:cxn modelId="{37F316CE-84EA-496A-BFAC-8ADAF116ACD3}" type="presOf" srcId="{1DE3FFA1-ACC7-488B-96F5-9060D94FF3A9}" destId="{F425F681-480E-4D3A-9E24-FEA6B520DC0D}" srcOrd="0" destOrd="0" presId="urn:microsoft.com/office/officeart/2005/8/layout/radial1"/>
    <dgm:cxn modelId="{985579CF-F3C1-4793-AE35-929EC5633F3E}" type="presOf" srcId="{11D7DE08-9095-45C2-A707-12D09DB99965}" destId="{ED1FAE28-130B-4D45-A958-AD1F2E179B14}" srcOrd="0" destOrd="0" presId="urn:microsoft.com/office/officeart/2005/8/layout/radial1"/>
    <dgm:cxn modelId="{030A72D4-4B65-494D-A7D7-92335E888068}" srcId="{D1BB1AC8-FDBF-4610-8E6F-25FF3440F8E5}" destId="{11D7DE08-9095-45C2-A707-12D09DB99965}" srcOrd="0" destOrd="0" parTransId="{BACBEE1D-2E8F-4290-8957-ADC069B723BE}" sibTransId="{848FDD94-A137-4294-90FE-C5C2B6C147E0}"/>
    <dgm:cxn modelId="{1BF30ADC-2653-47A4-AD83-A10E4CD478CD}" type="presOf" srcId="{CA3F03DD-50D0-42EE-93A5-CC4422BB1A35}" destId="{F9EB4042-C68D-45AA-BBC4-C222535D3EC2}" srcOrd="1" destOrd="0" presId="urn:microsoft.com/office/officeart/2005/8/layout/radial1"/>
    <dgm:cxn modelId="{4FEE1BEF-BBFF-49C7-873C-4FEEB55E343D}" srcId="{11D7DE08-9095-45C2-A707-12D09DB99965}" destId="{CC572E30-8D21-4F0F-B68A-D81A4946F32F}" srcOrd="1" destOrd="0" parTransId="{0E75DE8F-C15E-4608-9183-0E6F1C9C5181}" sibTransId="{9D80C400-2AF9-42D6-B11C-6F6DF0E405DE}"/>
    <dgm:cxn modelId="{5E41D752-F3DB-4D4B-8AB4-45DAEADE6996}" type="presParOf" srcId="{11AB2D5C-C026-469D-8237-FF655EFE0255}" destId="{ED1FAE28-130B-4D45-A958-AD1F2E179B14}" srcOrd="0" destOrd="0" presId="urn:microsoft.com/office/officeart/2005/8/layout/radial1"/>
    <dgm:cxn modelId="{CE0A0DBB-A0DB-4CB4-9F7A-7B5F1C80D893}" type="presParOf" srcId="{11AB2D5C-C026-469D-8237-FF655EFE0255}" destId="{EE6A02F8-7AD3-49C1-862C-3E512FEF6C41}" srcOrd="1" destOrd="0" presId="urn:microsoft.com/office/officeart/2005/8/layout/radial1"/>
    <dgm:cxn modelId="{A8F2EB58-B5F7-4BB2-8EFD-D5CF7F175CEF}" type="presParOf" srcId="{EE6A02F8-7AD3-49C1-862C-3E512FEF6C41}" destId="{5D9B98AD-7F24-4822-838D-6C36776BB22E}" srcOrd="0" destOrd="0" presId="urn:microsoft.com/office/officeart/2005/8/layout/radial1"/>
    <dgm:cxn modelId="{EF9F810D-0D6D-43E9-8B9C-B82D438CBBE7}" type="presParOf" srcId="{11AB2D5C-C026-469D-8237-FF655EFE0255}" destId="{691DCB92-80C9-4E55-B6A1-3A9EC951850C}" srcOrd="2" destOrd="0" presId="urn:microsoft.com/office/officeart/2005/8/layout/radial1"/>
    <dgm:cxn modelId="{F8DF661E-0506-4C07-8A8C-55714C188161}" type="presParOf" srcId="{11AB2D5C-C026-469D-8237-FF655EFE0255}" destId="{34C9BCE8-2CCE-4B34-B286-A92629327506}" srcOrd="3" destOrd="0" presId="urn:microsoft.com/office/officeart/2005/8/layout/radial1"/>
    <dgm:cxn modelId="{DBB5D98B-3154-4D7D-9697-473BC9368869}" type="presParOf" srcId="{34C9BCE8-2CCE-4B34-B286-A92629327506}" destId="{4B1E8CC2-78F0-417C-83A3-520D70E8B6D1}" srcOrd="0" destOrd="0" presId="urn:microsoft.com/office/officeart/2005/8/layout/radial1"/>
    <dgm:cxn modelId="{6520D6E5-A3E2-45E2-AB30-52544E5E699D}" type="presParOf" srcId="{11AB2D5C-C026-469D-8237-FF655EFE0255}" destId="{D741B6C6-80F3-4617-BEB9-CC11E78B5959}" srcOrd="4" destOrd="0" presId="urn:microsoft.com/office/officeart/2005/8/layout/radial1"/>
    <dgm:cxn modelId="{1AF6FF5C-E1DA-493F-BC0C-A34F5E9824C4}" type="presParOf" srcId="{11AB2D5C-C026-469D-8237-FF655EFE0255}" destId="{8A94595C-711F-4FD7-9442-B039D990276B}" srcOrd="5" destOrd="0" presId="urn:microsoft.com/office/officeart/2005/8/layout/radial1"/>
    <dgm:cxn modelId="{20DA7D12-092F-48B4-8854-A36523E560C6}" type="presParOf" srcId="{8A94595C-711F-4FD7-9442-B039D990276B}" destId="{F9EB4042-C68D-45AA-BBC4-C222535D3EC2}" srcOrd="0" destOrd="0" presId="urn:microsoft.com/office/officeart/2005/8/layout/radial1"/>
    <dgm:cxn modelId="{15469AAD-AF16-4E43-AB1D-577D9751C4B2}" type="presParOf" srcId="{11AB2D5C-C026-469D-8237-FF655EFE0255}" destId="{87801573-EB82-4C12-9501-FEDAE53A1EA8}" srcOrd="6" destOrd="0" presId="urn:microsoft.com/office/officeart/2005/8/layout/radial1"/>
    <dgm:cxn modelId="{EEAA572D-EDBF-475C-ACF5-B97CB0E28083}" type="presParOf" srcId="{11AB2D5C-C026-469D-8237-FF655EFE0255}" destId="{FABD1203-0E42-46A1-A8D3-75B54ECB4565}" srcOrd="7" destOrd="0" presId="urn:microsoft.com/office/officeart/2005/8/layout/radial1"/>
    <dgm:cxn modelId="{380846FE-7695-4AD6-AC1D-E45A7C29BE16}" type="presParOf" srcId="{FABD1203-0E42-46A1-A8D3-75B54ECB4565}" destId="{2BA535E6-760A-4839-8141-1B33B5409BAB}" srcOrd="0" destOrd="0" presId="urn:microsoft.com/office/officeart/2005/8/layout/radial1"/>
    <dgm:cxn modelId="{2AA440AF-DA37-48B1-BCE1-7221017E83A3}" type="presParOf" srcId="{11AB2D5C-C026-469D-8237-FF655EFE0255}" destId="{AD2FD6D4-B7B2-4C28-AEBD-2F6B0B3540AA}" srcOrd="8" destOrd="0" presId="urn:microsoft.com/office/officeart/2005/8/layout/radial1"/>
    <dgm:cxn modelId="{B455F2B1-1CE2-46FF-A996-86902B598BD2}" type="presParOf" srcId="{11AB2D5C-C026-469D-8237-FF655EFE0255}" destId="{45E46CE5-AAC2-4D34-9E22-F3FFAB3352C8}" srcOrd="9" destOrd="0" presId="urn:microsoft.com/office/officeart/2005/8/layout/radial1"/>
    <dgm:cxn modelId="{A2FE63F9-0AA4-4C42-AF8C-C7CE18349F88}" type="presParOf" srcId="{45E46CE5-AAC2-4D34-9E22-F3FFAB3352C8}" destId="{E063C6D7-096D-4536-9669-00AEE82E01B4}" srcOrd="0" destOrd="0" presId="urn:microsoft.com/office/officeart/2005/8/layout/radial1"/>
    <dgm:cxn modelId="{D9D338E9-BFF2-451D-A438-AAB68D6F9C2B}" type="presParOf" srcId="{11AB2D5C-C026-469D-8237-FF655EFE0255}" destId="{F425F681-480E-4D3A-9E24-FEA6B520DC0D}"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FAE28-130B-4D45-A958-AD1F2E179B14}">
      <dsp:nvSpPr>
        <dsp:cNvPr id="0" name=""/>
        <dsp:cNvSpPr/>
      </dsp:nvSpPr>
      <dsp:spPr>
        <a:xfrm>
          <a:off x="4370077" y="2057396"/>
          <a:ext cx="1524691" cy="1524691"/>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QH th­êng</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 gÆp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gi÷a 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vÕ c©u ghÐp</a:t>
          </a:r>
        </a:p>
      </dsp:txBody>
      <dsp:txXfrm>
        <a:off x="4593363" y="2280682"/>
        <a:ext cx="1078119" cy="1078119"/>
      </dsp:txXfrm>
    </dsp:sp>
    <dsp:sp modelId="{1DAA355C-B19F-408B-958F-FAA4299A7807}">
      <dsp:nvSpPr>
        <dsp:cNvPr id="0" name=""/>
        <dsp:cNvSpPr/>
      </dsp:nvSpPr>
      <dsp:spPr>
        <a:xfrm rot="16179588">
          <a:off x="4937629" y="1855014"/>
          <a:ext cx="378287" cy="26510"/>
        </a:xfrm>
        <a:custGeom>
          <a:avLst/>
          <a:gdLst/>
          <a:ahLst/>
          <a:cxnLst/>
          <a:rect l="0" t="0" r="0" b="0"/>
          <a:pathLst>
            <a:path>
              <a:moveTo>
                <a:pt x="0" y="10202"/>
              </a:moveTo>
              <a:lnTo>
                <a:pt x="965899" y="10202"/>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5117372" y="1877781"/>
        <a:ext cx="0" cy="0"/>
      </dsp:txXfrm>
    </dsp:sp>
    <dsp:sp modelId="{EC211F26-6387-4690-B5BB-7230F09F1D0C}">
      <dsp:nvSpPr>
        <dsp:cNvPr id="0" name=""/>
        <dsp:cNvSpPr/>
      </dsp:nvSpPr>
      <dsp:spPr>
        <a:xfrm>
          <a:off x="3637697" y="154440"/>
          <a:ext cx="2966851" cy="1524691"/>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Nắm</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vững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kiến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thức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cơ</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bản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SGK</a:t>
          </a:r>
        </a:p>
      </dsp:txBody>
      <dsp:txXfrm>
        <a:off x="4072182" y="377726"/>
        <a:ext cx="2097881" cy="1078119"/>
      </dsp:txXfrm>
    </dsp:sp>
    <dsp:sp modelId="{34C9BCE8-2CCE-4B34-B286-A92629327506}">
      <dsp:nvSpPr>
        <dsp:cNvPr id="0" name=""/>
        <dsp:cNvSpPr/>
      </dsp:nvSpPr>
      <dsp:spPr>
        <a:xfrm rot="20511810">
          <a:off x="5839709" y="2461520"/>
          <a:ext cx="691735" cy="26510"/>
        </a:xfrm>
        <a:custGeom>
          <a:avLst/>
          <a:gdLst/>
          <a:ahLst/>
          <a:cxnLst/>
          <a:rect l="0" t="0" r="0" b="0"/>
          <a:pathLst>
            <a:path>
              <a:moveTo>
                <a:pt x="0" y="10202"/>
              </a:moveTo>
              <a:lnTo>
                <a:pt x="847028" y="10202"/>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a:off x="6163760" y="2463723"/>
        <a:ext cx="0" cy="0"/>
      </dsp:txXfrm>
    </dsp:sp>
    <dsp:sp modelId="{D741B6C6-80F3-4617-BEB9-CC11E78B5959}">
      <dsp:nvSpPr>
        <dsp:cNvPr id="0" name=""/>
        <dsp:cNvSpPr/>
      </dsp:nvSpPr>
      <dsp:spPr>
        <a:xfrm>
          <a:off x="6332503" y="1222544"/>
          <a:ext cx="2697301" cy="1524691"/>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Hệ</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thống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kiến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thức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bằng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sơ</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đồ</a:t>
          </a:r>
          <a:endPar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sp:txBody>
      <dsp:txXfrm>
        <a:off x="6727514" y="1445830"/>
        <a:ext cx="1907279" cy="1078119"/>
      </dsp:txXfrm>
    </dsp:sp>
    <dsp:sp modelId="{8A94595C-711F-4FD7-9442-B039D990276B}">
      <dsp:nvSpPr>
        <dsp:cNvPr id="0" name=""/>
        <dsp:cNvSpPr/>
      </dsp:nvSpPr>
      <dsp:spPr>
        <a:xfrm rot="1304802">
          <a:off x="5818444" y="3203829"/>
          <a:ext cx="620184" cy="26510"/>
        </a:xfrm>
        <a:custGeom>
          <a:avLst/>
          <a:gdLst/>
          <a:ahLst/>
          <a:cxnLst/>
          <a:rect l="0" t="0" r="0" b="0"/>
          <a:pathLst>
            <a:path>
              <a:moveTo>
                <a:pt x="0" y="10202"/>
              </a:moveTo>
              <a:lnTo>
                <a:pt x="847877" y="10202"/>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a:off x="6119879" y="3196938"/>
        <a:ext cx="0" cy="0"/>
      </dsp:txXfrm>
    </dsp:sp>
    <dsp:sp modelId="{87801573-EB82-4C12-9501-FEDAE53A1EA8}">
      <dsp:nvSpPr>
        <dsp:cNvPr id="0" name=""/>
        <dsp:cNvSpPr/>
      </dsp:nvSpPr>
      <dsp:spPr>
        <a:xfrm>
          <a:off x="6105847" y="3036731"/>
          <a:ext cx="2963420" cy="1524691"/>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Đọc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kĩ</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câu</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hỏi</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để</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xác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định</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từ</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khóa</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a:t>
          </a:r>
        </a:p>
      </dsp:txBody>
      <dsp:txXfrm>
        <a:off x="6539830" y="3260017"/>
        <a:ext cx="2095454" cy="1078119"/>
      </dsp:txXfrm>
    </dsp:sp>
    <dsp:sp modelId="{FABD1203-0E42-46A1-A8D3-75B54ECB4565}">
      <dsp:nvSpPr>
        <dsp:cNvPr id="0" name=""/>
        <dsp:cNvSpPr/>
      </dsp:nvSpPr>
      <dsp:spPr>
        <a:xfrm rot="5505768">
          <a:off x="4912479" y="3759009"/>
          <a:ext cx="381256" cy="26510"/>
        </a:xfrm>
        <a:custGeom>
          <a:avLst/>
          <a:gdLst/>
          <a:ahLst/>
          <a:cxnLst/>
          <a:rect l="0" t="0" r="0" b="0"/>
          <a:pathLst>
            <a:path>
              <a:moveTo>
                <a:pt x="0" y="10202"/>
              </a:moveTo>
              <a:lnTo>
                <a:pt x="862992" y="10202"/>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5112927" y="3763031"/>
        <a:ext cx="0" cy="0"/>
      </dsp:txXfrm>
    </dsp:sp>
    <dsp:sp modelId="{AD2FD6D4-B7B2-4C28-AEBD-2F6B0B3540AA}">
      <dsp:nvSpPr>
        <dsp:cNvPr id="0" name=""/>
        <dsp:cNvSpPr/>
      </dsp:nvSpPr>
      <dsp:spPr>
        <a:xfrm>
          <a:off x="3580197" y="3962740"/>
          <a:ext cx="2993076" cy="133282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Tuân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thủ</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nguyên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tắc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dễ</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làm</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trước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khó</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làm</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sau</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p>
      </dsp:txBody>
      <dsp:txXfrm>
        <a:off x="4018523" y="4157928"/>
        <a:ext cx="2116424" cy="942448"/>
      </dsp:txXfrm>
    </dsp:sp>
    <dsp:sp modelId="{A3D8084C-948C-4F8C-87B2-50614074E83E}">
      <dsp:nvSpPr>
        <dsp:cNvPr id="0" name=""/>
        <dsp:cNvSpPr/>
      </dsp:nvSpPr>
      <dsp:spPr>
        <a:xfrm rot="9803952">
          <a:off x="3688433" y="3128372"/>
          <a:ext cx="728604" cy="26510"/>
        </a:xfrm>
        <a:custGeom>
          <a:avLst/>
          <a:gdLst/>
          <a:ahLst/>
          <a:cxnLst/>
          <a:rect l="0" t="0" r="0" b="0"/>
          <a:pathLst>
            <a:path>
              <a:moveTo>
                <a:pt x="0" y="10202"/>
              </a:moveTo>
              <a:lnTo>
                <a:pt x="981595" y="10202"/>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4075395" y="3153878"/>
        <a:ext cx="0" cy="0"/>
      </dsp:txXfrm>
    </dsp:sp>
    <dsp:sp modelId="{2BBEC5A6-9556-48A2-985C-AACE42E5894E}">
      <dsp:nvSpPr>
        <dsp:cNvPr id="0" name=""/>
        <dsp:cNvSpPr/>
      </dsp:nvSpPr>
      <dsp:spPr>
        <a:xfrm>
          <a:off x="1076062" y="2783487"/>
          <a:ext cx="2772133" cy="1664688"/>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Dùng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phương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pháp</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loại</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trừ</a:t>
          </a:r>
          <a:endPar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sp:txBody>
      <dsp:txXfrm>
        <a:off x="1482031" y="3027275"/>
        <a:ext cx="1960195" cy="1177112"/>
      </dsp:txXfrm>
    </dsp:sp>
    <dsp:sp modelId="{45E46CE5-AAC2-4D34-9E22-F3FFAB3352C8}">
      <dsp:nvSpPr>
        <dsp:cNvPr id="0" name=""/>
        <dsp:cNvSpPr/>
      </dsp:nvSpPr>
      <dsp:spPr>
        <a:xfrm rot="11929968">
          <a:off x="3700395" y="2442565"/>
          <a:ext cx="730034" cy="26510"/>
        </a:xfrm>
        <a:custGeom>
          <a:avLst/>
          <a:gdLst/>
          <a:ahLst/>
          <a:cxnLst/>
          <a:rect l="0" t="0" r="0" b="0"/>
          <a:pathLst>
            <a:path>
              <a:moveTo>
                <a:pt x="0" y="10202"/>
              </a:moveTo>
              <a:lnTo>
                <a:pt x="937900" y="10202"/>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4076795" y="2478984"/>
        <a:ext cx="0" cy="0"/>
      </dsp:txXfrm>
    </dsp:sp>
    <dsp:sp modelId="{F425F681-480E-4D3A-9E24-FEA6B520DC0D}">
      <dsp:nvSpPr>
        <dsp:cNvPr id="0" name=""/>
        <dsp:cNvSpPr/>
      </dsp:nvSpPr>
      <dsp:spPr>
        <a:xfrm>
          <a:off x="1143002" y="1172208"/>
          <a:ext cx="2788142" cy="1524691"/>
        </a:xfrm>
        <a:prstGeom prst="ellipse">
          <a:avLst/>
        </a:prstGeom>
        <a:solidFill>
          <a:srgbClr val="C8880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Phân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bố</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thời</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gian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và</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không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được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để</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trống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đáp</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án</a:t>
          </a:r>
          <a:endPar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sp:txBody>
      <dsp:txXfrm>
        <a:off x="1551316" y="1395494"/>
        <a:ext cx="1971514" cy="1078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FAE28-130B-4D45-A958-AD1F2E179B14}">
      <dsp:nvSpPr>
        <dsp:cNvPr id="0" name=""/>
        <dsp:cNvSpPr/>
      </dsp:nvSpPr>
      <dsp:spPr>
        <a:xfrm>
          <a:off x="4370077" y="2057396"/>
          <a:ext cx="1524691" cy="1524691"/>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QH th­êng</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 gÆp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gi÷a 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7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vÕ c©u ghÐp</a:t>
          </a:r>
        </a:p>
      </dsp:txBody>
      <dsp:txXfrm>
        <a:off x="4593363" y="2280682"/>
        <a:ext cx="1078119" cy="1078119"/>
      </dsp:txXfrm>
    </dsp:sp>
    <dsp:sp modelId="{1DAA355C-B19F-408B-958F-FAA4299A7807}">
      <dsp:nvSpPr>
        <dsp:cNvPr id="0" name=""/>
        <dsp:cNvSpPr/>
      </dsp:nvSpPr>
      <dsp:spPr>
        <a:xfrm rot="16179588">
          <a:off x="4937629" y="1855014"/>
          <a:ext cx="378287" cy="26510"/>
        </a:xfrm>
        <a:custGeom>
          <a:avLst/>
          <a:gdLst/>
          <a:ahLst/>
          <a:cxnLst/>
          <a:rect l="0" t="0" r="0" b="0"/>
          <a:pathLst>
            <a:path>
              <a:moveTo>
                <a:pt x="0" y="10202"/>
              </a:moveTo>
              <a:lnTo>
                <a:pt x="965899"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5117372" y="1877781"/>
        <a:ext cx="0" cy="0"/>
      </dsp:txXfrm>
    </dsp:sp>
    <dsp:sp modelId="{EC211F26-6387-4690-B5BB-7230F09F1D0C}">
      <dsp:nvSpPr>
        <dsp:cNvPr id="0" name=""/>
        <dsp:cNvSpPr/>
      </dsp:nvSpPr>
      <dsp:spPr>
        <a:xfrm>
          <a:off x="3637697" y="154440"/>
          <a:ext cx="2966851" cy="1524691"/>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Nắm</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vững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kiến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thức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cơ</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bản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SGK</a:t>
          </a:r>
        </a:p>
      </dsp:txBody>
      <dsp:txXfrm>
        <a:off x="4072182" y="377726"/>
        <a:ext cx="2097881" cy="1078119"/>
      </dsp:txXfrm>
    </dsp:sp>
    <dsp:sp modelId="{34C9BCE8-2CCE-4B34-B286-A92629327506}">
      <dsp:nvSpPr>
        <dsp:cNvPr id="0" name=""/>
        <dsp:cNvSpPr/>
      </dsp:nvSpPr>
      <dsp:spPr>
        <a:xfrm rot="20511810">
          <a:off x="5839709" y="2461520"/>
          <a:ext cx="691735" cy="26510"/>
        </a:xfrm>
        <a:custGeom>
          <a:avLst/>
          <a:gdLst/>
          <a:ahLst/>
          <a:cxnLst/>
          <a:rect l="0" t="0" r="0" b="0"/>
          <a:pathLst>
            <a:path>
              <a:moveTo>
                <a:pt x="0" y="10202"/>
              </a:moveTo>
              <a:lnTo>
                <a:pt x="847028"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a:off x="6163760" y="2463723"/>
        <a:ext cx="0" cy="0"/>
      </dsp:txXfrm>
    </dsp:sp>
    <dsp:sp modelId="{D741B6C6-80F3-4617-BEB9-CC11E78B5959}">
      <dsp:nvSpPr>
        <dsp:cNvPr id="0" name=""/>
        <dsp:cNvSpPr/>
      </dsp:nvSpPr>
      <dsp:spPr>
        <a:xfrm>
          <a:off x="6332503" y="1222544"/>
          <a:ext cx="2697301" cy="1524691"/>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Hệ</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thống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kiến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thức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bằng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sơ</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đồ</a:t>
          </a:r>
          <a:endPar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sp:txBody>
      <dsp:txXfrm>
        <a:off x="6727514" y="1445830"/>
        <a:ext cx="1907279" cy="1078119"/>
      </dsp:txXfrm>
    </dsp:sp>
    <dsp:sp modelId="{8A94595C-711F-4FD7-9442-B039D990276B}">
      <dsp:nvSpPr>
        <dsp:cNvPr id="0" name=""/>
        <dsp:cNvSpPr/>
      </dsp:nvSpPr>
      <dsp:spPr>
        <a:xfrm rot="1304802">
          <a:off x="5818444" y="3203829"/>
          <a:ext cx="620184" cy="26510"/>
        </a:xfrm>
        <a:custGeom>
          <a:avLst/>
          <a:gdLst/>
          <a:ahLst/>
          <a:cxnLst/>
          <a:rect l="0" t="0" r="0" b="0"/>
          <a:pathLst>
            <a:path>
              <a:moveTo>
                <a:pt x="0" y="10202"/>
              </a:moveTo>
              <a:lnTo>
                <a:pt x="847877"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a:off x="6119879" y="3196938"/>
        <a:ext cx="0" cy="0"/>
      </dsp:txXfrm>
    </dsp:sp>
    <dsp:sp modelId="{87801573-EB82-4C12-9501-FEDAE53A1EA8}">
      <dsp:nvSpPr>
        <dsp:cNvPr id="0" name=""/>
        <dsp:cNvSpPr/>
      </dsp:nvSpPr>
      <dsp:spPr>
        <a:xfrm>
          <a:off x="6105847" y="3036731"/>
          <a:ext cx="2963420" cy="1524691"/>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Đọc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kĩ</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câu</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hỏi</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để</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xác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định</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từ</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khóa</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a:t>
          </a:r>
        </a:p>
      </dsp:txBody>
      <dsp:txXfrm>
        <a:off x="6539830" y="3260017"/>
        <a:ext cx="2095454" cy="1078119"/>
      </dsp:txXfrm>
    </dsp:sp>
    <dsp:sp modelId="{FABD1203-0E42-46A1-A8D3-75B54ECB4565}">
      <dsp:nvSpPr>
        <dsp:cNvPr id="0" name=""/>
        <dsp:cNvSpPr/>
      </dsp:nvSpPr>
      <dsp:spPr>
        <a:xfrm rot="5505768">
          <a:off x="4912479" y="3759009"/>
          <a:ext cx="381256" cy="26510"/>
        </a:xfrm>
        <a:custGeom>
          <a:avLst/>
          <a:gdLst/>
          <a:ahLst/>
          <a:cxnLst/>
          <a:rect l="0" t="0" r="0" b="0"/>
          <a:pathLst>
            <a:path>
              <a:moveTo>
                <a:pt x="0" y="10202"/>
              </a:moveTo>
              <a:lnTo>
                <a:pt x="862992"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5112927" y="3763031"/>
        <a:ext cx="0" cy="0"/>
      </dsp:txXfrm>
    </dsp:sp>
    <dsp:sp modelId="{AD2FD6D4-B7B2-4C28-AEBD-2F6B0B3540AA}">
      <dsp:nvSpPr>
        <dsp:cNvPr id="0" name=""/>
        <dsp:cNvSpPr/>
      </dsp:nvSpPr>
      <dsp:spPr>
        <a:xfrm>
          <a:off x="3580197" y="3962740"/>
          <a:ext cx="2993076" cy="133282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Tuân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thủ</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nguyên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tắc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dễ</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làm</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trước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khó</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làm</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sau</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p>
      </dsp:txBody>
      <dsp:txXfrm>
        <a:off x="4018523" y="4157928"/>
        <a:ext cx="2116424" cy="942448"/>
      </dsp:txXfrm>
    </dsp:sp>
    <dsp:sp modelId="{A3D8084C-948C-4F8C-87B2-50614074E83E}">
      <dsp:nvSpPr>
        <dsp:cNvPr id="0" name=""/>
        <dsp:cNvSpPr/>
      </dsp:nvSpPr>
      <dsp:spPr>
        <a:xfrm rot="9803952">
          <a:off x="3688433" y="3128372"/>
          <a:ext cx="728604" cy="26510"/>
        </a:xfrm>
        <a:custGeom>
          <a:avLst/>
          <a:gdLst/>
          <a:ahLst/>
          <a:cxnLst/>
          <a:rect l="0" t="0" r="0" b="0"/>
          <a:pathLst>
            <a:path>
              <a:moveTo>
                <a:pt x="0" y="10202"/>
              </a:moveTo>
              <a:lnTo>
                <a:pt x="981595"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4075395" y="3153878"/>
        <a:ext cx="0" cy="0"/>
      </dsp:txXfrm>
    </dsp:sp>
    <dsp:sp modelId="{2BBEC5A6-9556-48A2-985C-AACE42E5894E}">
      <dsp:nvSpPr>
        <dsp:cNvPr id="0" name=""/>
        <dsp:cNvSpPr/>
      </dsp:nvSpPr>
      <dsp:spPr>
        <a:xfrm>
          <a:off x="1076062" y="2783487"/>
          <a:ext cx="2772133" cy="1664688"/>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Dùng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phương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pháp</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loại</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trừ</a:t>
          </a:r>
          <a:endPar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sp:txBody>
      <dsp:txXfrm>
        <a:off x="1482031" y="3027275"/>
        <a:ext cx="1960195" cy="1177112"/>
      </dsp:txXfrm>
    </dsp:sp>
    <dsp:sp modelId="{45E46CE5-AAC2-4D34-9E22-F3FFAB3352C8}">
      <dsp:nvSpPr>
        <dsp:cNvPr id="0" name=""/>
        <dsp:cNvSpPr/>
      </dsp:nvSpPr>
      <dsp:spPr>
        <a:xfrm rot="11929968">
          <a:off x="3700395" y="2442565"/>
          <a:ext cx="730034" cy="26510"/>
        </a:xfrm>
        <a:custGeom>
          <a:avLst/>
          <a:gdLst/>
          <a:ahLst/>
          <a:cxnLst/>
          <a:rect l="0" t="0" r="0" b="0"/>
          <a:pathLst>
            <a:path>
              <a:moveTo>
                <a:pt x="0" y="10202"/>
              </a:moveTo>
              <a:lnTo>
                <a:pt x="937900"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4076795" y="2478984"/>
        <a:ext cx="0" cy="0"/>
      </dsp:txXfrm>
    </dsp:sp>
    <dsp:sp modelId="{F425F681-480E-4D3A-9E24-FEA6B520DC0D}">
      <dsp:nvSpPr>
        <dsp:cNvPr id="0" name=""/>
        <dsp:cNvSpPr/>
      </dsp:nvSpPr>
      <dsp:spPr>
        <a:xfrm>
          <a:off x="1143002" y="1172208"/>
          <a:ext cx="2788142" cy="1524691"/>
        </a:xfrm>
        <a:prstGeom prst="ellipse">
          <a:avLst/>
        </a:prstGeom>
        <a:solidFill>
          <a:srgbClr val="C888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Phân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bố</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thời</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gian</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và</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không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được</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để</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bỏ</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trống</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đáp</a:t>
          </a:r>
          <a:r>
            <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chemeClr val="bg1"/>
              </a:solidFill>
              <a:effectLst/>
              <a:latin typeface="Times New Roman" panose="02020603050405020304" pitchFamily="18" charset="0"/>
              <a:ea typeface="+mn-ea"/>
              <a:cs typeface="Times New Roman" panose="02020603050405020304" pitchFamily="18" charset="0"/>
            </a:rPr>
            <a:t>án</a:t>
          </a:r>
          <a:endParaRPr kumimoji="0" lang="en-US" altLang="en-US" sz="2000" b="1" i="0" u="none" strike="noStrike" kern="1200" cap="none" normalizeH="0" baseline="0" dirty="0">
            <a:ln/>
            <a:solidFill>
              <a:schemeClr val="bg1"/>
            </a:solidFill>
            <a:effectLst/>
            <a:latin typeface="Times New Roman" panose="02020603050405020304" pitchFamily="18" charset="0"/>
            <a:ea typeface="+mn-ea"/>
            <a:cs typeface="Times New Roman" panose="02020603050405020304" pitchFamily="18" charset="0"/>
          </a:endParaRPr>
        </a:p>
      </dsp:txBody>
      <dsp:txXfrm>
        <a:off x="1551316" y="1395494"/>
        <a:ext cx="1971514" cy="1078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FAE28-130B-4D45-A958-AD1F2E179B14}">
      <dsp:nvSpPr>
        <dsp:cNvPr id="0" name=""/>
        <dsp:cNvSpPr/>
      </dsp:nvSpPr>
      <dsp:spPr>
        <a:xfrm>
          <a:off x="4347965" y="2117461"/>
          <a:ext cx="1640046" cy="1640046"/>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8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8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QH th­êng</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8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 gÆp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8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gi÷a 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800" b="0" i="0" u="none" strike="noStrike" kern="1200" cap="none" normalizeH="0" baseline="0">
              <a:ln/>
              <a:solidFill>
                <a:sysClr val="window" lastClr="FFFFFF"/>
              </a:solidFill>
              <a:effectLst>
                <a:outerShdw blurRad="38100" dist="38100" dir="2700000" algn="tl">
                  <a:srgbClr val="FFFFFF"/>
                </a:outerShdw>
              </a:effectLst>
              <a:latin typeface=".VnTime" panose="020B7200000000000000" pitchFamily="34" charset="0"/>
              <a:ea typeface="+mn-ea"/>
              <a:cs typeface="+mn-cs"/>
            </a:rPr>
            <a:t>vÕ c©u ghÐp</a:t>
          </a:r>
        </a:p>
      </dsp:txBody>
      <dsp:txXfrm>
        <a:off x="4588144" y="2357640"/>
        <a:ext cx="1159688" cy="1159688"/>
      </dsp:txXfrm>
    </dsp:sp>
    <dsp:sp modelId="{EE6A02F8-7AD3-49C1-862C-3E512FEF6C41}">
      <dsp:nvSpPr>
        <dsp:cNvPr id="0" name=""/>
        <dsp:cNvSpPr/>
      </dsp:nvSpPr>
      <dsp:spPr>
        <a:xfrm rot="16263828">
          <a:off x="5018922" y="1935975"/>
          <a:ext cx="334797" cy="28515"/>
        </a:xfrm>
        <a:custGeom>
          <a:avLst/>
          <a:gdLst/>
          <a:ahLst/>
          <a:cxnLst/>
          <a:rect l="0" t="0" r="0" b="0"/>
          <a:pathLst>
            <a:path>
              <a:moveTo>
                <a:pt x="0" y="10202"/>
              </a:moveTo>
              <a:lnTo>
                <a:pt x="1059115"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a:off x="5177797" y="1958444"/>
        <a:ext cx="0" cy="0"/>
      </dsp:txXfrm>
    </dsp:sp>
    <dsp:sp modelId="{691DCB92-80C9-4E55-B6A1-3A9EC951850C}">
      <dsp:nvSpPr>
        <dsp:cNvPr id="0" name=""/>
        <dsp:cNvSpPr/>
      </dsp:nvSpPr>
      <dsp:spPr>
        <a:xfrm>
          <a:off x="3997047" y="447670"/>
          <a:ext cx="2409556" cy="1335227"/>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Sống</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có</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lí</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tưởng</a:t>
          </a:r>
          <a:endPar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endParaRPr>
        </a:p>
      </dsp:txBody>
      <dsp:txXfrm>
        <a:off x="4349918" y="643209"/>
        <a:ext cx="1703814" cy="944149"/>
      </dsp:txXfrm>
    </dsp:sp>
    <dsp:sp modelId="{34C9BCE8-2CCE-4B34-B286-A92629327506}">
      <dsp:nvSpPr>
        <dsp:cNvPr id="0" name=""/>
        <dsp:cNvSpPr/>
      </dsp:nvSpPr>
      <dsp:spPr>
        <a:xfrm rot="20968394">
          <a:off x="5968950" y="2716307"/>
          <a:ext cx="625142" cy="28515"/>
        </a:xfrm>
        <a:custGeom>
          <a:avLst/>
          <a:gdLst/>
          <a:ahLst/>
          <a:cxnLst/>
          <a:rect l="0" t="0" r="0" b="0"/>
          <a:pathLst>
            <a:path>
              <a:moveTo>
                <a:pt x="0" y="10202"/>
              </a:moveTo>
              <a:lnTo>
                <a:pt x="847028"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a:off x="6263300" y="2718055"/>
        <a:ext cx="0" cy="0"/>
      </dsp:txXfrm>
    </dsp:sp>
    <dsp:sp modelId="{D741B6C6-80F3-4617-BEB9-CC11E78B5959}">
      <dsp:nvSpPr>
        <dsp:cNvPr id="0" name=""/>
        <dsp:cNvSpPr/>
      </dsp:nvSpPr>
      <dsp:spPr>
        <a:xfrm>
          <a:off x="6537732" y="1857372"/>
          <a:ext cx="2152380" cy="1251207"/>
        </a:xfrm>
        <a:prstGeom prst="ellipse">
          <a:avLst/>
        </a:prstGeom>
        <a:solidFill>
          <a:schemeClr val="accent2"/>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Khoan</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dung</a:t>
          </a:r>
        </a:p>
      </dsp:txBody>
      <dsp:txXfrm>
        <a:off x="6852941" y="2040607"/>
        <a:ext cx="1521962" cy="884737"/>
      </dsp:txXfrm>
    </dsp:sp>
    <dsp:sp modelId="{8A94595C-711F-4FD7-9442-B039D990276B}">
      <dsp:nvSpPr>
        <dsp:cNvPr id="0" name=""/>
        <dsp:cNvSpPr/>
      </dsp:nvSpPr>
      <dsp:spPr>
        <a:xfrm rot="2253290">
          <a:off x="5750042" y="3623163"/>
          <a:ext cx="656632" cy="28515"/>
        </a:xfrm>
        <a:custGeom>
          <a:avLst/>
          <a:gdLst/>
          <a:ahLst/>
          <a:cxnLst/>
          <a:rect l="0" t="0" r="0" b="0"/>
          <a:pathLst>
            <a:path>
              <a:moveTo>
                <a:pt x="0" y="10202"/>
              </a:moveTo>
              <a:lnTo>
                <a:pt x="847877"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a:off x="6075349" y="3614401"/>
        <a:ext cx="0" cy="0"/>
      </dsp:txXfrm>
    </dsp:sp>
    <dsp:sp modelId="{87801573-EB82-4C12-9501-FEDAE53A1EA8}">
      <dsp:nvSpPr>
        <dsp:cNvPr id="0" name=""/>
        <dsp:cNvSpPr/>
      </dsp:nvSpPr>
      <dsp:spPr>
        <a:xfrm>
          <a:off x="5978247" y="3648074"/>
          <a:ext cx="2162844" cy="1487653"/>
        </a:xfrm>
        <a:prstGeom prst="ellipse">
          <a:avLst/>
        </a:prstGeom>
        <a:solidFill>
          <a:srgbClr val="60A5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Tích</a:t>
          </a:r>
          <a:r>
            <a:rPr kumimoji="0" lang="en-US" altLang="en-US" sz="20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cực</a:t>
          </a:r>
          <a:r>
            <a:rPr kumimoji="0" lang="en-US" altLang="en-US" sz="20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tham</a:t>
          </a:r>
          <a:r>
            <a:rPr kumimoji="0" lang="en-US" altLang="en-US" sz="20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gia</a:t>
          </a:r>
          <a:r>
            <a:rPr kumimoji="0" lang="en-US" altLang="en-US" sz="20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các</a:t>
          </a:r>
          <a:r>
            <a:rPr kumimoji="0" lang="en-US" altLang="en-US" sz="20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hoạt</a:t>
          </a:r>
          <a:r>
            <a:rPr kumimoji="0" lang="en-US" altLang="en-US" sz="20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động</a:t>
          </a:r>
          <a:r>
            <a:rPr kumimoji="0" lang="en-US" altLang="en-US" sz="20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cộng</a:t>
          </a:r>
          <a:r>
            <a:rPr kumimoji="0" lang="en-US" altLang="en-US" sz="20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đồng</a:t>
          </a:r>
          <a:endParaRPr kumimoji="0" lang="en-US" altLang="en-US" sz="20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endParaRPr>
        </a:p>
      </dsp:txBody>
      <dsp:txXfrm>
        <a:off x="6294988" y="3865936"/>
        <a:ext cx="1529362" cy="1051929"/>
      </dsp:txXfrm>
    </dsp:sp>
    <dsp:sp modelId="{FABD1203-0E42-46A1-A8D3-75B54ECB4565}">
      <dsp:nvSpPr>
        <dsp:cNvPr id="0" name=""/>
        <dsp:cNvSpPr/>
      </dsp:nvSpPr>
      <dsp:spPr>
        <a:xfrm rot="8682012">
          <a:off x="3958829" y="3568867"/>
          <a:ext cx="594564" cy="28515"/>
        </a:xfrm>
        <a:custGeom>
          <a:avLst/>
          <a:gdLst/>
          <a:ahLst/>
          <a:cxnLst/>
          <a:rect l="0" t="0" r="0" b="0"/>
          <a:pathLst>
            <a:path>
              <a:moveTo>
                <a:pt x="0" y="10202"/>
              </a:moveTo>
              <a:lnTo>
                <a:pt x="862992"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4276831" y="3586666"/>
        <a:ext cx="0" cy="0"/>
      </dsp:txXfrm>
    </dsp:sp>
    <dsp:sp modelId="{AD2FD6D4-B7B2-4C28-AEBD-2F6B0B3540AA}">
      <dsp:nvSpPr>
        <dsp:cNvPr id="0" name=""/>
        <dsp:cNvSpPr/>
      </dsp:nvSpPr>
      <dsp:spPr>
        <a:xfrm>
          <a:off x="2015844" y="3571873"/>
          <a:ext cx="2411212" cy="1487653"/>
        </a:xfrm>
        <a:prstGeom prst="ellipse">
          <a:avLst/>
        </a:prstGeom>
        <a:solidFill>
          <a:schemeClr val="accent6">
            <a:lumMod val="75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Khách</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quan</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và</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công</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bằng</a:t>
          </a:r>
          <a:endPar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endParaRPr>
        </a:p>
      </dsp:txBody>
      <dsp:txXfrm>
        <a:off x="2368958" y="3789735"/>
        <a:ext cx="1704984" cy="1051929"/>
      </dsp:txXfrm>
    </dsp:sp>
    <dsp:sp modelId="{45E46CE5-AAC2-4D34-9E22-F3FFAB3352C8}">
      <dsp:nvSpPr>
        <dsp:cNvPr id="0" name=""/>
        <dsp:cNvSpPr/>
      </dsp:nvSpPr>
      <dsp:spPr>
        <a:xfrm rot="11658190">
          <a:off x="3767197" y="2644579"/>
          <a:ext cx="615730" cy="28515"/>
        </a:xfrm>
        <a:custGeom>
          <a:avLst/>
          <a:gdLst/>
          <a:ahLst/>
          <a:cxnLst/>
          <a:rect l="0" t="0" r="0" b="0"/>
          <a:pathLst>
            <a:path>
              <a:moveTo>
                <a:pt x="0" y="10202"/>
              </a:moveTo>
              <a:lnTo>
                <a:pt x="937900" y="10202"/>
              </a:lnTo>
            </a:path>
          </a:pathLst>
        </a:custGeom>
        <a:noFill/>
        <a:ln w="25400" cap="flat" cmpd="sng" algn="ctr">
          <a:solidFill>
            <a:srgbClr val="C0504D">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solidFill>
              <a:sysClr val="windowText" lastClr="000000">
                <a:hueOff val="0"/>
                <a:satOff val="0"/>
                <a:lumOff val="0"/>
                <a:alphaOff val="0"/>
              </a:sysClr>
            </a:solidFill>
            <a:latin typeface="Calibri"/>
            <a:ea typeface="+mn-ea"/>
            <a:cs typeface="+mn-cs"/>
          </a:endParaRPr>
        </a:p>
      </dsp:txBody>
      <dsp:txXfrm rot="10800000">
        <a:off x="4086175" y="2677555"/>
        <a:ext cx="0" cy="0"/>
      </dsp:txXfrm>
    </dsp:sp>
    <dsp:sp modelId="{F425F681-480E-4D3A-9E24-FEA6B520DC0D}">
      <dsp:nvSpPr>
        <dsp:cNvPr id="0" name=""/>
        <dsp:cNvSpPr/>
      </dsp:nvSpPr>
      <dsp:spPr>
        <a:xfrm>
          <a:off x="1743263" y="1704972"/>
          <a:ext cx="2119366" cy="125906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Bảo</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vệ</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hòa</a:t>
          </a:r>
          <a:r>
            <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normalizeH="0" baseline="0" dirty="0" err="1">
              <a:ln/>
              <a:solidFill>
                <a:sysClr val="window" lastClr="FFFFFF"/>
              </a:solidFill>
              <a:effectLst/>
              <a:latin typeface="Times New Roman" panose="02020603050405020304" pitchFamily="18" charset="0"/>
              <a:ea typeface="+mn-ea"/>
              <a:cs typeface="Times New Roman" panose="02020603050405020304" pitchFamily="18" charset="0"/>
            </a:rPr>
            <a:t>bình</a:t>
          </a:r>
          <a:endParaRPr kumimoji="0" lang="en-US" altLang="en-US" sz="2400" b="1" i="0" u="none" strike="noStrike" kern="1200" cap="none" normalizeH="0" baseline="0" dirty="0">
            <a:ln/>
            <a:solidFill>
              <a:sysClr val="window" lastClr="FFFFFF"/>
            </a:solidFill>
            <a:effectLst/>
            <a:latin typeface="Times New Roman" panose="02020603050405020304" pitchFamily="18" charset="0"/>
            <a:ea typeface="+mn-ea"/>
            <a:cs typeface="Times New Roman" panose="02020603050405020304" pitchFamily="18" charset="0"/>
          </a:endParaRPr>
        </a:p>
      </dsp:txBody>
      <dsp:txXfrm>
        <a:off x="2053637" y="1889358"/>
        <a:ext cx="1498618" cy="89029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8728B7-6B94-4D4F-B57E-F3DDEAB801D6}"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E0E48-686A-244D-925C-4DAEACA8EB22}" type="slidenum">
              <a:rPr lang="en-US" smtClean="0"/>
              <a:t>‹#›</a:t>
            </a:fld>
            <a:endParaRPr lang="en-US"/>
          </a:p>
        </p:txBody>
      </p:sp>
    </p:spTree>
    <p:extLst>
      <p:ext uri="{BB962C8B-B14F-4D97-AF65-F5344CB8AC3E}">
        <p14:creationId xmlns:p14="http://schemas.microsoft.com/office/powerpoint/2010/main" val="1661892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a:extLst>
            <a:ext uri="{FF2B5EF4-FFF2-40B4-BE49-F238E27FC236}">
              <a16:creationId xmlns:a16="http://schemas.microsoft.com/office/drawing/2014/main" id="{FDCC6669-F3F9-FC47-2860-A2549F9EEAF9}"/>
            </a:ext>
          </a:extLst>
        </p:cNvPr>
        <p:cNvGrpSpPr/>
        <p:nvPr/>
      </p:nvGrpSpPr>
      <p:grpSpPr>
        <a:xfrm>
          <a:off x="0" y="0"/>
          <a:ext cx="0" cy="0"/>
          <a:chOff x="0" y="0"/>
          <a:chExt cx="0" cy="0"/>
        </a:xfrm>
      </p:grpSpPr>
      <p:sp>
        <p:nvSpPr>
          <p:cNvPr id="960" name="Google Shape;960;g97c78d6248_0_489:notes">
            <a:extLst>
              <a:ext uri="{FF2B5EF4-FFF2-40B4-BE49-F238E27FC236}">
                <a16:creationId xmlns:a16="http://schemas.microsoft.com/office/drawing/2014/main" id="{80E2C7E7-9D35-6149-CD07-4EEE0750CD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97c78d6248_0_489:notes">
            <a:extLst>
              <a:ext uri="{FF2B5EF4-FFF2-40B4-BE49-F238E27FC236}">
                <a16:creationId xmlns:a16="http://schemas.microsoft.com/office/drawing/2014/main" id="{ACE4BC7F-D567-81D6-8AB0-360860E59B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07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a:extLst>
            <a:ext uri="{FF2B5EF4-FFF2-40B4-BE49-F238E27FC236}">
              <a16:creationId xmlns:a16="http://schemas.microsoft.com/office/drawing/2014/main" id="{2215BB0D-4434-07DA-CEEB-EE14752EA8C4}"/>
            </a:ext>
          </a:extLst>
        </p:cNvPr>
        <p:cNvGrpSpPr/>
        <p:nvPr/>
      </p:nvGrpSpPr>
      <p:grpSpPr>
        <a:xfrm>
          <a:off x="0" y="0"/>
          <a:ext cx="0" cy="0"/>
          <a:chOff x="0" y="0"/>
          <a:chExt cx="0" cy="0"/>
        </a:xfrm>
      </p:grpSpPr>
      <p:sp>
        <p:nvSpPr>
          <p:cNvPr id="960" name="Google Shape;960;g97c78d6248_0_489:notes">
            <a:extLst>
              <a:ext uri="{FF2B5EF4-FFF2-40B4-BE49-F238E27FC236}">
                <a16:creationId xmlns:a16="http://schemas.microsoft.com/office/drawing/2014/main" id="{01E73F91-068F-A2A6-4E60-94F54A51BE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97c78d6248_0_489:notes">
            <a:extLst>
              <a:ext uri="{FF2B5EF4-FFF2-40B4-BE49-F238E27FC236}">
                <a16:creationId xmlns:a16="http://schemas.microsoft.com/office/drawing/2014/main" id="{654C30E9-B406-0BB3-2171-2A78EC01A8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820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a:extLst>
            <a:ext uri="{FF2B5EF4-FFF2-40B4-BE49-F238E27FC236}">
              <a16:creationId xmlns:a16="http://schemas.microsoft.com/office/drawing/2014/main" id="{9B0B9B73-AA58-CD51-5357-B4FC150CE39D}"/>
            </a:ext>
          </a:extLst>
        </p:cNvPr>
        <p:cNvGrpSpPr/>
        <p:nvPr/>
      </p:nvGrpSpPr>
      <p:grpSpPr>
        <a:xfrm>
          <a:off x="0" y="0"/>
          <a:ext cx="0" cy="0"/>
          <a:chOff x="0" y="0"/>
          <a:chExt cx="0" cy="0"/>
        </a:xfrm>
      </p:grpSpPr>
      <p:sp>
        <p:nvSpPr>
          <p:cNvPr id="960" name="Google Shape;960;g97c78d6248_0_489:notes">
            <a:extLst>
              <a:ext uri="{FF2B5EF4-FFF2-40B4-BE49-F238E27FC236}">
                <a16:creationId xmlns:a16="http://schemas.microsoft.com/office/drawing/2014/main" id="{86E6DC96-477F-1121-CE9E-7DD42EB483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97c78d6248_0_489:notes">
            <a:extLst>
              <a:ext uri="{FF2B5EF4-FFF2-40B4-BE49-F238E27FC236}">
                <a16:creationId xmlns:a16="http://schemas.microsoft.com/office/drawing/2014/main" id="{60DE2441-E33A-8235-15A2-07D6769C75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32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97c78d624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97c78d624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84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D2BF-908D-B4E2-E626-FA2FC158D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5C38E-F4AF-13A2-DF8F-D2EC127EC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AAE59-E84A-C1A0-C615-68EC644FA5C2}"/>
              </a:ext>
            </a:extLst>
          </p:cNvPr>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Vũ Thị Ánh Tuyết-THCS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Tô</a:t>
            </a: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Hiệu</a:t>
            </a: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Lê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Chân</a:t>
            </a: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Hải</a:t>
            </a: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Phòng</a:t>
            </a:r>
            <a:endPar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a:p>
            <a:endParaRPr lang="en-US" dirty="0"/>
          </a:p>
        </p:txBody>
      </p:sp>
      <p:sp>
        <p:nvSpPr>
          <p:cNvPr id="4" name="Slide Number Placeholder 3">
            <a:extLst>
              <a:ext uri="{FF2B5EF4-FFF2-40B4-BE49-F238E27FC236}">
                <a16:creationId xmlns:a16="http://schemas.microsoft.com/office/drawing/2014/main" id="{E429769C-87AE-E4CF-C1AF-F94FD8D49B16}"/>
              </a:ext>
            </a:extLst>
          </p:cNvPr>
          <p:cNvSpPr>
            <a:spLocks noGrp="1"/>
          </p:cNvSpPr>
          <p:nvPr>
            <p:ph type="sldNum" sz="quarter" idx="5"/>
          </p:nvPr>
        </p:nvSpPr>
        <p:spPr/>
        <p:txBody>
          <a:bodyPr/>
          <a:lstStyle/>
          <a:p>
            <a:fld id="{AF8BDD16-1C53-4D5E-9791-1FC90A47500E}" type="slidenum">
              <a:rPr lang="vi-VN" smtClean="0"/>
              <a:pPr/>
              <a:t>26</a:t>
            </a:fld>
            <a:endParaRPr lang="vi-VN"/>
          </a:p>
        </p:txBody>
      </p:sp>
    </p:spTree>
    <p:extLst>
      <p:ext uri="{BB962C8B-B14F-4D97-AF65-F5344CB8AC3E}">
        <p14:creationId xmlns:p14="http://schemas.microsoft.com/office/powerpoint/2010/main" val="294194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E0E48-686A-244D-925C-4DAEACA8EB22}" type="slidenum">
              <a:rPr lang="en-US" smtClean="0"/>
              <a:t>27</a:t>
            </a:fld>
            <a:endParaRPr lang="en-US"/>
          </a:p>
        </p:txBody>
      </p:sp>
    </p:spTree>
    <p:extLst>
      <p:ext uri="{BB962C8B-B14F-4D97-AF65-F5344CB8AC3E}">
        <p14:creationId xmlns:p14="http://schemas.microsoft.com/office/powerpoint/2010/main" val="3137768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Vũ Thị Ánh Tuyết-THCS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Tô</a:t>
            </a: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Hiệu</a:t>
            </a: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Lê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Chân</a:t>
            </a: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Hải</a:t>
            </a:r>
            <a:r>
              <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9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Phòng</a:t>
            </a:r>
            <a:endParaRPr kumimoji="0" lang="en-US" sz="9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a:p>
            <a:endParaRPr lang="en-US" dirty="0"/>
          </a:p>
        </p:txBody>
      </p:sp>
      <p:sp>
        <p:nvSpPr>
          <p:cNvPr id="4" name="Slide Number Placeholder 3"/>
          <p:cNvSpPr>
            <a:spLocks noGrp="1"/>
          </p:cNvSpPr>
          <p:nvPr>
            <p:ph type="sldNum" sz="quarter" idx="5"/>
          </p:nvPr>
        </p:nvSpPr>
        <p:spPr/>
        <p:txBody>
          <a:bodyPr/>
          <a:lstStyle/>
          <a:p>
            <a:fld id="{AF8BDD16-1C53-4D5E-9791-1FC90A47500E}" type="slidenum">
              <a:rPr lang="vi-VN" smtClean="0"/>
              <a:pPr/>
              <a:t>33</a:t>
            </a:fld>
            <a:endParaRPr lang="vi-VN"/>
          </a:p>
        </p:txBody>
      </p:sp>
    </p:spTree>
    <p:extLst>
      <p:ext uri="{BB962C8B-B14F-4D97-AF65-F5344CB8AC3E}">
        <p14:creationId xmlns:p14="http://schemas.microsoft.com/office/powerpoint/2010/main" val="2355420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809410-5B63-4C2A-8DF6-72E6B1D794AA}" type="slidenum">
              <a:rPr lang="zh-CN" altLang="en-US" smtClean="0"/>
              <a:t>36</a:t>
            </a:fld>
            <a:endParaRPr lang="zh-CN" altLang="en-US"/>
          </a:p>
        </p:txBody>
      </p:sp>
    </p:spTree>
    <p:extLst>
      <p:ext uri="{BB962C8B-B14F-4D97-AF65-F5344CB8AC3E}">
        <p14:creationId xmlns:p14="http://schemas.microsoft.com/office/powerpoint/2010/main" val="3914967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8BDD16-1C53-4D5E-9791-1FC90A47500E}" type="slidenum">
              <a:rPr lang="vi-VN" smtClean="0"/>
              <a:pPr/>
              <a:t>40</a:t>
            </a:fld>
            <a:endParaRPr lang="vi-VN"/>
          </a:p>
        </p:txBody>
      </p:sp>
    </p:spTree>
    <p:extLst>
      <p:ext uri="{BB962C8B-B14F-4D97-AF65-F5344CB8AC3E}">
        <p14:creationId xmlns:p14="http://schemas.microsoft.com/office/powerpoint/2010/main" val="162661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pPr>
                <a:defRPr/>
              </a:pPr>
              <a:t>12/16/2024</a:t>
            </a:fld>
            <a:endParaRPr lang="en-US"/>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pPr>
                <a:defRPr/>
              </a:pPr>
              <a:t>‹#›</a:t>
            </a:fld>
            <a:endParaRPr lang="en-US"/>
          </a:p>
        </p:txBody>
      </p:sp>
    </p:spTree>
    <p:extLst>
      <p:ext uri="{BB962C8B-B14F-4D97-AF65-F5344CB8AC3E}">
        <p14:creationId xmlns:p14="http://schemas.microsoft.com/office/powerpoint/2010/main" val="892214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128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517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57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12/16/2024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75340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468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503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29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429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714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93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pPr>
                <a:defRPr/>
              </a:pPr>
              <a:t>‹#›</a:t>
            </a:fld>
            <a:endParaRPr lang="en-US"/>
          </a:p>
        </p:txBody>
      </p:sp>
    </p:spTree>
    <p:extLst>
      <p:ext uri="{BB962C8B-B14F-4D97-AF65-F5344CB8AC3E}">
        <p14:creationId xmlns:p14="http://schemas.microsoft.com/office/powerpoint/2010/main" val="549867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262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35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93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266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311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004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cs typeface="+mn-cs"/>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cs typeface="+mn-cs"/>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cs typeface="+mn-cs"/>
              </a:rPr>
              <a:pPr defTabSz="816262" fontAlgn="auto">
                <a:spcBef>
                  <a:spcPts val="0"/>
                </a:spcBef>
                <a:spcAft>
                  <a:spcPts val="0"/>
                </a:spcAft>
              </a:pPr>
              <a:t>‹#›</a:t>
            </a:fld>
            <a:endParaRPr lang="en-US" sz="1600">
              <a:solidFill>
                <a:prstClr val="black"/>
              </a:solidFill>
              <a:latin typeface="Calibri"/>
              <a:cs typeface="+mn-cs"/>
            </a:endParaRPr>
          </a:p>
        </p:txBody>
      </p:sp>
    </p:spTree>
    <p:extLst>
      <p:ext uri="{BB962C8B-B14F-4D97-AF65-F5344CB8AC3E}">
        <p14:creationId xmlns:p14="http://schemas.microsoft.com/office/powerpoint/2010/main" val="3437965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226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1938676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C142A1D-5183-F704-7F95-28FEDD588E21}"/>
              </a:ext>
            </a:extLst>
          </p:cNvPr>
          <p:cNvSpPr>
            <a:spLocks noGrp="1"/>
          </p:cNvSpPr>
          <p:nvPr>
            <p:ph type="dt" sz="half" idx="10"/>
          </p:nvPr>
        </p:nvSpPr>
        <p:spPr/>
        <p:txBody>
          <a:bodyPr/>
          <a:lstStyle>
            <a:lvl1pPr>
              <a:defRPr/>
            </a:lvl1pPr>
          </a:lstStyle>
          <a:p>
            <a:pPr>
              <a:defRPr/>
            </a:pPr>
            <a:fld id="{ACCD5874-B1B6-481E-9248-C0F9468552BC}" type="datetimeFigureOut">
              <a:rPr lang="vi-VN"/>
              <a:pPr>
                <a:defRPr/>
              </a:pPr>
              <a:t>16/12/2024</a:t>
            </a:fld>
            <a:endParaRPr lang="vi-VN"/>
          </a:p>
        </p:txBody>
      </p:sp>
      <p:sp>
        <p:nvSpPr>
          <p:cNvPr id="5" name="Footer Placeholder 4">
            <a:extLst>
              <a:ext uri="{FF2B5EF4-FFF2-40B4-BE49-F238E27FC236}">
                <a16:creationId xmlns:a16="http://schemas.microsoft.com/office/drawing/2014/main" id="{5A749546-8E89-B62E-5662-C7D945F61F9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F2E656C-A17F-D504-9A70-8B301F267E31}"/>
              </a:ext>
            </a:extLst>
          </p:cNvPr>
          <p:cNvSpPr>
            <a:spLocks noGrp="1"/>
          </p:cNvSpPr>
          <p:nvPr>
            <p:ph type="sldNum" sz="quarter" idx="12"/>
          </p:nvPr>
        </p:nvSpPr>
        <p:spPr/>
        <p:txBody>
          <a:bodyPr/>
          <a:lstStyle>
            <a:lvl1pPr>
              <a:defRPr/>
            </a:lvl1pPr>
          </a:lstStyle>
          <a:p>
            <a:pPr>
              <a:defRPr/>
            </a:pPr>
            <a:fld id="{E7A3DF57-1070-4988-AA19-3F33FA1A5A28}" type="slidenum">
              <a:rPr lang="vi-VN" altLang="en-US"/>
              <a:pPr>
                <a:defRPr/>
              </a:pPr>
              <a:t>‹#›</a:t>
            </a:fld>
            <a:endParaRPr lang="vi-VN" altLang="en-US"/>
          </a:p>
        </p:txBody>
      </p:sp>
    </p:spTree>
    <p:extLst>
      <p:ext uri="{BB962C8B-B14F-4D97-AF65-F5344CB8AC3E}">
        <p14:creationId xmlns:p14="http://schemas.microsoft.com/office/powerpoint/2010/main" val="171875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3272811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290C266-B89F-F61D-1E2D-A90CF8BF350D}"/>
              </a:ext>
            </a:extLst>
          </p:cNvPr>
          <p:cNvSpPr>
            <a:spLocks noGrp="1"/>
          </p:cNvSpPr>
          <p:nvPr>
            <p:ph type="dt" sz="half" idx="10"/>
          </p:nvPr>
        </p:nvSpPr>
        <p:spPr/>
        <p:txBody>
          <a:bodyPr/>
          <a:lstStyle>
            <a:lvl1pPr>
              <a:defRPr/>
            </a:lvl1pPr>
          </a:lstStyle>
          <a:p>
            <a:pPr>
              <a:defRPr/>
            </a:pPr>
            <a:fld id="{3A094F61-8DF9-4EF5-AD41-58F0B4F29B18}" type="datetimeFigureOut">
              <a:rPr lang="vi-VN"/>
              <a:pPr>
                <a:defRPr/>
              </a:pPr>
              <a:t>16/12/2024</a:t>
            </a:fld>
            <a:endParaRPr lang="vi-VN"/>
          </a:p>
        </p:txBody>
      </p:sp>
      <p:sp>
        <p:nvSpPr>
          <p:cNvPr id="5" name="Footer Placeholder 4">
            <a:extLst>
              <a:ext uri="{FF2B5EF4-FFF2-40B4-BE49-F238E27FC236}">
                <a16:creationId xmlns:a16="http://schemas.microsoft.com/office/drawing/2014/main" id="{83E6ADFA-6885-AAC1-D08E-AD160023FC4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2F474200-EDE0-ACC8-ADF7-04CA15692689}"/>
              </a:ext>
            </a:extLst>
          </p:cNvPr>
          <p:cNvSpPr>
            <a:spLocks noGrp="1"/>
          </p:cNvSpPr>
          <p:nvPr>
            <p:ph type="sldNum" sz="quarter" idx="12"/>
          </p:nvPr>
        </p:nvSpPr>
        <p:spPr/>
        <p:txBody>
          <a:bodyPr/>
          <a:lstStyle>
            <a:lvl1pPr>
              <a:defRPr/>
            </a:lvl1pPr>
          </a:lstStyle>
          <a:p>
            <a:pPr>
              <a:defRPr/>
            </a:pPr>
            <a:fld id="{5542DDF9-2F95-4936-A744-DFCB40611498}" type="slidenum">
              <a:rPr lang="vi-VN" altLang="en-US"/>
              <a:pPr>
                <a:defRPr/>
              </a:pPr>
              <a:t>‹#›</a:t>
            </a:fld>
            <a:endParaRPr lang="vi-VN" altLang="en-US"/>
          </a:p>
        </p:txBody>
      </p:sp>
    </p:spTree>
    <p:extLst>
      <p:ext uri="{BB962C8B-B14F-4D97-AF65-F5344CB8AC3E}">
        <p14:creationId xmlns:p14="http://schemas.microsoft.com/office/powerpoint/2010/main" val="4048403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AD25B1-B2F1-6AFB-9789-F5BCE8A64E83}"/>
              </a:ext>
            </a:extLst>
          </p:cNvPr>
          <p:cNvSpPr>
            <a:spLocks noGrp="1"/>
          </p:cNvSpPr>
          <p:nvPr>
            <p:ph type="dt" sz="half" idx="10"/>
          </p:nvPr>
        </p:nvSpPr>
        <p:spPr/>
        <p:txBody>
          <a:bodyPr/>
          <a:lstStyle>
            <a:lvl1pPr>
              <a:defRPr/>
            </a:lvl1pPr>
          </a:lstStyle>
          <a:p>
            <a:pPr>
              <a:defRPr/>
            </a:pPr>
            <a:fld id="{00A3BAFD-2BCF-4AE0-BD31-4E02A5A0FF6B}" type="datetimeFigureOut">
              <a:rPr lang="vi-VN"/>
              <a:pPr>
                <a:defRPr/>
              </a:pPr>
              <a:t>16/12/2024</a:t>
            </a:fld>
            <a:endParaRPr lang="vi-VN"/>
          </a:p>
        </p:txBody>
      </p:sp>
      <p:sp>
        <p:nvSpPr>
          <p:cNvPr id="5" name="Footer Placeholder 4">
            <a:extLst>
              <a:ext uri="{FF2B5EF4-FFF2-40B4-BE49-F238E27FC236}">
                <a16:creationId xmlns:a16="http://schemas.microsoft.com/office/drawing/2014/main" id="{6BDF5388-EBF1-A50E-D90B-138BB65EA24C}"/>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D70C2719-D114-E190-8F3F-42F369894BD4}"/>
              </a:ext>
            </a:extLst>
          </p:cNvPr>
          <p:cNvSpPr>
            <a:spLocks noGrp="1"/>
          </p:cNvSpPr>
          <p:nvPr>
            <p:ph type="sldNum" sz="quarter" idx="12"/>
          </p:nvPr>
        </p:nvSpPr>
        <p:spPr/>
        <p:txBody>
          <a:bodyPr/>
          <a:lstStyle>
            <a:lvl1pPr>
              <a:defRPr/>
            </a:lvl1pPr>
          </a:lstStyle>
          <a:p>
            <a:pPr>
              <a:defRPr/>
            </a:pPr>
            <a:fld id="{A46BD59E-31DA-4143-B265-930EBCFC5AE0}" type="slidenum">
              <a:rPr lang="vi-VN" altLang="en-US"/>
              <a:pPr>
                <a:defRPr/>
              </a:pPr>
              <a:t>‹#›</a:t>
            </a:fld>
            <a:endParaRPr lang="vi-VN" altLang="en-US"/>
          </a:p>
        </p:txBody>
      </p:sp>
    </p:spTree>
    <p:extLst>
      <p:ext uri="{BB962C8B-B14F-4D97-AF65-F5344CB8AC3E}">
        <p14:creationId xmlns:p14="http://schemas.microsoft.com/office/powerpoint/2010/main" val="3822862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713B7F8D-1F37-FABF-12E1-75936EDF28D0}"/>
              </a:ext>
            </a:extLst>
          </p:cNvPr>
          <p:cNvSpPr>
            <a:spLocks noGrp="1"/>
          </p:cNvSpPr>
          <p:nvPr>
            <p:ph type="dt" sz="half" idx="10"/>
          </p:nvPr>
        </p:nvSpPr>
        <p:spPr/>
        <p:txBody>
          <a:bodyPr/>
          <a:lstStyle>
            <a:lvl1pPr>
              <a:defRPr/>
            </a:lvl1pPr>
          </a:lstStyle>
          <a:p>
            <a:pPr>
              <a:defRPr/>
            </a:pPr>
            <a:fld id="{4D6E1082-61C7-4E1E-89BA-03C99069E3C7}" type="datetimeFigureOut">
              <a:rPr lang="vi-VN"/>
              <a:pPr>
                <a:defRPr/>
              </a:pPr>
              <a:t>16/12/2024</a:t>
            </a:fld>
            <a:endParaRPr lang="vi-VN"/>
          </a:p>
        </p:txBody>
      </p:sp>
      <p:sp>
        <p:nvSpPr>
          <p:cNvPr id="6" name="Footer Placeholder 4">
            <a:extLst>
              <a:ext uri="{FF2B5EF4-FFF2-40B4-BE49-F238E27FC236}">
                <a16:creationId xmlns:a16="http://schemas.microsoft.com/office/drawing/2014/main" id="{F0804570-EF59-D34D-70D3-A2D86DC20B0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2B2BC924-57A9-D0CC-847C-481BE375124A}"/>
              </a:ext>
            </a:extLst>
          </p:cNvPr>
          <p:cNvSpPr>
            <a:spLocks noGrp="1"/>
          </p:cNvSpPr>
          <p:nvPr>
            <p:ph type="sldNum" sz="quarter" idx="12"/>
          </p:nvPr>
        </p:nvSpPr>
        <p:spPr/>
        <p:txBody>
          <a:bodyPr/>
          <a:lstStyle>
            <a:lvl1pPr>
              <a:defRPr/>
            </a:lvl1pPr>
          </a:lstStyle>
          <a:p>
            <a:pPr>
              <a:defRPr/>
            </a:pPr>
            <a:fld id="{18F744E5-6FA2-4511-B23C-5E13C1DB5EC3}" type="slidenum">
              <a:rPr lang="vi-VN" altLang="en-US"/>
              <a:pPr>
                <a:defRPr/>
              </a:pPr>
              <a:t>‹#›</a:t>
            </a:fld>
            <a:endParaRPr lang="vi-VN" altLang="en-US"/>
          </a:p>
        </p:txBody>
      </p:sp>
    </p:spTree>
    <p:extLst>
      <p:ext uri="{BB962C8B-B14F-4D97-AF65-F5344CB8AC3E}">
        <p14:creationId xmlns:p14="http://schemas.microsoft.com/office/powerpoint/2010/main" val="1185918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81E5A054-DE16-309D-3129-F97988981BB0}"/>
              </a:ext>
            </a:extLst>
          </p:cNvPr>
          <p:cNvSpPr>
            <a:spLocks noGrp="1"/>
          </p:cNvSpPr>
          <p:nvPr>
            <p:ph type="dt" sz="half" idx="10"/>
          </p:nvPr>
        </p:nvSpPr>
        <p:spPr/>
        <p:txBody>
          <a:bodyPr/>
          <a:lstStyle>
            <a:lvl1pPr>
              <a:defRPr/>
            </a:lvl1pPr>
          </a:lstStyle>
          <a:p>
            <a:pPr>
              <a:defRPr/>
            </a:pPr>
            <a:fld id="{7CFA2439-4411-44BD-AA17-7DADA3256F66}" type="datetimeFigureOut">
              <a:rPr lang="vi-VN"/>
              <a:pPr>
                <a:defRPr/>
              </a:pPr>
              <a:t>16/12/2024</a:t>
            </a:fld>
            <a:endParaRPr lang="vi-VN"/>
          </a:p>
        </p:txBody>
      </p:sp>
      <p:sp>
        <p:nvSpPr>
          <p:cNvPr id="8" name="Footer Placeholder 4">
            <a:extLst>
              <a:ext uri="{FF2B5EF4-FFF2-40B4-BE49-F238E27FC236}">
                <a16:creationId xmlns:a16="http://schemas.microsoft.com/office/drawing/2014/main" id="{514055B6-3E8C-6D52-350C-D54FFE747DB6}"/>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69D0225E-EEC3-E1A5-175F-FA52836EB06D}"/>
              </a:ext>
            </a:extLst>
          </p:cNvPr>
          <p:cNvSpPr>
            <a:spLocks noGrp="1"/>
          </p:cNvSpPr>
          <p:nvPr>
            <p:ph type="sldNum" sz="quarter" idx="12"/>
          </p:nvPr>
        </p:nvSpPr>
        <p:spPr/>
        <p:txBody>
          <a:bodyPr/>
          <a:lstStyle>
            <a:lvl1pPr>
              <a:defRPr/>
            </a:lvl1pPr>
          </a:lstStyle>
          <a:p>
            <a:pPr>
              <a:defRPr/>
            </a:pPr>
            <a:fld id="{2F425749-FC7E-4916-8593-23F3839A9567}" type="slidenum">
              <a:rPr lang="vi-VN" altLang="en-US"/>
              <a:pPr>
                <a:defRPr/>
              </a:pPr>
              <a:t>‹#›</a:t>
            </a:fld>
            <a:endParaRPr lang="vi-VN" altLang="en-US"/>
          </a:p>
        </p:txBody>
      </p:sp>
    </p:spTree>
    <p:extLst>
      <p:ext uri="{BB962C8B-B14F-4D97-AF65-F5344CB8AC3E}">
        <p14:creationId xmlns:p14="http://schemas.microsoft.com/office/powerpoint/2010/main" val="3038739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F73CF371-2A53-6263-DC80-F69C99BA099B}"/>
              </a:ext>
            </a:extLst>
          </p:cNvPr>
          <p:cNvSpPr>
            <a:spLocks noGrp="1"/>
          </p:cNvSpPr>
          <p:nvPr>
            <p:ph type="dt" sz="half" idx="10"/>
          </p:nvPr>
        </p:nvSpPr>
        <p:spPr/>
        <p:txBody>
          <a:bodyPr/>
          <a:lstStyle>
            <a:lvl1pPr>
              <a:defRPr/>
            </a:lvl1pPr>
          </a:lstStyle>
          <a:p>
            <a:pPr>
              <a:defRPr/>
            </a:pPr>
            <a:fld id="{A18D27EC-58B6-4BF0-B599-125B20EFD4CD}" type="datetimeFigureOut">
              <a:rPr lang="vi-VN"/>
              <a:pPr>
                <a:defRPr/>
              </a:pPr>
              <a:t>16/12/2024</a:t>
            </a:fld>
            <a:endParaRPr lang="vi-VN"/>
          </a:p>
        </p:txBody>
      </p:sp>
      <p:sp>
        <p:nvSpPr>
          <p:cNvPr id="4" name="Footer Placeholder 4">
            <a:extLst>
              <a:ext uri="{FF2B5EF4-FFF2-40B4-BE49-F238E27FC236}">
                <a16:creationId xmlns:a16="http://schemas.microsoft.com/office/drawing/2014/main" id="{33BED2DC-3572-90EB-F031-95497D4658B6}"/>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7621D1AA-A2E8-CB34-40F3-EF5C8B58285D}"/>
              </a:ext>
            </a:extLst>
          </p:cNvPr>
          <p:cNvSpPr>
            <a:spLocks noGrp="1"/>
          </p:cNvSpPr>
          <p:nvPr>
            <p:ph type="sldNum" sz="quarter" idx="12"/>
          </p:nvPr>
        </p:nvSpPr>
        <p:spPr/>
        <p:txBody>
          <a:bodyPr/>
          <a:lstStyle>
            <a:lvl1pPr>
              <a:defRPr/>
            </a:lvl1pPr>
          </a:lstStyle>
          <a:p>
            <a:pPr>
              <a:defRPr/>
            </a:pPr>
            <a:fld id="{A5C4C55E-9757-4554-89A2-74B5F57D279B}" type="slidenum">
              <a:rPr lang="vi-VN" altLang="en-US"/>
              <a:pPr>
                <a:defRPr/>
              </a:pPr>
              <a:t>‹#›</a:t>
            </a:fld>
            <a:endParaRPr lang="vi-VN" altLang="en-US"/>
          </a:p>
        </p:txBody>
      </p:sp>
    </p:spTree>
    <p:extLst>
      <p:ext uri="{BB962C8B-B14F-4D97-AF65-F5344CB8AC3E}">
        <p14:creationId xmlns:p14="http://schemas.microsoft.com/office/powerpoint/2010/main" val="1587402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0EA2DA-B041-3F6D-E3FA-1E4FE082F566}"/>
              </a:ext>
            </a:extLst>
          </p:cNvPr>
          <p:cNvSpPr>
            <a:spLocks noGrp="1"/>
          </p:cNvSpPr>
          <p:nvPr>
            <p:ph type="dt" sz="half" idx="10"/>
          </p:nvPr>
        </p:nvSpPr>
        <p:spPr/>
        <p:txBody>
          <a:bodyPr/>
          <a:lstStyle>
            <a:lvl1pPr>
              <a:defRPr/>
            </a:lvl1pPr>
          </a:lstStyle>
          <a:p>
            <a:pPr>
              <a:defRPr/>
            </a:pPr>
            <a:fld id="{D3C323ED-D456-4D37-886D-71DBF4D36551}" type="datetimeFigureOut">
              <a:rPr lang="vi-VN"/>
              <a:pPr>
                <a:defRPr/>
              </a:pPr>
              <a:t>16/12/2024</a:t>
            </a:fld>
            <a:endParaRPr lang="vi-VN"/>
          </a:p>
        </p:txBody>
      </p:sp>
      <p:sp>
        <p:nvSpPr>
          <p:cNvPr id="3" name="Footer Placeholder 4">
            <a:extLst>
              <a:ext uri="{FF2B5EF4-FFF2-40B4-BE49-F238E27FC236}">
                <a16:creationId xmlns:a16="http://schemas.microsoft.com/office/drawing/2014/main" id="{C2CEA843-7281-A5D8-157F-05A651A663C1}"/>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EC05340F-A026-7119-2632-AB4C9567B951}"/>
              </a:ext>
            </a:extLst>
          </p:cNvPr>
          <p:cNvSpPr>
            <a:spLocks noGrp="1"/>
          </p:cNvSpPr>
          <p:nvPr>
            <p:ph type="sldNum" sz="quarter" idx="12"/>
          </p:nvPr>
        </p:nvSpPr>
        <p:spPr/>
        <p:txBody>
          <a:bodyPr/>
          <a:lstStyle>
            <a:lvl1pPr>
              <a:defRPr/>
            </a:lvl1pPr>
          </a:lstStyle>
          <a:p>
            <a:pPr>
              <a:defRPr/>
            </a:pPr>
            <a:fld id="{8B0B7658-CDCD-4059-B18B-97B7F0769DD6}" type="slidenum">
              <a:rPr lang="vi-VN" altLang="en-US"/>
              <a:pPr>
                <a:defRPr/>
              </a:pPr>
              <a:t>‹#›</a:t>
            </a:fld>
            <a:endParaRPr lang="vi-VN" altLang="en-US"/>
          </a:p>
        </p:txBody>
      </p:sp>
    </p:spTree>
    <p:extLst>
      <p:ext uri="{BB962C8B-B14F-4D97-AF65-F5344CB8AC3E}">
        <p14:creationId xmlns:p14="http://schemas.microsoft.com/office/powerpoint/2010/main" val="4106798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410A44BD-999B-37A7-92D9-7C0AA0140C04}"/>
              </a:ext>
            </a:extLst>
          </p:cNvPr>
          <p:cNvSpPr>
            <a:spLocks noGrp="1"/>
          </p:cNvSpPr>
          <p:nvPr>
            <p:ph type="dt" sz="half" idx="10"/>
          </p:nvPr>
        </p:nvSpPr>
        <p:spPr/>
        <p:txBody>
          <a:bodyPr/>
          <a:lstStyle>
            <a:lvl1pPr>
              <a:defRPr/>
            </a:lvl1pPr>
          </a:lstStyle>
          <a:p>
            <a:pPr>
              <a:defRPr/>
            </a:pPr>
            <a:fld id="{8B612614-AA56-4BE1-947F-C36CDAED0EC1}" type="datetimeFigureOut">
              <a:rPr lang="vi-VN"/>
              <a:pPr>
                <a:defRPr/>
              </a:pPr>
              <a:t>16/12/2024</a:t>
            </a:fld>
            <a:endParaRPr lang="vi-VN"/>
          </a:p>
        </p:txBody>
      </p:sp>
      <p:sp>
        <p:nvSpPr>
          <p:cNvPr id="6" name="Footer Placeholder 4">
            <a:extLst>
              <a:ext uri="{FF2B5EF4-FFF2-40B4-BE49-F238E27FC236}">
                <a16:creationId xmlns:a16="http://schemas.microsoft.com/office/drawing/2014/main" id="{24E14C19-FEB7-84ED-158C-21F49D750DF8}"/>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B17B6B85-D19A-E7A1-8101-C23169DF1BAE}"/>
              </a:ext>
            </a:extLst>
          </p:cNvPr>
          <p:cNvSpPr>
            <a:spLocks noGrp="1"/>
          </p:cNvSpPr>
          <p:nvPr>
            <p:ph type="sldNum" sz="quarter" idx="12"/>
          </p:nvPr>
        </p:nvSpPr>
        <p:spPr/>
        <p:txBody>
          <a:bodyPr/>
          <a:lstStyle>
            <a:lvl1pPr>
              <a:defRPr/>
            </a:lvl1pPr>
          </a:lstStyle>
          <a:p>
            <a:pPr>
              <a:defRPr/>
            </a:pPr>
            <a:fld id="{C19495B1-C5F5-4191-AAAA-AB870B6A53AC}" type="slidenum">
              <a:rPr lang="vi-VN" altLang="en-US"/>
              <a:pPr>
                <a:defRPr/>
              </a:pPr>
              <a:t>‹#›</a:t>
            </a:fld>
            <a:endParaRPr lang="vi-VN" altLang="en-US"/>
          </a:p>
        </p:txBody>
      </p:sp>
    </p:spTree>
    <p:extLst>
      <p:ext uri="{BB962C8B-B14F-4D97-AF65-F5344CB8AC3E}">
        <p14:creationId xmlns:p14="http://schemas.microsoft.com/office/powerpoint/2010/main" val="4281756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BE312217-02DB-A57D-52A7-D15E2CD7AFA6}"/>
              </a:ext>
            </a:extLst>
          </p:cNvPr>
          <p:cNvSpPr>
            <a:spLocks noGrp="1"/>
          </p:cNvSpPr>
          <p:nvPr>
            <p:ph type="dt" sz="half" idx="10"/>
          </p:nvPr>
        </p:nvSpPr>
        <p:spPr/>
        <p:txBody>
          <a:bodyPr/>
          <a:lstStyle>
            <a:lvl1pPr>
              <a:defRPr/>
            </a:lvl1pPr>
          </a:lstStyle>
          <a:p>
            <a:pPr>
              <a:defRPr/>
            </a:pPr>
            <a:fld id="{3EDE2F83-AA0C-45BD-81AD-40F1B6BFF0A6}" type="datetimeFigureOut">
              <a:rPr lang="vi-VN"/>
              <a:pPr>
                <a:defRPr/>
              </a:pPr>
              <a:t>16/12/2024</a:t>
            </a:fld>
            <a:endParaRPr lang="vi-VN"/>
          </a:p>
        </p:txBody>
      </p:sp>
      <p:sp>
        <p:nvSpPr>
          <p:cNvPr id="6" name="Footer Placeholder 4">
            <a:extLst>
              <a:ext uri="{FF2B5EF4-FFF2-40B4-BE49-F238E27FC236}">
                <a16:creationId xmlns:a16="http://schemas.microsoft.com/office/drawing/2014/main" id="{9AD10085-414C-056F-9BCF-64FB1A46A4C6}"/>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D153366-BB0E-23DA-EFFE-CD92F3BDBCB7}"/>
              </a:ext>
            </a:extLst>
          </p:cNvPr>
          <p:cNvSpPr>
            <a:spLocks noGrp="1"/>
          </p:cNvSpPr>
          <p:nvPr>
            <p:ph type="sldNum" sz="quarter" idx="12"/>
          </p:nvPr>
        </p:nvSpPr>
        <p:spPr/>
        <p:txBody>
          <a:bodyPr/>
          <a:lstStyle>
            <a:lvl1pPr>
              <a:defRPr/>
            </a:lvl1pPr>
          </a:lstStyle>
          <a:p>
            <a:pPr>
              <a:defRPr/>
            </a:pPr>
            <a:fld id="{D0D30DEC-B042-45A3-8F92-6CE936FC0871}" type="slidenum">
              <a:rPr lang="vi-VN" altLang="en-US"/>
              <a:pPr>
                <a:defRPr/>
              </a:pPr>
              <a:t>‹#›</a:t>
            </a:fld>
            <a:endParaRPr lang="vi-VN" altLang="en-US"/>
          </a:p>
        </p:txBody>
      </p:sp>
    </p:spTree>
    <p:extLst>
      <p:ext uri="{BB962C8B-B14F-4D97-AF65-F5344CB8AC3E}">
        <p14:creationId xmlns:p14="http://schemas.microsoft.com/office/powerpoint/2010/main" val="3876958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BA09B84-F6D2-40A9-90D3-A0835F40624B}"/>
              </a:ext>
            </a:extLst>
          </p:cNvPr>
          <p:cNvSpPr>
            <a:spLocks noGrp="1"/>
          </p:cNvSpPr>
          <p:nvPr>
            <p:ph type="dt" sz="half" idx="10"/>
          </p:nvPr>
        </p:nvSpPr>
        <p:spPr/>
        <p:txBody>
          <a:bodyPr/>
          <a:lstStyle>
            <a:lvl1pPr>
              <a:defRPr/>
            </a:lvl1pPr>
          </a:lstStyle>
          <a:p>
            <a:pPr>
              <a:defRPr/>
            </a:pPr>
            <a:fld id="{BDB216D7-0D80-4E16-B5A5-7F35579E561D}" type="datetimeFigureOut">
              <a:rPr lang="vi-VN"/>
              <a:pPr>
                <a:defRPr/>
              </a:pPr>
              <a:t>16/12/2024</a:t>
            </a:fld>
            <a:endParaRPr lang="vi-VN"/>
          </a:p>
        </p:txBody>
      </p:sp>
      <p:sp>
        <p:nvSpPr>
          <p:cNvPr id="5" name="Footer Placeholder 4">
            <a:extLst>
              <a:ext uri="{FF2B5EF4-FFF2-40B4-BE49-F238E27FC236}">
                <a16:creationId xmlns:a16="http://schemas.microsoft.com/office/drawing/2014/main" id="{FCF95A66-679A-E6D1-D77E-8ED05C5C3C2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D6BEF220-6EAC-8842-E6F7-EF83ACE300C7}"/>
              </a:ext>
            </a:extLst>
          </p:cNvPr>
          <p:cNvSpPr>
            <a:spLocks noGrp="1"/>
          </p:cNvSpPr>
          <p:nvPr>
            <p:ph type="sldNum" sz="quarter" idx="12"/>
          </p:nvPr>
        </p:nvSpPr>
        <p:spPr/>
        <p:txBody>
          <a:bodyPr/>
          <a:lstStyle>
            <a:lvl1pPr>
              <a:defRPr/>
            </a:lvl1pPr>
          </a:lstStyle>
          <a:p>
            <a:pPr>
              <a:defRPr/>
            </a:pPr>
            <a:fld id="{DD407ABA-7172-4FDE-8323-3A382BC44B6A}" type="slidenum">
              <a:rPr lang="vi-VN" altLang="en-US"/>
              <a:pPr>
                <a:defRPr/>
              </a:pPr>
              <a:t>‹#›</a:t>
            </a:fld>
            <a:endParaRPr lang="vi-VN" altLang="en-US"/>
          </a:p>
        </p:txBody>
      </p:sp>
    </p:spTree>
    <p:extLst>
      <p:ext uri="{BB962C8B-B14F-4D97-AF65-F5344CB8AC3E}">
        <p14:creationId xmlns:p14="http://schemas.microsoft.com/office/powerpoint/2010/main" val="2361350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1F30AC5-CAA3-22E2-9291-75A753A06176}"/>
              </a:ext>
            </a:extLst>
          </p:cNvPr>
          <p:cNvSpPr>
            <a:spLocks noGrp="1"/>
          </p:cNvSpPr>
          <p:nvPr>
            <p:ph type="dt" sz="half" idx="10"/>
          </p:nvPr>
        </p:nvSpPr>
        <p:spPr/>
        <p:txBody>
          <a:bodyPr/>
          <a:lstStyle>
            <a:lvl1pPr>
              <a:defRPr/>
            </a:lvl1pPr>
          </a:lstStyle>
          <a:p>
            <a:pPr>
              <a:defRPr/>
            </a:pPr>
            <a:fld id="{31940DEA-BDB8-4ABB-92EB-2B86AA675EDC}" type="datetimeFigureOut">
              <a:rPr lang="vi-VN"/>
              <a:pPr>
                <a:defRPr/>
              </a:pPr>
              <a:t>16/12/2024</a:t>
            </a:fld>
            <a:endParaRPr lang="vi-VN"/>
          </a:p>
        </p:txBody>
      </p:sp>
      <p:sp>
        <p:nvSpPr>
          <p:cNvPr id="5" name="Footer Placeholder 4">
            <a:extLst>
              <a:ext uri="{FF2B5EF4-FFF2-40B4-BE49-F238E27FC236}">
                <a16:creationId xmlns:a16="http://schemas.microsoft.com/office/drawing/2014/main" id="{7ABE42F0-44DE-FBDC-C680-4B37E5622944}"/>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3192B41-359D-B0FB-FB59-661908B96B73}"/>
              </a:ext>
            </a:extLst>
          </p:cNvPr>
          <p:cNvSpPr>
            <a:spLocks noGrp="1"/>
          </p:cNvSpPr>
          <p:nvPr>
            <p:ph type="sldNum" sz="quarter" idx="12"/>
          </p:nvPr>
        </p:nvSpPr>
        <p:spPr/>
        <p:txBody>
          <a:bodyPr/>
          <a:lstStyle>
            <a:lvl1pPr>
              <a:defRPr/>
            </a:lvl1pPr>
          </a:lstStyle>
          <a:p>
            <a:pPr>
              <a:defRPr/>
            </a:pPr>
            <a:fld id="{A936301E-3853-460B-A9BC-E8BD473CAD3E}" type="slidenum">
              <a:rPr lang="vi-VN" altLang="en-US"/>
              <a:pPr>
                <a:defRPr/>
              </a:pPr>
              <a:t>‹#›</a:t>
            </a:fld>
            <a:endParaRPr lang="vi-VN" altLang="en-US"/>
          </a:p>
        </p:txBody>
      </p:sp>
    </p:spTree>
    <p:extLst>
      <p:ext uri="{BB962C8B-B14F-4D97-AF65-F5344CB8AC3E}">
        <p14:creationId xmlns:p14="http://schemas.microsoft.com/office/powerpoint/2010/main" val="3065211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659356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11407" y="89523"/>
            <a:ext cx="8921187" cy="4964454"/>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40" t="5659" r="39392" b="74039"/>
          <a:stretch/>
        </p:blipFill>
        <p:spPr>
          <a:xfrm>
            <a:off x="-104173" y="4500035"/>
            <a:ext cx="2222340" cy="558753"/>
          </a:xfrm>
          <a:prstGeom prst="rect">
            <a:avLst/>
          </a:prstGeom>
        </p:spPr>
      </p:pic>
      <p:pic>
        <p:nvPicPr>
          <p:cNvPr id="14" name="图片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62094" t="45149" r="14189" b="165"/>
          <a:stretch/>
        </p:blipFill>
        <p:spPr>
          <a:xfrm>
            <a:off x="8012575" y="3988588"/>
            <a:ext cx="1001926" cy="1154912"/>
          </a:xfrm>
          <a:prstGeom prst="rect">
            <a:avLst/>
          </a:prstGeom>
        </p:spPr>
      </p:pic>
    </p:spTree>
    <p:extLst>
      <p:ext uri="{BB962C8B-B14F-4D97-AF65-F5344CB8AC3E}">
        <p14:creationId xmlns:p14="http://schemas.microsoft.com/office/powerpoint/2010/main" val="3095478496"/>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25"/>
            <a:ext cx="2133600" cy="357188"/>
          </a:xfrm>
          <a:prstGeom prst="rect">
            <a:avLst/>
          </a:prstGeom>
        </p:spPr>
        <p:txBody>
          <a:bodyPr lIns="28760" tIns="14379" rIns="28760" bIns="14379"/>
          <a:lstStyle>
            <a:lvl1pPr defTabSz="684754" fontAlgn="auto">
              <a:spcBef>
                <a:spcPts val="0"/>
              </a:spcBef>
              <a:spcAft>
                <a:spcPts val="0"/>
              </a:spcAft>
              <a:defRPr sz="1400">
                <a:solidFill>
                  <a:prstClr val="black"/>
                </a:solidFill>
                <a:latin typeface="Calibri"/>
              </a:defRPr>
            </a:lvl1pPr>
          </a:lstStyle>
          <a:p>
            <a:pPr>
              <a:defRPr/>
            </a:pPr>
            <a:endParaRPr lang="en-US">
              <a:cs typeface="+mn-cs"/>
            </a:endParaRPr>
          </a:p>
        </p:txBody>
      </p:sp>
      <p:sp>
        <p:nvSpPr>
          <p:cNvPr id="3" name="Rectangle 5"/>
          <p:cNvSpPr>
            <a:spLocks noGrp="1" noChangeArrowheads="1"/>
          </p:cNvSpPr>
          <p:nvPr>
            <p:ph type="ftr" sz="quarter" idx="11"/>
          </p:nvPr>
        </p:nvSpPr>
        <p:spPr>
          <a:xfrm>
            <a:off x="3124200" y="4683925"/>
            <a:ext cx="2895600" cy="357188"/>
          </a:xfrm>
          <a:prstGeom prst="rect">
            <a:avLst/>
          </a:prstGeom>
        </p:spPr>
        <p:txBody>
          <a:bodyPr lIns="28760" tIns="14379" rIns="28760" bIns="14379"/>
          <a:lstStyle>
            <a:lvl1pPr defTabSz="684754" fontAlgn="auto">
              <a:spcBef>
                <a:spcPts val="0"/>
              </a:spcBef>
              <a:spcAft>
                <a:spcPts val="0"/>
              </a:spcAft>
              <a:defRPr sz="1400">
                <a:solidFill>
                  <a:prstClr val="black"/>
                </a:solidFill>
                <a:latin typeface="Calibri"/>
              </a:defRPr>
            </a:lvl1pPr>
          </a:lstStyle>
          <a:p>
            <a:pPr>
              <a:defRPr/>
            </a:pPr>
            <a:endParaRPr lang="en-US">
              <a:cs typeface="+mn-cs"/>
            </a:endParaRPr>
          </a:p>
        </p:txBody>
      </p:sp>
      <p:sp>
        <p:nvSpPr>
          <p:cNvPr id="4" name="Rectangle 6"/>
          <p:cNvSpPr>
            <a:spLocks noGrp="1" noChangeArrowheads="1"/>
          </p:cNvSpPr>
          <p:nvPr>
            <p:ph type="sldNum" sz="quarter" idx="12"/>
          </p:nvPr>
        </p:nvSpPr>
        <p:spPr>
          <a:xfrm>
            <a:off x="6553200" y="4683925"/>
            <a:ext cx="2133600" cy="357188"/>
          </a:xfrm>
          <a:prstGeom prst="rect">
            <a:avLst/>
          </a:prstGeom>
        </p:spPr>
        <p:txBody>
          <a:bodyPr lIns="28760" tIns="14379" rIns="28760" bIns="14379"/>
          <a:lstStyle>
            <a:lvl1pPr defTabSz="684754" fontAlgn="auto">
              <a:spcBef>
                <a:spcPts val="0"/>
              </a:spcBef>
              <a:spcAft>
                <a:spcPts val="0"/>
              </a:spcAft>
              <a:defRPr sz="1400">
                <a:solidFill>
                  <a:prstClr val="black"/>
                </a:solidFill>
                <a:latin typeface="Calibri"/>
              </a:defRPr>
            </a:lvl1pPr>
          </a:lstStyle>
          <a:p>
            <a:pPr>
              <a:defRPr/>
            </a:pPr>
            <a:fld id="{D212395B-93B1-4EFB-857C-0A2880633600}" type="slidenum">
              <a:rPr lang="en-US">
                <a:cs typeface="+mn-cs"/>
              </a:rPr>
              <a:pPr>
                <a:defRPr/>
              </a:pPr>
              <a:t>‹#›</a:t>
            </a:fld>
            <a:endParaRPr lang="en-US">
              <a:cs typeface="+mn-cs"/>
            </a:endParaRPr>
          </a:p>
        </p:txBody>
      </p:sp>
    </p:spTree>
    <p:extLst>
      <p:ext uri="{BB962C8B-B14F-4D97-AF65-F5344CB8AC3E}">
        <p14:creationId xmlns:p14="http://schemas.microsoft.com/office/powerpoint/2010/main" val="2164312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28787" tIns="14393" rIns="28787" bIns="14393"/>
          <a:lstStyle>
            <a:lvl1pPr defTabSz="685438" eaLnBrk="1" fontAlgn="auto" hangingPunct="1">
              <a:spcBef>
                <a:spcPts val="0"/>
              </a:spcBef>
              <a:spcAft>
                <a:spcPts val="0"/>
              </a:spcAft>
              <a:defRPr>
                <a:solidFill>
                  <a:prstClr val="black"/>
                </a:solidFill>
                <a:latin typeface="Calibri"/>
                <a:cs typeface="+mn-cs"/>
              </a:defRPr>
            </a:lvl1pPr>
          </a:lstStyle>
          <a:p>
            <a:pPr>
              <a:defRPr/>
            </a:pPr>
            <a:endParaRPr lang="en-US" sz="1400"/>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28787" tIns="14393" rIns="28787" bIns="14393"/>
          <a:lstStyle>
            <a:lvl1pPr defTabSz="685438" eaLnBrk="1" fontAlgn="auto" hangingPunct="1">
              <a:spcBef>
                <a:spcPts val="0"/>
              </a:spcBef>
              <a:spcAft>
                <a:spcPts val="0"/>
              </a:spcAft>
              <a:defRPr>
                <a:solidFill>
                  <a:prstClr val="black"/>
                </a:solidFill>
                <a:latin typeface="Calibri"/>
                <a:cs typeface="+mn-cs"/>
              </a:defRPr>
            </a:lvl1pPr>
          </a:lstStyle>
          <a:p>
            <a:pPr>
              <a:defRPr/>
            </a:pPr>
            <a:endParaRPr lang="en-US" sz="1400"/>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28787" tIns="14393" rIns="28787" bIns="14393"/>
          <a:lstStyle>
            <a:lvl1pPr defTabSz="685438"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sz="1400"/>
              <a:pPr>
                <a:defRPr/>
              </a:pPr>
              <a:t>‹#›</a:t>
            </a:fld>
            <a:endParaRPr lang="en-US" sz="1400"/>
          </a:p>
        </p:txBody>
      </p:sp>
    </p:spTree>
    <p:extLst>
      <p:ext uri="{BB962C8B-B14F-4D97-AF65-F5344CB8AC3E}">
        <p14:creationId xmlns:p14="http://schemas.microsoft.com/office/powerpoint/2010/main" val="404924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11407" y="89523"/>
            <a:ext cx="8921187" cy="4964454"/>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40" t="5659" r="39392" b="74039"/>
          <a:stretch/>
        </p:blipFill>
        <p:spPr>
          <a:xfrm>
            <a:off x="-104173" y="4500035"/>
            <a:ext cx="2222340" cy="558753"/>
          </a:xfrm>
          <a:prstGeom prst="rect">
            <a:avLst/>
          </a:prstGeom>
        </p:spPr>
      </p:pic>
      <p:pic>
        <p:nvPicPr>
          <p:cNvPr id="14" name="图片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62094" t="45149" r="14189" b="165"/>
          <a:stretch/>
        </p:blipFill>
        <p:spPr>
          <a:xfrm>
            <a:off x="8012575" y="3988588"/>
            <a:ext cx="1001926" cy="1154912"/>
          </a:xfrm>
          <a:prstGeom prst="rect">
            <a:avLst/>
          </a:prstGeom>
        </p:spPr>
      </p:pic>
    </p:spTree>
    <p:extLst>
      <p:ext uri="{BB962C8B-B14F-4D97-AF65-F5344CB8AC3E}">
        <p14:creationId xmlns:p14="http://schemas.microsoft.com/office/powerpoint/2010/main" val="3527674510"/>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 Section header ">
  <p:cSld name=" Section header ">
    <p:spTree>
      <p:nvGrpSpPr>
        <p:cNvPr id="1" name="Shape 385"/>
        <p:cNvGrpSpPr/>
        <p:nvPr/>
      </p:nvGrpSpPr>
      <p:grpSpPr>
        <a:xfrm>
          <a:off x="0" y="0"/>
          <a:ext cx="0" cy="0"/>
          <a:chOff x="0" y="0"/>
          <a:chExt cx="0" cy="0"/>
        </a:xfrm>
      </p:grpSpPr>
      <p:sp>
        <p:nvSpPr>
          <p:cNvPr id="386" name="Google Shape;386;p14"/>
          <p:cNvSpPr txBox="1">
            <a:spLocks noGrp="1"/>
          </p:cNvSpPr>
          <p:nvPr>
            <p:ph type="subTitle" idx="1"/>
          </p:nvPr>
        </p:nvSpPr>
        <p:spPr>
          <a:xfrm>
            <a:off x="4965475" y="2534838"/>
            <a:ext cx="3013800" cy="783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300" b="1"/>
            </a:lvl1pPr>
            <a:lvl2pPr lvl="1" algn="ctr" rtl="0">
              <a:spcBef>
                <a:spcPts val="0"/>
              </a:spcBef>
              <a:spcAft>
                <a:spcPts val="0"/>
              </a:spcAft>
              <a:buNone/>
              <a:defRPr sz="2300" b="1"/>
            </a:lvl2pPr>
            <a:lvl3pPr lvl="2" algn="ctr" rtl="0">
              <a:spcBef>
                <a:spcPts val="0"/>
              </a:spcBef>
              <a:spcAft>
                <a:spcPts val="0"/>
              </a:spcAft>
              <a:buNone/>
              <a:defRPr sz="2300" b="1"/>
            </a:lvl3pPr>
            <a:lvl4pPr lvl="3" algn="ctr" rtl="0">
              <a:spcBef>
                <a:spcPts val="0"/>
              </a:spcBef>
              <a:spcAft>
                <a:spcPts val="0"/>
              </a:spcAft>
              <a:buNone/>
              <a:defRPr sz="2300" b="1"/>
            </a:lvl4pPr>
            <a:lvl5pPr lvl="4" algn="ctr" rtl="0">
              <a:spcBef>
                <a:spcPts val="0"/>
              </a:spcBef>
              <a:spcAft>
                <a:spcPts val="0"/>
              </a:spcAft>
              <a:buNone/>
              <a:defRPr sz="2300" b="1"/>
            </a:lvl5pPr>
            <a:lvl6pPr lvl="5" algn="ctr" rtl="0">
              <a:spcBef>
                <a:spcPts val="0"/>
              </a:spcBef>
              <a:spcAft>
                <a:spcPts val="0"/>
              </a:spcAft>
              <a:buNone/>
              <a:defRPr sz="2300" b="1"/>
            </a:lvl6pPr>
            <a:lvl7pPr lvl="6" algn="ctr" rtl="0">
              <a:spcBef>
                <a:spcPts val="0"/>
              </a:spcBef>
              <a:spcAft>
                <a:spcPts val="0"/>
              </a:spcAft>
              <a:buNone/>
              <a:defRPr sz="2300" b="1"/>
            </a:lvl7pPr>
            <a:lvl8pPr lvl="7" algn="ctr" rtl="0">
              <a:spcBef>
                <a:spcPts val="0"/>
              </a:spcBef>
              <a:spcAft>
                <a:spcPts val="0"/>
              </a:spcAft>
              <a:buNone/>
              <a:defRPr sz="2300" b="1"/>
            </a:lvl8pPr>
            <a:lvl9pPr lvl="8" algn="ctr" rtl="0">
              <a:spcBef>
                <a:spcPts val="0"/>
              </a:spcBef>
              <a:spcAft>
                <a:spcPts val="0"/>
              </a:spcAft>
              <a:buNone/>
              <a:defRPr sz="2300" b="1"/>
            </a:lvl9pPr>
          </a:lstStyle>
          <a:p>
            <a:endParaRPr/>
          </a:p>
        </p:txBody>
      </p:sp>
      <p:sp>
        <p:nvSpPr>
          <p:cNvPr id="387" name="Google Shape;387;p14"/>
          <p:cNvSpPr txBox="1">
            <a:spLocks noGrp="1"/>
          </p:cNvSpPr>
          <p:nvPr>
            <p:ph type="subTitle" idx="2"/>
          </p:nvPr>
        </p:nvSpPr>
        <p:spPr>
          <a:xfrm>
            <a:off x="4716025" y="3309688"/>
            <a:ext cx="3512700" cy="59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Comfortaa"/>
                <a:ea typeface="Comfortaa"/>
                <a:cs typeface="Comfortaa"/>
                <a:sym typeface="Comfortaa"/>
              </a:defRPr>
            </a:lvl1pPr>
            <a:lvl2pPr lvl="1" algn="ctr" rtl="0">
              <a:spcBef>
                <a:spcPts val="0"/>
              </a:spcBef>
              <a:spcAft>
                <a:spcPts val="0"/>
              </a:spcAft>
              <a:buNone/>
              <a:defRPr>
                <a:solidFill>
                  <a:schemeClr val="dk2"/>
                </a:solidFill>
                <a:latin typeface="Comfortaa"/>
                <a:ea typeface="Comfortaa"/>
                <a:cs typeface="Comfortaa"/>
                <a:sym typeface="Comfortaa"/>
              </a:defRPr>
            </a:lvl2pPr>
            <a:lvl3pPr lvl="2" algn="ctr" rtl="0">
              <a:spcBef>
                <a:spcPts val="0"/>
              </a:spcBef>
              <a:spcAft>
                <a:spcPts val="0"/>
              </a:spcAft>
              <a:buNone/>
              <a:defRPr>
                <a:solidFill>
                  <a:schemeClr val="dk2"/>
                </a:solidFill>
                <a:latin typeface="Comfortaa"/>
                <a:ea typeface="Comfortaa"/>
                <a:cs typeface="Comfortaa"/>
                <a:sym typeface="Comfortaa"/>
              </a:defRPr>
            </a:lvl3pPr>
            <a:lvl4pPr lvl="3" algn="ctr" rtl="0">
              <a:spcBef>
                <a:spcPts val="0"/>
              </a:spcBef>
              <a:spcAft>
                <a:spcPts val="0"/>
              </a:spcAft>
              <a:buNone/>
              <a:defRPr>
                <a:solidFill>
                  <a:schemeClr val="dk2"/>
                </a:solidFill>
                <a:latin typeface="Comfortaa"/>
                <a:ea typeface="Comfortaa"/>
                <a:cs typeface="Comfortaa"/>
                <a:sym typeface="Comfortaa"/>
              </a:defRPr>
            </a:lvl4pPr>
            <a:lvl5pPr lvl="4" algn="ctr" rtl="0">
              <a:spcBef>
                <a:spcPts val="0"/>
              </a:spcBef>
              <a:spcAft>
                <a:spcPts val="0"/>
              </a:spcAft>
              <a:buNone/>
              <a:defRPr>
                <a:solidFill>
                  <a:schemeClr val="dk2"/>
                </a:solidFill>
                <a:latin typeface="Comfortaa"/>
                <a:ea typeface="Comfortaa"/>
                <a:cs typeface="Comfortaa"/>
                <a:sym typeface="Comfortaa"/>
              </a:defRPr>
            </a:lvl5pPr>
            <a:lvl6pPr lvl="5" algn="ctr" rtl="0">
              <a:spcBef>
                <a:spcPts val="0"/>
              </a:spcBef>
              <a:spcAft>
                <a:spcPts val="0"/>
              </a:spcAft>
              <a:buNone/>
              <a:defRPr>
                <a:solidFill>
                  <a:schemeClr val="dk2"/>
                </a:solidFill>
                <a:latin typeface="Comfortaa"/>
                <a:ea typeface="Comfortaa"/>
                <a:cs typeface="Comfortaa"/>
                <a:sym typeface="Comfortaa"/>
              </a:defRPr>
            </a:lvl6pPr>
            <a:lvl7pPr lvl="6" algn="ctr" rtl="0">
              <a:spcBef>
                <a:spcPts val="0"/>
              </a:spcBef>
              <a:spcAft>
                <a:spcPts val="0"/>
              </a:spcAft>
              <a:buNone/>
              <a:defRPr>
                <a:solidFill>
                  <a:schemeClr val="dk2"/>
                </a:solidFill>
                <a:latin typeface="Comfortaa"/>
                <a:ea typeface="Comfortaa"/>
                <a:cs typeface="Comfortaa"/>
                <a:sym typeface="Comfortaa"/>
              </a:defRPr>
            </a:lvl7pPr>
            <a:lvl8pPr lvl="7" algn="ctr" rtl="0">
              <a:spcBef>
                <a:spcPts val="0"/>
              </a:spcBef>
              <a:spcAft>
                <a:spcPts val="0"/>
              </a:spcAft>
              <a:buNone/>
              <a:defRPr>
                <a:solidFill>
                  <a:schemeClr val="dk2"/>
                </a:solidFill>
                <a:latin typeface="Comfortaa"/>
                <a:ea typeface="Comfortaa"/>
                <a:cs typeface="Comfortaa"/>
                <a:sym typeface="Comfortaa"/>
              </a:defRPr>
            </a:lvl8pPr>
            <a:lvl9pPr lvl="8" algn="ctr" rtl="0">
              <a:spcBef>
                <a:spcPts val="0"/>
              </a:spcBef>
              <a:spcAft>
                <a:spcPts val="0"/>
              </a:spcAft>
              <a:buNone/>
              <a:defRPr>
                <a:solidFill>
                  <a:schemeClr val="dk2"/>
                </a:solidFill>
                <a:latin typeface="Comfortaa"/>
                <a:ea typeface="Comfortaa"/>
                <a:cs typeface="Comfortaa"/>
                <a:sym typeface="Comfortaa"/>
              </a:defRPr>
            </a:lvl9pPr>
          </a:lstStyle>
          <a:p>
            <a:endParaRPr/>
          </a:p>
        </p:txBody>
      </p:sp>
      <p:sp>
        <p:nvSpPr>
          <p:cNvPr id="388" name="Google Shape;388;p14"/>
          <p:cNvSpPr txBox="1">
            <a:spLocks noGrp="1"/>
          </p:cNvSpPr>
          <p:nvPr>
            <p:ph type="title" hasCustomPrompt="1"/>
          </p:nvPr>
        </p:nvSpPr>
        <p:spPr>
          <a:xfrm>
            <a:off x="5803375" y="1391475"/>
            <a:ext cx="1338000" cy="121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rtl="0">
              <a:spcBef>
                <a:spcPts val="0"/>
              </a:spcBef>
              <a:spcAft>
                <a:spcPts val="0"/>
              </a:spcAft>
              <a:buClr>
                <a:schemeClr val="accent4"/>
              </a:buClr>
              <a:buSzPts val="12400"/>
              <a:buNone/>
              <a:defRPr sz="12400">
                <a:solidFill>
                  <a:schemeClr val="accent4"/>
                </a:solidFill>
              </a:defRPr>
            </a:lvl2pPr>
            <a:lvl3pPr lvl="2" rtl="0">
              <a:spcBef>
                <a:spcPts val="0"/>
              </a:spcBef>
              <a:spcAft>
                <a:spcPts val="0"/>
              </a:spcAft>
              <a:buClr>
                <a:schemeClr val="accent4"/>
              </a:buClr>
              <a:buSzPts val="12400"/>
              <a:buNone/>
              <a:defRPr sz="12400">
                <a:solidFill>
                  <a:schemeClr val="accent4"/>
                </a:solidFill>
              </a:defRPr>
            </a:lvl3pPr>
            <a:lvl4pPr lvl="3" rtl="0">
              <a:spcBef>
                <a:spcPts val="0"/>
              </a:spcBef>
              <a:spcAft>
                <a:spcPts val="0"/>
              </a:spcAft>
              <a:buClr>
                <a:schemeClr val="accent4"/>
              </a:buClr>
              <a:buSzPts val="12400"/>
              <a:buNone/>
              <a:defRPr sz="12400">
                <a:solidFill>
                  <a:schemeClr val="accent4"/>
                </a:solidFill>
              </a:defRPr>
            </a:lvl4pPr>
            <a:lvl5pPr lvl="4" rtl="0">
              <a:spcBef>
                <a:spcPts val="0"/>
              </a:spcBef>
              <a:spcAft>
                <a:spcPts val="0"/>
              </a:spcAft>
              <a:buClr>
                <a:schemeClr val="accent4"/>
              </a:buClr>
              <a:buSzPts val="12400"/>
              <a:buNone/>
              <a:defRPr sz="12400">
                <a:solidFill>
                  <a:schemeClr val="accent4"/>
                </a:solidFill>
              </a:defRPr>
            </a:lvl5pPr>
            <a:lvl6pPr lvl="5" rtl="0">
              <a:spcBef>
                <a:spcPts val="0"/>
              </a:spcBef>
              <a:spcAft>
                <a:spcPts val="0"/>
              </a:spcAft>
              <a:buClr>
                <a:schemeClr val="accent4"/>
              </a:buClr>
              <a:buSzPts val="12400"/>
              <a:buNone/>
              <a:defRPr sz="12400">
                <a:solidFill>
                  <a:schemeClr val="accent4"/>
                </a:solidFill>
              </a:defRPr>
            </a:lvl6pPr>
            <a:lvl7pPr lvl="6" rtl="0">
              <a:spcBef>
                <a:spcPts val="0"/>
              </a:spcBef>
              <a:spcAft>
                <a:spcPts val="0"/>
              </a:spcAft>
              <a:buClr>
                <a:schemeClr val="accent4"/>
              </a:buClr>
              <a:buSzPts val="12400"/>
              <a:buNone/>
              <a:defRPr sz="12400">
                <a:solidFill>
                  <a:schemeClr val="accent4"/>
                </a:solidFill>
              </a:defRPr>
            </a:lvl7pPr>
            <a:lvl8pPr lvl="7" rtl="0">
              <a:spcBef>
                <a:spcPts val="0"/>
              </a:spcBef>
              <a:spcAft>
                <a:spcPts val="0"/>
              </a:spcAft>
              <a:buClr>
                <a:schemeClr val="accent4"/>
              </a:buClr>
              <a:buSzPts val="12400"/>
              <a:buNone/>
              <a:defRPr sz="12400">
                <a:solidFill>
                  <a:schemeClr val="accent4"/>
                </a:solidFill>
              </a:defRPr>
            </a:lvl8pPr>
            <a:lvl9pPr lvl="8" rtl="0">
              <a:spcBef>
                <a:spcPts val="0"/>
              </a:spcBef>
              <a:spcAft>
                <a:spcPts val="0"/>
              </a:spcAft>
              <a:buClr>
                <a:schemeClr val="accent4"/>
              </a:buClr>
              <a:buSzPts val="12400"/>
              <a:buNone/>
              <a:defRPr sz="12400">
                <a:solidFill>
                  <a:schemeClr val="accent4"/>
                </a:solidFill>
              </a:defRPr>
            </a:lvl9pPr>
          </a:lstStyle>
          <a:p>
            <a:r>
              <a:t>xx%</a:t>
            </a:r>
          </a:p>
        </p:txBody>
      </p:sp>
      <p:sp>
        <p:nvSpPr>
          <p:cNvPr id="389" name="Google Shape;389;p14"/>
          <p:cNvSpPr/>
          <p:nvPr/>
        </p:nvSpPr>
        <p:spPr>
          <a:xfrm flipH="1">
            <a:off x="8227093" y="3480547"/>
            <a:ext cx="1327430" cy="179807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5400000">
            <a:off x="8006258" y="4377911"/>
            <a:ext cx="874074" cy="118414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flipH="1">
            <a:off x="-198300" y="-153778"/>
            <a:ext cx="1036964" cy="140470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2" name="Google Shape;392;p14"/>
          <p:cNvGrpSpPr/>
          <p:nvPr/>
        </p:nvGrpSpPr>
        <p:grpSpPr>
          <a:xfrm rot="5400000">
            <a:off x="764529" y="-193301"/>
            <a:ext cx="754382" cy="606116"/>
            <a:chOff x="4649450" y="3527425"/>
            <a:chExt cx="1224050" cy="983475"/>
          </a:xfrm>
        </p:grpSpPr>
        <p:sp>
          <p:nvSpPr>
            <p:cNvPr id="393" name="Google Shape;393;p1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6" name="Google Shape;396;p14"/>
          <p:cNvSpPr/>
          <p:nvPr/>
        </p:nvSpPr>
        <p:spPr>
          <a:xfrm rot="5400000">
            <a:off x="249861" y="-321600"/>
            <a:ext cx="767166" cy="103922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5400000">
            <a:off x="1459732" y="-557812"/>
            <a:ext cx="1115918" cy="1511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8" name="Google Shape;398;p14"/>
          <p:cNvGrpSpPr/>
          <p:nvPr/>
        </p:nvGrpSpPr>
        <p:grpSpPr>
          <a:xfrm flipH="1">
            <a:off x="7246780" y="4704872"/>
            <a:ext cx="874094" cy="702299"/>
            <a:chOff x="4649450" y="3527425"/>
            <a:chExt cx="1224050" cy="983475"/>
          </a:xfrm>
        </p:grpSpPr>
        <p:sp>
          <p:nvSpPr>
            <p:cNvPr id="399" name="Google Shape;399;p1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6852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A5B7B27-668C-41B6-A516-144D6FD24DB4}" type="datetimeFigureOut">
              <a:rPr lang="en-US" smtClean="0"/>
              <a:t>12/16/2024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6DB89B-3209-44DC-9899-3407FB6015A6}" type="slidenum">
              <a:rPr lang="en-US" smtClean="0"/>
              <a:t>‹#›</a:t>
            </a:fld>
            <a:endParaRPr lang="en-US"/>
          </a:p>
        </p:txBody>
      </p:sp>
    </p:spTree>
    <p:extLst>
      <p:ext uri="{BB962C8B-B14F-4D97-AF65-F5344CB8AC3E}">
        <p14:creationId xmlns:p14="http://schemas.microsoft.com/office/powerpoint/2010/main" val="258608856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4.xml"/><Relationship Id="rId4"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5.xml"/><Relationship Id="rId4"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5.emf"/><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5.emf"/><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9.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FA65847-C2D8-4006-B2A6-53E6AFCB3C44}" type="datetimeFigureOut">
              <a:rPr lang="en-US"/>
              <a:pPr>
                <a:defRPr/>
              </a:pPr>
              <a:t>12/16/2024</a:t>
            </a:fld>
            <a:endParaRPr lang="en-US"/>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15CB547-BD98-48D3-A116-E92DB10987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8"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342892" indent="-342892"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31" indent="-285743"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72" indent="-228594"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348"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t>12/16/2024</a:t>
            </a:fld>
            <a:endParaRPr lang="en-US"/>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t>‹#›</a:t>
            </a:fld>
            <a:endParaRPr lang="en-US"/>
          </a:p>
        </p:txBody>
      </p:sp>
    </p:spTree>
    <p:extLst>
      <p:ext uri="{BB962C8B-B14F-4D97-AF65-F5344CB8AC3E}">
        <p14:creationId xmlns:p14="http://schemas.microsoft.com/office/powerpoint/2010/main" val="3569259121"/>
      </p:ext>
    </p:extLst>
  </p:cSld>
  <p:clrMap bg1="lt1" tx1="dk1" bg2="lt2" tx2="dk2" accent1="accent1" accent2="accent2" accent3="accent3" accent4="accent4" accent5="accent5" accent6="accent6" hlink="hlink" folHlink="folHlink"/>
  <p:sldLayoutIdLst>
    <p:sldLayoutId id="2147483650" r:id="rId1"/>
    <p:sldLayoutId id="2147483664" r:id="rId2"/>
    <p:sldLayoutId id="2147483663" r:id="rId3"/>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760" tIns="14379" rIns="28760" bIns="14379" anchor="ctr"/>
          <a:lstStyle/>
          <a:p>
            <a:pPr algn="ctr" defTabSz="684754" fontAlgn="auto">
              <a:spcBef>
                <a:spcPts val="0"/>
              </a:spcBef>
              <a:spcAft>
                <a:spcPts val="0"/>
              </a:spcAft>
              <a:defRPr/>
            </a:pPr>
            <a:endParaRPr lang="en-US" sz="1400">
              <a:solidFill>
                <a:prstClr val="white"/>
              </a:solidFill>
            </a:endParaRPr>
          </a:p>
        </p:txBody>
      </p:sp>
    </p:spTree>
    <p:extLst>
      <p:ext uri="{BB962C8B-B14F-4D97-AF65-F5344CB8AC3E}">
        <p14:creationId xmlns:p14="http://schemas.microsoft.com/office/powerpoint/2010/main" val="407841214"/>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683926" rtl="0" eaLnBrk="0" fontAlgn="base" hangingPunct="0">
        <a:spcBef>
          <a:spcPct val="0"/>
        </a:spcBef>
        <a:spcAft>
          <a:spcPct val="0"/>
        </a:spcAft>
        <a:defRPr sz="3300" kern="1200">
          <a:solidFill>
            <a:schemeClr val="tx1"/>
          </a:solidFill>
          <a:latin typeface="+mj-lt"/>
          <a:ea typeface="+mj-ea"/>
          <a:cs typeface="+mj-cs"/>
        </a:defRPr>
      </a:lvl1pPr>
      <a:lvl2pPr algn="ctr" defTabSz="683926" rtl="0" eaLnBrk="0" fontAlgn="base" hangingPunct="0">
        <a:spcBef>
          <a:spcPct val="0"/>
        </a:spcBef>
        <a:spcAft>
          <a:spcPct val="0"/>
        </a:spcAft>
        <a:defRPr sz="3300">
          <a:solidFill>
            <a:schemeClr val="tx1"/>
          </a:solidFill>
          <a:latin typeface="Calibri" pitchFamily="34" charset="0"/>
        </a:defRPr>
      </a:lvl2pPr>
      <a:lvl3pPr algn="ctr" defTabSz="683926" rtl="0" eaLnBrk="0" fontAlgn="base" hangingPunct="0">
        <a:spcBef>
          <a:spcPct val="0"/>
        </a:spcBef>
        <a:spcAft>
          <a:spcPct val="0"/>
        </a:spcAft>
        <a:defRPr sz="3300">
          <a:solidFill>
            <a:schemeClr val="tx1"/>
          </a:solidFill>
          <a:latin typeface="Calibri" pitchFamily="34" charset="0"/>
        </a:defRPr>
      </a:lvl3pPr>
      <a:lvl4pPr algn="ctr" defTabSz="683926" rtl="0" eaLnBrk="0" fontAlgn="base" hangingPunct="0">
        <a:spcBef>
          <a:spcPct val="0"/>
        </a:spcBef>
        <a:spcAft>
          <a:spcPct val="0"/>
        </a:spcAft>
        <a:defRPr sz="3300">
          <a:solidFill>
            <a:schemeClr val="tx1"/>
          </a:solidFill>
          <a:latin typeface="Calibri" pitchFamily="34" charset="0"/>
        </a:defRPr>
      </a:lvl4pPr>
      <a:lvl5pPr algn="ctr" defTabSz="683926" rtl="0" eaLnBrk="0" fontAlgn="base" hangingPunct="0">
        <a:spcBef>
          <a:spcPct val="0"/>
        </a:spcBef>
        <a:spcAft>
          <a:spcPct val="0"/>
        </a:spcAft>
        <a:defRPr sz="3300">
          <a:solidFill>
            <a:schemeClr val="tx1"/>
          </a:solidFill>
          <a:latin typeface="Calibri" pitchFamily="34" charset="0"/>
        </a:defRPr>
      </a:lvl5pPr>
      <a:lvl6pPr marL="342560" algn="ctr" defTabSz="683926" rtl="0" fontAlgn="base">
        <a:spcBef>
          <a:spcPct val="0"/>
        </a:spcBef>
        <a:spcAft>
          <a:spcPct val="0"/>
        </a:spcAft>
        <a:defRPr sz="3300">
          <a:solidFill>
            <a:schemeClr val="tx1"/>
          </a:solidFill>
          <a:latin typeface="Calibri" pitchFamily="34" charset="0"/>
        </a:defRPr>
      </a:lvl6pPr>
      <a:lvl7pPr marL="685115" algn="ctr" defTabSz="683926" rtl="0" fontAlgn="base">
        <a:spcBef>
          <a:spcPct val="0"/>
        </a:spcBef>
        <a:spcAft>
          <a:spcPct val="0"/>
        </a:spcAft>
        <a:defRPr sz="3300">
          <a:solidFill>
            <a:schemeClr val="tx1"/>
          </a:solidFill>
          <a:latin typeface="Calibri" pitchFamily="34" charset="0"/>
        </a:defRPr>
      </a:lvl7pPr>
      <a:lvl8pPr marL="1027671" algn="ctr" defTabSz="683926" rtl="0" fontAlgn="base">
        <a:spcBef>
          <a:spcPct val="0"/>
        </a:spcBef>
        <a:spcAft>
          <a:spcPct val="0"/>
        </a:spcAft>
        <a:defRPr sz="3300">
          <a:solidFill>
            <a:schemeClr val="tx1"/>
          </a:solidFill>
          <a:latin typeface="Calibri" pitchFamily="34" charset="0"/>
        </a:defRPr>
      </a:lvl8pPr>
      <a:lvl9pPr marL="1370231" algn="ctr" defTabSz="683926" rtl="0" fontAlgn="base">
        <a:spcBef>
          <a:spcPct val="0"/>
        </a:spcBef>
        <a:spcAft>
          <a:spcPct val="0"/>
        </a:spcAft>
        <a:defRPr sz="3300">
          <a:solidFill>
            <a:schemeClr val="tx1"/>
          </a:solidFill>
          <a:latin typeface="Calibri" pitchFamily="34" charset="0"/>
        </a:defRPr>
      </a:lvl9pPr>
    </p:titleStyle>
    <p:bodyStyle>
      <a:lvl1pPr marL="255731" indent="-255731" algn="l" defTabSz="683926"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5466" indent="-212908" algn="l" defTabSz="683926"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5206" indent="-170091" algn="l" defTabSz="683926"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197761" indent="-170091" algn="l" defTabSz="683926"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0319" indent="-170091" algn="l" defTabSz="683926"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3068" indent="-171191" algn="l" defTabSz="68475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447" indent="-171191" algn="l" defTabSz="68475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823" indent="-171191" algn="l" defTabSz="68475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200" indent="-171191" algn="l" defTabSz="68475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754" rtl="0" eaLnBrk="1" latinLnBrk="0" hangingPunct="1">
        <a:defRPr sz="1400" kern="1200">
          <a:solidFill>
            <a:schemeClr val="tx1"/>
          </a:solidFill>
          <a:latin typeface="+mn-lt"/>
          <a:ea typeface="+mn-ea"/>
          <a:cs typeface="+mn-cs"/>
        </a:defRPr>
      </a:lvl1pPr>
      <a:lvl2pPr marL="342377" algn="l" defTabSz="684754" rtl="0" eaLnBrk="1" latinLnBrk="0" hangingPunct="1">
        <a:defRPr sz="1400" kern="1200">
          <a:solidFill>
            <a:schemeClr val="tx1"/>
          </a:solidFill>
          <a:latin typeface="+mn-lt"/>
          <a:ea typeface="+mn-ea"/>
          <a:cs typeface="+mn-cs"/>
        </a:defRPr>
      </a:lvl2pPr>
      <a:lvl3pPr marL="684754" algn="l" defTabSz="684754" rtl="0" eaLnBrk="1" latinLnBrk="0" hangingPunct="1">
        <a:defRPr sz="1400" kern="1200">
          <a:solidFill>
            <a:schemeClr val="tx1"/>
          </a:solidFill>
          <a:latin typeface="+mn-lt"/>
          <a:ea typeface="+mn-ea"/>
          <a:cs typeface="+mn-cs"/>
        </a:defRPr>
      </a:lvl3pPr>
      <a:lvl4pPr marL="1027128" algn="l" defTabSz="684754" rtl="0" eaLnBrk="1" latinLnBrk="0" hangingPunct="1">
        <a:defRPr sz="1400" kern="1200">
          <a:solidFill>
            <a:schemeClr val="tx1"/>
          </a:solidFill>
          <a:latin typeface="+mn-lt"/>
          <a:ea typeface="+mn-ea"/>
          <a:cs typeface="+mn-cs"/>
        </a:defRPr>
      </a:lvl4pPr>
      <a:lvl5pPr marL="1369507" algn="l" defTabSz="684754" rtl="0" eaLnBrk="1" latinLnBrk="0" hangingPunct="1">
        <a:defRPr sz="1400" kern="1200">
          <a:solidFill>
            <a:schemeClr val="tx1"/>
          </a:solidFill>
          <a:latin typeface="+mn-lt"/>
          <a:ea typeface="+mn-ea"/>
          <a:cs typeface="+mn-cs"/>
        </a:defRPr>
      </a:lvl5pPr>
      <a:lvl6pPr marL="1711880" algn="l" defTabSz="684754" rtl="0" eaLnBrk="1" latinLnBrk="0" hangingPunct="1">
        <a:defRPr sz="1400" kern="1200">
          <a:solidFill>
            <a:schemeClr val="tx1"/>
          </a:solidFill>
          <a:latin typeface="+mn-lt"/>
          <a:ea typeface="+mn-ea"/>
          <a:cs typeface="+mn-cs"/>
        </a:defRPr>
      </a:lvl6pPr>
      <a:lvl7pPr marL="2054259" algn="l" defTabSz="684754" rtl="0" eaLnBrk="1" latinLnBrk="0" hangingPunct="1">
        <a:defRPr sz="1400" kern="1200">
          <a:solidFill>
            <a:schemeClr val="tx1"/>
          </a:solidFill>
          <a:latin typeface="+mn-lt"/>
          <a:ea typeface="+mn-ea"/>
          <a:cs typeface="+mn-cs"/>
        </a:defRPr>
      </a:lvl7pPr>
      <a:lvl8pPr marL="2396634" algn="l" defTabSz="684754" rtl="0" eaLnBrk="1" latinLnBrk="0" hangingPunct="1">
        <a:defRPr sz="1400" kern="1200">
          <a:solidFill>
            <a:schemeClr val="tx1"/>
          </a:solidFill>
          <a:latin typeface="+mn-lt"/>
          <a:ea typeface="+mn-ea"/>
          <a:cs typeface="+mn-cs"/>
        </a:defRPr>
      </a:lvl8pPr>
      <a:lvl9pPr marL="2739011" algn="l" defTabSz="684754"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787" tIns="14393" rIns="28787" bIns="14393" anchor="ctr"/>
          <a:lstStyle/>
          <a:p>
            <a:pPr algn="ctr" defTabSz="685438" fontAlgn="auto">
              <a:spcBef>
                <a:spcPts val="0"/>
              </a:spcBef>
              <a:spcAft>
                <a:spcPts val="0"/>
              </a:spcAft>
              <a:defRPr/>
            </a:pPr>
            <a:endParaRPr lang="en-US" sz="1400">
              <a:solidFill>
                <a:prstClr val="white"/>
              </a:solidFill>
            </a:endParaRPr>
          </a:p>
        </p:txBody>
      </p:sp>
    </p:spTree>
    <p:extLst>
      <p:ext uri="{BB962C8B-B14F-4D97-AF65-F5344CB8AC3E}">
        <p14:creationId xmlns:p14="http://schemas.microsoft.com/office/powerpoint/2010/main" val="479184615"/>
      </p:ext>
    </p:extLst>
  </p:cSld>
  <p:clrMap bg1="lt1" tx1="dk1" bg2="lt2" tx2="dk2" accent1="accent1" accent2="accent2" accent3="accent3" accent4="accent4" accent5="accent5" accent6="accent6" hlink="hlink" folHlink="folHlink"/>
  <p:sldLayoutIdLst>
    <p:sldLayoutId id="2147483669" r:id="rId1"/>
    <p:sldLayoutId id="2147483791" r:id="rId2"/>
    <p:sldLayoutId id="2147483792" r:id="rId3"/>
    <p:sldLayoutId id="2147483793" r:id="rId4"/>
  </p:sldLayoutIdLst>
  <p:txStyles>
    <p:titleStyle>
      <a:lvl1pPr algn="ctr" defTabSz="684610" rtl="0" fontAlgn="base">
        <a:spcBef>
          <a:spcPct val="0"/>
        </a:spcBef>
        <a:spcAft>
          <a:spcPct val="0"/>
        </a:spcAft>
        <a:defRPr sz="3300" kern="1200">
          <a:solidFill>
            <a:schemeClr val="tx1"/>
          </a:solidFill>
          <a:latin typeface="+mj-lt"/>
          <a:ea typeface="+mj-ea"/>
          <a:cs typeface="+mj-cs"/>
        </a:defRPr>
      </a:lvl1pPr>
      <a:lvl2pPr algn="ctr" defTabSz="684610" rtl="0" fontAlgn="base">
        <a:spcBef>
          <a:spcPct val="0"/>
        </a:spcBef>
        <a:spcAft>
          <a:spcPct val="0"/>
        </a:spcAft>
        <a:defRPr sz="3300">
          <a:solidFill>
            <a:schemeClr val="tx1"/>
          </a:solidFill>
          <a:latin typeface="Calibri" pitchFamily="34" charset="0"/>
        </a:defRPr>
      </a:lvl2pPr>
      <a:lvl3pPr algn="ctr" defTabSz="684610" rtl="0" fontAlgn="base">
        <a:spcBef>
          <a:spcPct val="0"/>
        </a:spcBef>
        <a:spcAft>
          <a:spcPct val="0"/>
        </a:spcAft>
        <a:defRPr sz="3300">
          <a:solidFill>
            <a:schemeClr val="tx1"/>
          </a:solidFill>
          <a:latin typeface="Calibri" pitchFamily="34" charset="0"/>
        </a:defRPr>
      </a:lvl3pPr>
      <a:lvl4pPr algn="ctr" defTabSz="684610" rtl="0" fontAlgn="base">
        <a:spcBef>
          <a:spcPct val="0"/>
        </a:spcBef>
        <a:spcAft>
          <a:spcPct val="0"/>
        </a:spcAft>
        <a:defRPr sz="3300">
          <a:solidFill>
            <a:schemeClr val="tx1"/>
          </a:solidFill>
          <a:latin typeface="Calibri" pitchFamily="34" charset="0"/>
        </a:defRPr>
      </a:lvl4pPr>
      <a:lvl5pPr algn="ctr" defTabSz="684610" rtl="0" fontAlgn="base">
        <a:spcBef>
          <a:spcPct val="0"/>
        </a:spcBef>
        <a:spcAft>
          <a:spcPct val="0"/>
        </a:spcAft>
        <a:defRPr sz="3300">
          <a:solidFill>
            <a:schemeClr val="tx1"/>
          </a:solidFill>
          <a:latin typeface="Calibri" pitchFamily="34" charset="0"/>
        </a:defRPr>
      </a:lvl5pPr>
      <a:lvl6pPr marL="342900" algn="ctr" defTabSz="684610" rtl="0" fontAlgn="base">
        <a:spcBef>
          <a:spcPct val="0"/>
        </a:spcBef>
        <a:spcAft>
          <a:spcPct val="0"/>
        </a:spcAft>
        <a:defRPr sz="3300">
          <a:solidFill>
            <a:schemeClr val="tx1"/>
          </a:solidFill>
          <a:latin typeface="Calibri" pitchFamily="34" charset="0"/>
        </a:defRPr>
      </a:lvl6pPr>
      <a:lvl7pPr marL="685800" algn="ctr" defTabSz="684610" rtl="0" fontAlgn="base">
        <a:spcBef>
          <a:spcPct val="0"/>
        </a:spcBef>
        <a:spcAft>
          <a:spcPct val="0"/>
        </a:spcAft>
        <a:defRPr sz="3300">
          <a:solidFill>
            <a:schemeClr val="tx1"/>
          </a:solidFill>
          <a:latin typeface="Calibri" pitchFamily="34" charset="0"/>
        </a:defRPr>
      </a:lvl7pPr>
      <a:lvl8pPr marL="1028700" algn="ctr" defTabSz="684610" rtl="0" fontAlgn="base">
        <a:spcBef>
          <a:spcPct val="0"/>
        </a:spcBef>
        <a:spcAft>
          <a:spcPct val="0"/>
        </a:spcAft>
        <a:defRPr sz="3300">
          <a:solidFill>
            <a:schemeClr val="tx1"/>
          </a:solidFill>
          <a:latin typeface="Calibri" pitchFamily="34" charset="0"/>
        </a:defRPr>
      </a:lvl8pPr>
      <a:lvl9pPr marL="1371600" algn="ctr" defTabSz="684610" rtl="0" fontAlgn="base">
        <a:spcBef>
          <a:spcPct val="0"/>
        </a:spcBef>
        <a:spcAft>
          <a:spcPct val="0"/>
        </a:spcAft>
        <a:defRPr sz="3300">
          <a:solidFill>
            <a:schemeClr val="tx1"/>
          </a:solidFill>
          <a:latin typeface="Calibri" pitchFamily="34" charset="0"/>
        </a:defRPr>
      </a:lvl9pPr>
    </p:titleStyle>
    <p:bodyStyle>
      <a:lvl1pPr marL="255985" indent="-255985" algn="l" defTabSz="684610" rtl="0" fontAlgn="base">
        <a:spcBef>
          <a:spcPct val="20000"/>
        </a:spcBef>
        <a:spcAft>
          <a:spcPct val="0"/>
        </a:spcAft>
        <a:buFont typeface="Arial" pitchFamily="34" charset="0"/>
        <a:buChar char="•"/>
        <a:defRPr sz="2400" kern="1200">
          <a:solidFill>
            <a:schemeClr val="tx1"/>
          </a:solidFill>
          <a:latin typeface="+mn-lt"/>
          <a:ea typeface="+mn-ea"/>
          <a:cs typeface="+mn-cs"/>
        </a:defRPr>
      </a:lvl1pPr>
      <a:lvl2pPr marL="556022" indent="-213122" algn="l" defTabSz="684610" rtl="0" fontAlgn="base">
        <a:spcBef>
          <a:spcPct val="20000"/>
        </a:spcBef>
        <a:spcAft>
          <a:spcPct val="0"/>
        </a:spcAft>
        <a:buFont typeface="Arial" pitchFamily="34" charset="0"/>
        <a:buChar char="–"/>
        <a:defRPr sz="2100" kern="1200">
          <a:solidFill>
            <a:schemeClr val="tx1"/>
          </a:solidFill>
          <a:latin typeface="+mn-lt"/>
          <a:ea typeface="+mn-ea"/>
          <a:cs typeface="+mn-cs"/>
        </a:defRPr>
      </a:lvl2pPr>
      <a:lvl3pPr marL="856060" indent="-170260" algn="l" defTabSz="684610" rtl="0" fontAlgn="base">
        <a:spcBef>
          <a:spcPct val="20000"/>
        </a:spcBef>
        <a:spcAft>
          <a:spcPct val="0"/>
        </a:spcAft>
        <a:buFont typeface="Arial" pitchFamily="34" charset="0"/>
        <a:buChar char="•"/>
        <a:defRPr sz="1800" kern="1200">
          <a:solidFill>
            <a:schemeClr val="tx1"/>
          </a:solidFill>
          <a:latin typeface="+mn-lt"/>
          <a:ea typeface="+mn-ea"/>
          <a:cs typeface="+mn-cs"/>
        </a:defRPr>
      </a:lvl3pPr>
      <a:lvl4pPr marL="1198960" indent="-170260" algn="l" defTabSz="684610" rtl="0" fontAlgn="base">
        <a:spcBef>
          <a:spcPct val="20000"/>
        </a:spcBef>
        <a:spcAft>
          <a:spcPct val="0"/>
        </a:spcAft>
        <a:buFont typeface="Arial" pitchFamily="34" charset="0"/>
        <a:buChar char="–"/>
        <a:defRPr sz="1500" kern="1200">
          <a:solidFill>
            <a:schemeClr val="tx1"/>
          </a:solidFill>
          <a:latin typeface="+mn-lt"/>
          <a:ea typeface="+mn-ea"/>
          <a:cs typeface="+mn-cs"/>
        </a:defRPr>
      </a:lvl4pPr>
      <a:lvl5pPr marL="1541860" indent="-170260" algn="l" defTabSz="684610" rtl="0" fontAlgn="base">
        <a:spcBef>
          <a:spcPct val="20000"/>
        </a:spcBef>
        <a:spcAft>
          <a:spcPct val="0"/>
        </a:spcAft>
        <a:buFont typeface="Arial" pitchFamily="34" charset="0"/>
        <a:buChar char="»"/>
        <a:defRPr sz="1500" kern="1200">
          <a:solidFill>
            <a:schemeClr val="tx1"/>
          </a:solidFill>
          <a:latin typeface="+mn-lt"/>
          <a:ea typeface="+mn-ea"/>
          <a:cs typeface="+mn-cs"/>
        </a:defRPr>
      </a:lvl5pPr>
      <a:lvl6pPr marL="1884953"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673"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392"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111"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38" rtl="0" eaLnBrk="1" latinLnBrk="0" hangingPunct="1">
        <a:defRPr sz="1400" kern="1200">
          <a:solidFill>
            <a:schemeClr val="tx1"/>
          </a:solidFill>
          <a:latin typeface="+mn-lt"/>
          <a:ea typeface="+mn-ea"/>
          <a:cs typeface="+mn-cs"/>
        </a:defRPr>
      </a:lvl1pPr>
      <a:lvl2pPr marL="342719" algn="l" defTabSz="685438" rtl="0" eaLnBrk="1" latinLnBrk="0" hangingPunct="1">
        <a:defRPr sz="1400" kern="1200">
          <a:solidFill>
            <a:schemeClr val="tx1"/>
          </a:solidFill>
          <a:latin typeface="+mn-lt"/>
          <a:ea typeface="+mn-ea"/>
          <a:cs typeface="+mn-cs"/>
        </a:defRPr>
      </a:lvl2pPr>
      <a:lvl3pPr marL="685438" algn="l" defTabSz="685438" rtl="0" eaLnBrk="1" latinLnBrk="0" hangingPunct="1">
        <a:defRPr sz="1400" kern="1200">
          <a:solidFill>
            <a:schemeClr val="tx1"/>
          </a:solidFill>
          <a:latin typeface="+mn-lt"/>
          <a:ea typeface="+mn-ea"/>
          <a:cs typeface="+mn-cs"/>
        </a:defRPr>
      </a:lvl3pPr>
      <a:lvl4pPr marL="1028158" algn="l" defTabSz="685438" rtl="0" eaLnBrk="1" latinLnBrk="0" hangingPunct="1">
        <a:defRPr sz="1400" kern="1200">
          <a:solidFill>
            <a:schemeClr val="tx1"/>
          </a:solidFill>
          <a:latin typeface="+mn-lt"/>
          <a:ea typeface="+mn-ea"/>
          <a:cs typeface="+mn-cs"/>
        </a:defRPr>
      </a:lvl4pPr>
      <a:lvl5pPr marL="1370876" algn="l" defTabSz="685438" rtl="0" eaLnBrk="1" latinLnBrk="0" hangingPunct="1">
        <a:defRPr sz="1400" kern="1200">
          <a:solidFill>
            <a:schemeClr val="tx1"/>
          </a:solidFill>
          <a:latin typeface="+mn-lt"/>
          <a:ea typeface="+mn-ea"/>
          <a:cs typeface="+mn-cs"/>
        </a:defRPr>
      </a:lvl5pPr>
      <a:lvl6pPr marL="1713595" algn="l" defTabSz="685438" rtl="0" eaLnBrk="1" latinLnBrk="0" hangingPunct="1">
        <a:defRPr sz="1400" kern="1200">
          <a:solidFill>
            <a:schemeClr val="tx1"/>
          </a:solidFill>
          <a:latin typeface="+mn-lt"/>
          <a:ea typeface="+mn-ea"/>
          <a:cs typeface="+mn-cs"/>
        </a:defRPr>
      </a:lvl6pPr>
      <a:lvl7pPr marL="2056313" algn="l" defTabSz="685438" rtl="0" eaLnBrk="1" latinLnBrk="0" hangingPunct="1">
        <a:defRPr sz="1400" kern="1200">
          <a:solidFill>
            <a:schemeClr val="tx1"/>
          </a:solidFill>
          <a:latin typeface="+mn-lt"/>
          <a:ea typeface="+mn-ea"/>
          <a:cs typeface="+mn-cs"/>
        </a:defRPr>
      </a:lvl7pPr>
      <a:lvl8pPr marL="2399032" algn="l" defTabSz="685438" rtl="0" eaLnBrk="1" latinLnBrk="0" hangingPunct="1">
        <a:defRPr sz="1400" kern="1200">
          <a:solidFill>
            <a:schemeClr val="tx1"/>
          </a:solidFill>
          <a:latin typeface="+mn-lt"/>
          <a:ea typeface="+mn-ea"/>
          <a:cs typeface="+mn-cs"/>
        </a:defRPr>
      </a:lvl8pPr>
      <a:lvl9pPr marL="2741751" algn="l" defTabSz="68543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035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fontAlgn="auto">
              <a:spcBef>
                <a:spcPts val="0"/>
              </a:spcBef>
              <a:spcAft>
                <a:spcPts val="0"/>
              </a:spcAft>
            </a:pPr>
            <a:fld id="{2B8C012C-B1B7-47F6-B168-A941E97A73A9}" type="datetimeFigureOut">
              <a:rPr lang="en-US" smtClean="0">
                <a:solidFill>
                  <a:prstClr val="black">
                    <a:tint val="75000"/>
                  </a:prstClr>
                </a:solidFill>
                <a:latin typeface="Calibri"/>
                <a:cs typeface="+mn-cs"/>
              </a:rPr>
              <a:pPr defTabSz="685800" fontAlgn="auto">
                <a:spcBef>
                  <a:spcPts val="0"/>
                </a:spcBef>
                <a:spcAft>
                  <a:spcPts val="0"/>
                </a:spcAft>
              </a:pPr>
              <a:t>12/16/2024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fontAlgn="auto">
              <a:spcBef>
                <a:spcPts val="0"/>
              </a:spcBef>
              <a:spcAft>
                <a:spcPts val="0"/>
              </a:spcAft>
            </a:pPr>
            <a:fld id="{91EC7793-07B9-4429-92E8-8730EA770269}" type="slidenum">
              <a:rPr lang="en-US" smtClean="0">
                <a:solidFill>
                  <a:prstClr val="black">
                    <a:tint val="75000"/>
                  </a:prstClr>
                </a:solidFill>
                <a:latin typeface="Calibri"/>
                <a:cs typeface="+mn-cs"/>
              </a:rPr>
              <a:pPr defTabSz="6858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780992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a:solidFill>
                  <a:prstClr val="white"/>
                </a:solidFill>
                <a:latin typeface="AvantGarde-Demi" pitchFamily="18" charset="0"/>
                <a:ea typeface="AvantGarde-Demi" pitchFamily="18" charset="0"/>
                <a:cs typeface="AvantGarde-Demi" pitchFamily="18" charset="0"/>
              </a:rPr>
              <a:t>Phần</a:t>
            </a:r>
            <a:endParaRPr lang="en-US" sz="120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a:solidFill>
                  <a:prstClr val="white"/>
                </a:solidFill>
                <a:latin typeface="AvantGarde-Demi" pitchFamily="18" charset="0"/>
                <a:ea typeface="AvantGarde-Demi" pitchFamily="18" charset="0"/>
                <a:cs typeface="AvantGarde-Demi" pitchFamily="18" charset="0"/>
              </a:rPr>
              <a:t>3/3</a:t>
            </a: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a:solidFill>
                  <a:prstClr val="white"/>
                </a:solidFill>
                <a:latin typeface="AvantGarde-Demi" pitchFamily="18" charset="0"/>
                <a:ea typeface="AvantGarde-Demi" pitchFamily="18" charset="0"/>
                <a:cs typeface="AvantGarde-Demi" pitchFamily="18" charset="0"/>
              </a:rPr>
              <a:t> CHÍ PHÈO</a:t>
            </a: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cs typeface="+mn-cs"/>
            </a:endParaRPr>
          </a:p>
        </p:txBody>
      </p:sp>
    </p:spTree>
    <p:extLst>
      <p:ext uri="{BB962C8B-B14F-4D97-AF65-F5344CB8AC3E}">
        <p14:creationId xmlns:p14="http://schemas.microsoft.com/office/powerpoint/2010/main" val="3279525537"/>
      </p:ext>
    </p:extLst>
  </p:cSld>
  <p:clrMap bg1="lt1" tx1="dk1" bg2="lt2" tx2="dk2" accent1="accent1" accent2="accent2" accent3="accent3" accent4="accent4" accent5="accent5" accent6="accent6" hlink="hlink" folHlink="folHlink"/>
  <p:sldLayoutIdLst>
    <p:sldLayoutId id="2147483773" r:id="rId1"/>
    <p:sldLayoutId id="2147483775" r:id="rId2"/>
  </p:sldLayoutIdLst>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a:solidFill>
                  <a:prstClr val="white"/>
                </a:solidFill>
                <a:latin typeface="AvantGarde-Demi" pitchFamily="18" charset="0"/>
                <a:ea typeface="AvantGarde-Demi" pitchFamily="18" charset="0"/>
                <a:cs typeface="AvantGarde-Demi" pitchFamily="18" charset="0"/>
              </a:rPr>
              <a:t>Phần</a:t>
            </a:r>
            <a:endParaRPr lang="en-US" sz="120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a:solidFill>
                  <a:prstClr val="white"/>
                </a:solidFill>
                <a:latin typeface="AvantGarde-Demi" pitchFamily="18" charset="0"/>
                <a:ea typeface="AvantGarde-Demi" pitchFamily="18" charset="0"/>
                <a:cs typeface="AvantGarde-Demi" pitchFamily="18" charset="0"/>
              </a:rPr>
              <a:t>3/3</a:t>
            </a: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a:solidFill>
                  <a:prstClr val="white"/>
                </a:solidFill>
                <a:latin typeface="AvantGarde-Demi" pitchFamily="18" charset="0"/>
                <a:ea typeface="AvantGarde-Demi" pitchFamily="18" charset="0"/>
                <a:cs typeface="AvantGarde-Demi" pitchFamily="18" charset="0"/>
              </a:rPr>
              <a:t> CHÍ PHÈO</a:t>
            </a: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endParaRPr>
          </a:p>
        </p:txBody>
      </p:sp>
    </p:spTree>
    <p:extLst>
      <p:ext uri="{BB962C8B-B14F-4D97-AF65-F5344CB8AC3E}">
        <p14:creationId xmlns:p14="http://schemas.microsoft.com/office/powerpoint/2010/main" val="1213281914"/>
      </p:ext>
    </p:extLst>
  </p:cSld>
  <p:clrMap bg1="lt1" tx1="dk1" bg2="lt2" tx2="dk2" accent1="accent1" accent2="accent2" accent3="accent3" accent4="accent4" accent5="accent5" accent6="accent6" hlink="hlink" folHlink="folHlink"/>
  <p:sldLayoutIdLst>
    <p:sldLayoutId id="2147483778" r:id="rId1"/>
    <p:sldLayoutId id="2147483780" r:id="rId2"/>
  </p:sldLayoutIdLst>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AD34D22-947C-008C-6997-0CB2B183974E}"/>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A924EEA7-4FBD-9771-0570-1B0F31A648F3}"/>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91A4A14D-9BD7-789F-A436-FD51DD95BB1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473170D7-996D-43E3-BBB8-DCB408298F9C}" type="datetimeFigureOut">
              <a:rPr lang="vi-VN"/>
              <a:pPr>
                <a:defRPr/>
              </a:pPr>
              <a:t>16/12/2024</a:t>
            </a:fld>
            <a:endParaRPr lang="vi-VN"/>
          </a:p>
        </p:txBody>
      </p:sp>
      <p:sp>
        <p:nvSpPr>
          <p:cNvPr id="5" name="Footer Placeholder 4">
            <a:extLst>
              <a:ext uri="{FF2B5EF4-FFF2-40B4-BE49-F238E27FC236}">
                <a16:creationId xmlns:a16="http://schemas.microsoft.com/office/drawing/2014/main" id="{1380597E-2842-7A38-8DC5-BA71C526409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id="{2E3565BC-FA2F-F470-433D-A1414066A795}"/>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defRPr>
            </a:lvl1pPr>
          </a:lstStyle>
          <a:p>
            <a:pPr>
              <a:defRPr/>
            </a:pPr>
            <a:fld id="{70C3FF44-E8B4-48DE-B2AA-D234CAF4DDF3}" type="slidenum">
              <a:rPr lang="vi-VN" altLang="en-US"/>
              <a:pPr>
                <a:defRPr/>
              </a:pPr>
              <a:t>‹#›</a:t>
            </a:fld>
            <a:endParaRPr lang="vi-VN" altLang="en-US"/>
          </a:p>
        </p:txBody>
      </p:sp>
      <p:pic>
        <p:nvPicPr>
          <p:cNvPr id="1031" name="Picture 6">
            <a:extLst>
              <a:ext uri="{FF2B5EF4-FFF2-40B4-BE49-F238E27FC236}">
                <a16:creationId xmlns:a16="http://schemas.microsoft.com/office/drawing/2014/main" id="{F4496C6F-787E-496D-5137-BC544F5ECEA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92325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l" rtl="0" eaLnBrk="0" fontAlgn="base" hangingPunct="0">
        <a:lnSpc>
          <a:spcPct val="90000"/>
        </a:lnSpc>
        <a:spcBef>
          <a:spcPct val="0"/>
        </a:spcBef>
        <a:spcAft>
          <a:spcPct val="0"/>
        </a:spcAft>
        <a:defRPr sz="3300" kern="1200">
          <a:solidFill>
            <a:schemeClr val="tx1"/>
          </a:solidFill>
          <a:latin typeface="Arial" pitchFamily="34" charset="0"/>
          <a:ea typeface="+mj-ea"/>
          <a:cs typeface="Arial" pitchFamily="34" charset="0"/>
        </a:defRPr>
      </a:lvl1pPr>
      <a:lvl2pPr algn="l" rtl="0" eaLnBrk="0" fontAlgn="base" hangingPunct="0">
        <a:lnSpc>
          <a:spcPct val="90000"/>
        </a:lnSpc>
        <a:spcBef>
          <a:spcPct val="0"/>
        </a:spcBef>
        <a:spcAft>
          <a:spcPct val="0"/>
        </a:spcAft>
        <a:defRPr sz="3300">
          <a:solidFill>
            <a:schemeClr val="tx1"/>
          </a:solidFill>
          <a:latin typeface="Arial" pitchFamily="34" charset="0"/>
          <a:cs typeface="Arial" pitchFamily="34" charset="0"/>
        </a:defRPr>
      </a:lvl2pPr>
      <a:lvl3pPr algn="l" rtl="0" eaLnBrk="0" fontAlgn="base" hangingPunct="0">
        <a:lnSpc>
          <a:spcPct val="90000"/>
        </a:lnSpc>
        <a:spcBef>
          <a:spcPct val="0"/>
        </a:spcBef>
        <a:spcAft>
          <a:spcPct val="0"/>
        </a:spcAft>
        <a:defRPr sz="3300">
          <a:solidFill>
            <a:schemeClr val="tx1"/>
          </a:solidFill>
          <a:latin typeface="Arial" pitchFamily="34" charset="0"/>
          <a:cs typeface="Arial" pitchFamily="34" charset="0"/>
        </a:defRPr>
      </a:lvl3pPr>
      <a:lvl4pPr algn="l" rtl="0" eaLnBrk="0" fontAlgn="base" hangingPunct="0">
        <a:lnSpc>
          <a:spcPct val="90000"/>
        </a:lnSpc>
        <a:spcBef>
          <a:spcPct val="0"/>
        </a:spcBef>
        <a:spcAft>
          <a:spcPct val="0"/>
        </a:spcAft>
        <a:defRPr sz="3300">
          <a:solidFill>
            <a:schemeClr val="tx1"/>
          </a:solidFill>
          <a:latin typeface="Arial" pitchFamily="34" charset="0"/>
          <a:cs typeface="Arial" pitchFamily="34" charset="0"/>
        </a:defRPr>
      </a:lvl4pPr>
      <a:lvl5pPr algn="l" rtl="0" eaLnBrk="0" fontAlgn="base" hangingPunct="0">
        <a:lnSpc>
          <a:spcPct val="90000"/>
        </a:lnSpc>
        <a:spcBef>
          <a:spcPct val="0"/>
        </a:spcBef>
        <a:spcAft>
          <a:spcPct val="0"/>
        </a:spcAft>
        <a:defRPr sz="3300">
          <a:solidFill>
            <a:schemeClr val="tx1"/>
          </a:solidFill>
          <a:latin typeface="Arial" pitchFamily="34" charset="0"/>
          <a:cs typeface="Arial" pitchFamily="34" charset="0"/>
        </a:defRPr>
      </a:lvl5pPr>
      <a:lvl6pPr marL="342900" algn="l" rtl="0" fontAlgn="base">
        <a:lnSpc>
          <a:spcPct val="90000"/>
        </a:lnSpc>
        <a:spcBef>
          <a:spcPct val="0"/>
        </a:spcBef>
        <a:spcAft>
          <a:spcPct val="0"/>
        </a:spcAft>
        <a:defRPr sz="3300">
          <a:solidFill>
            <a:schemeClr val="tx1"/>
          </a:solidFill>
          <a:latin typeface="Arial" pitchFamily="34" charset="0"/>
          <a:cs typeface="Arial" pitchFamily="34" charset="0"/>
        </a:defRPr>
      </a:lvl6pPr>
      <a:lvl7pPr marL="685800" algn="l" rtl="0" fontAlgn="base">
        <a:lnSpc>
          <a:spcPct val="90000"/>
        </a:lnSpc>
        <a:spcBef>
          <a:spcPct val="0"/>
        </a:spcBef>
        <a:spcAft>
          <a:spcPct val="0"/>
        </a:spcAft>
        <a:defRPr sz="3300">
          <a:solidFill>
            <a:schemeClr val="tx1"/>
          </a:solidFill>
          <a:latin typeface="Arial" pitchFamily="34" charset="0"/>
          <a:cs typeface="Arial" pitchFamily="34" charset="0"/>
        </a:defRPr>
      </a:lvl7pPr>
      <a:lvl8pPr marL="1028700" algn="l" rtl="0" fontAlgn="base">
        <a:lnSpc>
          <a:spcPct val="90000"/>
        </a:lnSpc>
        <a:spcBef>
          <a:spcPct val="0"/>
        </a:spcBef>
        <a:spcAft>
          <a:spcPct val="0"/>
        </a:spcAft>
        <a:defRPr sz="3300">
          <a:solidFill>
            <a:schemeClr val="tx1"/>
          </a:solidFill>
          <a:latin typeface="Arial" pitchFamily="34" charset="0"/>
          <a:cs typeface="Arial" pitchFamily="34" charset="0"/>
        </a:defRPr>
      </a:lvl8pPr>
      <a:lvl9pPr marL="1371600" algn="l" rtl="0" fontAlgn="base">
        <a:lnSpc>
          <a:spcPct val="90000"/>
        </a:lnSpc>
        <a:spcBef>
          <a:spcPct val="0"/>
        </a:spcBef>
        <a:spcAft>
          <a:spcPct val="0"/>
        </a:spcAft>
        <a:defRPr sz="3300">
          <a:solidFill>
            <a:schemeClr val="tx1"/>
          </a:solidFill>
          <a:latin typeface="Arial" pitchFamily="34" charset="0"/>
          <a:cs typeface="Arial"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Arial" pitchFamily="34"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Arial" pitchFamily="34"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itchFamily="34"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itchFamily="34"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1.png"/><Relationship Id="rId5" Type="http://schemas.microsoft.com/office/2007/relationships/media" Target="../media/media3.mp3"/><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5.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1.png"/><Relationship Id="rId5" Type="http://schemas.microsoft.com/office/2007/relationships/media" Target="../media/media3.mp3"/><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slideLayout" Target="../slideLayouts/slideLayout14.xml"/><Relationship Id="rId14" Type="http://schemas.openxmlformats.org/officeDocument/2006/relationships/image" Target="../media/image36.jpg"/></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1.png"/><Relationship Id="rId5" Type="http://schemas.microsoft.com/office/2007/relationships/media" Target="../media/media3.mp3"/><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1.png"/><Relationship Id="rId5" Type="http://schemas.microsoft.com/office/2007/relationships/media" Target="../media/media3.mp3"/><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1.png"/><Relationship Id="rId5" Type="http://schemas.microsoft.com/office/2007/relationships/media" Target="../media/media3.mp3"/><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2">
          <a:extLst>
            <a:ext uri="{FF2B5EF4-FFF2-40B4-BE49-F238E27FC236}">
              <a16:creationId xmlns:a16="http://schemas.microsoft.com/office/drawing/2014/main" id="{25B02BCA-3D2F-25DD-B2AC-8991FB1268DC}"/>
            </a:ext>
          </a:extLst>
        </p:cNvPr>
        <p:cNvGrpSpPr/>
        <p:nvPr/>
      </p:nvGrpSpPr>
      <p:grpSpPr>
        <a:xfrm>
          <a:off x="0" y="0"/>
          <a:ext cx="0" cy="0"/>
          <a:chOff x="0" y="0"/>
          <a:chExt cx="0" cy="0"/>
        </a:xfrm>
      </p:grpSpPr>
      <p:sp>
        <p:nvSpPr>
          <p:cNvPr id="963" name="Google Shape;963;p38">
            <a:extLst>
              <a:ext uri="{FF2B5EF4-FFF2-40B4-BE49-F238E27FC236}">
                <a16:creationId xmlns:a16="http://schemas.microsoft.com/office/drawing/2014/main" id="{41ABE0EE-FFD1-4DDA-9080-14AA06531FC0}"/>
              </a:ext>
            </a:extLst>
          </p:cNvPr>
          <p:cNvSpPr/>
          <p:nvPr/>
        </p:nvSpPr>
        <p:spPr>
          <a:xfrm>
            <a:off x="5649810" y="1315276"/>
            <a:ext cx="1645132" cy="1126723"/>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lt2">
              <a:alpha val="3482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64" name="Google Shape;964;p38">
            <a:extLst>
              <a:ext uri="{FF2B5EF4-FFF2-40B4-BE49-F238E27FC236}">
                <a16:creationId xmlns:a16="http://schemas.microsoft.com/office/drawing/2014/main" id="{0A499F93-063A-635E-404F-E6C2FCDB8F9D}"/>
              </a:ext>
            </a:extLst>
          </p:cNvPr>
          <p:cNvSpPr/>
          <p:nvPr/>
        </p:nvSpPr>
        <p:spPr>
          <a:xfrm rot="10800000" flipH="1">
            <a:off x="304800" y="2952750"/>
            <a:ext cx="3453086" cy="1821625"/>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accent3">
              <a:alpha val="15629"/>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pic>
        <p:nvPicPr>
          <p:cNvPr id="965" name="Google Shape;965;p38">
            <a:extLst>
              <a:ext uri="{FF2B5EF4-FFF2-40B4-BE49-F238E27FC236}">
                <a16:creationId xmlns:a16="http://schemas.microsoft.com/office/drawing/2014/main" id="{C0D32798-062C-01E0-A7DC-C7D91E5E2447}"/>
              </a:ext>
            </a:extLst>
          </p:cNvPr>
          <p:cNvPicPr preferRelativeResize="0"/>
          <p:nvPr/>
        </p:nvPicPr>
        <p:blipFill rotWithShape="1">
          <a:blip r:embed="rId3">
            <a:alphaModFix/>
          </a:blip>
          <a:srcRect t="4495" b="4504"/>
          <a:stretch/>
        </p:blipFill>
        <p:spPr>
          <a:xfrm>
            <a:off x="76201" y="2571750"/>
            <a:ext cx="2514600" cy="2133600"/>
          </a:xfrm>
          <a:prstGeom prst="rect">
            <a:avLst/>
          </a:prstGeom>
          <a:noFill/>
          <a:ln>
            <a:noFill/>
          </a:ln>
        </p:spPr>
      </p:pic>
      <p:sp>
        <p:nvSpPr>
          <p:cNvPr id="2" name="TextBox 1">
            <a:extLst>
              <a:ext uri="{FF2B5EF4-FFF2-40B4-BE49-F238E27FC236}">
                <a16:creationId xmlns:a16="http://schemas.microsoft.com/office/drawing/2014/main" id="{61D741EC-7F53-E45B-A20C-4BB86A93C3E6}"/>
              </a:ext>
            </a:extLst>
          </p:cNvPr>
          <p:cNvSpPr txBox="1"/>
          <p:nvPr/>
        </p:nvSpPr>
        <p:spPr>
          <a:xfrm>
            <a:off x="76201" y="819150"/>
            <a:ext cx="8915399" cy="1508105"/>
          </a:xfrm>
          <a:prstGeom prst="rect">
            <a:avLst/>
          </a:prstGeom>
          <a:noFill/>
        </p:spPr>
        <p:txBody>
          <a:bodyPr wrap="square" rtlCol="0">
            <a:spAutoFit/>
          </a:bodyPr>
          <a:lstStyle/>
          <a:p>
            <a:pPr algn="ctr"/>
            <a:r>
              <a:rPr lang="en-US" sz="2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CHUYÊN ĐỀ</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 HỌC PHÁT TRIỂN PHẨM CHẤT, NĂNG LỰC HỌC SINH </a:t>
            </a:r>
          </a:p>
          <a:p>
            <a:pPr algn="ct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15: ÔN TẬP  CUỐI HỌC KÌ I</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32553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1">
            <a:extLst>
              <a:ext uri="{FF2B5EF4-FFF2-40B4-BE49-F238E27FC236}">
                <a16:creationId xmlns:a16="http://schemas.microsoft.com/office/drawing/2014/main" id="{1C4C6545-C2FD-F4F5-B428-AD8646290CA9}"/>
              </a:ext>
            </a:extLst>
          </p:cNvPr>
          <p:cNvGrpSpPr>
            <a:grpSpLocks/>
          </p:cNvGrpSpPr>
          <p:nvPr/>
        </p:nvGrpSpPr>
        <p:grpSpPr bwMode="auto">
          <a:xfrm>
            <a:off x="219075" y="1321594"/>
            <a:ext cx="2806304" cy="2722960"/>
            <a:chOff x="3983736" y="1864834"/>
            <a:chExt cx="3741038" cy="3631091"/>
          </a:xfrm>
        </p:grpSpPr>
        <p:sp>
          <p:nvSpPr>
            <p:cNvPr id="3" name="Oval 2">
              <a:extLst>
                <a:ext uri="{FF2B5EF4-FFF2-40B4-BE49-F238E27FC236}">
                  <a16:creationId xmlns:a16="http://schemas.microsoft.com/office/drawing/2014/main" id="{091FEC0C-6BAD-D534-BEB3-B48830483EB4}"/>
                </a:ext>
              </a:extLst>
            </p:cNvPr>
            <p:cNvSpPr/>
            <p:nvPr/>
          </p:nvSpPr>
          <p:spPr>
            <a:xfrm>
              <a:off x="4529217" y="5362729"/>
              <a:ext cx="3195557" cy="133196"/>
            </a:xfrm>
            <a:prstGeom prst="ellipse">
              <a:avLst/>
            </a:prstGeom>
            <a:gradFill flip="none" rotWithShape="1">
              <a:gsLst>
                <a:gs pos="3000">
                  <a:schemeClr val="tx1">
                    <a:lumMod val="85000"/>
                    <a:lumOff val="15000"/>
                  </a:schemeClr>
                </a:gs>
                <a:gs pos="100000">
                  <a:srgbClr val="A0A8AD">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4" name="Freeform: Shape 3">
              <a:extLst>
                <a:ext uri="{FF2B5EF4-FFF2-40B4-BE49-F238E27FC236}">
                  <a16:creationId xmlns:a16="http://schemas.microsoft.com/office/drawing/2014/main" id="{E7BD79B2-FC91-6CB8-EF6F-A51E52856BB3}"/>
                </a:ext>
              </a:extLst>
            </p:cNvPr>
            <p:cNvSpPr/>
            <p:nvPr/>
          </p:nvSpPr>
          <p:spPr>
            <a:xfrm rot="5400000">
              <a:off x="5110436" y="3032647"/>
              <a:ext cx="1971129" cy="2781837"/>
            </a:xfrm>
            <a:custGeom>
              <a:avLst/>
              <a:gdLst>
                <a:gd name="connsiteX0" fmla="*/ 0 w 1971129"/>
                <a:gd name="connsiteY0" fmla="*/ 2781837 h 2781837"/>
                <a:gd name="connsiteX1" fmla="*/ 0 w 1971129"/>
                <a:gd name="connsiteY1" fmla="*/ 0 h 2781837"/>
                <a:gd name="connsiteX2" fmla="*/ 994093 w 1971129"/>
                <a:gd name="connsiteY2" fmla="*/ 0 h 2781837"/>
                <a:gd name="connsiteX3" fmla="*/ 1971129 w 1971129"/>
                <a:gd name="connsiteY3" fmla="*/ 977037 h 2781837"/>
                <a:gd name="connsiteX4" fmla="*/ 1971129 w 1971129"/>
                <a:gd name="connsiteY4" fmla="*/ 2781837 h 2781837"/>
                <a:gd name="connsiteX5" fmla="*/ 0 w 1971129"/>
                <a:gd name="connsiteY5" fmla="*/ 2781837 h 27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1129" h="2781837">
                  <a:moveTo>
                    <a:pt x="0" y="2781837"/>
                  </a:moveTo>
                  <a:lnTo>
                    <a:pt x="0" y="0"/>
                  </a:lnTo>
                  <a:lnTo>
                    <a:pt x="994093" y="0"/>
                  </a:lnTo>
                  <a:cubicBezTo>
                    <a:pt x="1533695" y="0"/>
                    <a:pt x="1971129" y="437435"/>
                    <a:pt x="1971129" y="977037"/>
                  </a:cubicBezTo>
                  <a:lnTo>
                    <a:pt x="1971129" y="2781837"/>
                  </a:lnTo>
                  <a:lnTo>
                    <a:pt x="0" y="2781837"/>
                  </a:lnTo>
                  <a:close/>
                </a:path>
              </a:pathLst>
            </a:custGeom>
            <a:gradFill>
              <a:gsLst>
                <a:gs pos="0">
                  <a:srgbClr val="EFAB1A"/>
                </a:gs>
                <a:gs pos="74000">
                  <a:srgbClr val="DE7534"/>
                </a:gs>
              </a:gsLst>
              <a:lin ang="18600000" scaled="0"/>
            </a:gradFill>
            <a:ln>
              <a:noFill/>
            </a:ln>
            <a:effectLst>
              <a:outerShdw blurRad="114300" sx="101000" sy="101000" algn="ctr" rotWithShape="0">
                <a:prstClr val="black">
                  <a:alpha val="40000"/>
                </a:prstClr>
              </a:outerShdw>
              <a:reflection blurRad="228600" stA="56000" endPos="4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 name="Freeform: Shape 4">
              <a:extLst>
                <a:ext uri="{FF2B5EF4-FFF2-40B4-BE49-F238E27FC236}">
                  <a16:creationId xmlns:a16="http://schemas.microsoft.com/office/drawing/2014/main" id="{FC730838-FC16-801B-6458-BBF222DC3D6D}"/>
                </a:ext>
              </a:extLst>
            </p:cNvPr>
            <p:cNvSpPr/>
            <p:nvPr/>
          </p:nvSpPr>
          <p:spPr>
            <a:xfrm rot="20962129">
              <a:off x="3983736" y="1864834"/>
              <a:ext cx="3358522" cy="1381307"/>
            </a:xfrm>
            <a:custGeom>
              <a:avLst/>
              <a:gdLst>
                <a:gd name="connsiteX0" fmla="*/ 3358101 w 3358101"/>
                <a:gd name="connsiteY0" fmla="*/ 370005 h 1381652"/>
                <a:gd name="connsiteX1" fmla="*/ 3358101 w 3358101"/>
                <a:gd name="connsiteY1" fmla="*/ 1381652 h 1381652"/>
                <a:gd name="connsiteX2" fmla="*/ 576264 w 3358101"/>
                <a:gd name="connsiteY2" fmla="*/ 1381652 h 1381652"/>
                <a:gd name="connsiteX3" fmla="*/ 576264 w 3358101"/>
                <a:gd name="connsiteY3" fmla="*/ 1152526 h 1381652"/>
                <a:gd name="connsiteX4" fmla="*/ 576263 w 3358101"/>
                <a:gd name="connsiteY4" fmla="*/ 1152526 h 1381652"/>
                <a:gd name="connsiteX5" fmla="*/ 0 w 3358101"/>
                <a:gd name="connsiteY5" fmla="*/ 576263 h 1381652"/>
                <a:gd name="connsiteX6" fmla="*/ 576263 w 3358101"/>
                <a:gd name="connsiteY6" fmla="*/ 0 h 1381652"/>
                <a:gd name="connsiteX7" fmla="*/ 1107240 w 3358101"/>
                <a:gd name="connsiteY7" fmla="*/ 351956 h 1381652"/>
                <a:gd name="connsiteX8" fmla="*/ 1112843 w 3358101"/>
                <a:gd name="connsiteY8" fmla="*/ 370005 h 138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8101" h="1381652">
                  <a:moveTo>
                    <a:pt x="3358101" y="370005"/>
                  </a:moveTo>
                  <a:lnTo>
                    <a:pt x="3358101" y="1381652"/>
                  </a:lnTo>
                  <a:lnTo>
                    <a:pt x="576264" y="1381652"/>
                  </a:lnTo>
                  <a:lnTo>
                    <a:pt x="576264" y="1152526"/>
                  </a:lnTo>
                  <a:lnTo>
                    <a:pt x="576263" y="1152526"/>
                  </a:lnTo>
                  <a:cubicBezTo>
                    <a:pt x="258002" y="1152526"/>
                    <a:pt x="0" y="894524"/>
                    <a:pt x="0" y="576263"/>
                  </a:cubicBezTo>
                  <a:cubicBezTo>
                    <a:pt x="0" y="258002"/>
                    <a:pt x="258002" y="0"/>
                    <a:pt x="576263" y="0"/>
                  </a:cubicBezTo>
                  <a:cubicBezTo>
                    <a:pt x="814959" y="0"/>
                    <a:pt x="1019759" y="145126"/>
                    <a:pt x="1107240" y="351956"/>
                  </a:cubicBezTo>
                  <a:lnTo>
                    <a:pt x="1112843" y="370005"/>
                  </a:lnTo>
                  <a:close/>
                </a:path>
              </a:pathLst>
            </a:custGeom>
            <a:gradFill>
              <a:gsLst>
                <a:gs pos="0">
                  <a:schemeClr val="bg1">
                    <a:lumMod val="95000"/>
                  </a:schemeClr>
                </a:gs>
                <a:gs pos="100000">
                  <a:schemeClr val="bg1"/>
                </a:gs>
              </a:gsLst>
              <a:lin ang="2700000" scaled="1"/>
            </a:gradFill>
            <a:ln>
              <a:noFill/>
            </a:ln>
            <a:effectLst>
              <a:outerShdw blurRad="1143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6" name="Oval 5">
              <a:extLst>
                <a:ext uri="{FF2B5EF4-FFF2-40B4-BE49-F238E27FC236}">
                  <a16:creationId xmlns:a16="http://schemas.microsoft.com/office/drawing/2014/main" id="{F1C7EE1C-2B44-BAA0-038A-31993034ECCE}"/>
                </a:ext>
              </a:extLst>
            </p:cNvPr>
            <p:cNvSpPr/>
            <p:nvPr/>
          </p:nvSpPr>
          <p:spPr>
            <a:xfrm rot="20962129">
              <a:off x="4021829" y="2110929"/>
              <a:ext cx="1072949" cy="1071703"/>
            </a:xfrm>
            <a:prstGeom prst="ellipse">
              <a:avLst/>
            </a:prstGeom>
            <a:solidFill>
              <a:srgbClr val="BCC1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7" name="Oval 6">
              <a:extLst>
                <a:ext uri="{FF2B5EF4-FFF2-40B4-BE49-F238E27FC236}">
                  <a16:creationId xmlns:a16="http://schemas.microsoft.com/office/drawing/2014/main" id="{79D84F4C-C725-0139-A034-265714A09D1A}"/>
                </a:ext>
              </a:extLst>
            </p:cNvPr>
            <p:cNvSpPr/>
            <p:nvPr/>
          </p:nvSpPr>
          <p:spPr>
            <a:xfrm rot="20962129">
              <a:off x="4086905" y="2174438"/>
              <a:ext cx="942799" cy="943099"/>
            </a:xfrm>
            <a:prstGeom prst="ellipse">
              <a:avLst/>
            </a:prstGeom>
            <a:gradFill>
              <a:gsLst>
                <a:gs pos="0">
                  <a:srgbClr val="EFAB1A"/>
                </a:gs>
                <a:gs pos="74000">
                  <a:srgbClr val="DE7534"/>
                </a:gs>
              </a:gsLst>
              <a:lin ang="4800000" scaled="0"/>
            </a:gradFill>
            <a:ln>
              <a:noFill/>
            </a:ln>
            <a:effectLst>
              <a:outerShdw blurRad="889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grpSp>
        <p:nvGrpSpPr>
          <p:cNvPr id="128010" name="Group 7">
            <a:extLst>
              <a:ext uri="{FF2B5EF4-FFF2-40B4-BE49-F238E27FC236}">
                <a16:creationId xmlns:a16="http://schemas.microsoft.com/office/drawing/2014/main" id="{BC9BD9CC-9B45-B55F-9E93-5F528F0EDC58}"/>
              </a:ext>
            </a:extLst>
          </p:cNvPr>
          <p:cNvGrpSpPr>
            <a:grpSpLocks/>
          </p:cNvGrpSpPr>
          <p:nvPr/>
        </p:nvGrpSpPr>
        <p:grpSpPr bwMode="auto">
          <a:xfrm>
            <a:off x="3232548" y="1321594"/>
            <a:ext cx="2806303" cy="2722960"/>
            <a:chOff x="3983736" y="1864834"/>
            <a:chExt cx="3741038" cy="3631091"/>
          </a:xfrm>
        </p:grpSpPr>
        <p:sp>
          <p:nvSpPr>
            <p:cNvPr id="9" name="Oval 8">
              <a:extLst>
                <a:ext uri="{FF2B5EF4-FFF2-40B4-BE49-F238E27FC236}">
                  <a16:creationId xmlns:a16="http://schemas.microsoft.com/office/drawing/2014/main" id="{1FB956D4-1E0A-9ED6-0D84-3ADCC4916E95}"/>
                </a:ext>
              </a:extLst>
            </p:cNvPr>
            <p:cNvSpPr/>
            <p:nvPr/>
          </p:nvSpPr>
          <p:spPr>
            <a:xfrm>
              <a:off x="4529217" y="5362729"/>
              <a:ext cx="3195557" cy="133196"/>
            </a:xfrm>
            <a:prstGeom prst="ellipse">
              <a:avLst/>
            </a:prstGeom>
            <a:gradFill flip="none" rotWithShape="1">
              <a:gsLst>
                <a:gs pos="3000">
                  <a:schemeClr val="tx1">
                    <a:lumMod val="85000"/>
                    <a:lumOff val="15000"/>
                  </a:schemeClr>
                </a:gs>
                <a:gs pos="100000">
                  <a:srgbClr val="A0A8AD">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0" name="Freeform: Shape 9">
              <a:extLst>
                <a:ext uri="{FF2B5EF4-FFF2-40B4-BE49-F238E27FC236}">
                  <a16:creationId xmlns:a16="http://schemas.microsoft.com/office/drawing/2014/main" id="{0296DE5F-448E-6360-B2AA-D74438FB1F0B}"/>
                </a:ext>
              </a:extLst>
            </p:cNvPr>
            <p:cNvSpPr/>
            <p:nvPr/>
          </p:nvSpPr>
          <p:spPr>
            <a:xfrm rot="5400000">
              <a:off x="5110436" y="3032647"/>
              <a:ext cx="1971129" cy="2781837"/>
            </a:xfrm>
            <a:custGeom>
              <a:avLst/>
              <a:gdLst>
                <a:gd name="connsiteX0" fmla="*/ 0 w 1971129"/>
                <a:gd name="connsiteY0" fmla="*/ 2781837 h 2781837"/>
                <a:gd name="connsiteX1" fmla="*/ 0 w 1971129"/>
                <a:gd name="connsiteY1" fmla="*/ 0 h 2781837"/>
                <a:gd name="connsiteX2" fmla="*/ 994093 w 1971129"/>
                <a:gd name="connsiteY2" fmla="*/ 0 h 2781837"/>
                <a:gd name="connsiteX3" fmla="*/ 1971129 w 1971129"/>
                <a:gd name="connsiteY3" fmla="*/ 977037 h 2781837"/>
                <a:gd name="connsiteX4" fmla="*/ 1971129 w 1971129"/>
                <a:gd name="connsiteY4" fmla="*/ 2781837 h 2781837"/>
                <a:gd name="connsiteX5" fmla="*/ 0 w 1971129"/>
                <a:gd name="connsiteY5" fmla="*/ 2781837 h 27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1129" h="2781837">
                  <a:moveTo>
                    <a:pt x="0" y="2781837"/>
                  </a:moveTo>
                  <a:lnTo>
                    <a:pt x="0" y="0"/>
                  </a:lnTo>
                  <a:lnTo>
                    <a:pt x="994093" y="0"/>
                  </a:lnTo>
                  <a:cubicBezTo>
                    <a:pt x="1533695" y="0"/>
                    <a:pt x="1971129" y="437435"/>
                    <a:pt x="1971129" y="977037"/>
                  </a:cubicBezTo>
                  <a:lnTo>
                    <a:pt x="1971129" y="2781837"/>
                  </a:lnTo>
                  <a:lnTo>
                    <a:pt x="0" y="2781837"/>
                  </a:lnTo>
                  <a:close/>
                </a:path>
              </a:pathLst>
            </a:custGeom>
            <a:gradFill>
              <a:gsLst>
                <a:gs pos="0">
                  <a:srgbClr val="BE3789"/>
                </a:gs>
                <a:gs pos="74000">
                  <a:srgbClr val="953D8B"/>
                </a:gs>
              </a:gsLst>
              <a:lin ang="18600000" scaled="0"/>
            </a:gradFill>
            <a:ln>
              <a:noFill/>
            </a:ln>
            <a:effectLst>
              <a:outerShdw blurRad="114300" sx="101000" sy="101000" algn="ctr" rotWithShape="0">
                <a:prstClr val="black">
                  <a:alpha val="40000"/>
                </a:prstClr>
              </a:outerShdw>
              <a:reflection blurRad="228600" stA="56000" endPos="4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1" name="Freeform: Shape 10">
              <a:extLst>
                <a:ext uri="{FF2B5EF4-FFF2-40B4-BE49-F238E27FC236}">
                  <a16:creationId xmlns:a16="http://schemas.microsoft.com/office/drawing/2014/main" id="{9EAF8EF4-1734-0B68-DFBD-385541033B3F}"/>
                </a:ext>
              </a:extLst>
            </p:cNvPr>
            <p:cNvSpPr/>
            <p:nvPr/>
          </p:nvSpPr>
          <p:spPr>
            <a:xfrm rot="20962129">
              <a:off x="3983736" y="1864834"/>
              <a:ext cx="3358522" cy="1381307"/>
            </a:xfrm>
            <a:custGeom>
              <a:avLst/>
              <a:gdLst>
                <a:gd name="connsiteX0" fmla="*/ 3358101 w 3358101"/>
                <a:gd name="connsiteY0" fmla="*/ 370005 h 1381652"/>
                <a:gd name="connsiteX1" fmla="*/ 3358101 w 3358101"/>
                <a:gd name="connsiteY1" fmla="*/ 1381652 h 1381652"/>
                <a:gd name="connsiteX2" fmla="*/ 576264 w 3358101"/>
                <a:gd name="connsiteY2" fmla="*/ 1381652 h 1381652"/>
                <a:gd name="connsiteX3" fmla="*/ 576264 w 3358101"/>
                <a:gd name="connsiteY3" fmla="*/ 1152526 h 1381652"/>
                <a:gd name="connsiteX4" fmla="*/ 576263 w 3358101"/>
                <a:gd name="connsiteY4" fmla="*/ 1152526 h 1381652"/>
                <a:gd name="connsiteX5" fmla="*/ 0 w 3358101"/>
                <a:gd name="connsiteY5" fmla="*/ 576263 h 1381652"/>
                <a:gd name="connsiteX6" fmla="*/ 576263 w 3358101"/>
                <a:gd name="connsiteY6" fmla="*/ 0 h 1381652"/>
                <a:gd name="connsiteX7" fmla="*/ 1107240 w 3358101"/>
                <a:gd name="connsiteY7" fmla="*/ 351956 h 1381652"/>
                <a:gd name="connsiteX8" fmla="*/ 1112843 w 3358101"/>
                <a:gd name="connsiteY8" fmla="*/ 370005 h 138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8101" h="1381652">
                  <a:moveTo>
                    <a:pt x="3358101" y="370005"/>
                  </a:moveTo>
                  <a:lnTo>
                    <a:pt x="3358101" y="1381652"/>
                  </a:lnTo>
                  <a:lnTo>
                    <a:pt x="576264" y="1381652"/>
                  </a:lnTo>
                  <a:lnTo>
                    <a:pt x="576264" y="1152526"/>
                  </a:lnTo>
                  <a:lnTo>
                    <a:pt x="576263" y="1152526"/>
                  </a:lnTo>
                  <a:cubicBezTo>
                    <a:pt x="258002" y="1152526"/>
                    <a:pt x="0" y="894524"/>
                    <a:pt x="0" y="576263"/>
                  </a:cubicBezTo>
                  <a:cubicBezTo>
                    <a:pt x="0" y="258002"/>
                    <a:pt x="258002" y="0"/>
                    <a:pt x="576263" y="0"/>
                  </a:cubicBezTo>
                  <a:cubicBezTo>
                    <a:pt x="814959" y="0"/>
                    <a:pt x="1019759" y="145126"/>
                    <a:pt x="1107240" y="351956"/>
                  </a:cubicBezTo>
                  <a:lnTo>
                    <a:pt x="1112843" y="370005"/>
                  </a:lnTo>
                  <a:close/>
                </a:path>
              </a:pathLst>
            </a:custGeom>
            <a:gradFill>
              <a:gsLst>
                <a:gs pos="0">
                  <a:schemeClr val="bg1">
                    <a:lumMod val="95000"/>
                  </a:schemeClr>
                </a:gs>
                <a:gs pos="100000">
                  <a:schemeClr val="bg1"/>
                </a:gs>
              </a:gsLst>
              <a:lin ang="2700000" scaled="1"/>
            </a:gradFill>
            <a:ln>
              <a:noFill/>
            </a:ln>
            <a:effectLst>
              <a:outerShdw blurRad="1143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2" name="Oval 11">
              <a:extLst>
                <a:ext uri="{FF2B5EF4-FFF2-40B4-BE49-F238E27FC236}">
                  <a16:creationId xmlns:a16="http://schemas.microsoft.com/office/drawing/2014/main" id="{51585ED9-8DDE-0D24-C396-981DCE78443D}"/>
                </a:ext>
              </a:extLst>
            </p:cNvPr>
            <p:cNvSpPr/>
            <p:nvPr/>
          </p:nvSpPr>
          <p:spPr>
            <a:xfrm rot="20962129">
              <a:off x="4021829" y="2110929"/>
              <a:ext cx="1072950" cy="1071703"/>
            </a:xfrm>
            <a:prstGeom prst="ellipse">
              <a:avLst/>
            </a:prstGeom>
            <a:solidFill>
              <a:srgbClr val="BCC1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3" name="Oval 12">
              <a:extLst>
                <a:ext uri="{FF2B5EF4-FFF2-40B4-BE49-F238E27FC236}">
                  <a16:creationId xmlns:a16="http://schemas.microsoft.com/office/drawing/2014/main" id="{41D47412-810C-7779-19F0-BA40EAFBD749}"/>
                </a:ext>
              </a:extLst>
            </p:cNvPr>
            <p:cNvSpPr/>
            <p:nvPr/>
          </p:nvSpPr>
          <p:spPr>
            <a:xfrm rot="20962129">
              <a:off x="4086904" y="2174438"/>
              <a:ext cx="942799" cy="943099"/>
            </a:xfrm>
            <a:prstGeom prst="ellipse">
              <a:avLst/>
            </a:prstGeom>
            <a:gradFill>
              <a:gsLst>
                <a:gs pos="0">
                  <a:srgbClr val="BE3789"/>
                </a:gs>
                <a:gs pos="74000">
                  <a:srgbClr val="953D8B"/>
                </a:gs>
              </a:gsLst>
              <a:lin ang="4800000" scaled="0"/>
            </a:gradFill>
            <a:ln>
              <a:noFill/>
            </a:ln>
            <a:effectLst>
              <a:outerShdw blurRad="889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grpSp>
        <p:nvGrpSpPr>
          <p:cNvPr id="128018" name="Group 13">
            <a:extLst>
              <a:ext uri="{FF2B5EF4-FFF2-40B4-BE49-F238E27FC236}">
                <a16:creationId xmlns:a16="http://schemas.microsoft.com/office/drawing/2014/main" id="{93F047C9-909C-4D5C-E55C-FE15606F3C1C}"/>
              </a:ext>
            </a:extLst>
          </p:cNvPr>
          <p:cNvGrpSpPr>
            <a:grpSpLocks/>
          </p:cNvGrpSpPr>
          <p:nvPr/>
        </p:nvGrpSpPr>
        <p:grpSpPr bwMode="auto">
          <a:xfrm>
            <a:off x="6246019" y="1321594"/>
            <a:ext cx="2806304" cy="2722960"/>
            <a:chOff x="3983736" y="1864834"/>
            <a:chExt cx="3741038" cy="3631091"/>
          </a:xfrm>
        </p:grpSpPr>
        <p:sp>
          <p:nvSpPr>
            <p:cNvPr id="15" name="Oval 14">
              <a:extLst>
                <a:ext uri="{FF2B5EF4-FFF2-40B4-BE49-F238E27FC236}">
                  <a16:creationId xmlns:a16="http://schemas.microsoft.com/office/drawing/2014/main" id="{8FD66F12-4CDB-2FBF-1F8D-75093E8CAD3B}"/>
                </a:ext>
              </a:extLst>
            </p:cNvPr>
            <p:cNvSpPr/>
            <p:nvPr/>
          </p:nvSpPr>
          <p:spPr>
            <a:xfrm>
              <a:off x="4529217" y="5362729"/>
              <a:ext cx="3195557" cy="133196"/>
            </a:xfrm>
            <a:prstGeom prst="ellipse">
              <a:avLst/>
            </a:prstGeom>
            <a:gradFill flip="none" rotWithShape="1">
              <a:gsLst>
                <a:gs pos="3000">
                  <a:schemeClr val="tx1">
                    <a:lumMod val="85000"/>
                    <a:lumOff val="15000"/>
                  </a:schemeClr>
                </a:gs>
                <a:gs pos="100000">
                  <a:srgbClr val="A0A8AD">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6" name="Freeform: Shape 15">
              <a:extLst>
                <a:ext uri="{FF2B5EF4-FFF2-40B4-BE49-F238E27FC236}">
                  <a16:creationId xmlns:a16="http://schemas.microsoft.com/office/drawing/2014/main" id="{28E3AE10-CFA3-3608-777C-D95880901D03}"/>
                </a:ext>
              </a:extLst>
            </p:cNvPr>
            <p:cNvSpPr/>
            <p:nvPr/>
          </p:nvSpPr>
          <p:spPr>
            <a:xfrm rot="5400000">
              <a:off x="5110436" y="3032647"/>
              <a:ext cx="1971129" cy="2781837"/>
            </a:xfrm>
            <a:custGeom>
              <a:avLst/>
              <a:gdLst>
                <a:gd name="connsiteX0" fmla="*/ 0 w 1971129"/>
                <a:gd name="connsiteY0" fmla="*/ 2781837 h 2781837"/>
                <a:gd name="connsiteX1" fmla="*/ 0 w 1971129"/>
                <a:gd name="connsiteY1" fmla="*/ 0 h 2781837"/>
                <a:gd name="connsiteX2" fmla="*/ 994093 w 1971129"/>
                <a:gd name="connsiteY2" fmla="*/ 0 h 2781837"/>
                <a:gd name="connsiteX3" fmla="*/ 1971129 w 1971129"/>
                <a:gd name="connsiteY3" fmla="*/ 977037 h 2781837"/>
                <a:gd name="connsiteX4" fmla="*/ 1971129 w 1971129"/>
                <a:gd name="connsiteY4" fmla="*/ 2781837 h 2781837"/>
                <a:gd name="connsiteX5" fmla="*/ 0 w 1971129"/>
                <a:gd name="connsiteY5" fmla="*/ 2781837 h 27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1129" h="2781837">
                  <a:moveTo>
                    <a:pt x="0" y="2781837"/>
                  </a:moveTo>
                  <a:lnTo>
                    <a:pt x="0" y="0"/>
                  </a:lnTo>
                  <a:lnTo>
                    <a:pt x="994093" y="0"/>
                  </a:lnTo>
                  <a:cubicBezTo>
                    <a:pt x="1533695" y="0"/>
                    <a:pt x="1971129" y="437435"/>
                    <a:pt x="1971129" y="977037"/>
                  </a:cubicBezTo>
                  <a:lnTo>
                    <a:pt x="1971129" y="2781837"/>
                  </a:lnTo>
                  <a:lnTo>
                    <a:pt x="0" y="2781837"/>
                  </a:lnTo>
                  <a:close/>
                </a:path>
              </a:pathLst>
            </a:custGeom>
            <a:gradFill>
              <a:gsLst>
                <a:gs pos="0">
                  <a:srgbClr val="0095AA"/>
                </a:gs>
                <a:gs pos="74000">
                  <a:srgbClr val="019180"/>
                </a:gs>
              </a:gsLst>
              <a:lin ang="18600000" scaled="0"/>
            </a:gradFill>
            <a:ln>
              <a:noFill/>
            </a:ln>
            <a:effectLst>
              <a:outerShdw blurRad="114300" sx="101000" sy="101000" algn="ctr" rotWithShape="0">
                <a:prstClr val="black">
                  <a:alpha val="40000"/>
                </a:prstClr>
              </a:outerShdw>
              <a:reflection blurRad="228600" stA="56000" endPos="4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7" name="Freeform: Shape 16">
              <a:extLst>
                <a:ext uri="{FF2B5EF4-FFF2-40B4-BE49-F238E27FC236}">
                  <a16:creationId xmlns:a16="http://schemas.microsoft.com/office/drawing/2014/main" id="{1BB71905-8043-B1C5-D62D-E6E719493548}"/>
                </a:ext>
              </a:extLst>
            </p:cNvPr>
            <p:cNvSpPr/>
            <p:nvPr/>
          </p:nvSpPr>
          <p:spPr>
            <a:xfrm rot="20962129">
              <a:off x="3983736" y="1864834"/>
              <a:ext cx="3358522" cy="1381307"/>
            </a:xfrm>
            <a:custGeom>
              <a:avLst/>
              <a:gdLst>
                <a:gd name="connsiteX0" fmla="*/ 3358101 w 3358101"/>
                <a:gd name="connsiteY0" fmla="*/ 370005 h 1381652"/>
                <a:gd name="connsiteX1" fmla="*/ 3358101 w 3358101"/>
                <a:gd name="connsiteY1" fmla="*/ 1381652 h 1381652"/>
                <a:gd name="connsiteX2" fmla="*/ 576264 w 3358101"/>
                <a:gd name="connsiteY2" fmla="*/ 1381652 h 1381652"/>
                <a:gd name="connsiteX3" fmla="*/ 576264 w 3358101"/>
                <a:gd name="connsiteY3" fmla="*/ 1152526 h 1381652"/>
                <a:gd name="connsiteX4" fmla="*/ 576263 w 3358101"/>
                <a:gd name="connsiteY4" fmla="*/ 1152526 h 1381652"/>
                <a:gd name="connsiteX5" fmla="*/ 0 w 3358101"/>
                <a:gd name="connsiteY5" fmla="*/ 576263 h 1381652"/>
                <a:gd name="connsiteX6" fmla="*/ 576263 w 3358101"/>
                <a:gd name="connsiteY6" fmla="*/ 0 h 1381652"/>
                <a:gd name="connsiteX7" fmla="*/ 1107240 w 3358101"/>
                <a:gd name="connsiteY7" fmla="*/ 351956 h 1381652"/>
                <a:gd name="connsiteX8" fmla="*/ 1112843 w 3358101"/>
                <a:gd name="connsiteY8" fmla="*/ 370005 h 138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8101" h="1381652">
                  <a:moveTo>
                    <a:pt x="3358101" y="370005"/>
                  </a:moveTo>
                  <a:lnTo>
                    <a:pt x="3358101" y="1381652"/>
                  </a:lnTo>
                  <a:lnTo>
                    <a:pt x="576264" y="1381652"/>
                  </a:lnTo>
                  <a:lnTo>
                    <a:pt x="576264" y="1152526"/>
                  </a:lnTo>
                  <a:lnTo>
                    <a:pt x="576263" y="1152526"/>
                  </a:lnTo>
                  <a:cubicBezTo>
                    <a:pt x="258002" y="1152526"/>
                    <a:pt x="0" y="894524"/>
                    <a:pt x="0" y="576263"/>
                  </a:cubicBezTo>
                  <a:cubicBezTo>
                    <a:pt x="0" y="258002"/>
                    <a:pt x="258002" y="0"/>
                    <a:pt x="576263" y="0"/>
                  </a:cubicBezTo>
                  <a:cubicBezTo>
                    <a:pt x="814959" y="0"/>
                    <a:pt x="1019759" y="145126"/>
                    <a:pt x="1107240" y="351956"/>
                  </a:cubicBezTo>
                  <a:lnTo>
                    <a:pt x="1112843" y="370005"/>
                  </a:lnTo>
                  <a:close/>
                </a:path>
              </a:pathLst>
            </a:custGeom>
            <a:gradFill>
              <a:gsLst>
                <a:gs pos="0">
                  <a:schemeClr val="bg1">
                    <a:lumMod val="95000"/>
                  </a:schemeClr>
                </a:gs>
                <a:gs pos="100000">
                  <a:schemeClr val="bg1"/>
                </a:gs>
              </a:gsLst>
              <a:lin ang="2700000" scaled="1"/>
            </a:gradFill>
            <a:ln>
              <a:noFill/>
            </a:ln>
            <a:effectLst>
              <a:outerShdw blurRad="1143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8" name="Oval 17">
              <a:extLst>
                <a:ext uri="{FF2B5EF4-FFF2-40B4-BE49-F238E27FC236}">
                  <a16:creationId xmlns:a16="http://schemas.microsoft.com/office/drawing/2014/main" id="{DD868F51-3C3C-FC94-2016-3E24842A3292}"/>
                </a:ext>
              </a:extLst>
            </p:cNvPr>
            <p:cNvSpPr/>
            <p:nvPr/>
          </p:nvSpPr>
          <p:spPr>
            <a:xfrm rot="20962129">
              <a:off x="4021829" y="2110929"/>
              <a:ext cx="1072949" cy="1071703"/>
            </a:xfrm>
            <a:prstGeom prst="ellipse">
              <a:avLst/>
            </a:prstGeom>
            <a:solidFill>
              <a:srgbClr val="BCC1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9" name="Oval 18">
              <a:extLst>
                <a:ext uri="{FF2B5EF4-FFF2-40B4-BE49-F238E27FC236}">
                  <a16:creationId xmlns:a16="http://schemas.microsoft.com/office/drawing/2014/main" id="{F591B203-FB7C-F9A1-B98A-FDBE12FE87FD}"/>
                </a:ext>
              </a:extLst>
            </p:cNvPr>
            <p:cNvSpPr/>
            <p:nvPr/>
          </p:nvSpPr>
          <p:spPr>
            <a:xfrm rot="20962129">
              <a:off x="4086905" y="2174438"/>
              <a:ext cx="942799" cy="943099"/>
            </a:xfrm>
            <a:prstGeom prst="ellipse">
              <a:avLst/>
            </a:prstGeom>
            <a:gradFill>
              <a:gsLst>
                <a:gs pos="77000">
                  <a:srgbClr val="019180"/>
                </a:gs>
                <a:gs pos="0">
                  <a:srgbClr val="0095AA"/>
                </a:gs>
              </a:gsLst>
              <a:lin ang="4800000" scaled="0"/>
            </a:gradFill>
            <a:ln>
              <a:noFill/>
            </a:ln>
            <a:effectLst>
              <a:outerShdw blurRad="889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sp>
        <p:nvSpPr>
          <p:cNvPr id="20" name="TextBox 19">
            <a:extLst>
              <a:ext uri="{FF2B5EF4-FFF2-40B4-BE49-F238E27FC236}">
                <a16:creationId xmlns:a16="http://schemas.microsoft.com/office/drawing/2014/main" id="{75F278C0-B34A-D105-DD20-D25B29A23239}"/>
              </a:ext>
            </a:extLst>
          </p:cNvPr>
          <p:cNvSpPr txBox="1"/>
          <p:nvPr/>
        </p:nvSpPr>
        <p:spPr>
          <a:xfrm rot="21007075">
            <a:off x="1996679" y="1395904"/>
            <a:ext cx="733425" cy="784830"/>
          </a:xfrm>
          <a:prstGeom prst="rect">
            <a:avLst/>
          </a:prstGeom>
          <a:noFill/>
        </p:spPr>
        <p:txBody>
          <a:bodyPr>
            <a:spAutoFit/>
          </a:bodyPr>
          <a:lstStyle/>
          <a:p>
            <a:pPr algn="ctr" fontAlgn="auto">
              <a:spcBef>
                <a:spcPts val="0"/>
              </a:spcBef>
              <a:spcAft>
                <a:spcPts val="0"/>
              </a:spcAft>
              <a:defRPr/>
            </a:pPr>
            <a:r>
              <a:rPr lang="en-US" sz="2400" b="1" spc="225" dirty="0">
                <a:solidFill>
                  <a:srgbClr val="DE7534"/>
                </a:solidFill>
                <a:latin typeface="Bebas Neue Bold" panose="020B0606020202050201" pitchFamily="34" charset="0"/>
                <a:cs typeface="+mn-cs"/>
              </a:rPr>
              <a:t>01</a:t>
            </a:r>
          </a:p>
          <a:p>
            <a:pPr algn="ctr" fontAlgn="auto">
              <a:spcBef>
                <a:spcPts val="0"/>
              </a:spcBef>
              <a:spcAft>
                <a:spcPts val="0"/>
              </a:spcAft>
              <a:defRPr/>
            </a:pPr>
            <a:r>
              <a:rPr lang="en-US" sz="1050" b="1" spc="225" dirty="0">
                <a:solidFill>
                  <a:srgbClr val="DE7534"/>
                </a:solidFill>
                <a:latin typeface="Economica" panose="02000506040000020004" pitchFamily="2" charset="0"/>
                <a:cs typeface="+mn-cs"/>
              </a:rPr>
              <a:t>Option</a:t>
            </a:r>
            <a:endParaRPr lang="en-IN" sz="1050" b="1" spc="225" dirty="0">
              <a:solidFill>
                <a:srgbClr val="DE7534"/>
              </a:solidFill>
              <a:latin typeface="Economica" panose="02000506040000020004" pitchFamily="2" charset="0"/>
              <a:cs typeface="+mn-cs"/>
            </a:endParaRPr>
          </a:p>
        </p:txBody>
      </p:sp>
      <p:sp>
        <p:nvSpPr>
          <p:cNvPr id="21" name="TextBox 20">
            <a:extLst>
              <a:ext uri="{FF2B5EF4-FFF2-40B4-BE49-F238E27FC236}">
                <a16:creationId xmlns:a16="http://schemas.microsoft.com/office/drawing/2014/main" id="{F2A2F131-4941-D289-5959-67706BA3E8AE}"/>
              </a:ext>
            </a:extLst>
          </p:cNvPr>
          <p:cNvSpPr txBox="1"/>
          <p:nvPr/>
        </p:nvSpPr>
        <p:spPr>
          <a:xfrm rot="21007075">
            <a:off x="5042297" y="1426860"/>
            <a:ext cx="733425" cy="784830"/>
          </a:xfrm>
          <a:prstGeom prst="rect">
            <a:avLst/>
          </a:prstGeom>
          <a:noFill/>
        </p:spPr>
        <p:txBody>
          <a:bodyPr>
            <a:spAutoFit/>
          </a:bodyPr>
          <a:lstStyle/>
          <a:p>
            <a:pPr algn="ctr" fontAlgn="auto">
              <a:spcBef>
                <a:spcPts val="0"/>
              </a:spcBef>
              <a:spcAft>
                <a:spcPts val="0"/>
              </a:spcAft>
              <a:defRPr/>
            </a:pPr>
            <a:r>
              <a:rPr lang="en-US" sz="2400" b="1" spc="225" dirty="0">
                <a:solidFill>
                  <a:srgbClr val="953D8B"/>
                </a:solidFill>
                <a:latin typeface="Bebas Neue Bold" panose="020B0606020202050201" pitchFamily="34" charset="0"/>
                <a:cs typeface="+mn-cs"/>
              </a:rPr>
              <a:t>02</a:t>
            </a:r>
          </a:p>
          <a:p>
            <a:pPr algn="ctr" fontAlgn="auto">
              <a:spcBef>
                <a:spcPts val="0"/>
              </a:spcBef>
              <a:spcAft>
                <a:spcPts val="0"/>
              </a:spcAft>
              <a:defRPr/>
            </a:pPr>
            <a:r>
              <a:rPr lang="en-US" sz="1050" b="1" spc="225" dirty="0">
                <a:solidFill>
                  <a:srgbClr val="953D8B"/>
                </a:solidFill>
                <a:latin typeface="Economica" panose="02000506040000020004" pitchFamily="2" charset="0"/>
                <a:cs typeface="+mn-cs"/>
              </a:rPr>
              <a:t>Option</a:t>
            </a:r>
            <a:endParaRPr lang="en-IN" sz="1050" b="1" spc="225" dirty="0">
              <a:solidFill>
                <a:srgbClr val="953D8B"/>
              </a:solidFill>
              <a:latin typeface="Economica" panose="02000506040000020004" pitchFamily="2" charset="0"/>
              <a:cs typeface="+mn-cs"/>
            </a:endParaRPr>
          </a:p>
        </p:txBody>
      </p:sp>
      <p:sp>
        <p:nvSpPr>
          <p:cNvPr id="22" name="TextBox 21">
            <a:extLst>
              <a:ext uri="{FF2B5EF4-FFF2-40B4-BE49-F238E27FC236}">
                <a16:creationId xmlns:a16="http://schemas.microsoft.com/office/drawing/2014/main" id="{74CE0116-F525-778D-D78A-85AE416B1ABD}"/>
              </a:ext>
            </a:extLst>
          </p:cNvPr>
          <p:cNvSpPr txBox="1"/>
          <p:nvPr/>
        </p:nvSpPr>
        <p:spPr>
          <a:xfrm rot="21007075">
            <a:off x="8059341" y="1404239"/>
            <a:ext cx="733425" cy="784830"/>
          </a:xfrm>
          <a:prstGeom prst="rect">
            <a:avLst/>
          </a:prstGeom>
          <a:noFill/>
        </p:spPr>
        <p:txBody>
          <a:bodyPr>
            <a:spAutoFit/>
          </a:bodyPr>
          <a:lstStyle/>
          <a:p>
            <a:pPr algn="ctr" fontAlgn="auto">
              <a:spcBef>
                <a:spcPts val="0"/>
              </a:spcBef>
              <a:spcAft>
                <a:spcPts val="0"/>
              </a:spcAft>
              <a:defRPr/>
            </a:pPr>
            <a:r>
              <a:rPr lang="en-US" sz="2400" b="1" spc="225" dirty="0">
                <a:solidFill>
                  <a:srgbClr val="019180"/>
                </a:solidFill>
                <a:latin typeface="Bebas Neue Bold" panose="020B0606020202050201" pitchFamily="34" charset="0"/>
                <a:cs typeface="+mn-cs"/>
              </a:rPr>
              <a:t>03</a:t>
            </a:r>
          </a:p>
          <a:p>
            <a:pPr algn="ctr" fontAlgn="auto">
              <a:spcBef>
                <a:spcPts val="0"/>
              </a:spcBef>
              <a:spcAft>
                <a:spcPts val="0"/>
              </a:spcAft>
              <a:defRPr/>
            </a:pPr>
            <a:r>
              <a:rPr lang="en-US" sz="1050" b="1" spc="225" dirty="0">
                <a:solidFill>
                  <a:srgbClr val="019180"/>
                </a:solidFill>
                <a:latin typeface="Economica" panose="02000506040000020004" pitchFamily="2" charset="0"/>
                <a:cs typeface="+mn-cs"/>
              </a:rPr>
              <a:t>Option</a:t>
            </a:r>
            <a:endParaRPr lang="en-IN" sz="1050" b="1" spc="225" dirty="0">
              <a:solidFill>
                <a:srgbClr val="019180"/>
              </a:solidFill>
              <a:latin typeface="Economica" panose="02000506040000020004" pitchFamily="2" charset="0"/>
              <a:cs typeface="+mn-cs"/>
            </a:endParaRPr>
          </a:p>
        </p:txBody>
      </p:sp>
      <p:pic>
        <p:nvPicPr>
          <p:cNvPr id="128029" name="Graphic 23" descr="Bullseye">
            <a:extLst>
              <a:ext uri="{FF2B5EF4-FFF2-40B4-BE49-F238E27FC236}">
                <a16:creationId xmlns:a16="http://schemas.microsoft.com/office/drawing/2014/main" id="{1B3CAA15-0380-6D06-9BCA-54CAE8A28C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1" y="1731169"/>
            <a:ext cx="346472"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30" name="Graphic 24" descr="Single gear">
            <a:extLst>
              <a:ext uri="{FF2B5EF4-FFF2-40B4-BE49-F238E27FC236}">
                <a16:creationId xmlns:a16="http://schemas.microsoft.com/office/drawing/2014/main" id="{527DFFBA-3A09-4AE9-38A2-5982D5B898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960" y="1731169"/>
            <a:ext cx="345281"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31" name="Graphic 25" descr="Magnifying glass">
            <a:extLst>
              <a:ext uri="{FF2B5EF4-FFF2-40B4-BE49-F238E27FC236}">
                <a16:creationId xmlns:a16="http://schemas.microsoft.com/office/drawing/2014/main" id="{28BF6E27-0137-13F9-7C56-D995EFE9B4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4385" y="1731169"/>
            <a:ext cx="345281"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32" name="Rectangle 32">
            <a:extLst>
              <a:ext uri="{FF2B5EF4-FFF2-40B4-BE49-F238E27FC236}">
                <a16:creationId xmlns:a16="http://schemas.microsoft.com/office/drawing/2014/main" id="{80229014-5FED-86E1-0035-9DF657C68E71}"/>
              </a:ext>
            </a:extLst>
          </p:cNvPr>
          <p:cNvSpPr>
            <a:spLocks noChangeArrowheads="1"/>
          </p:cNvSpPr>
          <p:nvPr/>
        </p:nvSpPr>
        <p:spPr bwMode="auto">
          <a:xfrm>
            <a:off x="338138" y="263814"/>
            <a:ext cx="8410575" cy="646331"/>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800" b="1">
                <a:solidFill>
                  <a:schemeClr val="bg1"/>
                </a:solidFill>
              </a:rPr>
              <a:t>TRÁCH NHIỆM CỦA HỌC SINH TRONG VIỆC </a:t>
            </a:r>
            <a:r>
              <a:rPr lang="vi-VN" altLang="en-US" sz="1800" b="1">
                <a:solidFill>
                  <a:schemeClr val="bg1"/>
                </a:solidFill>
              </a:rPr>
              <a:t>THAM GIA CÁC </a:t>
            </a:r>
            <a:endParaRPr lang="en-US" altLang="en-US" sz="1800" b="1">
              <a:solidFill>
                <a:schemeClr val="bg1"/>
              </a:solidFill>
            </a:endParaRPr>
          </a:p>
          <a:p>
            <a:pPr algn="ctr" eaLnBrk="1" hangingPunct="1">
              <a:lnSpc>
                <a:spcPct val="100000"/>
              </a:lnSpc>
              <a:spcBef>
                <a:spcPct val="0"/>
              </a:spcBef>
              <a:buFontTx/>
              <a:buNone/>
            </a:pPr>
            <a:r>
              <a:rPr lang="vi-VN" altLang="en-US" sz="1800" b="1">
                <a:solidFill>
                  <a:schemeClr val="bg1"/>
                </a:solidFill>
              </a:rPr>
              <a:t>HOẠT ĐỘNG CỘNG ĐỒNG</a:t>
            </a:r>
            <a:r>
              <a:rPr lang="en-US" altLang="en-US" sz="1800">
                <a:solidFill>
                  <a:schemeClr val="bg1"/>
                </a:solidFill>
              </a:rPr>
              <a:t> </a:t>
            </a:r>
          </a:p>
        </p:txBody>
      </p:sp>
      <p:sp>
        <p:nvSpPr>
          <p:cNvPr id="128033" name="Rectangle 33">
            <a:extLst>
              <a:ext uri="{FF2B5EF4-FFF2-40B4-BE49-F238E27FC236}">
                <a16:creationId xmlns:a16="http://schemas.microsoft.com/office/drawing/2014/main" id="{4CFA666E-7587-627D-64DC-835F053D3FEF}"/>
              </a:ext>
            </a:extLst>
          </p:cNvPr>
          <p:cNvSpPr>
            <a:spLocks noChangeArrowheads="1"/>
          </p:cNvSpPr>
          <p:nvPr/>
        </p:nvSpPr>
        <p:spPr bwMode="auto">
          <a:xfrm>
            <a:off x="787004" y="2484263"/>
            <a:ext cx="1983581"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vi-VN" altLang="en-US" sz="1575">
                <a:solidFill>
                  <a:schemeClr val="bg1"/>
                </a:solidFill>
              </a:rPr>
              <a:t>Học sinh cần chủ động, tích cực tham gia các hoạt động cộng đồng do nhà trường, địa phương tổ chức</a:t>
            </a:r>
            <a:r>
              <a:rPr lang="en-US" altLang="en-US" sz="1575">
                <a:solidFill>
                  <a:schemeClr val="bg1"/>
                </a:solidFill>
              </a:rPr>
              <a:t> </a:t>
            </a:r>
          </a:p>
        </p:txBody>
      </p:sp>
      <p:sp>
        <p:nvSpPr>
          <p:cNvPr id="128034" name="Rectangle 34">
            <a:extLst>
              <a:ext uri="{FF2B5EF4-FFF2-40B4-BE49-F238E27FC236}">
                <a16:creationId xmlns:a16="http://schemas.microsoft.com/office/drawing/2014/main" id="{24F80CA8-30A1-F8A2-E793-FDADF1DA8888}"/>
              </a:ext>
            </a:extLst>
          </p:cNvPr>
          <p:cNvSpPr>
            <a:spLocks noChangeArrowheads="1"/>
          </p:cNvSpPr>
          <p:nvPr/>
        </p:nvSpPr>
        <p:spPr bwMode="auto">
          <a:xfrm>
            <a:off x="3952875" y="2638798"/>
            <a:ext cx="1683544"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725">
                <a:solidFill>
                  <a:schemeClr val="bg1"/>
                </a:solidFill>
              </a:rPr>
              <a:t>T</a:t>
            </a:r>
            <a:r>
              <a:rPr lang="vi-VN" altLang="en-US" sz="1725">
                <a:solidFill>
                  <a:schemeClr val="bg1"/>
                </a:solidFill>
              </a:rPr>
              <a:t>ích cực vận động người thân, bạn bè cùng tham gia</a:t>
            </a:r>
            <a:r>
              <a:rPr lang="en-US" altLang="en-US" sz="1725">
                <a:solidFill>
                  <a:schemeClr val="bg1"/>
                </a:solidFill>
              </a:rPr>
              <a:t> </a:t>
            </a:r>
          </a:p>
        </p:txBody>
      </p:sp>
      <p:sp>
        <p:nvSpPr>
          <p:cNvPr id="128035" name="Rectangle 35">
            <a:extLst>
              <a:ext uri="{FF2B5EF4-FFF2-40B4-BE49-F238E27FC236}">
                <a16:creationId xmlns:a16="http://schemas.microsoft.com/office/drawing/2014/main" id="{4BFD060A-6C20-6F62-F242-AA9FFA04F686}"/>
              </a:ext>
            </a:extLst>
          </p:cNvPr>
          <p:cNvSpPr>
            <a:spLocks noChangeArrowheads="1"/>
          </p:cNvSpPr>
          <p:nvPr/>
        </p:nvSpPr>
        <p:spPr bwMode="auto">
          <a:xfrm>
            <a:off x="6899673" y="2533137"/>
            <a:ext cx="1810940"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650">
                <a:solidFill>
                  <a:schemeClr val="bg1"/>
                </a:solidFill>
              </a:rPr>
              <a:t>P</a:t>
            </a:r>
            <a:r>
              <a:rPr lang="vi-VN" altLang="en-US" sz="1650">
                <a:solidFill>
                  <a:schemeClr val="bg1"/>
                </a:solidFill>
              </a:rPr>
              <a:t>hê phán những biểu hiện thờ ơ, thiếu trách nhiệm với các hoạt động cộng đồng.</a:t>
            </a:r>
            <a:r>
              <a:rPr lang="en-US" altLang="en-US" sz="1650">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8032"/>
                                        </p:tgtEl>
                                        <p:attrNameLst>
                                          <p:attrName>style.visibility</p:attrName>
                                        </p:attrNameLst>
                                      </p:cBhvr>
                                      <p:to>
                                        <p:strVal val="visible"/>
                                      </p:to>
                                    </p:set>
                                    <p:animEffect transition="in" filter="blinds(horizontal)">
                                      <p:cBhvr>
                                        <p:cTn id="7" dur="500"/>
                                        <p:tgtEl>
                                          <p:spTgt spid="1280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8002"/>
                                        </p:tgtEl>
                                        <p:attrNameLst>
                                          <p:attrName>style.visibility</p:attrName>
                                        </p:attrNameLst>
                                      </p:cBhvr>
                                      <p:to>
                                        <p:strVal val="visible"/>
                                      </p:to>
                                    </p:set>
                                    <p:animEffect transition="in" filter="blinds(horizontal)">
                                      <p:cBhvr>
                                        <p:cTn id="12" dur="500"/>
                                        <p:tgtEl>
                                          <p:spTgt spid="12800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par>
                                <p:cTn id="16" presetID="3" presetClass="entr" presetSubtype="10" fill="hold" nodeType="withEffect">
                                  <p:stCondLst>
                                    <p:cond delay="0"/>
                                  </p:stCondLst>
                                  <p:childTnLst>
                                    <p:set>
                                      <p:cBhvr>
                                        <p:cTn id="17" dur="1" fill="hold">
                                          <p:stCondLst>
                                            <p:cond delay="0"/>
                                          </p:stCondLst>
                                        </p:cTn>
                                        <p:tgtEl>
                                          <p:spTgt spid="128029"/>
                                        </p:tgtEl>
                                        <p:attrNameLst>
                                          <p:attrName>style.visibility</p:attrName>
                                        </p:attrNameLst>
                                      </p:cBhvr>
                                      <p:to>
                                        <p:strVal val="visible"/>
                                      </p:to>
                                    </p:set>
                                    <p:animEffect transition="in" filter="blinds(horizontal)">
                                      <p:cBhvr>
                                        <p:cTn id="18" dur="500"/>
                                        <p:tgtEl>
                                          <p:spTgt spid="12802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8033"/>
                                        </p:tgtEl>
                                        <p:attrNameLst>
                                          <p:attrName>style.visibility</p:attrName>
                                        </p:attrNameLst>
                                      </p:cBhvr>
                                      <p:to>
                                        <p:strVal val="visible"/>
                                      </p:to>
                                    </p:set>
                                    <p:animEffect transition="in" filter="blinds(horizontal)">
                                      <p:cBhvr>
                                        <p:cTn id="21" dur="500"/>
                                        <p:tgtEl>
                                          <p:spTgt spid="12803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28010"/>
                                        </p:tgtEl>
                                        <p:attrNameLst>
                                          <p:attrName>style.visibility</p:attrName>
                                        </p:attrNameLst>
                                      </p:cBhvr>
                                      <p:to>
                                        <p:strVal val="visible"/>
                                      </p:to>
                                    </p:set>
                                    <p:animEffect transition="in" filter="blinds(horizontal)">
                                      <p:cBhvr>
                                        <p:cTn id="26" dur="500"/>
                                        <p:tgtEl>
                                          <p:spTgt spid="1280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linds(horizontal)">
                                      <p:cBhvr>
                                        <p:cTn id="29" dur="500"/>
                                        <p:tgtEl>
                                          <p:spTgt spid="21"/>
                                        </p:tgtEl>
                                      </p:cBhvr>
                                    </p:animEffect>
                                  </p:childTnLst>
                                </p:cTn>
                              </p:par>
                              <p:par>
                                <p:cTn id="30" presetID="3" presetClass="entr" presetSubtype="10" fill="hold" nodeType="withEffect">
                                  <p:stCondLst>
                                    <p:cond delay="0"/>
                                  </p:stCondLst>
                                  <p:childTnLst>
                                    <p:set>
                                      <p:cBhvr>
                                        <p:cTn id="31" dur="1" fill="hold">
                                          <p:stCondLst>
                                            <p:cond delay="0"/>
                                          </p:stCondLst>
                                        </p:cTn>
                                        <p:tgtEl>
                                          <p:spTgt spid="128030"/>
                                        </p:tgtEl>
                                        <p:attrNameLst>
                                          <p:attrName>style.visibility</p:attrName>
                                        </p:attrNameLst>
                                      </p:cBhvr>
                                      <p:to>
                                        <p:strVal val="visible"/>
                                      </p:to>
                                    </p:set>
                                    <p:animEffect transition="in" filter="blinds(horizontal)">
                                      <p:cBhvr>
                                        <p:cTn id="32" dur="500"/>
                                        <p:tgtEl>
                                          <p:spTgt spid="12803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8034"/>
                                        </p:tgtEl>
                                        <p:attrNameLst>
                                          <p:attrName>style.visibility</p:attrName>
                                        </p:attrNameLst>
                                      </p:cBhvr>
                                      <p:to>
                                        <p:strVal val="visible"/>
                                      </p:to>
                                    </p:set>
                                    <p:animEffect transition="in" filter="blinds(horizontal)">
                                      <p:cBhvr>
                                        <p:cTn id="35" dur="500"/>
                                        <p:tgtEl>
                                          <p:spTgt spid="12803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128018"/>
                                        </p:tgtEl>
                                        <p:attrNameLst>
                                          <p:attrName>style.visibility</p:attrName>
                                        </p:attrNameLst>
                                      </p:cBhvr>
                                      <p:to>
                                        <p:strVal val="visible"/>
                                      </p:to>
                                    </p:set>
                                    <p:animEffect transition="in" filter="blinds(horizontal)">
                                      <p:cBhvr>
                                        <p:cTn id="40" dur="500"/>
                                        <p:tgtEl>
                                          <p:spTgt spid="12801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linds(horizontal)">
                                      <p:cBhvr>
                                        <p:cTn id="43" dur="500"/>
                                        <p:tgtEl>
                                          <p:spTgt spid="22"/>
                                        </p:tgtEl>
                                      </p:cBhvr>
                                    </p:animEffect>
                                  </p:childTnLst>
                                </p:cTn>
                              </p:par>
                              <p:par>
                                <p:cTn id="44" presetID="3" presetClass="entr" presetSubtype="10" fill="hold" nodeType="withEffect">
                                  <p:stCondLst>
                                    <p:cond delay="0"/>
                                  </p:stCondLst>
                                  <p:childTnLst>
                                    <p:set>
                                      <p:cBhvr>
                                        <p:cTn id="45" dur="1" fill="hold">
                                          <p:stCondLst>
                                            <p:cond delay="0"/>
                                          </p:stCondLst>
                                        </p:cTn>
                                        <p:tgtEl>
                                          <p:spTgt spid="128031"/>
                                        </p:tgtEl>
                                        <p:attrNameLst>
                                          <p:attrName>style.visibility</p:attrName>
                                        </p:attrNameLst>
                                      </p:cBhvr>
                                      <p:to>
                                        <p:strVal val="visible"/>
                                      </p:to>
                                    </p:set>
                                    <p:animEffect transition="in" filter="blinds(horizontal)">
                                      <p:cBhvr>
                                        <p:cTn id="46" dur="500"/>
                                        <p:tgtEl>
                                          <p:spTgt spid="128031"/>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28035"/>
                                        </p:tgtEl>
                                        <p:attrNameLst>
                                          <p:attrName>style.visibility</p:attrName>
                                        </p:attrNameLst>
                                      </p:cBhvr>
                                      <p:to>
                                        <p:strVal val="visible"/>
                                      </p:to>
                                    </p:set>
                                    <p:animEffect transition="in" filter="blinds(horizontal)">
                                      <p:cBhvr>
                                        <p:cTn id="49" dur="500"/>
                                        <p:tgtEl>
                                          <p:spTgt spid="128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28032" grpId="0" animBg="1"/>
      <p:bldP spid="128033" grpId="0"/>
      <p:bldP spid="128034" grpId="0"/>
      <p:bldP spid="1280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E25AC7ED-F6CA-3A6B-6D2E-9246298C2A81}"/>
              </a:ext>
            </a:extLst>
          </p:cNvPr>
          <p:cNvSpPr>
            <a:spLocks noChangeArrowheads="1"/>
          </p:cNvSpPr>
          <p:nvPr/>
        </p:nvSpPr>
        <p:spPr bwMode="auto">
          <a:xfrm>
            <a:off x="666750" y="4493434"/>
            <a:ext cx="2347913" cy="415498"/>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Low" eaLnBrk="1" hangingPunct="1">
              <a:lnSpc>
                <a:spcPct val="100000"/>
              </a:lnSpc>
              <a:spcBef>
                <a:spcPct val="0"/>
              </a:spcBef>
              <a:buFontTx/>
              <a:buNone/>
            </a:pPr>
            <a:r>
              <a:rPr lang="en-US" altLang="en-US" sz="2100" b="1"/>
              <a:t>BIỂU HIỆN CỦA</a:t>
            </a:r>
          </a:p>
        </p:txBody>
      </p:sp>
      <p:sp>
        <p:nvSpPr>
          <p:cNvPr id="57" name="Trapezoid 56">
            <a:extLst>
              <a:ext uri="{FF2B5EF4-FFF2-40B4-BE49-F238E27FC236}">
                <a16:creationId xmlns:a16="http://schemas.microsoft.com/office/drawing/2014/main" id="{834F483B-75C3-8ED1-735A-AAECCAFDD490}"/>
              </a:ext>
            </a:extLst>
          </p:cNvPr>
          <p:cNvSpPr/>
          <p:nvPr/>
        </p:nvSpPr>
        <p:spPr>
          <a:xfrm flipV="1">
            <a:off x="3801666" y="4392216"/>
            <a:ext cx="1352550" cy="751284"/>
          </a:xfrm>
          <a:prstGeom prst="trapezoid">
            <a:avLst/>
          </a:prstGeom>
          <a:gradFill flip="none" rotWithShape="1">
            <a:gsLst>
              <a:gs pos="0">
                <a:srgbClr val="0099CC"/>
              </a:gs>
              <a:gs pos="55000">
                <a:srgbClr val="863A86"/>
              </a:gs>
              <a:gs pos="77000">
                <a:srgbClr val="A7297A"/>
              </a:gs>
              <a:gs pos="29000">
                <a:srgbClr val="5E5288"/>
              </a:gs>
              <a:gs pos="100000">
                <a:srgbClr val="EB2143"/>
              </a:gs>
            </a:gsLst>
            <a:lin ang="10800000" scaled="1"/>
            <a:tileRect/>
          </a:gradFill>
          <a:ln>
            <a:noFill/>
          </a:ln>
          <a:effectLst>
            <a:outerShdw blurRad="5334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8" name="Freeform: Shape 57">
            <a:extLst>
              <a:ext uri="{FF2B5EF4-FFF2-40B4-BE49-F238E27FC236}">
                <a16:creationId xmlns:a16="http://schemas.microsoft.com/office/drawing/2014/main" id="{39470D6F-5DDF-589A-4B83-7D8FC4B50A11}"/>
              </a:ext>
            </a:extLst>
          </p:cNvPr>
          <p:cNvSpPr/>
          <p:nvPr/>
        </p:nvSpPr>
        <p:spPr>
          <a:xfrm>
            <a:off x="4477941" y="2980135"/>
            <a:ext cx="4127897"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5000">
                <a:srgbClr val="0099CC"/>
              </a:gs>
              <a:gs pos="100000">
                <a:srgbClr val="17506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60" name="Freeform: Shape 59">
            <a:extLst>
              <a:ext uri="{FF2B5EF4-FFF2-40B4-BE49-F238E27FC236}">
                <a16:creationId xmlns:a16="http://schemas.microsoft.com/office/drawing/2014/main" id="{13803F27-4421-6737-4715-3E5ABBEA57CF}"/>
              </a:ext>
            </a:extLst>
          </p:cNvPr>
          <p:cNvSpPr/>
          <p:nvPr/>
        </p:nvSpPr>
        <p:spPr>
          <a:xfrm flipH="1">
            <a:off x="205979" y="2396729"/>
            <a:ext cx="4279106"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26000">
                <a:srgbClr val="624F88"/>
              </a:gs>
              <a:gs pos="100000">
                <a:srgbClr val="33294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62" name="Freeform: Shape 61">
            <a:extLst>
              <a:ext uri="{FF2B5EF4-FFF2-40B4-BE49-F238E27FC236}">
                <a16:creationId xmlns:a16="http://schemas.microsoft.com/office/drawing/2014/main" id="{3F6FBEDA-8478-BC37-B932-C808F9C761E0}"/>
              </a:ext>
            </a:extLst>
          </p:cNvPr>
          <p:cNvSpPr/>
          <p:nvPr/>
        </p:nvSpPr>
        <p:spPr>
          <a:xfrm>
            <a:off x="4485085" y="1812132"/>
            <a:ext cx="4117181" cy="1618060"/>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16000">
                <a:srgbClr val="7E3F86"/>
              </a:gs>
              <a:gs pos="100000">
                <a:srgbClr val="31183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64" name="Freeform: Shape 63">
            <a:extLst>
              <a:ext uri="{FF2B5EF4-FFF2-40B4-BE49-F238E27FC236}">
                <a16:creationId xmlns:a16="http://schemas.microsoft.com/office/drawing/2014/main" id="{D2E0305E-87FA-9BC0-C447-C2FB549B8284}"/>
              </a:ext>
            </a:extLst>
          </p:cNvPr>
          <p:cNvSpPr/>
          <p:nvPr/>
        </p:nvSpPr>
        <p:spPr>
          <a:xfrm flipH="1">
            <a:off x="220267" y="1227535"/>
            <a:ext cx="4269581"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25000">
                <a:srgbClr val="9E2D7D"/>
              </a:gs>
              <a:gs pos="100000">
                <a:srgbClr val="681E5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66" name="Freeform: Shape 65">
            <a:extLst>
              <a:ext uri="{FF2B5EF4-FFF2-40B4-BE49-F238E27FC236}">
                <a16:creationId xmlns:a16="http://schemas.microsoft.com/office/drawing/2014/main" id="{5EA09933-DDBA-CF72-97EC-8521AEEDF8E9}"/>
              </a:ext>
            </a:extLst>
          </p:cNvPr>
          <p:cNvSpPr/>
          <p:nvPr/>
        </p:nvSpPr>
        <p:spPr>
          <a:xfrm>
            <a:off x="4477942" y="653654"/>
            <a:ext cx="4106465"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36000">
                <a:srgbClr val="D52454"/>
              </a:gs>
              <a:gs pos="100000">
                <a:srgbClr val="76142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pic>
        <p:nvPicPr>
          <p:cNvPr id="135177" name="Picture 8" descr="https://d30y9cdsu7xlg0.cloudfront.net/png/988809-200.png">
            <a:extLst>
              <a:ext uri="{FF2B5EF4-FFF2-40B4-BE49-F238E27FC236}">
                <a16:creationId xmlns:a16="http://schemas.microsoft.com/office/drawing/2014/main" id="{3568C3B7-883B-C7D0-496C-0854F12A0EC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4230291" y="4512469"/>
            <a:ext cx="5095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8" name="Picture 10" descr="https://d30y9cdsu7xlg0.cloudfront.net/png/988308-200.png">
            <a:extLst>
              <a:ext uri="{FF2B5EF4-FFF2-40B4-BE49-F238E27FC236}">
                <a16:creationId xmlns:a16="http://schemas.microsoft.com/office/drawing/2014/main" id="{B102AC88-2D74-3BA9-2EA1-07AADE9BE154}"/>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70285" y="2557463"/>
            <a:ext cx="422672"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9" name="Picture 12" descr="https://d30y9cdsu7xlg0.cloudfront.net/png/988330-200.png">
            <a:extLst>
              <a:ext uri="{FF2B5EF4-FFF2-40B4-BE49-F238E27FC236}">
                <a16:creationId xmlns:a16="http://schemas.microsoft.com/office/drawing/2014/main" id="{BE6D1E1C-B8FA-00E9-85FA-18F6F60CBF6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8037910" y="3142060"/>
            <a:ext cx="422672"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0" name="Picture 14" descr="https://d30y9cdsu7xlg0.cloudfront.net/png/988333-200.png">
            <a:extLst>
              <a:ext uri="{FF2B5EF4-FFF2-40B4-BE49-F238E27FC236}">
                <a16:creationId xmlns:a16="http://schemas.microsoft.com/office/drawing/2014/main" id="{42A1DC55-7216-DD3B-D1ED-645304F79E1D}"/>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009335" y="1994297"/>
            <a:ext cx="422672"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1" name="Picture 16" descr="https://d30y9cdsu7xlg0.cloudfront.net/png/909439-200.png">
            <a:extLst>
              <a:ext uri="{FF2B5EF4-FFF2-40B4-BE49-F238E27FC236}">
                <a16:creationId xmlns:a16="http://schemas.microsoft.com/office/drawing/2014/main" id="{D3C32027-D8AB-25E2-E9E7-80C0A65F8C57}"/>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968854" y="787004"/>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2" name="Picture 18" descr="https://d30y9cdsu7xlg0.cloudfront.net/png/1209071-200.png">
            <a:extLst>
              <a:ext uri="{FF2B5EF4-FFF2-40B4-BE49-F238E27FC236}">
                <a16:creationId xmlns:a16="http://schemas.microsoft.com/office/drawing/2014/main" id="{B36C671C-F785-927F-26F1-B6D63130D510}"/>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305991" y="1322785"/>
            <a:ext cx="508397"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3" name="Rectangle 15">
            <a:extLst>
              <a:ext uri="{FF2B5EF4-FFF2-40B4-BE49-F238E27FC236}">
                <a16:creationId xmlns:a16="http://schemas.microsoft.com/office/drawing/2014/main" id="{3884CF40-199B-0015-13F0-F6609DC3EAD3}"/>
              </a:ext>
            </a:extLst>
          </p:cNvPr>
          <p:cNvSpPr>
            <a:spLocks noChangeArrowheads="1"/>
          </p:cNvSpPr>
          <p:nvPr/>
        </p:nvSpPr>
        <p:spPr bwMode="auto">
          <a:xfrm>
            <a:off x="5645944" y="4482718"/>
            <a:ext cx="2359819" cy="415498"/>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Low" eaLnBrk="1" hangingPunct="1">
              <a:lnSpc>
                <a:spcPct val="100000"/>
              </a:lnSpc>
              <a:spcBef>
                <a:spcPct val="0"/>
              </a:spcBef>
              <a:buFontTx/>
              <a:buNone/>
            </a:pPr>
            <a:r>
              <a:rPr lang="en-US" altLang="en-US" sz="2100" b="1"/>
              <a:t>KHÁCH QUAN</a:t>
            </a:r>
          </a:p>
        </p:txBody>
      </p:sp>
      <p:sp>
        <p:nvSpPr>
          <p:cNvPr id="135184" name="Rectangle 16">
            <a:extLst>
              <a:ext uri="{FF2B5EF4-FFF2-40B4-BE49-F238E27FC236}">
                <a16:creationId xmlns:a16="http://schemas.microsoft.com/office/drawing/2014/main" id="{3062F6B3-F268-91B0-7666-B6FEBB187997}"/>
              </a:ext>
            </a:extLst>
          </p:cNvPr>
          <p:cNvSpPr>
            <a:spLocks noChangeArrowheads="1"/>
          </p:cNvSpPr>
          <p:nvPr/>
        </p:nvSpPr>
        <p:spPr bwMode="auto">
          <a:xfrm>
            <a:off x="5125642" y="907138"/>
            <a:ext cx="28392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800">
                <a:solidFill>
                  <a:schemeClr val="bg1"/>
                </a:solidFill>
              </a:rPr>
              <a:t>Luôn xuất phát từ thực tế </a:t>
            </a:r>
          </a:p>
        </p:txBody>
      </p:sp>
      <p:sp>
        <p:nvSpPr>
          <p:cNvPr id="135185" name="Rectangle 17">
            <a:extLst>
              <a:ext uri="{FF2B5EF4-FFF2-40B4-BE49-F238E27FC236}">
                <a16:creationId xmlns:a16="http://schemas.microsoft.com/office/drawing/2014/main" id="{80FB4512-FB60-9136-CD8D-B0CA6D8C6EAC}"/>
              </a:ext>
            </a:extLst>
          </p:cNvPr>
          <p:cNvSpPr>
            <a:spLocks noChangeArrowheads="1"/>
          </p:cNvSpPr>
          <p:nvPr/>
        </p:nvSpPr>
        <p:spPr bwMode="auto">
          <a:xfrm>
            <a:off x="5311379" y="1901385"/>
            <a:ext cx="2646759"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650">
                <a:solidFill>
                  <a:schemeClr val="bg1"/>
                </a:solidFill>
              </a:rPr>
              <a:t>Phản ánh thực tế một cách trung thực </a:t>
            </a:r>
          </a:p>
        </p:txBody>
      </p:sp>
      <p:sp>
        <p:nvSpPr>
          <p:cNvPr id="135186" name="Rectangle 18">
            <a:extLst>
              <a:ext uri="{FF2B5EF4-FFF2-40B4-BE49-F238E27FC236}">
                <a16:creationId xmlns:a16="http://schemas.microsoft.com/office/drawing/2014/main" id="{96F17A25-DF32-084E-89EE-75519F39C8A7}"/>
              </a:ext>
            </a:extLst>
          </p:cNvPr>
          <p:cNvSpPr>
            <a:spLocks noChangeArrowheads="1"/>
          </p:cNvSpPr>
          <p:nvPr/>
        </p:nvSpPr>
        <p:spPr bwMode="auto">
          <a:xfrm>
            <a:off x="5478067" y="3131177"/>
            <a:ext cx="2247731"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2025">
                <a:solidFill>
                  <a:schemeClr val="bg1"/>
                </a:solidFill>
              </a:rPr>
              <a:t>Tôn trọng sự thật </a:t>
            </a:r>
          </a:p>
        </p:txBody>
      </p:sp>
      <p:sp>
        <p:nvSpPr>
          <p:cNvPr id="135187" name="Rectangle 19">
            <a:extLst>
              <a:ext uri="{FF2B5EF4-FFF2-40B4-BE49-F238E27FC236}">
                <a16:creationId xmlns:a16="http://schemas.microsoft.com/office/drawing/2014/main" id="{2C4D997B-E625-D649-A426-CE491BD8071E}"/>
              </a:ext>
            </a:extLst>
          </p:cNvPr>
          <p:cNvSpPr>
            <a:spLocks noChangeArrowheads="1"/>
          </p:cNvSpPr>
          <p:nvPr/>
        </p:nvSpPr>
        <p:spPr bwMode="auto">
          <a:xfrm>
            <a:off x="1062038" y="2510985"/>
            <a:ext cx="29718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650">
                <a:solidFill>
                  <a:schemeClr val="bg1"/>
                </a:solidFill>
              </a:rPr>
              <a:t>Đánh giá đối tượng dựa trên dữ liệu có thể quan sát </a:t>
            </a:r>
          </a:p>
        </p:txBody>
      </p:sp>
      <p:sp>
        <p:nvSpPr>
          <p:cNvPr id="135188" name="Rectangle 20">
            <a:extLst>
              <a:ext uri="{FF2B5EF4-FFF2-40B4-BE49-F238E27FC236}">
                <a16:creationId xmlns:a16="http://schemas.microsoft.com/office/drawing/2014/main" id="{5211446F-F724-B45E-6063-E4DC880C7413}"/>
              </a:ext>
            </a:extLst>
          </p:cNvPr>
          <p:cNvSpPr>
            <a:spLocks noChangeArrowheads="1"/>
          </p:cNvSpPr>
          <p:nvPr/>
        </p:nvSpPr>
        <p:spPr bwMode="auto">
          <a:xfrm>
            <a:off x="1089422" y="1341426"/>
            <a:ext cx="297180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575">
                <a:solidFill>
                  <a:schemeClr val="bg1"/>
                </a:solidFill>
              </a:rPr>
              <a:t>Đánh giá đối tượng dựa trên đo lường và chứng minh được </a:t>
            </a:r>
          </a:p>
        </p:txBody>
      </p:sp>
      <p:sp>
        <p:nvSpPr>
          <p:cNvPr id="2" name="Text Placeholder 1">
            <a:extLst>
              <a:ext uri="{FF2B5EF4-FFF2-40B4-BE49-F238E27FC236}">
                <a16:creationId xmlns:a16="http://schemas.microsoft.com/office/drawing/2014/main" id="{9D8C5CC3-7A74-F7F3-11A0-7534E574B253}"/>
              </a:ext>
            </a:extLst>
          </p:cNvPr>
          <p:cNvSpPr txBox="1">
            <a:spLocks/>
          </p:cNvSpPr>
          <p:nvPr/>
        </p:nvSpPr>
        <p:spPr bwMode="auto">
          <a:xfrm>
            <a:off x="861970" y="21917"/>
            <a:ext cx="6316910" cy="542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Arial"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altLang="en-US" sz="3150" b="1" dirty="0">
                <a:solidFill>
                  <a:schemeClr val="bg1"/>
                </a:solidFill>
                <a:latin typeface="Arial" panose="020B0604020202020204" pitchFamily="34" charset="0"/>
                <a:ea typeface="Arial Unicode MS" pitchFamily="34" charset="-128"/>
              </a:rPr>
              <a:t>KHÁCH QUAN VÀ CÔNG BẰNG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blinds(horizontal)">
                                      <p:cBhvr>
                                        <p:cTn id="7" dur="500"/>
                                        <p:tgtEl>
                                          <p:spTgt spid="135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5183"/>
                                        </p:tgtEl>
                                        <p:attrNameLst>
                                          <p:attrName>style.visibility</p:attrName>
                                        </p:attrNameLst>
                                      </p:cBhvr>
                                      <p:to>
                                        <p:strVal val="visible"/>
                                      </p:to>
                                    </p:set>
                                    <p:animEffect transition="in" filter="blinds(horizontal)">
                                      <p:cBhvr>
                                        <p:cTn id="12" dur="500"/>
                                        <p:tgtEl>
                                          <p:spTgt spid="1351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linds(horizontal)">
                                      <p:cBhvr>
                                        <p:cTn id="17" dur="500"/>
                                        <p:tgtEl>
                                          <p:spTgt spid="57"/>
                                        </p:tgtEl>
                                      </p:cBhvr>
                                    </p:animEffect>
                                  </p:childTnLst>
                                </p:cTn>
                              </p:par>
                              <p:par>
                                <p:cTn id="18" presetID="3" presetClass="entr" presetSubtype="10" fill="hold" nodeType="withEffect">
                                  <p:stCondLst>
                                    <p:cond delay="0"/>
                                  </p:stCondLst>
                                  <p:childTnLst>
                                    <p:set>
                                      <p:cBhvr>
                                        <p:cTn id="19" dur="1" fill="hold">
                                          <p:stCondLst>
                                            <p:cond delay="0"/>
                                          </p:stCondLst>
                                        </p:cTn>
                                        <p:tgtEl>
                                          <p:spTgt spid="135177"/>
                                        </p:tgtEl>
                                        <p:attrNameLst>
                                          <p:attrName>style.visibility</p:attrName>
                                        </p:attrNameLst>
                                      </p:cBhvr>
                                      <p:to>
                                        <p:strVal val="visible"/>
                                      </p:to>
                                    </p:set>
                                    <p:animEffect transition="in" filter="blinds(horizontal)">
                                      <p:cBhvr>
                                        <p:cTn id="20" dur="500"/>
                                        <p:tgtEl>
                                          <p:spTgt spid="135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35181"/>
                                        </p:tgtEl>
                                        <p:attrNameLst>
                                          <p:attrName>style.visibility</p:attrName>
                                        </p:attrNameLst>
                                      </p:cBhvr>
                                      <p:to>
                                        <p:strVal val="visible"/>
                                      </p:to>
                                    </p:set>
                                    <p:animEffect transition="in" filter="blinds(horizontal)">
                                      <p:cBhvr>
                                        <p:cTn id="25" dur="500"/>
                                        <p:tgtEl>
                                          <p:spTgt spid="13518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5184"/>
                                        </p:tgtEl>
                                        <p:attrNameLst>
                                          <p:attrName>style.visibility</p:attrName>
                                        </p:attrNameLst>
                                      </p:cBhvr>
                                      <p:to>
                                        <p:strVal val="visible"/>
                                      </p:to>
                                    </p:set>
                                    <p:animEffect transition="in" filter="blinds(horizontal)">
                                      <p:cBhvr>
                                        <p:cTn id="28" dur="500"/>
                                        <p:tgtEl>
                                          <p:spTgt spid="135184"/>
                                        </p:tgtEl>
                                      </p:cBhvr>
                                    </p:animEffect>
                                  </p:childTnLst>
                                </p:cTn>
                              </p:par>
                              <p:par>
                                <p:cTn id="29" presetID="3"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blinds(horizontal)">
                                      <p:cBhvr>
                                        <p:cTn id="31" dur="500"/>
                                        <p:tgtEl>
                                          <p:spTgt spid="6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135180"/>
                                        </p:tgtEl>
                                        <p:attrNameLst>
                                          <p:attrName>style.visibility</p:attrName>
                                        </p:attrNameLst>
                                      </p:cBhvr>
                                      <p:to>
                                        <p:strVal val="visible"/>
                                      </p:to>
                                    </p:set>
                                    <p:animEffect transition="in" filter="blinds(horizontal)">
                                      <p:cBhvr>
                                        <p:cTn id="36" dur="500"/>
                                        <p:tgtEl>
                                          <p:spTgt spid="13518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5185"/>
                                        </p:tgtEl>
                                        <p:attrNameLst>
                                          <p:attrName>style.visibility</p:attrName>
                                        </p:attrNameLst>
                                      </p:cBhvr>
                                      <p:to>
                                        <p:strVal val="visible"/>
                                      </p:to>
                                    </p:set>
                                    <p:animEffect transition="in" filter="blinds(horizontal)">
                                      <p:cBhvr>
                                        <p:cTn id="39" dur="500"/>
                                        <p:tgtEl>
                                          <p:spTgt spid="135185"/>
                                        </p:tgtEl>
                                      </p:cBhvr>
                                    </p:animEffect>
                                  </p:childTnLst>
                                </p:cTn>
                              </p:par>
                              <p:par>
                                <p:cTn id="40" presetID="3" presetClass="entr" presetSubtype="1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blinds(horizontal)">
                                      <p:cBhvr>
                                        <p:cTn id="42" dur="500"/>
                                        <p:tgtEl>
                                          <p:spTgt spid="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35179"/>
                                        </p:tgtEl>
                                        <p:attrNameLst>
                                          <p:attrName>style.visibility</p:attrName>
                                        </p:attrNameLst>
                                      </p:cBhvr>
                                      <p:to>
                                        <p:strVal val="visible"/>
                                      </p:to>
                                    </p:set>
                                    <p:animEffect transition="in" filter="blinds(horizontal)">
                                      <p:cBhvr>
                                        <p:cTn id="47" dur="500"/>
                                        <p:tgtEl>
                                          <p:spTgt spid="13517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5186"/>
                                        </p:tgtEl>
                                        <p:attrNameLst>
                                          <p:attrName>style.visibility</p:attrName>
                                        </p:attrNameLst>
                                      </p:cBhvr>
                                      <p:to>
                                        <p:strVal val="visible"/>
                                      </p:to>
                                    </p:set>
                                    <p:animEffect transition="in" filter="blinds(horizontal)">
                                      <p:cBhvr>
                                        <p:cTn id="50" dur="500"/>
                                        <p:tgtEl>
                                          <p:spTgt spid="135186"/>
                                        </p:tgtEl>
                                      </p:cBhvr>
                                    </p:animEffect>
                                  </p:childTnLst>
                                </p:cTn>
                              </p:par>
                              <p:par>
                                <p:cTn id="51" presetID="3" presetClass="entr" presetSubtype="1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blinds(horizontal)">
                                      <p:cBhvr>
                                        <p:cTn id="53" dur="500"/>
                                        <p:tgtEl>
                                          <p:spTgt spid="5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blinds(horizontal)">
                                      <p:cBhvr>
                                        <p:cTn id="58" dur="500"/>
                                        <p:tgtEl>
                                          <p:spTgt spid="60"/>
                                        </p:tgtEl>
                                      </p:cBhvr>
                                    </p:animEffect>
                                  </p:childTnLst>
                                </p:cTn>
                              </p:par>
                              <p:par>
                                <p:cTn id="59" presetID="3" presetClass="entr" presetSubtype="10" fill="hold" nodeType="withEffect">
                                  <p:stCondLst>
                                    <p:cond delay="0"/>
                                  </p:stCondLst>
                                  <p:childTnLst>
                                    <p:set>
                                      <p:cBhvr>
                                        <p:cTn id="60" dur="1" fill="hold">
                                          <p:stCondLst>
                                            <p:cond delay="0"/>
                                          </p:stCondLst>
                                        </p:cTn>
                                        <p:tgtEl>
                                          <p:spTgt spid="135178"/>
                                        </p:tgtEl>
                                        <p:attrNameLst>
                                          <p:attrName>style.visibility</p:attrName>
                                        </p:attrNameLst>
                                      </p:cBhvr>
                                      <p:to>
                                        <p:strVal val="visible"/>
                                      </p:to>
                                    </p:set>
                                    <p:animEffect transition="in" filter="blinds(horizontal)">
                                      <p:cBhvr>
                                        <p:cTn id="61" dur="500"/>
                                        <p:tgtEl>
                                          <p:spTgt spid="135178"/>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35187"/>
                                        </p:tgtEl>
                                        <p:attrNameLst>
                                          <p:attrName>style.visibility</p:attrName>
                                        </p:attrNameLst>
                                      </p:cBhvr>
                                      <p:to>
                                        <p:strVal val="visible"/>
                                      </p:to>
                                    </p:set>
                                    <p:animEffect transition="in" filter="blinds(horizontal)">
                                      <p:cBhvr>
                                        <p:cTn id="64" dur="500"/>
                                        <p:tgtEl>
                                          <p:spTgt spid="13518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blinds(horizontal)">
                                      <p:cBhvr>
                                        <p:cTn id="69" dur="500"/>
                                        <p:tgtEl>
                                          <p:spTgt spid="64"/>
                                        </p:tgtEl>
                                      </p:cBhvr>
                                    </p:animEffect>
                                  </p:childTnLst>
                                </p:cTn>
                              </p:par>
                              <p:par>
                                <p:cTn id="70" presetID="3" presetClass="entr" presetSubtype="10" fill="hold" nodeType="withEffect">
                                  <p:stCondLst>
                                    <p:cond delay="0"/>
                                  </p:stCondLst>
                                  <p:childTnLst>
                                    <p:set>
                                      <p:cBhvr>
                                        <p:cTn id="71" dur="1" fill="hold">
                                          <p:stCondLst>
                                            <p:cond delay="0"/>
                                          </p:stCondLst>
                                        </p:cTn>
                                        <p:tgtEl>
                                          <p:spTgt spid="135182"/>
                                        </p:tgtEl>
                                        <p:attrNameLst>
                                          <p:attrName>style.visibility</p:attrName>
                                        </p:attrNameLst>
                                      </p:cBhvr>
                                      <p:to>
                                        <p:strVal val="visible"/>
                                      </p:to>
                                    </p:set>
                                    <p:animEffect transition="in" filter="blinds(horizontal)">
                                      <p:cBhvr>
                                        <p:cTn id="72" dur="500"/>
                                        <p:tgtEl>
                                          <p:spTgt spid="135182"/>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35188"/>
                                        </p:tgtEl>
                                        <p:attrNameLst>
                                          <p:attrName>style.visibility</p:attrName>
                                        </p:attrNameLst>
                                      </p:cBhvr>
                                      <p:to>
                                        <p:strVal val="visible"/>
                                      </p:to>
                                    </p:set>
                                    <p:animEffect transition="in" filter="blinds(horizontal)">
                                      <p:cBhvr>
                                        <p:cTn id="75" dur="500"/>
                                        <p:tgtEl>
                                          <p:spTgt spid="135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P spid="135183" grpId="0" animBg="1"/>
      <p:bldP spid="135184" grpId="0"/>
      <p:bldP spid="135185" grpId="0"/>
      <p:bldP spid="135186" grpId="0"/>
      <p:bldP spid="135187" grpId="0"/>
      <p:bldP spid="13518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E99C670-99CF-0FB6-B393-58891110716D}"/>
              </a:ext>
            </a:extLst>
          </p:cNvPr>
          <p:cNvSpPr>
            <a:spLocks noChangeArrowheads="1"/>
          </p:cNvSpPr>
          <p:nvPr/>
        </p:nvSpPr>
        <p:spPr bwMode="auto">
          <a:xfrm>
            <a:off x="427435" y="163116"/>
            <a:ext cx="8210550" cy="476669"/>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None/>
            </a:pPr>
            <a:r>
              <a:rPr lang="en-US" altLang="en-US" sz="2775" b="1">
                <a:solidFill>
                  <a:schemeClr val="bg1"/>
                </a:solidFill>
              </a:rPr>
              <a:t>Ý NGHĨA CỦA KHÁCH QUAN</a:t>
            </a:r>
          </a:p>
        </p:txBody>
      </p:sp>
      <p:pic>
        <p:nvPicPr>
          <p:cNvPr id="136195" name="Picture 3" descr="2022-04-14214512-1">
            <a:extLst>
              <a:ext uri="{FF2B5EF4-FFF2-40B4-BE49-F238E27FC236}">
                <a16:creationId xmlns:a16="http://schemas.microsoft.com/office/drawing/2014/main" id="{A638F4D2-2AD0-8D3F-CBD1-59D06DECC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328" y="1945482"/>
            <a:ext cx="3203972" cy="241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
            <a:extLst>
              <a:ext uri="{FF2B5EF4-FFF2-40B4-BE49-F238E27FC236}">
                <a16:creationId xmlns:a16="http://schemas.microsoft.com/office/drawing/2014/main" id="{4F42A5F4-F61C-1782-77ED-7CB2001E4807}"/>
              </a:ext>
            </a:extLst>
          </p:cNvPr>
          <p:cNvSpPr/>
          <p:nvPr/>
        </p:nvSpPr>
        <p:spPr>
          <a:xfrm flipH="1">
            <a:off x="4818928" y="3599748"/>
            <a:ext cx="1569383" cy="1216454"/>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35000">
                <a:schemeClr val="accent2">
                  <a:alpha val="0"/>
                </a:schemeClr>
              </a:gs>
              <a:gs pos="80000">
                <a:schemeClr val="accent2">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p>
        </p:txBody>
      </p:sp>
      <p:sp>
        <p:nvSpPr>
          <p:cNvPr id="21" name="Rectangle 20">
            <a:extLst>
              <a:ext uri="{FF2B5EF4-FFF2-40B4-BE49-F238E27FC236}">
                <a16:creationId xmlns:a16="http://schemas.microsoft.com/office/drawing/2014/main" id="{DF189107-0623-304E-062A-849BAA858009}"/>
              </a:ext>
            </a:extLst>
          </p:cNvPr>
          <p:cNvSpPr>
            <a:spLocks noChangeArrowheads="1"/>
          </p:cNvSpPr>
          <p:nvPr/>
        </p:nvSpPr>
        <p:spPr bwMode="auto">
          <a:xfrm rot="10800000" flipH="1">
            <a:off x="598885" y="1027510"/>
            <a:ext cx="4167188" cy="1095375"/>
          </a:xfrm>
          <a:prstGeom prst="rect">
            <a:avLst/>
          </a:prstGeom>
          <a:solidFill>
            <a:srgbClr val="DC00C8"/>
          </a:solidFill>
          <a:ln>
            <a:noFill/>
          </a:ln>
        </p:spPr>
        <p:txBody>
          <a:bodyPr rot="10800000" anchor="ctr"/>
          <a:lstStyle/>
          <a:p>
            <a:pPr algn="ctr" fontAlgn="auto">
              <a:spcBef>
                <a:spcPts val="0"/>
              </a:spcBef>
              <a:spcAft>
                <a:spcPts val="0"/>
              </a:spcAft>
              <a:defRPr/>
            </a:pPr>
            <a:endParaRPr lang="en-US" sz="2025">
              <a:solidFill>
                <a:schemeClr val="lt1"/>
              </a:solidFill>
              <a:latin typeface="+mn-lt"/>
              <a:cs typeface="+mn-cs"/>
            </a:endParaRPr>
          </a:p>
        </p:txBody>
      </p:sp>
      <p:sp>
        <p:nvSpPr>
          <p:cNvPr id="22" name="Rectangle 4">
            <a:extLst>
              <a:ext uri="{FF2B5EF4-FFF2-40B4-BE49-F238E27FC236}">
                <a16:creationId xmlns:a16="http://schemas.microsoft.com/office/drawing/2014/main" id="{5FA55F93-6E03-7AA1-B612-21AA92272CC1}"/>
              </a:ext>
            </a:extLst>
          </p:cNvPr>
          <p:cNvSpPr/>
          <p:nvPr/>
        </p:nvSpPr>
        <p:spPr>
          <a:xfrm flipH="1">
            <a:off x="4810760" y="1005893"/>
            <a:ext cx="1747919" cy="2367353"/>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5">
                  <a:alpha val="0"/>
                </a:schemeClr>
              </a:gs>
              <a:gs pos="80000">
                <a:schemeClr val="accent5">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p>
        </p:txBody>
      </p:sp>
      <p:sp>
        <p:nvSpPr>
          <p:cNvPr id="23" name="Rectangle 22">
            <a:extLst>
              <a:ext uri="{FF2B5EF4-FFF2-40B4-BE49-F238E27FC236}">
                <a16:creationId xmlns:a16="http://schemas.microsoft.com/office/drawing/2014/main" id="{286D2C82-DBCF-9497-A8A0-E77A9150B825}"/>
              </a:ext>
            </a:extLst>
          </p:cNvPr>
          <p:cNvSpPr>
            <a:spLocks noChangeArrowheads="1"/>
          </p:cNvSpPr>
          <p:nvPr/>
        </p:nvSpPr>
        <p:spPr bwMode="auto">
          <a:xfrm rot="10800000" flipH="1">
            <a:off x="607219" y="2225279"/>
            <a:ext cx="4167188" cy="1193006"/>
          </a:xfrm>
          <a:prstGeom prst="rect">
            <a:avLst/>
          </a:prstGeom>
          <a:solidFill>
            <a:schemeClr val="accent1"/>
          </a:solidFill>
          <a:ln>
            <a:noFill/>
          </a:ln>
        </p:spPr>
        <p:txBody>
          <a:bodyPr rot="10800000" anchor="ctr"/>
          <a:lstStyle/>
          <a:p>
            <a:pPr algn="ctr" fontAlgn="auto">
              <a:spcBef>
                <a:spcPts val="0"/>
              </a:spcBef>
              <a:spcAft>
                <a:spcPts val="0"/>
              </a:spcAft>
              <a:defRPr/>
            </a:pPr>
            <a:endParaRPr lang="en-US" sz="2025" dirty="0">
              <a:solidFill>
                <a:schemeClr val="lt1"/>
              </a:solidFill>
              <a:latin typeface="+mn-lt"/>
              <a:cs typeface="+mn-cs"/>
            </a:endParaRPr>
          </a:p>
        </p:txBody>
      </p:sp>
      <p:sp>
        <p:nvSpPr>
          <p:cNvPr id="24" name="Rectangle 23">
            <a:extLst>
              <a:ext uri="{FF2B5EF4-FFF2-40B4-BE49-F238E27FC236}">
                <a16:creationId xmlns:a16="http://schemas.microsoft.com/office/drawing/2014/main" id="{FADC0ABF-992D-7A0F-60CE-A6F24CB4A8BE}"/>
              </a:ext>
            </a:extLst>
          </p:cNvPr>
          <p:cNvSpPr>
            <a:spLocks noChangeArrowheads="1"/>
          </p:cNvSpPr>
          <p:nvPr/>
        </p:nvSpPr>
        <p:spPr bwMode="auto">
          <a:xfrm rot="10800000" flipH="1">
            <a:off x="616744" y="3626644"/>
            <a:ext cx="4167188" cy="1204913"/>
          </a:xfrm>
          <a:prstGeom prst="rect">
            <a:avLst/>
          </a:prstGeom>
          <a:solidFill>
            <a:schemeClr val="accent2"/>
          </a:solidFill>
          <a:ln>
            <a:noFill/>
          </a:ln>
        </p:spPr>
        <p:txBody>
          <a:bodyPr rot="10800000" anchor="ctr"/>
          <a:lstStyle/>
          <a:p>
            <a:pPr algn="ctr" fontAlgn="auto">
              <a:spcBef>
                <a:spcPts val="0"/>
              </a:spcBef>
              <a:spcAft>
                <a:spcPts val="0"/>
              </a:spcAft>
              <a:defRPr/>
            </a:pPr>
            <a:endParaRPr lang="en-US" sz="2025">
              <a:solidFill>
                <a:schemeClr val="lt1"/>
              </a:solidFill>
              <a:latin typeface="+mn-lt"/>
              <a:cs typeface="+mn-cs"/>
            </a:endParaRPr>
          </a:p>
        </p:txBody>
      </p:sp>
      <p:sp>
        <p:nvSpPr>
          <p:cNvPr id="26" name="Rectangle 4">
            <a:extLst>
              <a:ext uri="{FF2B5EF4-FFF2-40B4-BE49-F238E27FC236}">
                <a16:creationId xmlns:a16="http://schemas.microsoft.com/office/drawing/2014/main" id="{B05C98A4-BA02-DCE7-7D0D-3143D35B100B}"/>
              </a:ext>
            </a:extLst>
          </p:cNvPr>
          <p:cNvSpPr/>
          <p:nvPr/>
        </p:nvSpPr>
        <p:spPr>
          <a:xfrm flipH="1">
            <a:off x="4817604" y="2221524"/>
            <a:ext cx="1577691" cy="139608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gradFill flip="none" rotWithShape="1">
            <a:gsLst>
              <a:gs pos="35000">
                <a:schemeClr val="accent1">
                  <a:alpha val="0"/>
                </a:schemeClr>
              </a:gs>
              <a:gs pos="80000">
                <a:schemeClr val="accent1">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p>
        </p:txBody>
      </p:sp>
      <p:sp>
        <p:nvSpPr>
          <p:cNvPr id="20496" name="Rectangle 16">
            <a:extLst>
              <a:ext uri="{FF2B5EF4-FFF2-40B4-BE49-F238E27FC236}">
                <a16:creationId xmlns:a16="http://schemas.microsoft.com/office/drawing/2014/main" id="{FFD61E6E-9C7D-0380-1998-9EE73BA1185B}"/>
              </a:ext>
            </a:extLst>
          </p:cNvPr>
          <p:cNvSpPr>
            <a:spLocks noChangeArrowheads="1"/>
          </p:cNvSpPr>
          <p:nvPr/>
        </p:nvSpPr>
        <p:spPr bwMode="auto">
          <a:xfrm>
            <a:off x="714375" y="1082576"/>
            <a:ext cx="402074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vi-VN" altLang="en-US" sz="1800" b="1">
                <a:solidFill>
                  <a:schemeClr val="bg1"/>
                </a:solidFill>
              </a:rPr>
              <a:t>GIÚP CHÚNG TA NHÌN NHẬN, ĐÁNH GIÁ ĐÚNG BẢN CHẤT CỦA SỰ VẬT, SỰ VIỆC, CON NGƯỜI</a:t>
            </a:r>
            <a:r>
              <a:rPr lang="en-US" altLang="en-US" sz="1800">
                <a:solidFill>
                  <a:schemeClr val="bg1"/>
                </a:solidFill>
              </a:rPr>
              <a:t> </a:t>
            </a:r>
          </a:p>
        </p:txBody>
      </p:sp>
      <p:sp>
        <p:nvSpPr>
          <p:cNvPr id="136209" name="Rectangle 17">
            <a:extLst>
              <a:ext uri="{FF2B5EF4-FFF2-40B4-BE49-F238E27FC236}">
                <a16:creationId xmlns:a16="http://schemas.microsoft.com/office/drawing/2014/main" id="{18B2121A-0360-5499-9E4F-D5B724502493}"/>
              </a:ext>
            </a:extLst>
          </p:cNvPr>
          <p:cNvSpPr>
            <a:spLocks noChangeArrowheads="1"/>
          </p:cNvSpPr>
          <p:nvPr/>
        </p:nvSpPr>
        <p:spPr bwMode="auto">
          <a:xfrm>
            <a:off x="695325" y="2230596"/>
            <a:ext cx="3595688" cy="116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2325" b="1">
                <a:solidFill>
                  <a:schemeClr val="bg1"/>
                </a:solidFill>
              </a:rPr>
              <a:t>C</a:t>
            </a:r>
            <a:r>
              <a:rPr lang="vi-VN" altLang="en-US" sz="2325" b="1">
                <a:solidFill>
                  <a:schemeClr val="bg1"/>
                </a:solidFill>
              </a:rPr>
              <a:t>Ó CÁC QUYẾT ĐỊNH CHÍNH XÁC TRONG CÔNG VIỆC</a:t>
            </a:r>
            <a:endParaRPr lang="en-US" altLang="en-US" sz="2325" b="1">
              <a:solidFill>
                <a:schemeClr val="bg1"/>
              </a:solidFill>
            </a:endParaRPr>
          </a:p>
        </p:txBody>
      </p:sp>
      <p:sp>
        <p:nvSpPr>
          <p:cNvPr id="136210" name="Rectangle 18">
            <a:extLst>
              <a:ext uri="{FF2B5EF4-FFF2-40B4-BE49-F238E27FC236}">
                <a16:creationId xmlns:a16="http://schemas.microsoft.com/office/drawing/2014/main" id="{29F0CD27-B442-1303-8F35-50B842C15089}"/>
              </a:ext>
            </a:extLst>
          </p:cNvPr>
          <p:cNvSpPr>
            <a:spLocks noChangeArrowheads="1"/>
          </p:cNvSpPr>
          <p:nvPr/>
        </p:nvSpPr>
        <p:spPr bwMode="auto">
          <a:xfrm>
            <a:off x="801291" y="3678396"/>
            <a:ext cx="3832622" cy="116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2325" b="1">
                <a:solidFill>
                  <a:schemeClr val="bg1"/>
                </a:solidFill>
              </a:rPr>
              <a:t>C</a:t>
            </a:r>
            <a:r>
              <a:rPr lang="vi-VN" altLang="en-US" sz="2325" b="1">
                <a:solidFill>
                  <a:schemeClr val="bg1"/>
                </a:solidFill>
              </a:rPr>
              <a:t>Ó CÁCH ỨNG XỬ VĂN HOÁ TRONG CÁC MỐI QUAN HỆ</a:t>
            </a:r>
            <a:r>
              <a:rPr lang="en-US" altLang="en-US" sz="2325">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blinds(horizontal)">
                                      <p:cBhvr>
                                        <p:cTn id="7" dur="500"/>
                                        <p:tgtEl>
                                          <p:spTgt spid="136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6195"/>
                                        </p:tgtEl>
                                        <p:attrNameLst>
                                          <p:attrName>style.visibility</p:attrName>
                                        </p:attrNameLst>
                                      </p:cBhvr>
                                      <p:to>
                                        <p:strVal val="visible"/>
                                      </p:to>
                                    </p:set>
                                    <p:animEffect transition="in" filter="blinds(horizontal)">
                                      <p:cBhvr>
                                        <p:cTn id="12" dur="500"/>
                                        <p:tgtEl>
                                          <p:spTgt spid="136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36209"/>
                                        </p:tgtEl>
                                        <p:attrNameLst>
                                          <p:attrName>style.visibility</p:attrName>
                                        </p:attrNameLst>
                                      </p:cBhvr>
                                      <p:to>
                                        <p:strVal val="visible"/>
                                      </p:to>
                                    </p:set>
                                    <p:animEffect transition="in" filter="blinds(horizontal)">
                                      <p:cBhvr>
                                        <p:cTn id="31" dur="500"/>
                                        <p:tgtEl>
                                          <p:spTgt spid="13620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36210"/>
                                        </p:tgtEl>
                                        <p:attrNameLst>
                                          <p:attrName>style.visibility</p:attrName>
                                        </p:attrNameLst>
                                      </p:cBhvr>
                                      <p:to>
                                        <p:strVal val="visible"/>
                                      </p:to>
                                    </p:set>
                                    <p:animEffect transition="in" filter="blinds(horizontal)">
                                      <p:cBhvr>
                                        <p:cTn id="42" dur="500"/>
                                        <p:tgtEl>
                                          <p:spTgt spid="136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p:bldP spid="21" grpId="0" animBg="1"/>
      <p:bldP spid="23" grpId="0" animBg="1"/>
      <p:bldP spid="24" grpId="0" animBg="1"/>
      <p:bldP spid="136209" grpId="0"/>
      <p:bldP spid="1362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A3B4D75F-3EEA-8521-AF3A-E61308967976}"/>
              </a:ext>
            </a:extLst>
          </p:cNvPr>
          <p:cNvSpPr>
            <a:spLocks noChangeArrowheads="1"/>
          </p:cNvSpPr>
          <p:nvPr/>
        </p:nvSpPr>
        <p:spPr bwMode="auto">
          <a:xfrm>
            <a:off x="415529" y="4445287"/>
            <a:ext cx="3144440" cy="646331"/>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800" b="1"/>
              <a:t>Ý NGHĨA CỦA CÔNG BẰNG</a:t>
            </a:r>
          </a:p>
        </p:txBody>
      </p:sp>
      <p:sp>
        <p:nvSpPr>
          <p:cNvPr id="21" name="Rectangle 20">
            <a:extLst>
              <a:ext uri="{FF2B5EF4-FFF2-40B4-BE49-F238E27FC236}">
                <a16:creationId xmlns:a16="http://schemas.microsoft.com/office/drawing/2014/main" id="{ECB5ECA6-25FA-4E53-134E-7D8540D2DB1D}"/>
              </a:ext>
            </a:extLst>
          </p:cNvPr>
          <p:cNvSpPr>
            <a:spLocks noChangeArrowheads="1"/>
          </p:cNvSpPr>
          <p:nvPr/>
        </p:nvSpPr>
        <p:spPr bwMode="auto">
          <a:xfrm rot="10800000" flipH="1">
            <a:off x="190500" y="230981"/>
            <a:ext cx="4167188" cy="1095375"/>
          </a:xfrm>
          <a:prstGeom prst="rect">
            <a:avLst/>
          </a:prstGeom>
          <a:solidFill>
            <a:srgbClr val="DC00C8"/>
          </a:solidFill>
          <a:ln>
            <a:noFill/>
          </a:ln>
        </p:spPr>
        <p:txBody>
          <a:bodyPr rot="10800000" anchor="ctr"/>
          <a:lstStyle/>
          <a:p>
            <a:pPr algn="ctr" fontAlgn="auto">
              <a:spcBef>
                <a:spcPts val="0"/>
              </a:spcBef>
              <a:spcAft>
                <a:spcPts val="0"/>
              </a:spcAft>
              <a:defRPr/>
            </a:pPr>
            <a:endParaRPr lang="en-US" sz="2025">
              <a:solidFill>
                <a:schemeClr val="lt1"/>
              </a:solidFill>
              <a:latin typeface="+mn-lt"/>
              <a:cs typeface="+mn-cs"/>
            </a:endParaRPr>
          </a:p>
        </p:txBody>
      </p:sp>
      <p:sp>
        <p:nvSpPr>
          <p:cNvPr id="23" name="Rectangle 22">
            <a:extLst>
              <a:ext uri="{FF2B5EF4-FFF2-40B4-BE49-F238E27FC236}">
                <a16:creationId xmlns:a16="http://schemas.microsoft.com/office/drawing/2014/main" id="{FF956214-636E-BDB4-DC35-E100CB601A7A}"/>
              </a:ext>
            </a:extLst>
          </p:cNvPr>
          <p:cNvSpPr>
            <a:spLocks noChangeArrowheads="1"/>
          </p:cNvSpPr>
          <p:nvPr/>
        </p:nvSpPr>
        <p:spPr bwMode="auto">
          <a:xfrm rot="10800000" flipH="1">
            <a:off x="198835" y="1428751"/>
            <a:ext cx="4167188" cy="1193006"/>
          </a:xfrm>
          <a:prstGeom prst="rect">
            <a:avLst/>
          </a:prstGeom>
          <a:solidFill>
            <a:schemeClr val="accent1"/>
          </a:solidFill>
          <a:ln>
            <a:noFill/>
          </a:ln>
        </p:spPr>
        <p:txBody>
          <a:bodyPr rot="10800000" anchor="ctr"/>
          <a:lstStyle/>
          <a:p>
            <a:pPr algn="ctr" fontAlgn="auto">
              <a:spcBef>
                <a:spcPts val="0"/>
              </a:spcBef>
              <a:spcAft>
                <a:spcPts val="0"/>
              </a:spcAft>
              <a:defRPr/>
            </a:pPr>
            <a:endParaRPr lang="en-US" sz="2025" dirty="0">
              <a:solidFill>
                <a:schemeClr val="lt1"/>
              </a:solidFill>
              <a:latin typeface="+mn-lt"/>
              <a:cs typeface="+mn-cs"/>
            </a:endParaRPr>
          </a:p>
        </p:txBody>
      </p:sp>
      <p:sp>
        <p:nvSpPr>
          <p:cNvPr id="24" name="Rectangle 23">
            <a:extLst>
              <a:ext uri="{FF2B5EF4-FFF2-40B4-BE49-F238E27FC236}">
                <a16:creationId xmlns:a16="http://schemas.microsoft.com/office/drawing/2014/main" id="{805A5752-E1B7-F29D-7CED-02F17FD3AE1F}"/>
              </a:ext>
            </a:extLst>
          </p:cNvPr>
          <p:cNvSpPr>
            <a:spLocks noChangeArrowheads="1"/>
          </p:cNvSpPr>
          <p:nvPr/>
        </p:nvSpPr>
        <p:spPr bwMode="auto">
          <a:xfrm rot="10800000" flipH="1">
            <a:off x="208360" y="2830116"/>
            <a:ext cx="4167188" cy="1204913"/>
          </a:xfrm>
          <a:prstGeom prst="rect">
            <a:avLst/>
          </a:prstGeom>
          <a:solidFill>
            <a:schemeClr val="accent2"/>
          </a:solidFill>
          <a:ln>
            <a:noFill/>
          </a:ln>
        </p:spPr>
        <p:txBody>
          <a:bodyPr rot="10800000" anchor="ctr"/>
          <a:lstStyle/>
          <a:p>
            <a:pPr algn="ctr" fontAlgn="auto">
              <a:spcBef>
                <a:spcPts val="0"/>
              </a:spcBef>
              <a:spcAft>
                <a:spcPts val="0"/>
              </a:spcAft>
              <a:defRPr/>
            </a:pPr>
            <a:endParaRPr lang="en-US" sz="2025">
              <a:solidFill>
                <a:schemeClr val="lt1"/>
              </a:solidFill>
              <a:latin typeface="+mn-lt"/>
              <a:cs typeface="+mn-cs"/>
            </a:endParaRPr>
          </a:p>
        </p:txBody>
      </p:sp>
      <p:sp>
        <p:nvSpPr>
          <p:cNvPr id="138246" name="Rectangle 6">
            <a:extLst>
              <a:ext uri="{FF2B5EF4-FFF2-40B4-BE49-F238E27FC236}">
                <a16:creationId xmlns:a16="http://schemas.microsoft.com/office/drawing/2014/main" id="{B14E5E16-14DE-EB77-2E16-C4CF488CAF11}"/>
              </a:ext>
            </a:extLst>
          </p:cNvPr>
          <p:cNvSpPr>
            <a:spLocks noChangeArrowheads="1"/>
          </p:cNvSpPr>
          <p:nvPr/>
        </p:nvSpPr>
        <p:spPr bwMode="auto">
          <a:xfrm>
            <a:off x="305991" y="389923"/>
            <a:ext cx="3813572"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25" b="1">
                <a:solidFill>
                  <a:schemeClr val="bg1"/>
                </a:solidFill>
              </a:rPr>
              <a:t>B</a:t>
            </a:r>
            <a:r>
              <a:rPr lang="vi-VN" altLang="en-US" sz="2025" b="1">
                <a:solidFill>
                  <a:schemeClr val="bg1"/>
                </a:solidFill>
              </a:rPr>
              <a:t>ẢO VỆ QUYỀN LỢI CHÍNH ĐÁNG CỦA MỖI CÁ NHÂN</a:t>
            </a:r>
            <a:r>
              <a:rPr lang="en-US" altLang="en-US" sz="2025" b="1">
                <a:solidFill>
                  <a:schemeClr val="bg1"/>
                </a:solidFill>
              </a:rPr>
              <a:t> </a:t>
            </a:r>
          </a:p>
        </p:txBody>
      </p:sp>
      <p:sp>
        <p:nvSpPr>
          <p:cNvPr id="138247" name="Rectangle 7">
            <a:extLst>
              <a:ext uri="{FF2B5EF4-FFF2-40B4-BE49-F238E27FC236}">
                <a16:creationId xmlns:a16="http://schemas.microsoft.com/office/drawing/2014/main" id="{172BBD88-54CF-3B52-CA49-58BE30962FB7}"/>
              </a:ext>
            </a:extLst>
          </p:cNvPr>
          <p:cNvSpPr>
            <a:spLocks noChangeArrowheads="1"/>
          </p:cNvSpPr>
          <p:nvPr/>
        </p:nvSpPr>
        <p:spPr bwMode="auto">
          <a:xfrm>
            <a:off x="286942" y="1486005"/>
            <a:ext cx="395406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575" b="1">
                <a:solidFill>
                  <a:schemeClr val="bg1"/>
                </a:solidFill>
              </a:rPr>
              <a:t>G</a:t>
            </a:r>
            <a:r>
              <a:rPr lang="vi-VN" altLang="en-US" sz="1575" b="1">
                <a:solidFill>
                  <a:schemeClr val="bg1"/>
                </a:solidFill>
              </a:rPr>
              <a:t>IÚP CON NGƯỜI CÓ CƠ HỘI PHÁT TRIỂN BÌNH ĐẲNG VỚI NHAU, ĐƯỢC TÔN TRỌNG, TỰ TIN HƠN TRONG CUỘC SỐNG</a:t>
            </a:r>
            <a:r>
              <a:rPr lang="en-US" altLang="en-US" sz="1575" b="1">
                <a:solidFill>
                  <a:schemeClr val="bg1"/>
                </a:solidFill>
              </a:rPr>
              <a:t> </a:t>
            </a:r>
          </a:p>
        </p:txBody>
      </p:sp>
      <p:sp>
        <p:nvSpPr>
          <p:cNvPr id="138248" name="Rectangle 8">
            <a:extLst>
              <a:ext uri="{FF2B5EF4-FFF2-40B4-BE49-F238E27FC236}">
                <a16:creationId xmlns:a16="http://schemas.microsoft.com/office/drawing/2014/main" id="{9EA5674D-9B1E-5014-C862-06EF6E82D7A4}"/>
              </a:ext>
            </a:extLst>
          </p:cNvPr>
          <p:cNvSpPr>
            <a:spLocks noChangeArrowheads="1"/>
          </p:cNvSpPr>
          <p:nvPr/>
        </p:nvSpPr>
        <p:spPr bwMode="auto">
          <a:xfrm>
            <a:off x="305991" y="2951712"/>
            <a:ext cx="3919538" cy="102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25" b="1">
                <a:solidFill>
                  <a:schemeClr val="bg1"/>
                </a:solidFill>
              </a:rPr>
              <a:t>G</a:t>
            </a:r>
            <a:r>
              <a:rPr lang="vi-VN" altLang="en-US" sz="2025" b="1">
                <a:solidFill>
                  <a:schemeClr val="bg1"/>
                </a:solidFill>
              </a:rPr>
              <a:t>ÓP PHẦN XÂY DỰNG XÃ HỘI BÌNH ĐẲNG, DÂN CHỦ, VĂN MINH</a:t>
            </a:r>
            <a:r>
              <a:rPr lang="en-US" altLang="en-US" sz="2025" b="1">
                <a:solidFill>
                  <a:schemeClr val="bg1"/>
                </a:solidFill>
              </a:rPr>
              <a:t> </a:t>
            </a:r>
          </a:p>
        </p:txBody>
      </p:sp>
      <p:sp>
        <p:nvSpPr>
          <p:cNvPr id="57" name="Trapezoid 56">
            <a:extLst>
              <a:ext uri="{FF2B5EF4-FFF2-40B4-BE49-F238E27FC236}">
                <a16:creationId xmlns:a16="http://schemas.microsoft.com/office/drawing/2014/main" id="{022A11D4-577F-2468-78E2-D62C74AE96FD}"/>
              </a:ext>
            </a:extLst>
          </p:cNvPr>
          <p:cNvSpPr/>
          <p:nvPr/>
        </p:nvSpPr>
        <p:spPr>
          <a:xfrm flipV="1">
            <a:off x="3801666" y="4392216"/>
            <a:ext cx="1352550" cy="751284"/>
          </a:xfrm>
          <a:prstGeom prst="trapezoid">
            <a:avLst/>
          </a:prstGeom>
          <a:gradFill flip="none" rotWithShape="1">
            <a:gsLst>
              <a:gs pos="0">
                <a:srgbClr val="0099CC"/>
              </a:gs>
              <a:gs pos="55000">
                <a:srgbClr val="863A86"/>
              </a:gs>
              <a:gs pos="77000">
                <a:srgbClr val="A7297A"/>
              </a:gs>
              <a:gs pos="29000">
                <a:srgbClr val="5E5288"/>
              </a:gs>
              <a:gs pos="100000">
                <a:srgbClr val="EB2143"/>
              </a:gs>
            </a:gsLst>
            <a:lin ang="10800000" scaled="1"/>
            <a:tileRect/>
          </a:gradFill>
          <a:ln>
            <a:noFill/>
          </a:ln>
          <a:effectLst>
            <a:outerShdw blurRad="5334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8" name="Freeform: Shape 57">
            <a:extLst>
              <a:ext uri="{FF2B5EF4-FFF2-40B4-BE49-F238E27FC236}">
                <a16:creationId xmlns:a16="http://schemas.microsoft.com/office/drawing/2014/main" id="{EBFDAF98-54A8-B7EA-9B44-4C99D7EDAEEB}"/>
              </a:ext>
            </a:extLst>
          </p:cNvPr>
          <p:cNvSpPr/>
          <p:nvPr/>
        </p:nvSpPr>
        <p:spPr>
          <a:xfrm>
            <a:off x="4477941" y="2980135"/>
            <a:ext cx="4127897"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5000">
                <a:srgbClr val="0099CC"/>
              </a:gs>
              <a:gs pos="100000">
                <a:srgbClr val="17506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62" name="Freeform: Shape 61">
            <a:extLst>
              <a:ext uri="{FF2B5EF4-FFF2-40B4-BE49-F238E27FC236}">
                <a16:creationId xmlns:a16="http://schemas.microsoft.com/office/drawing/2014/main" id="{1D1A1392-11B0-DC4C-135C-4D38622E095C}"/>
              </a:ext>
            </a:extLst>
          </p:cNvPr>
          <p:cNvSpPr/>
          <p:nvPr/>
        </p:nvSpPr>
        <p:spPr>
          <a:xfrm>
            <a:off x="4485085" y="1812132"/>
            <a:ext cx="4117181" cy="1618060"/>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16000">
                <a:srgbClr val="7E3F86"/>
              </a:gs>
              <a:gs pos="100000">
                <a:srgbClr val="31183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66" name="Freeform: Shape 65">
            <a:extLst>
              <a:ext uri="{FF2B5EF4-FFF2-40B4-BE49-F238E27FC236}">
                <a16:creationId xmlns:a16="http://schemas.microsoft.com/office/drawing/2014/main" id="{9C11C945-C41C-6DAB-54F7-FE203113586C}"/>
              </a:ext>
            </a:extLst>
          </p:cNvPr>
          <p:cNvSpPr/>
          <p:nvPr/>
        </p:nvSpPr>
        <p:spPr>
          <a:xfrm>
            <a:off x="4477942" y="653654"/>
            <a:ext cx="4106465"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36000">
                <a:srgbClr val="D52454"/>
              </a:gs>
              <a:gs pos="100000">
                <a:srgbClr val="76142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pic>
        <p:nvPicPr>
          <p:cNvPr id="138253" name="Picture 8" descr="https://d30y9cdsu7xlg0.cloudfront.net/png/988809-200.png">
            <a:extLst>
              <a:ext uri="{FF2B5EF4-FFF2-40B4-BE49-F238E27FC236}">
                <a16:creationId xmlns:a16="http://schemas.microsoft.com/office/drawing/2014/main" id="{D150837B-9F00-4982-A792-40C8B3EFD98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4230291" y="4512469"/>
            <a:ext cx="5095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4" name="Picture 12" descr="https://d30y9cdsu7xlg0.cloudfront.net/png/988330-200.png">
            <a:extLst>
              <a:ext uri="{FF2B5EF4-FFF2-40B4-BE49-F238E27FC236}">
                <a16:creationId xmlns:a16="http://schemas.microsoft.com/office/drawing/2014/main" id="{4C41FDE7-EED0-E9A7-636A-93C069E2A686}"/>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037910" y="3142060"/>
            <a:ext cx="422672"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5" name="Picture 14" descr="https://d30y9cdsu7xlg0.cloudfront.net/png/988333-200.png">
            <a:extLst>
              <a:ext uri="{FF2B5EF4-FFF2-40B4-BE49-F238E27FC236}">
                <a16:creationId xmlns:a16="http://schemas.microsoft.com/office/drawing/2014/main" id="{BC742A93-0907-E722-2EBB-6E70A92B1FDB}"/>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8009335" y="1994297"/>
            <a:ext cx="422672"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6" name="Picture 16" descr="https://d30y9cdsu7xlg0.cloudfront.net/png/909439-200.png">
            <a:extLst>
              <a:ext uri="{FF2B5EF4-FFF2-40B4-BE49-F238E27FC236}">
                <a16:creationId xmlns:a16="http://schemas.microsoft.com/office/drawing/2014/main" id="{8A10FC69-24E6-E54E-123C-BD83B761DF04}"/>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7968854" y="787004"/>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7" name="Rectangle 17">
            <a:extLst>
              <a:ext uri="{FF2B5EF4-FFF2-40B4-BE49-F238E27FC236}">
                <a16:creationId xmlns:a16="http://schemas.microsoft.com/office/drawing/2014/main" id="{45DF6811-F060-7B4A-64A7-F8638D619538}"/>
              </a:ext>
            </a:extLst>
          </p:cNvPr>
          <p:cNvSpPr>
            <a:spLocks noChangeArrowheads="1"/>
          </p:cNvSpPr>
          <p:nvPr/>
        </p:nvSpPr>
        <p:spPr bwMode="auto">
          <a:xfrm>
            <a:off x="5297091" y="4561166"/>
            <a:ext cx="3557588" cy="369332"/>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800" b="1"/>
              <a:t>BIỂU HIỆN CỦA CÔNG BẰNG</a:t>
            </a:r>
          </a:p>
        </p:txBody>
      </p:sp>
      <p:sp>
        <p:nvSpPr>
          <p:cNvPr id="138258" name="Rectangle 18">
            <a:extLst>
              <a:ext uri="{FF2B5EF4-FFF2-40B4-BE49-F238E27FC236}">
                <a16:creationId xmlns:a16="http://schemas.microsoft.com/office/drawing/2014/main" id="{B50E5F90-3B4E-6F1F-4F8B-2963E3694311}"/>
              </a:ext>
            </a:extLst>
          </p:cNvPr>
          <p:cNvSpPr>
            <a:spLocks noChangeArrowheads="1"/>
          </p:cNvSpPr>
          <p:nvPr/>
        </p:nvSpPr>
        <p:spPr bwMode="auto">
          <a:xfrm>
            <a:off x="5125641" y="907138"/>
            <a:ext cx="19543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800">
                <a:solidFill>
                  <a:schemeClr val="bg1"/>
                </a:solidFill>
              </a:rPr>
              <a:t>Đối xử bình đẳng</a:t>
            </a:r>
          </a:p>
        </p:txBody>
      </p:sp>
      <p:sp>
        <p:nvSpPr>
          <p:cNvPr id="138259" name="Rectangle 19">
            <a:extLst>
              <a:ext uri="{FF2B5EF4-FFF2-40B4-BE49-F238E27FC236}">
                <a16:creationId xmlns:a16="http://schemas.microsoft.com/office/drawing/2014/main" id="{01C38D22-C315-DCC6-21FE-3BA11F52F19B}"/>
              </a:ext>
            </a:extLst>
          </p:cNvPr>
          <p:cNvSpPr>
            <a:spLocks noChangeArrowheads="1"/>
          </p:cNvSpPr>
          <p:nvPr/>
        </p:nvSpPr>
        <p:spPr bwMode="auto">
          <a:xfrm>
            <a:off x="5311379" y="2027746"/>
            <a:ext cx="264675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650">
                <a:solidFill>
                  <a:schemeClr val="bg1"/>
                </a:solidFill>
              </a:rPr>
              <a:t>Không thiên vị</a:t>
            </a:r>
          </a:p>
        </p:txBody>
      </p:sp>
      <p:sp>
        <p:nvSpPr>
          <p:cNvPr id="138260" name="Rectangle 20">
            <a:extLst>
              <a:ext uri="{FF2B5EF4-FFF2-40B4-BE49-F238E27FC236}">
                <a16:creationId xmlns:a16="http://schemas.microsoft.com/office/drawing/2014/main" id="{EBE6B14D-6CE5-68A6-681C-C00DA7C53876}"/>
              </a:ext>
            </a:extLst>
          </p:cNvPr>
          <p:cNvSpPr>
            <a:spLocks noChangeArrowheads="1"/>
          </p:cNvSpPr>
          <p:nvPr/>
        </p:nvSpPr>
        <p:spPr bwMode="auto">
          <a:xfrm>
            <a:off x="5151835" y="3251430"/>
            <a:ext cx="2868093"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2025">
                <a:solidFill>
                  <a:schemeClr val="bg1"/>
                </a:solidFill>
              </a:rPr>
              <a:t>Không phân biệt đối xử</a:t>
            </a:r>
          </a:p>
        </p:txBody>
      </p:sp>
      <p:sp>
        <p:nvSpPr>
          <p:cNvPr id="20" name="Rectangle 4">
            <a:extLst>
              <a:ext uri="{FF2B5EF4-FFF2-40B4-BE49-F238E27FC236}">
                <a16:creationId xmlns:a16="http://schemas.microsoft.com/office/drawing/2014/main" id="{DB087D90-0BB6-892E-75C5-E2381C2A3D1D}"/>
              </a:ext>
            </a:extLst>
          </p:cNvPr>
          <p:cNvSpPr/>
          <p:nvPr/>
        </p:nvSpPr>
        <p:spPr>
          <a:xfrm flipH="1">
            <a:off x="4410543" y="2803219"/>
            <a:ext cx="1569383" cy="1216454"/>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35000">
                <a:schemeClr val="accent2">
                  <a:alpha val="0"/>
                </a:schemeClr>
              </a:gs>
              <a:gs pos="80000">
                <a:schemeClr val="accent2">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p>
        </p:txBody>
      </p:sp>
      <p:sp>
        <p:nvSpPr>
          <p:cNvPr id="22" name="Rectangle 4">
            <a:extLst>
              <a:ext uri="{FF2B5EF4-FFF2-40B4-BE49-F238E27FC236}">
                <a16:creationId xmlns:a16="http://schemas.microsoft.com/office/drawing/2014/main" id="{81FE7E9B-3BD2-4E1A-90ED-D207CE150EBE}"/>
              </a:ext>
            </a:extLst>
          </p:cNvPr>
          <p:cNvSpPr/>
          <p:nvPr/>
        </p:nvSpPr>
        <p:spPr>
          <a:xfrm flipH="1">
            <a:off x="4402375" y="209365"/>
            <a:ext cx="1747919" cy="2367353"/>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5">
                  <a:alpha val="0"/>
                </a:schemeClr>
              </a:gs>
              <a:gs pos="80000">
                <a:schemeClr val="accent5">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p>
        </p:txBody>
      </p:sp>
      <p:sp>
        <p:nvSpPr>
          <p:cNvPr id="26" name="Rectangle 4">
            <a:extLst>
              <a:ext uri="{FF2B5EF4-FFF2-40B4-BE49-F238E27FC236}">
                <a16:creationId xmlns:a16="http://schemas.microsoft.com/office/drawing/2014/main" id="{6F439CA0-B04B-5C5A-5F96-E97B070C5ADE}"/>
              </a:ext>
            </a:extLst>
          </p:cNvPr>
          <p:cNvSpPr/>
          <p:nvPr/>
        </p:nvSpPr>
        <p:spPr>
          <a:xfrm flipH="1">
            <a:off x="4409221" y="1424997"/>
            <a:ext cx="1577690" cy="139608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gradFill flip="none" rotWithShape="1">
            <a:gsLst>
              <a:gs pos="35000">
                <a:schemeClr val="accent1">
                  <a:alpha val="0"/>
                </a:schemeClr>
              </a:gs>
              <a:gs pos="80000">
                <a:schemeClr val="accent1">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8257"/>
                                        </p:tgtEl>
                                        <p:attrNameLst>
                                          <p:attrName>style.visibility</p:attrName>
                                        </p:attrNameLst>
                                      </p:cBhvr>
                                      <p:to>
                                        <p:strVal val="visible"/>
                                      </p:to>
                                    </p:set>
                                    <p:animEffect transition="in" filter="blinds(horizontal)">
                                      <p:cBhvr>
                                        <p:cTn id="7" dur="500"/>
                                        <p:tgtEl>
                                          <p:spTgt spid="1382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linds(horizontal)">
                                      <p:cBhvr>
                                        <p:cTn id="12" dur="500"/>
                                        <p:tgtEl>
                                          <p:spTgt spid="57"/>
                                        </p:tgtEl>
                                      </p:cBhvr>
                                    </p:animEffect>
                                  </p:childTnLst>
                                </p:cTn>
                              </p:par>
                              <p:par>
                                <p:cTn id="13" presetID="3" presetClass="entr" presetSubtype="10" fill="hold" nodeType="withEffect">
                                  <p:stCondLst>
                                    <p:cond delay="0"/>
                                  </p:stCondLst>
                                  <p:childTnLst>
                                    <p:set>
                                      <p:cBhvr>
                                        <p:cTn id="14" dur="1" fill="hold">
                                          <p:stCondLst>
                                            <p:cond delay="0"/>
                                          </p:stCondLst>
                                        </p:cTn>
                                        <p:tgtEl>
                                          <p:spTgt spid="138253"/>
                                        </p:tgtEl>
                                        <p:attrNameLst>
                                          <p:attrName>style.visibility</p:attrName>
                                        </p:attrNameLst>
                                      </p:cBhvr>
                                      <p:to>
                                        <p:strVal val="visible"/>
                                      </p:to>
                                    </p:set>
                                    <p:animEffect transition="in" filter="blinds(horizontal)">
                                      <p:cBhvr>
                                        <p:cTn id="15" dur="500"/>
                                        <p:tgtEl>
                                          <p:spTgt spid="13825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linds(horizontal)">
                                      <p:cBhvr>
                                        <p:cTn id="20" dur="500"/>
                                        <p:tgtEl>
                                          <p:spTgt spid="58"/>
                                        </p:tgtEl>
                                      </p:cBhvr>
                                    </p:animEffect>
                                  </p:childTnLst>
                                </p:cTn>
                              </p:par>
                              <p:par>
                                <p:cTn id="21" presetID="3" presetClass="entr" presetSubtype="10" fill="hold" nodeType="withEffect">
                                  <p:stCondLst>
                                    <p:cond delay="0"/>
                                  </p:stCondLst>
                                  <p:childTnLst>
                                    <p:set>
                                      <p:cBhvr>
                                        <p:cTn id="22" dur="1" fill="hold">
                                          <p:stCondLst>
                                            <p:cond delay="0"/>
                                          </p:stCondLst>
                                        </p:cTn>
                                        <p:tgtEl>
                                          <p:spTgt spid="138254"/>
                                        </p:tgtEl>
                                        <p:attrNameLst>
                                          <p:attrName>style.visibility</p:attrName>
                                        </p:attrNameLst>
                                      </p:cBhvr>
                                      <p:to>
                                        <p:strVal val="visible"/>
                                      </p:to>
                                    </p:set>
                                    <p:animEffect transition="in" filter="blinds(horizontal)">
                                      <p:cBhvr>
                                        <p:cTn id="23" dur="500"/>
                                        <p:tgtEl>
                                          <p:spTgt spid="13825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8260"/>
                                        </p:tgtEl>
                                        <p:attrNameLst>
                                          <p:attrName>style.visibility</p:attrName>
                                        </p:attrNameLst>
                                      </p:cBhvr>
                                      <p:to>
                                        <p:strVal val="visible"/>
                                      </p:to>
                                    </p:set>
                                    <p:animEffect transition="in" filter="blinds(horizontal)">
                                      <p:cBhvr>
                                        <p:cTn id="26" dur="500"/>
                                        <p:tgtEl>
                                          <p:spTgt spid="13826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blinds(horizontal)">
                                      <p:cBhvr>
                                        <p:cTn id="31" dur="500"/>
                                        <p:tgtEl>
                                          <p:spTgt spid="62"/>
                                        </p:tgtEl>
                                      </p:cBhvr>
                                    </p:animEffect>
                                  </p:childTnLst>
                                </p:cTn>
                              </p:par>
                              <p:par>
                                <p:cTn id="32" presetID="3" presetClass="entr" presetSubtype="10" fill="hold" nodeType="withEffect">
                                  <p:stCondLst>
                                    <p:cond delay="0"/>
                                  </p:stCondLst>
                                  <p:childTnLst>
                                    <p:set>
                                      <p:cBhvr>
                                        <p:cTn id="33" dur="1" fill="hold">
                                          <p:stCondLst>
                                            <p:cond delay="0"/>
                                          </p:stCondLst>
                                        </p:cTn>
                                        <p:tgtEl>
                                          <p:spTgt spid="138255"/>
                                        </p:tgtEl>
                                        <p:attrNameLst>
                                          <p:attrName>style.visibility</p:attrName>
                                        </p:attrNameLst>
                                      </p:cBhvr>
                                      <p:to>
                                        <p:strVal val="visible"/>
                                      </p:to>
                                    </p:set>
                                    <p:animEffect transition="in" filter="blinds(horizontal)">
                                      <p:cBhvr>
                                        <p:cTn id="34" dur="500"/>
                                        <p:tgtEl>
                                          <p:spTgt spid="13825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8259"/>
                                        </p:tgtEl>
                                        <p:attrNameLst>
                                          <p:attrName>style.visibility</p:attrName>
                                        </p:attrNameLst>
                                      </p:cBhvr>
                                      <p:to>
                                        <p:strVal val="visible"/>
                                      </p:to>
                                    </p:set>
                                    <p:animEffect transition="in" filter="blinds(horizontal)">
                                      <p:cBhvr>
                                        <p:cTn id="37" dur="500"/>
                                        <p:tgtEl>
                                          <p:spTgt spid="1382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blinds(horizontal)">
                                      <p:cBhvr>
                                        <p:cTn id="42" dur="500"/>
                                        <p:tgtEl>
                                          <p:spTgt spid="66"/>
                                        </p:tgtEl>
                                      </p:cBhvr>
                                    </p:animEffect>
                                  </p:childTnLst>
                                </p:cTn>
                              </p:par>
                              <p:par>
                                <p:cTn id="43" presetID="3" presetClass="entr" presetSubtype="10" fill="hold" nodeType="withEffect">
                                  <p:stCondLst>
                                    <p:cond delay="0"/>
                                  </p:stCondLst>
                                  <p:childTnLst>
                                    <p:set>
                                      <p:cBhvr>
                                        <p:cTn id="44" dur="1" fill="hold">
                                          <p:stCondLst>
                                            <p:cond delay="0"/>
                                          </p:stCondLst>
                                        </p:cTn>
                                        <p:tgtEl>
                                          <p:spTgt spid="138256"/>
                                        </p:tgtEl>
                                        <p:attrNameLst>
                                          <p:attrName>style.visibility</p:attrName>
                                        </p:attrNameLst>
                                      </p:cBhvr>
                                      <p:to>
                                        <p:strVal val="visible"/>
                                      </p:to>
                                    </p:set>
                                    <p:animEffect transition="in" filter="blinds(horizontal)">
                                      <p:cBhvr>
                                        <p:cTn id="45" dur="500"/>
                                        <p:tgtEl>
                                          <p:spTgt spid="13825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38258"/>
                                        </p:tgtEl>
                                        <p:attrNameLst>
                                          <p:attrName>style.visibility</p:attrName>
                                        </p:attrNameLst>
                                      </p:cBhvr>
                                      <p:to>
                                        <p:strVal val="visible"/>
                                      </p:to>
                                    </p:set>
                                    <p:animEffect transition="in" filter="blinds(horizontal)">
                                      <p:cBhvr>
                                        <p:cTn id="48" dur="500"/>
                                        <p:tgtEl>
                                          <p:spTgt spid="1382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38242"/>
                                        </p:tgtEl>
                                        <p:attrNameLst>
                                          <p:attrName>style.visibility</p:attrName>
                                        </p:attrNameLst>
                                      </p:cBhvr>
                                      <p:to>
                                        <p:strVal val="visible"/>
                                      </p:to>
                                    </p:set>
                                    <p:animEffect transition="in" filter="blinds(horizontal)">
                                      <p:cBhvr>
                                        <p:cTn id="53" dur="500"/>
                                        <p:tgtEl>
                                          <p:spTgt spid="13824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linds(horizontal)">
                                      <p:cBhvr>
                                        <p:cTn id="61" dur="500"/>
                                        <p:tgtEl>
                                          <p:spTgt spid="2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38246"/>
                                        </p:tgtEl>
                                        <p:attrNameLst>
                                          <p:attrName>style.visibility</p:attrName>
                                        </p:attrNameLst>
                                      </p:cBhvr>
                                      <p:to>
                                        <p:strVal val="visible"/>
                                      </p:to>
                                    </p:set>
                                    <p:animEffect transition="in" filter="blinds(horizontal)">
                                      <p:cBhvr>
                                        <p:cTn id="64" dur="500"/>
                                        <p:tgtEl>
                                          <p:spTgt spid="13824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linds(horizontal)">
                                      <p:cBhvr>
                                        <p:cTn id="69" dur="500"/>
                                        <p:tgtEl>
                                          <p:spTgt spid="26"/>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38247"/>
                                        </p:tgtEl>
                                        <p:attrNameLst>
                                          <p:attrName>style.visibility</p:attrName>
                                        </p:attrNameLst>
                                      </p:cBhvr>
                                      <p:to>
                                        <p:strVal val="visible"/>
                                      </p:to>
                                    </p:set>
                                    <p:animEffect transition="in" filter="blinds(horizontal)">
                                      <p:cBhvr>
                                        <p:cTn id="75" dur="500"/>
                                        <p:tgtEl>
                                          <p:spTgt spid="13824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linds(horizontal)">
                                      <p:cBhvr>
                                        <p:cTn id="80" dur="500"/>
                                        <p:tgtEl>
                                          <p:spTgt spid="20"/>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linds(horizontal)">
                                      <p:cBhvr>
                                        <p:cTn id="83" dur="500"/>
                                        <p:tgtEl>
                                          <p:spTgt spid="24"/>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138248"/>
                                        </p:tgtEl>
                                        <p:attrNameLst>
                                          <p:attrName>style.visibility</p:attrName>
                                        </p:attrNameLst>
                                      </p:cBhvr>
                                      <p:to>
                                        <p:strVal val="visible"/>
                                      </p:to>
                                    </p:set>
                                    <p:animEffect transition="in" filter="blinds(horizontal)">
                                      <p:cBhvr>
                                        <p:cTn id="86" dur="500"/>
                                        <p:tgtEl>
                                          <p:spTgt spid="138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21" grpId="0" animBg="1"/>
      <p:bldP spid="23" grpId="0" animBg="1"/>
      <p:bldP spid="24" grpId="0" animBg="1"/>
      <p:bldP spid="138246" grpId="0"/>
      <p:bldP spid="138247" grpId="0"/>
      <p:bldP spid="138248" grpId="0"/>
      <p:bldP spid="138257" grpId="0" animBg="1"/>
      <p:bldP spid="138258" grpId="0"/>
      <p:bldP spid="138259" grpId="0"/>
      <p:bldP spid="1382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90" name="Group 33">
            <a:extLst>
              <a:ext uri="{FF2B5EF4-FFF2-40B4-BE49-F238E27FC236}">
                <a16:creationId xmlns:a16="http://schemas.microsoft.com/office/drawing/2014/main" id="{B99AB465-7270-372E-B95E-A2BEA0F07C12}"/>
              </a:ext>
            </a:extLst>
          </p:cNvPr>
          <p:cNvGrpSpPr>
            <a:grpSpLocks/>
          </p:cNvGrpSpPr>
          <p:nvPr/>
        </p:nvGrpSpPr>
        <p:grpSpPr bwMode="auto">
          <a:xfrm>
            <a:off x="976312" y="715567"/>
            <a:ext cx="2490788" cy="2391965"/>
            <a:chOff x="792153" y="2276872"/>
            <a:chExt cx="2699727" cy="2592288"/>
          </a:xfrm>
        </p:grpSpPr>
        <p:sp>
          <p:nvSpPr>
            <p:cNvPr id="35" name="Block Arc 34">
              <a:extLst>
                <a:ext uri="{FF2B5EF4-FFF2-40B4-BE49-F238E27FC236}">
                  <a16:creationId xmlns:a16="http://schemas.microsoft.com/office/drawing/2014/main" id="{8C60F67E-E702-498A-265D-A09C6066B367}"/>
                </a:ext>
              </a:extLst>
            </p:cNvPr>
            <p:cNvSpPr/>
            <p:nvPr/>
          </p:nvSpPr>
          <p:spPr>
            <a:xfrm>
              <a:off x="899265" y="2276872"/>
              <a:ext cx="2592615" cy="2592288"/>
            </a:xfrm>
            <a:prstGeom prst="blockArc">
              <a:avLst>
                <a:gd name="adj1" fmla="val 12214054"/>
                <a:gd name="adj2" fmla="val 9664598"/>
                <a:gd name="adj3" fmla="val 148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solidFill>
                  <a:schemeClr val="tx1"/>
                </a:solidFill>
              </a:endParaRPr>
            </a:p>
          </p:txBody>
        </p:sp>
        <p:sp>
          <p:nvSpPr>
            <p:cNvPr id="24587" name="TextBox 35">
              <a:extLst>
                <a:ext uri="{FF2B5EF4-FFF2-40B4-BE49-F238E27FC236}">
                  <a16:creationId xmlns:a16="http://schemas.microsoft.com/office/drawing/2014/main" id="{325BE1C8-9C96-261F-F000-90A563946BE2}"/>
                </a:ext>
              </a:extLst>
            </p:cNvPr>
            <p:cNvSpPr txBox="1">
              <a:spLocks noChangeArrowheads="1"/>
            </p:cNvSpPr>
            <p:nvPr/>
          </p:nvSpPr>
          <p:spPr bwMode="auto">
            <a:xfrm>
              <a:off x="792153" y="3195593"/>
              <a:ext cx="585887" cy="120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ko-KR" sz="3300" b="1">
                  <a:solidFill>
                    <a:schemeClr val="accent1"/>
                  </a:solidFill>
                  <a:ea typeface="Arial Unicode MS" pitchFamily="34" charset="-128"/>
                </a:rPr>
                <a:t>01</a:t>
              </a:r>
              <a:endParaRPr lang="ko-KR" altLang="en-US" sz="3300" b="1">
                <a:solidFill>
                  <a:schemeClr val="accent1"/>
                </a:solidFill>
                <a:ea typeface="Arial Unicode MS" pitchFamily="34" charset="-128"/>
              </a:endParaRPr>
            </a:p>
          </p:txBody>
        </p:sp>
      </p:grpSp>
      <p:grpSp>
        <p:nvGrpSpPr>
          <p:cNvPr id="43" name="Group 42">
            <a:extLst>
              <a:ext uri="{FF2B5EF4-FFF2-40B4-BE49-F238E27FC236}">
                <a16:creationId xmlns:a16="http://schemas.microsoft.com/office/drawing/2014/main" id="{43341279-C986-F0CF-A0E2-CA6ECC0552C5}"/>
              </a:ext>
            </a:extLst>
          </p:cNvPr>
          <p:cNvGrpSpPr/>
          <p:nvPr/>
        </p:nvGrpSpPr>
        <p:grpSpPr>
          <a:xfrm>
            <a:off x="5665063" y="715493"/>
            <a:ext cx="2490862" cy="2391735"/>
            <a:chOff x="792153" y="2276872"/>
            <a:chExt cx="2699727" cy="2592288"/>
          </a:xfrm>
          <a:solidFill>
            <a:schemeClr val="accent2"/>
          </a:solidFill>
        </p:grpSpPr>
        <p:sp>
          <p:nvSpPr>
            <p:cNvPr id="44" name="Block Arc 43">
              <a:extLst>
                <a:ext uri="{FF2B5EF4-FFF2-40B4-BE49-F238E27FC236}">
                  <a16:creationId xmlns:a16="http://schemas.microsoft.com/office/drawing/2014/main" id="{CA583CB3-17E7-2573-C47D-169D7602ABC7}"/>
                </a:ext>
              </a:extLst>
            </p:cNvPr>
            <p:cNvSpPr/>
            <p:nvPr/>
          </p:nvSpPr>
          <p:spPr>
            <a:xfrm>
              <a:off x="899592" y="2276872"/>
              <a:ext cx="2592288" cy="2592288"/>
            </a:xfrm>
            <a:prstGeom prst="blockArc">
              <a:avLst>
                <a:gd name="adj1" fmla="val 12214054"/>
                <a:gd name="adj2" fmla="val 9664598"/>
                <a:gd name="adj3" fmla="val 148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a:solidFill>
                  <a:schemeClr val="tx1"/>
                </a:solidFill>
              </a:endParaRPr>
            </a:p>
          </p:txBody>
        </p:sp>
        <p:sp>
          <p:nvSpPr>
            <p:cNvPr id="45" name="TextBox 44">
              <a:extLst>
                <a:ext uri="{FF2B5EF4-FFF2-40B4-BE49-F238E27FC236}">
                  <a16:creationId xmlns:a16="http://schemas.microsoft.com/office/drawing/2014/main" id="{6FEBD7ED-A493-4142-72D9-83B41C815B24}"/>
                </a:ext>
              </a:extLst>
            </p:cNvPr>
            <p:cNvSpPr txBox="1"/>
            <p:nvPr/>
          </p:nvSpPr>
          <p:spPr>
            <a:xfrm>
              <a:off x="792153" y="3196230"/>
              <a:ext cx="585346" cy="650489"/>
            </a:xfrm>
            <a:prstGeom prst="rect">
              <a:avLst/>
            </a:prstGeom>
            <a:noFill/>
          </p:spPr>
          <p:txBody>
            <a:bodyPr rIns="0">
              <a:spAutoFit/>
            </a:bodyPr>
            <a:lstStyle/>
            <a:p>
              <a:pPr algn="ctr" fontAlgn="auto">
                <a:spcBef>
                  <a:spcPts val="0"/>
                </a:spcBef>
                <a:spcAft>
                  <a:spcPts val="0"/>
                </a:spcAft>
                <a:defRPr/>
              </a:pPr>
              <a:r>
                <a:rPr lang="en-US" altLang="ko-KR" sz="3300" b="1" dirty="0">
                  <a:solidFill>
                    <a:schemeClr val="accent2"/>
                  </a:solidFill>
                  <a:latin typeface="+mn-lt"/>
                  <a:cs typeface="+mn-cs"/>
                </a:rPr>
                <a:t>02</a:t>
              </a:r>
              <a:endParaRPr lang="ko-KR" altLang="en-US" sz="3300" b="1" dirty="0">
                <a:solidFill>
                  <a:schemeClr val="accent2"/>
                </a:solidFill>
                <a:latin typeface="+mn-lt"/>
                <a:cs typeface="+mn-cs"/>
              </a:endParaRPr>
            </a:p>
          </p:txBody>
        </p:sp>
      </p:grpSp>
      <p:sp>
        <p:nvSpPr>
          <p:cNvPr id="49" name="Left-Right Arrow 24">
            <a:extLst>
              <a:ext uri="{FF2B5EF4-FFF2-40B4-BE49-F238E27FC236}">
                <a16:creationId xmlns:a16="http://schemas.microsoft.com/office/drawing/2014/main" id="{41E81FCF-51A3-4DA6-6F33-4244744F42EF}"/>
              </a:ext>
            </a:extLst>
          </p:cNvPr>
          <p:cNvSpPr>
            <a:spLocks noChangeArrowheads="1"/>
          </p:cNvSpPr>
          <p:nvPr/>
        </p:nvSpPr>
        <p:spPr bwMode="auto">
          <a:xfrm>
            <a:off x="3813573" y="1409701"/>
            <a:ext cx="1506140" cy="1003697"/>
          </a:xfrm>
          <a:prstGeom prst="leftRightArrow">
            <a:avLst>
              <a:gd name="adj1" fmla="val 50000"/>
              <a:gd name="adj2" fmla="val 49999"/>
            </a:avLst>
          </a:prstGeom>
          <a:solidFill>
            <a:schemeClr val="accent2"/>
          </a:solidFill>
          <a:ln>
            <a:noFill/>
          </a:ln>
        </p:spPr>
        <p:txBody>
          <a:bodyPr anchor="ctr"/>
          <a:lstStyle/>
          <a:p>
            <a:pPr algn="ctr" fontAlgn="auto">
              <a:spcBef>
                <a:spcPts val="0"/>
              </a:spcBef>
              <a:spcAft>
                <a:spcPts val="0"/>
              </a:spcAft>
              <a:defRPr/>
            </a:pPr>
            <a:endParaRPr lang="en-US" sz="2025">
              <a:solidFill>
                <a:schemeClr val="lt1"/>
              </a:solidFill>
              <a:latin typeface="+mn-lt"/>
              <a:cs typeface="+mn-cs"/>
            </a:endParaRPr>
          </a:p>
        </p:txBody>
      </p:sp>
      <p:sp>
        <p:nvSpPr>
          <p:cNvPr id="140295" name="Rectangle 7">
            <a:extLst>
              <a:ext uri="{FF2B5EF4-FFF2-40B4-BE49-F238E27FC236}">
                <a16:creationId xmlns:a16="http://schemas.microsoft.com/office/drawing/2014/main" id="{890340C1-7D53-AA4D-F920-9D12F3A95452}"/>
              </a:ext>
            </a:extLst>
          </p:cNvPr>
          <p:cNvSpPr>
            <a:spLocks noChangeArrowheads="1"/>
          </p:cNvSpPr>
          <p:nvPr/>
        </p:nvSpPr>
        <p:spPr bwMode="auto">
          <a:xfrm>
            <a:off x="832248" y="174126"/>
            <a:ext cx="7165181" cy="357790"/>
          </a:xfrm>
          <a:prstGeom prst="rect">
            <a:avLst/>
          </a:prstGeom>
          <a:solidFill>
            <a:schemeClr val="accent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vi-VN" altLang="en-US" sz="1725" b="1">
                <a:solidFill>
                  <a:schemeClr val="bg1"/>
                </a:solidFill>
              </a:rPr>
              <a:t>RÈN LUYỆN THÁI ĐỘ KHÁCH QUAN, CÔNG BẰNG</a:t>
            </a:r>
            <a:endParaRPr lang="en-US" altLang="en-US" sz="1725" b="1">
              <a:solidFill>
                <a:schemeClr val="bg1"/>
              </a:solidFill>
            </a:endParaRPr>
          </a:p>
        </p:txBody>
      </p:sp>
      <p:sp>
        <p:nvSpPr>
          <p:cNvPr id="140296" name="Rectangle 8">
            <a:extLst>
              <a:ext uri="{FF2B5EF4-FFF2-40B4-BE49-F238E27FC236}">
                <a16:creationId xmlns:a16="http://schemas.microsoft.com/office/drawing/2014/main" id="{E7FEE6B1-12BA-141E-4FBC-4D0E6569A782}"/>
              </a:ext>
            </a:extLst>
          </p:cNvPr>
          <p:cNvSpPr>
            <a:spLocks noChangeArrowheads="1"/>
          </p:cNvSpPr>
          <p:nvPr/>
        </p:nvSpPr>
        <p:spPr bwMode="auto">
          <a:xfrm>
            <a:off x="1532335" y="1575153"/>
            <a:ext cx="1408509"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650" b="1">
                <a:solidFill>
                  <a:srgbClr val="FF0000"/>
                </a:solidFill>
              </a:rPr>
              <a:t>MỌI NGƯỜI CẦN</a:t>
            </a:r>
          </a:p>
        </p:txBody>
      </p:sp>
      <p:sp>
        <p:nvSpPr>
          <p:cNvPr id="140297" name="Rectangle 9">
            <a:extLst>
              <a:ext uri="{FF2B5EF4-FFF2-40B4-BE49-F238E27FC236}">
                <a16:creationId xmlns:a16="http://schemas.microsoft.com/office/drawing/2014/main" id="{FB111ACF-A1F3-97C0-3BFF-F6AE11413E8E}"/>
              </a:ext>
            </a:extLst>
          </p:cNvPr>
          <p:cNvSpPr>
            <a:spLocks noChangeArrowheads="1"/>
          </p:cNvSpPr>
          <p:nvPr/>
        </p:nvSpPr>
        <p:spPr bwMode="auto">
          <a:xfrm>
            <a:off x="6192442" y="1643019"/>
            <a:ext cx="163115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650" b="1">
                <a:solidFill>
                  <a:srgbClr val="FF0000"/>
                </a:solidFill>
              </a:rPr>
              <a:t>MỌI NGƯỜI PHẢI</a:t>
            </a:r>
          </a:p>
        </p:txBody>
      </p:sp>
      <p:sp>
        <p:nvSpPr>
          <p:cNvPr id="140298" name="Rectangle 10">
            <a:extLst>
              <a:ext uri="{FF2B5EF4-FFF2-40B4-BE49-F238E27FC236}">
                <a16:creationId xmlns:a16="http://schemas.microsoft.com/office/drawing/2014/main" id="{16DA5F1E-2867-4479-B7EB-445F120F3297}"/>
              </a:ext>
            </a:extLst>
          </p:cNvPr>
          <p:cNvSpPr>
            <a:spLocks noChangeArrowheads="1"/>
          </p:cNvSpPr>
          <p:nvPr/>
        </p:nvSpPr>
        <p:spPr bwMode="auto">
          <a:xfrm>
            <a:off x="389335" y="3299621"/>
            <a:ext cx="4366022" cy="1419619"/>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eaLnBrk="1" hangingPunct="1">
              <a:lnSpc>
                <a:spcPct val="100000"/>
              </a:lnSpc>
              <a:spcBef>
                <a:spcPct val="0"/>
              </a:spcBef>
              <a:buFontTx/>
              <a:buNone/>
            </a:pPr>
            <a:r>
              <a:rPr lang="en-US" altLang="en-US" sz="1725"/>
              <a:t>R</a:t>
            </a:r>
            <a:r>
              <a:rPr lang="vi-VN" altLang="en-US" sz="1725"/>
              <a:t>èn luyện thái độ nhìn nhận, đánh giá sự vật, hiện tượng khách quan, tôn trọng, bảo vệ lẽ phải, không định kiến, thiên vị trong việc đánh giá hành vi, việc làm của bản thân và những người xung quanh</a:t>
            </a:r>
            <a:r>
              <a:rPr lang="en-US" altLang="en-US" sz="1725"/>
              <a:t> </a:t>
            </a:r>
            <a:endParaRPr lang="vi-VN" altLang="en-US" sz="1725"/>
          </a:p>
        </p:txBody>
      </p:sp>
      <p:sp>
        <p:nvSpPr>
          <p:cNvPr id="140299" name="Rectangle 11">
            <a:extLst>
              <a:ext uri="{FF2B5EF4-FFF2-40B4-BE49-F238E27FC236}">
                <a16:creationId xmlns:a16="http://schemas.microsoft.com/office/drawing/2014/main" id="{C6777E3F-35A8-74F4-1A6E-76733499C20C}"/>
              </a:ext>
            </a:extLst>
          </p:cNvPr>
          <p:cNvSpPr>
            <a:spLocks noChangeArrowheads="1"/>
          </p:cNvSpPr>
          <p:nvPr/>
        </p:nvSpPr>
        <p:spPr bwMode="auto">
          <a:xfrm>
            <a:off x="5804297" y="3335388"/>
            <a:ext cx="2090738" cy="138499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eaLnBrk="1" hangingPunct="1">
              <a:lnSpc>
                <a:spcPct val="100000"/>
              </a:lnSpc>
              <a:spcBef>
                <a:spcPct val="0"/>
              </a:spcBef>
              <a:buFontTx/>
              <a:buNone/>
            </a:pPr>
            <a:r>
              <a:rPr lang="en-US" altLang="en-US" sz="2100"/>
              <a:t>P</a:t>
            </a:r>
            <a:r>
              <a:rPr lang="vi-VN" altLang="en-US" sz="2100"/>
              <a:t>hê phán các biểu hiện thiếu khách quan, công bằng.</a:t>
            </a:r>
            <a:r>
              <a:rPr lang="en-US" altLang="en-US" sz="2100"/>
              <a:t> </a:t>
            </a:r>
            <a:endParaRPr lang="vi-VN" altLang="en-US" sz="21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0295"/>
                                        </p:tgtEl>
                                        <p:attrNameLst>
                                          <p:attrName>style.visibility</p:attrName>
                                        </p:attrNameLst>
                                      </p:cBhvr>
                                      <p:to>
                                        <p:strVal val="visible"/>
                                      </p:to>
                                    </p:set>
                                    <p:animEffect transition="in" filter="blinds(horizontal)">
                                      <p:cBhvr>
                                        <p:cTn id="7" dur="500"/>
                                        <p:tgtEl>
                                          <p:spTgt spid="1402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0290"/>
                                        </p:tgtEl>
                                        <p:attrNameLst>
                                          <p:attrName>style.visibility</p:attrName>
                                        </p:attrNameLst>
                                      </p:cBhvr>
                                      <p:to>
                                        <p:strVal val="visible"/>
                                      </p:to>
                                    </p:set>
                                    <p:animEffect transition="in" filter="blinds(horizontal)">
                                      <p:cBhvr>
                                        <p:cTn id="12" dur="500"/>
                                        <p:tgtEl>
                                          <p:spTgt spid="14029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0296"/>
                                        </p:tgtEl>
                                        <p:attrNameLst>
                                          <p:attrName>style.visibility</p:attrName>
                                        </p:attrNameLst>
                                      </p:cBhvr>
                                      <p:to>
                                        <p:strVal val="visible"/>
                                      </p:to>
                                    </p:set>
                                    <p:animEffect transition="in" filter="blinds(horizontal)">
                                      <p:cBhvr>
                                        <p:cTn id="15" dur="500"/>
                                        <p:tgtEl>
                                          <p:spTgt spid="14029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linds(horizontal)">
                                      <p:cBhvr>
                                        <p:cTn id="20" dur="500"/>
                                        <p:tgtEl>
                                          <p:spTgt spid="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0297"/>
                                        </p:tgtEl>
                                        <p:attrNameLst>
                                          <p:attrName>style.visibility</p:attrName>
                                        </p:attrNameLst>
                                      </p:cBhvr>
                                      <p:to>
                                        <p:strVal val="visible"/>
                                      </p:to>
                                    </p:set>
                                    <p:animEffect transition="in" filter="blinds(horizontal)">
                                      <p:cBhvr>
                                        <p:cTn id="28" dur="500"/>
                                        <p:tgtEl>
                                          <p:spTgt spid="14029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0298"/>
                                        </p:tgtEl>
                                        <p:attrNameLst>
                                          <p:attrName>style.visibility</p:attrName>
                                        </p:attrNameLst>
                                      </p:cBhvr>
                                      <p:to>
                                        <p:strVal val="visible"/>
                                      </p:to>
                                    </p:set>
                                    <p:animEffect transition="in" filter="blinds(horizontal)">
                                      <p:cBhvr>
                                        <p:cTn id="33" dur="500"/>
                                        <p:tgtEl>
                                          <p:spTgt spid="14029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40299"/>
                                        </p:tgtEl>
                                        <p:attrNameLst>
                                          <p:attrName>style.visibility</p:attrName>
                                        </p:attrNameLst>
                                      </p:cBhvr>
                                      <p:to>
                                        <p:strVal val="visible"/>
                                      </p:to>
                                    </p:set>
                                    <p:animEffect transition="in" filter="blinds(horizontal)">
                                      <p:cBhvr>
                                        <p:cTn id="38" dur="500"/>
                                        <p:tgtEl>
                                          <p:spTgt spid="140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40295" grpId="0" animBg="1"/>
      <p:bldP spid="140296" grpId="0"/>
      <p:bldP spid="140297" grpId="0"/>
      <p:bldP spid="140298" grpId="0" animBg="1"/>
      <p:bldP spid="1402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323F6-95BE-1717-9C3A-2CC01D715AD9}"/>
              </a:ext>
            </a:extLst>
          </p:cNvPr>
          <p:cNvPicPr>
            <a:picLocks noChangeAspect="1"/>
          </p:cNvPicPr>
          <p:nvPr/>
        </p:nvPicPr>
        <p:blipFill>
          <a:blip r:embed="rId2"/>
          <a:stretch>
            <a:fillRect/>
          </a:stretch>
        </p:blipFill>
        <p:spPr>
          <a:xfrm>
            <a:off x="152400" y="57150"/>
            <a:ext cx="8839200" cy="5105399"/>
          </a:xfrm>
          <a:prstGeom prst="rect">
            <a:avLst/>
          </a:prstGeom>
        </p:spPr>
      </p:pic>
    </p:spTree>
    <p:extLst>
      <p:ext uri="{BB962C8B-B14F-4D97-AF65-F5344CB8AC3E}">
        <p14:creationId xmlns:p14="http://schemas.microsoft.com/office/powerpoint/2010/main" val="1208918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9ED0-F36D-54C1-44BB-402C0A9B85D4}"/>
            </a:ext>
          </a:extLst>
        </p:cNvPr>
        <p:cNvGrpSpPr/>
        <p:nvPr/>
      </p:nvGrpSpPr>
      <p:grpSpPr>
        <a:xfrm>
          <a:off x="0" y="0"/>
          <a:ext cx="0" cy="0"/>
          <a:chOff x="0" y="0"/>
          <a:chExt cx="0" cy="0"/>
        </a:xfrm>
      </p:grpSpPr>
      <p:sp>
        <p:nvSpPr>
          <p:cNvPr id="136194" name="Rectangle 2">
            <a:extLst>
              <a:ext uri="{FF2B5EF4-FFF2-40B4-BE49-F238E27FC236}">
                <a16:creationId xmlns:a16="http://schemas.microsoft.com/office/drawing/2014/main" id="{5DF1C5EC-F24F-F0B8-FE98-54E90BF231AE}"/>
              </a:ext>
            </a:extLst>
          </p:cNvPr>
          <p:cNvSpPr>
            <a:spLocks noChangeArrowheads="1"/>
          </p:cNvSpPr>
          <p:nvPr/>
        </p:nvSpPr>
        <p:spPr bwMode="auto">
          <a:xfrm>
            <a:off x="632619" y="291209"/>
            <a:ext cx="8210550" cy="476669"/>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None/>
            </a:pPr>
            <a:r>
              <a:rPr lang="en-US" altLang="en-US" sz="2775" b="1" dirty="0">
                <a:solidFill>
                  <a:schemeClr val="bg1"/>
                </a:solidFill>
              </a:rPr>
              <a:t>Ý NGHĨA CỦA KHÁCH QUAN</a:t>
            </a:r>
          </a:p>
        </p:txBody>
      </p:sp>
      <p:pic>
        <p:nvPicPr>
          <p:cNvPr id="136195" name="Picture 3" descr="2022-04-14214512-1">
            <a:extLst>
              <a:ext uri="{FF2B5EF4-FFF2-40B4-BE49-F238E27FC236}">
                <a16:creationId xmlns:a16="http://schemas.microsoft.com/office/drawing/2014/main" id="{37CF1D68-A15C-1044-FA13-E4488EE08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328" y="1945482"/>
            <a:ext cx="3203972" cy="241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
            <a:extLst>
              <a:ext uri="{FF2B5EF4-FFF2-40B4-BE49-F238E27FC236}">
                <a16:creationId xmlns:a16="http://schemas.microsoft.com/office/drawing/2014/main" id="{02EF30AD-3378-38E1-A8CC-CD6D5DBB29D3}"/>
              </a:ext>
            </a:extLst>
          </p:cNvPr>
          <p:cNvSpPr/>
          <p:nvPr/>
        </p:nvSpPr>
        <p:spPr>
          <a:xfrm flipH="1">
            <a:off x="4818928" y="3599748"/>
            <a:ext cx="1569383" cy="1216454"/>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35000">
                <a:schemeClr val="accent2">
                  <a:alpha val="0"/>
                </a:schemeClr>
              </a:gs>
              <a:gs pos="80000">
                <a:schemeClr val="accent2">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p>
        </p:txBody>
      </p:sp>
      <p:sp>
        <p:nvSpPr>
          <p:cNvPr id="21" name="Rectangle 20">
            <a:extLst>
              <a:ext uri="{FF2B5EF4-FFF2-40B4-BE49-F238E27FC236}">
                <a16:creationId xmlns:a16="http://schemas.microsoft.com/office/drawing/2014/main" id="{AF076AF7-ECC1-FB38-7939-EFC3CBFE6A32}"/>
              </a:ext>
            </a:extLst>
          </p:cNvPr>
          <p:cNvSpPr>
            <a:spLocks noChangeArrowheads="1"/>
          </p:cNvSpPr>
          <p:nvPr/>
        </p:nvSpPr>
        <p:spPr bwMode="auto">
          <a:xfrm rot="10800000" flipH="1">
            <a:off x="598885" y="1027510"/>
            <a:ext cx="4167188" cy="1095375"/>
          </a:xfrm>
          <a:prstGeom prst="rect">
            <a:avLst/>
          </a:prstGeom>
          <a:solidFill>
            <a:srgbClr val="DC00C8"/>
          </a:solidFill>
          <a:ln>
            <a:noFill/>
          </a:ln>
        </p:spPr>
        <p:txBody>
          <a:bodyPr rot="10800000" anchor="ctr"/>
          <a:lstStyle/>
          <a:p>
            <a:pPr algn="ctr" fontAlgn="auto">
              <a:spcBef>
                <a:spcPts val="0"/>
              </a:spcBef>
              <a:spcAft>
                <a:spcPts val="0"/>
              </a:spcAft>
              <a:defRPr/>
            </a:pPr>
            <a:endParaRPr lang="en-US" sz="2025">
              <a:solidFill>
                <a:schemeClr val="lt1"/>
              </a:solidFill>
              <a:latin typeface="+mn-lt"/>
              <a:cs typeface="+mn-cs"/>
            </a:endParaRPr>
          </a:p>
        </p:txBody>
      </p:sp>
      <p:sp>
        <p:nvSpPr>
          <p:cNvPr id="22" name="Rectangle 4">
            <a:extLst>
              <a:ext uri="{FF2B5EF4-FFF2-40B4-BE49-F238E27FC236}">
                <a16:creationId xmlns:a16="http://schemas.microsoft.com/office/drawing/2014/main" id="{63116079-6285-2EAC-07B9-0CC305751081}"/>
              </a:ext>
            </a:extLst>
          </p:cNvPr>
          <p:cNvSpPr/>
          <p:nvPr/>
        </p:nvSpPr>
        <p:spPr>
          <a:xfrm flipH="1">
            <a:off x="4810760" y="1005893"/>
            <a:ext cx="1747919" cy="2367353"/>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5">
                  <a:alpha val="0"/>
                </a:schemeClr>
              </a:gs>
              <a:gs pos="80000">
                <a:schemeClr val="accent5">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p>
        </p:txBody>
      </p:sp>
      <p:sp>
        <p:nvSpPr>
          <p:cNvPr id="23" name="Rectangle 22">
            <a:extLst>
              <a:ext uri="{FF2B5EF4-FFF2-40B4-BE49-F238E27FC236}">
                <a16:creationId xmlns:a16="http://schemas.microsoft.com/office/drawing/2014/main" id="{34098AD5-B62D-0802-0341-BE3F9C1C8313}"/>
              </a:ext>
            </a:extLst>
          </p:cNvPr>
          <p:cNvSpPr>
            <a:spLocks noChangeArrowheads="1"/>
          </p:cNvSpPr>
          <p:nvPr/>
        </p:nvSpPr>
        <p:spPr bwMode="auto">
          <a:xfrm rot="10800000" flipH="1">
            <a:off x="607219" y="2225279"/>
            <a:ext cx="4167188" cy="1193006"/>
          </a:xfrm>
          <a:prstGeom prst="rect">
            <a:avLst/>
          </a:prstGeom>
          <a:solidFill>
            <a:schemeClr val="accent1"/>
          </a:solidFill>
          <a:ln>
            <a:noFill/>
          </a:ln>
        </p:spPr>
        <p:txBody>
          <a:bodyPr rot="10800000" anchor="ctr"/>
          <a:lstStyle/>
          <a:p>
            <a:pPr algn="ctr" fontAlgn="auto">
              <a:spcBef>
                <a:spcPts val="0"/>
              </a:spcBef>
              <a:spcAft>
                <a:spcPts val="0"/>
              </a:spcAft>
              <a:defRPr/>
            </a:pPr>
            <a:endParaRPr lang="en-US" sz="2025" dirty="0">
              <a:solidFill>
                <a:schemeClr val="lt1"/>
              </a:solidFill>
              <a:latin typeface="+mn-lt"/>
              <a:cs typeface="+mn-cs"/>
            </a:endParaRPr>
          </a:p>
        </p:txBody>
      </p:sp>
      <p:sp>
        <p:nvSpPr>
          <p:cNvPr id="24" name="Rectangle 23">
            <a:extLst>
              <a:ext uri="{FF2B5EF4-FFF2-40B4-BE49-F238E27FC236}">
                <a16:creationId xmlns:a16="http://schemas.microsoft.com/office/drawing/2014/main" id="{193AA3CA-6B01-67C5-C8AF-DA24C8930A2F}"/>
              </a:ext>
            </a:extLst>
          </p:cNvPr>
          <p:cNvSpPr>
            <a:spLocks noChangeArrowheads="1"/>
          </p:cNvSpPr>
          <p:nvPr/>
        </p:nvSpPr>
        <p:spPr bwMode="auto">
          <a:xfrm rot="10800000" flipH="1">
            <a:off x="616744" y="3626644"/>
            <a:ext cx="4167188" cy="1204913"/>
          </a:xfrm>
          <a:prstGeom prst="rect">
            <a:avLst/>
          </a:prstGeom>
          <a:solidFill>
            <a:schemeClr val="accent2"/>
          </a:solidFill>
          <a:ln>
            <a:noFill/>
          </a:ln>
        </p:spPr>
        <p:txBody>
          <a:bodyPr rot="10800000" anchor="ctr"/>
          <a:lstStyle/>
          <a:p>
            <a:pPr algn="ctr" fontAlgn="auto">
              <a:spcBef>
                <a:spcPts val="0"/>
              </a:spcBef>
              <a:spcAft>
                <a:spcPts val="0"/>
              </a:spcAft>
              <a:defRPr/>
            </a:pPr>
            <a:endParaRPr lang="en-US" sz="2025">
              <a:solidFill>
                <a:schemeClr val="lt1"/>
              </a:solidFill>
              <a:latin typeface="+mn-lt"/>
              <a:cs typeface="+mn-cs"/>
            </a:endParaRPr>
          </a:p>
        </p:txBody>
      </p:sp>
      <p:sp>
        <p:nvSpPr>
          <p:cNvPr id="26" name="Rectangle 4">
            <a:extLst>
              <a:ext uri="{FF2B5EF4-FFF2-40B4-BE49-F238E27FC236}">
                <a16:creationId xmlns:a16="http://schemas.microsoft.com/office/drawing/2014/main" id="{D193BE26-1506-0F4E-2120-C8B97B156C60}"/>
              </a:ext>
            </a:extLst>
          </p:cNvPr>
          <p:cNvSpPr/>
          <p:nvPr/>
        </p:nvSpPr>
        <p:spPr>
          <a:xfrm flipH="1">
            <a:off x="4817604" y="2221524"/>
            <a:ext cx="1577691" cy="139608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gradFill flip="none" rotWithShape="1">
            <a:gsLst>
              <a:gs pos="35000">
                <a:schemeClr val="accent1">
                  <a:alpha val="0"/>
                </a:schemeClr>
              </a:gs>
              <a:gs pos="80000">
                <a:schemeClr val="accent1">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25" dirty="0"/>
          </a:p>
        </p:txBody>
      </p:sp>
      <p:sp>
        <p:nvSpPr>
          <p:cNvPr id="20496" name="Rectangle 16">
            <a:extLst>
              <a:ext uri="{FF2B5EF4-FFF2-40B4-BE49-F238E27FC236}">
                <a16:creationId xmlns:a16="http://schemas.microsoft.com/office/drawing/2014/main" id="{AC65D5E2-11BB-EDE8-0F71-D1A60D13B5DA}"/>
              </a:ext>
            </a:extLst>
          </p:cNvPr>
          <p:cNvSpPr>
            <a:spLocks noChangeArrowheads="1"/>
          </p:cNvSpPr>
          <p:nvPr/>
        </p:nvSpPr>
        <p:spPr bwMode="auto">
          <a:xfrm>
            <a:off x="714375" y="1082576"/>
            <a:ext cx="402074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vi-VN" altLang="en-US" sz="1800" b="1">
                <a:solidFill>
                  <a:schemeClr val="bg1"/>
                </a:solidFill>
              </a:rPr>
              <a:t>GIÚP CHÚNG TA NHÌN NHẬN, ĐÁNH GIÁ ĐÚNG BẢN CHẤT CỦA SỰ VẬT, SỰ VIỆC, CON NGƯỜI</a:t>
            </a:r>
            <a:r>
              <a:rPr lang="en-US" altLang="en-US" sz="1800">
                <a:solidFill>
                  <a:schemeClr val="bg1"/>
                </a:solidFill>
              </a:rPr>
              <a:t> </a:t>
            </a:r>
          </a:p>
        </p:txBody>
      </p:sp>
      <p:sp>
        <p:nvSpPr>
          <p:cNvPr id="136209" name="Rectangle 17">
            <a:extLst>
              <a:ext uri="{FF2B5EF4-FFF2-40B4-BE49-F238E27FC236}">
                <a16:creationId xmlns:a16="http://schemas.microsoft.com/office/drawing/2014/main" id="{0D8B886E-4E29-F776-1493-EF0B7D9C4C5B}"/>
              </a:ext>
            </a:extLst>
          </p:cNvPr>
          <p:cNvSpPr>
            <a:spLocks noChangeArrowheads="1"/>
          </p:cNvSpPr>
          <p:nvPr/>
        </p:nvSpPr>
        <p:spPr bwMode="auto">
          <a:xfrm>
            <a:off x="695325" y="2230596"/>
            <a:ext cx="3595688" cy="116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2325" b="1">
                <a:solidFill>
                  <a:schemeClr val="bg1"/>
                </a:solidFill>
              </a:rPr>
              <a:t>C</a:t>
            </a:r>
            <a:r>
              <a:rPr lang="vi-VN" altLang="en-US" sz="2325" b="1">
                <a:solidFill>
                  <a:schemeClr val="bg1"/>
                </a:solidFill>
              </a:rPr>
              <a:t>Ó CÁC QUYẾT ĐỊNH CHÍNH XÁC TRONG CÔNG VIỆC</a:t>
            </a:r>
            <a:endParaRPr lang="en-US" altLang="en-US" sz="2325" b="1">
              <a:solidFill>
                <a:schemeClr val="bg1"/>
              </a:solidFill>
            </a:endParaRPr>
          </a:p>
        </p:txBody>
      </p:sp>
      <p:sp>
        <p:nvSpPr>
          <p:cNvPr id="136210" name="Rectangle 18">
            <a:extLst>
              <a:ext uri="{FF2B5EF4-FFF2-40B4-BE49-F238E27FC236}">
                <a16:creationId xmlns:a16="http://schemas.microsoft.com/office/drawing/2014/main" id="{23750641-1DC2-DB89-420C-16B8E97BF8D6}"/>
              </a:ext>
            </a:extLst>
          </p:cNvPr>
          <p:cNvSpPr>
            <a:spLocks noChangeArrowheads="1"/>
          </p:cNvSpPr>
          <p:nvPr/>
        </p:nvSpPr>
        <p:spPr bwMode="auto">
          <a:xfrm>
            <a:off x="801291" y="3678396"/>
            <a:ext cx="3832622" cy="116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2325" b="1">
                <a:solidFill>
                  <a:schemeClr val="bg1"/>
                </a:solidFill>
              </a:rPr>
              <a:t>C</a:t>
            </a:r>
            <a:r>
              <a:rPr lang="vi-VN" altLang="en-US" sz="2325" b="1">
                <a:solidFill>
                  <a:schemeClr val="bg1"/>
                </a:solidFill>
              </a:rPr>
              <a:t>Ó CÁCH ỨNG XỬ VĂN HOÁ TRONG CÁC MỐI QUAN HỆ</a:t>
            </a:r>
            <a:r>
              <a:rPr lang="en-US" altLang="en-US" sz="2325">
                <a:solidFill>
                  <a:schemeClr val="bg1"/>
                </a:solidFill>
              </a:rPr>
              <a:t> </a:t>
            </a:r>
          </a:p>
        </p:txBody>
      </p:sp>
    </p:spTree>
    <p:extLst>
      <p:ext uri="{BB962C8B-B14F-4D97-AF65-F5344CB8AC3E}">
        <p14:creationId xmlns:p14="http://schemas.microsoft.com/office/powerpoint/2010/main" val="1133232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blinds(horizontal)">
                                      <p:cBhvr>
                                        <p:cTn id="7" dur="500"/>
                                        <p:tgtEl>
                                          <p:spTgt spid="136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6195"/>
                                        </p:tgtEl>
                                        <p:attrNameLst>
                                          <p:attrName>style.visibility</p:attrName>
                                        </p:attrNameLst>
                                      </p:cBhvr>
                                      <p:to>
                                        <p:strVal val="visible"/>
                                      </p:to>
                                    </p:set>
                                    <p:animEffect transition="in" filter="blinds(horizontal)">
                                      <p:cBhvr>
                                        <p:cTn id="12" dur="500"/>
                                        <p:tgtEl>
                                          <p:spTgt spid="136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36209"/>
                                        </p:tgtEl>
                                        <p:attrNameLst>
                                          <p:attrName>style.visibility</p:attrName>
                                        </p:attrNameLst>
                                      </p:cBhvr>
                                      <p:to>
                                        <p:strVal val="visible"/>
                                      </p:to>
                                    </p:set>
                                    <p:animEffect transition="in" filter="blinds(horizontal)">
                                      <p:cBhvr>
                                        <p:cTn id="31" dur="500"/>
                                        <p:tgtEl>
                                          <p:spTgt spid="13620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36210"/>
                                        </p:tgtEl>
                                        <p:attrNameLst>
                                          <p:attrName>style.visibility</p:attrName>
                                        </p:attrNameLst>
                                      </p:cBhvr>
                                      <p:to>
                                        <p:strVal val="visible"/>
                                      </p:to>
                                    </p:set>
                                    <p:animEffect transition="in" filter="blinds(horizontal)">
                                      <p:cBhvr>
                                        <p:cTn id="42" dur="500"/>
                                        <p:tgtEl>
                                          <p:spTgt spid="136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p:bldP spid="21" grpId="0" animBg="1"/>
      <p:bldP spid="23" grpId="0" animBg="1"/>
      <p:bldP spid="24" grpId="0" animBg="1"/>
      <p:bldP spid="136209" grpId="0"/>
      <p:bldP spid="1362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38"/>
          <p:cNvSpPr/>
          <p:nvPr/>
        </p:nvSpPr>
        <p:spPr>
          <a:xfrm>
            <a:off x="5649810" y="1315276"/>
            <a:ext cx="1645132" cy="1126723"/>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lt2">
              <a:alpha val="3482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64" name="Google Shape;964;p38"/>
          <p:cNvSpPr/>
          <p:nvPr/>
        </p:nvSpPr>
        <p:spPr>
          <a:xfrm rot="10800000" flipH="1">
            <a:off x="761950" y="1883529"/>
            <a:ext cx="3453086" cy="1821625"/>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accent3">
              <a:alpha val="15629"/>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pic>
        <p:nvPicPr>
          <p:cNvPr id="965" name="Google Shape;965;p38"/>
          <p:cNvPicPr preferRelativeResize="0"/>
          <p:nvPr/>
        </p:nvPicPr>
        <p:blipFill rotWithShape="1">
          <a:blip r:embed="rId3">
            <a:alphaModFix/>
          </a:blip>
          <a:srcRect t="4495" b="4504"/>
          <a:stretch/>
        </p:blipFill>
        <p:spPr>
          <a:xfrm>
            <a:off x="840401" y="1315276"/>
            <a:ext cx="3296173" cy="2958146"/>
          </a:xfrm>
          <a:prstGeom prst="rect">
            <a:avLst/>
          </a:prstGeom>
          <a:noFill/>
          <a:ln>
            <a:noFill/>
          </a:ln>
        </p:spPr>
      </p:pic>
      <p:sp>
        <p:nvSpPr>
          <p:cNvPr id="968" name="Google Shape;968;p38"/>
          <p:cNvSpPr txBox="1">
            <a:spLocks noGrp="1"/>
          </p:cNvSpPr>
          <p:nvPr>
            <p:ph type="title"/>
          </p:nvPr>
        </p:nvSpPr>
        <p:spPr>
          <a:xfrm>
            <a:off x="2616877" y="378005"/>
            <a:ext cx="6065865" cy="2063994"/>
          </a:xfrm>
          <a:prstGeom prst="rect">
            <a:avLst/>
          </a:prstGeom>
        </p:spPr>
        <p:txBody>
          <a:bodyPr spcFirstLastPara="1" wrap="square" lIns="91425" tIns="91425" rIns="91425" bIns="91425" anchor="ctr" anchorCtr="0">
            <a:noAutofit/>
          </a:bodyPr>
          <a:lstStyle/>
          <a:p>
            <a:r>
              <a:rPr lang="en" sz="6000" b="1" dirty="0">
                <a:latin typeface="Times New Roman" panose="02020603050405020304" pitchFamily="18" charset="0"/>
                <a:cs typeface="Times New Roman" panose="02020603050405020304" pitchFamily="18" charset="0"/>
              </a:rPr>
              <a:t>II. LUYỆN TẬP </a:t>
            </a:r>
            <a:endParaRPr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583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0CDCAFB-66F6-1C68-E3B2-4C0E2C8FE734}"/>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223FB273-8AB2-E371-96A5-833A41145F0E}"/>
              </a:ext>
            </a:extLst>
          </p:cNvPr>
          <p:cNvSpPr>
            <a:spLocks noGrp="1"/>
          </p:cNvSpPr>
          <p:nvPr>
            <p:ph type="subTitle" idx="2"/>
          </p:nvPr>
        </p:nvSpPr>
        <p:spPr/>
        <p:txBody>
          <a:bodyPr/>
          <a:lstStyle/>
          <a:p>
            <a:endParaRPr lang="en-US"/>
          </a:p>
        </p:txBody>
      </p:sp>
      <p:sp>
        <p:nvSpPr>
          <p:cNvPr id="4" name="Title 3">
            <a:extLst>
              <a:ext uri="{FF2B5EF4-FFF2-40B4-BE49-F238E27FC236}">
                <a16:creationId xmlns:a16="http://schemas.microsoft.com/office/drawing/2014/main" id="{A1CA4782-643A-1AFD-F070-DCE6FAE5E43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65610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A4F7107-AEB1-28D3-169E-74B98459C78D}"/>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682983B5-C528-089E-260D-8172EFB7E181}"/>
              </a:ext>
            </a:extLst>
          </p:cNvPr>
          <p:cNvSpPr>
            <a:spLocks noGrp="1"/>
          </p:cNvSpPr>
          <p:nvPr>
            <p:ph type="subTitle" idx="2"/>
          </p:nvPr>
        </p:nvSpPr>
        <p:spPr/>
        <p:txBody>
          <a:bodyPr/>
          <a:lstStyle/>
          <a:p>
            <a:endParaRPr lang="en-US"/>
          </a:p>
        </p:txBody>
      </p:sp>
      <p:sp>
        <p:nvSpPr>
          <p:cNvPr id="4" name="Title 3">
            <a:extLst>
              <a:ext uri="{FF2B5EF4-FFF2-40B4-BE49-F238E27FC236}">
                <a16:creationId xmlns:a16="http://schemas.microsoft.com/office/drawing/2014/main" id="{F6FC2EB4-ECC1-D700-D281-34B4B3AD857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248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2">
          <a:extLst>
            <a:ext uri="{FF2B5EF4-FFF2-40B4-BE49-F238E27FC236}">
              <a16:creationId xmlns:a16="http://schemas.microsoft.com/office/drawing/2014/main" id="{5ECA7EB3-F22B-D089-673D-EC80CB34BB80}"/>
            </a:ext>
          </a:extLst>
        </p:cNvPr>
        <p:cNvGrpSpPr/>
        <p:nvPr/>
      </p:nvGrpSpPr>
      <p:grpSpPr>
        <a:xfrm>
          <a:off x="0" y="0"/>
          <a:ext cx="0" cy="0"/>
          <a:chOff x="0" y="0"/>
          <a:chExt cx="0" cy="0"/>
        </a:xfrm>
      </p:grpSpPr>
      <p:sp>
        <p:nvSpPr>
          <p:cNvPr id="963" name="Google Shape;963;p38">
            <a:extLst>
              <a:ext uri="{FF2B5EF4-FFF2-40B4-BE49-F238E27FC236}">
                <a16:creationId xmlns:a16="http://schemas.microsoft.com/office/drawing/2014/main" id="{E74DAABF-9EC8-3035-5301-69093C10C81C}"/>
              </a:ext>
            </a:extLst>
          </p:cNvPr>
          <p:cNvSpPr/>
          <p:nvPr/>
        </p:nvSpPr>
        <p:spPr>
          <a:xfrm>
            <a:off x="5649810" y="1315276"/>
            <a:ext cx="1645132" cy="1126723"/>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lt2">
              <a:alpha val="3482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64" name="Google Shape;964;p38">
            <a:extLst>
              <a:ext uri="{FF2B5EF4-FFF2-40B4-BE49-F238E27FC236}">
                <a16:creationId xmlns:a16="http://schemas.microsoft.com/office/drawing/2014/main" id="{962F9990-0EE7-2D09-C46A-ED0ACDDBAD2C}"/>
              </a:ext>
            </a:extLst>
          </p:cNvPr>
          <p:cNvSpPr/>
          <p:nvPr/>
        </p:nvSpPr>
        <p:spPr>
          <a:xfrm rot="10800000" flipH="1">
            <a:off x="304800" y="2952750"/>
            <a:ext cx="3453086" cy="1821625"/>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accent3">
              <a:alpha val="15629"/>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pic>
        <p:nvPicPr>
          <p:cNvPr id="965" name="Google Shape;965;p38">
            <a:extLst>
              <a:ext uri="{FF2B5EF4-FFF2-40B4-BE49-F238E27FC236}">
                <a16:creationId xmlns:a16="http://schemas.microsoft.com/office/drawing/2014/main" id="{6355B211-D5F3-C3AF-AC44-C043BD5B6658}"/>
              </a:ext>
            </a:extLst>
          </p:cNvPr>
          <p:cNvPicPr preferRelativeResize="0"/>
          <p:nvPr/>
        </p:nvPicPr>
        <p:blipFill rotWithShape="1">
          <a:blip r:embed="rId3">
            <a:alphaModFix/>
          </a:blip>
          <a:srcRect t="4495" b="4504"/>
          <a:stretch/>
        </p:blipFill>
        <p:spPr>
          <a:xfrm>
            <a:off x="76201" y="2571750"/>
            <a:ext cx="2514600" cy="2133600"/>
          </a:xfrm>
          <a:prstGeom prst="rect">
            <a:avLst/>
          </a:prstGeom>
          <a:noFill/>
          <a:ln>
            <a:noFill/>
          </a:ln>
        </p:spPr>
      </p:pic>
      <p:sp>
        <p:nvSpPr>
          <p:cNvPr id="2" name="TextBox 1">
            <a:extLst>
              <a:ext uri="{FF2B5EF4-FFF2-40B4-BE49-F238E27FC236}">
                <a16:creationId xmlns:a16="http://schemas.microsoft.com/office/drawing/2014/main" id="{5E5F155B-76C8-13DE-6E26-35CD8FE59833}"/>
              </a:ext>
            </a:extLst>
          </p:cNvPr>
          <p:cNvSpPr txBox="1"/>
          <p:nvPr/>
        </p:nvSpPr>
        <p:spPr>
          <a:xfrm>
            <a:off x="3048000" y="1428750"/>
            <a:ext cx="3453086" cy="707886"/>
          </a:xfrm>
          <a:prstGeom prst="rect">
            <a:avLst/>
          </a:prstGeom>
          <a:noFill/>
        </p:spPr>
        <p:txBody>
          <a:bodyPr wrap="square" rtlCol="0">
            <a:spAutoFit/>
          </a:bodyPr>
          <a:lstStyle/>
          <a:p>
            <a:pPr algn="ctr"/>
            <a:r>
              <a:rPr lang="en-US"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605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7260846-6E7E-4C67-20F6-C2898034A6F2}"/>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60C5BDB9-95BE-6F96-04BF-E1C3E0BE4C74}"/>
              </a:ext>
            </a:extLst>
          </p:cNvPr>
          <p:cNvSpPr>
            <a:spLocks noGrp="1"/>
          </p:cNvSpPr>
          <p:nvPr>
            <p:ph type="subTitle" idx="2"/>
          </p:nvPr>
        </p:nvSpPr>
        <p:spPr/>
        <p:txBody>
          <a:bodyPr/>
          <a:lstStyle/>
          <a:p>
            <a:endParaRPr lang="en-US"/>
          </a:p>
        </p:txBody>
      </p:sp>
      <p:sp>
        <p:nvSpPr>
          <p:cNvPr id="4" name="Title 3">
            <a:extLst>
              <a:ext uri="{FF2B5EF4-FFF2-40B4-BE49-F238E27FC236}">
                <a16:creationId xmlns:a16="http://schemas.microsoft.com/office/drawing/2014/main" id="{900C741D-6C1D-FD36-D8FF-9E02BB3E3D9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42307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8A3A4-CF6F-B02B-4DB8-94F3EEF69CBC}"/>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39B33B-9241-595F-ACBE-5CFDFE595B46}"/>
              </a:ext>
            </a:extLst>
          </p:cNvPr>
          <p:cNvPicPr>
            <a:picLocks noGrp="1" noChangeAspect="1"/>
          </p:cNvPicPr>
          <p:nvPr>
            <p:ph idx="1"/>
          </p:nvPr>
        </p:nvPicPr>
        <p:blipFill>
          <a:blip r:embed="rId2"/>
          <a:stretch>
            <a:fillRect/>
          </a:stretch>
        </p:blipFill>
        <p:spPr>
          <a:xfrm>
            <a:off x="-12700" y="-552450"/>
            <a:ext cx="9601200" cy="5772150"/>
          </a:xfrm>
          <a:prstGeom prst="rect">
            <a:avLst/>
          </a:prstGeom>
        </p:spPr>
      </p:pic>
      <p:pic>
        <p:nvPicPr>
          <p:cNvPr id="5" name="图片 2">
            <a:extLst>
              <a:ext uri="{FF2B5EF4-FFF2-40B4-BE49-F238E27FC236}">
                <a16:creationId xmlns:a16="http://schemas.microsoft.com/office/drawing/2014/main" id="{13A71185-5EC9-F236-8F92-F2BDC5083623}"/>
              </a:ext>
            </a:extLst>
          </p:cNvPr>
          <p:cNvPicPr>
            <a:picLocks noChangeAspect="1"/>
          </p:cNvPicPr>
          <p:nvPr/>
        </p:nvPicPr>
        <p:blipFill>
          <a:blip r:embed="rId3" cstate="print">
            <a:extLst>
              <a:ext uri="{28A0092B-C50C-407E-A947-70E740481C1C}">
                <a14:useLocalDpi xmlns:a14="http://schemas.microsoft.com/office/drawing/2010/main" val="0"/>
              </a:ext>
            </a:extLst>
          </a:blip>
          <a:srcRect l="50168" t="20952" r="548" b="27864"/>
          <a:stretch>
            <a:fillRect/>
          </a:stretch>
        </p:blipFill>
        <p:spPr bwMode="auto">
          <a:xfrm>
            <a:off x="7306977" y="4047645"/>
            <a:ext cx="1595438" cy="85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A1652A8-E373-DCDB-26CA-009C7B25303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50" r="96000">
                        <a14:foregroundMark x1="15250" y1="32121" x2="25250" y2="32727"/>
                        <a14:foregroundMark x1="25250" y1="32727" x2="27750" y2="45455"/>
                        <a14:foregroundMark x1="27750" y1="45455" x2="22000" y2="56364"/>
                        <a14:foregroundMark x1="22000" y1="56364" x2="27000" y2="66364"/>
                        <a14:foregroundMark x1="27000" y1="66364" x2="21000" y2="76061"/>
                        <a14:foregroundMark x1="21000" y1="76061" x2="11500" y2="75758"/>
                        <a14:foregroundMark x1="11500" y1="75758" x2="8000" y2="64242"/>
                        <a14:foregroundMark x1="8000" y1="64242" x2="16500" y2="59394"/>
                        <a14:foregroundMark x1="16500" y1="59394" x2="15000" y2="36364"/>
                        <a14:foregroundMark x1="15000" y1="36364" x2="17750" y2="37576"/>
                        <a14:foregroundMark x1="20000" y1="49697" x2="20000" y2="58182"/>
                        <a14:foregroundMark x1="1250" y1="56667" x2="7000" y2="74242"/>
                        <a14:foregroundMark x1="2750" y1="83636" x2="11750" y2="79697"/>
                        <a14:foregroundMark x1="11750" y1="79697" x2="16250" y2="80606"/>
                        <a14:foregroundMark x1="22750" y1="64545" x2="21000" y2="66970"/>
                        <a14:foregroundMark x1="750" y1="54545" x2="9500" y2="60303"/>
                        <a14:foregroundMark x1="9500" y1="60303" x2="13750" y2="56364"/>
                        <a14:foregroundMark x1="46750" y1="49394" x2="49250" y2="60606"/>
                        <a14:foregroundMark x1="49250" y1="60606" x2="50000" y2="60909"/>
                        <a14:foregroundMark x1="89750" y1="41212" x2="80250" y2="31818"/>
                        <a14:foregroundMark x1="80250" y1="31818" x2="72500" y2="39394"/>
                        <a14:foregroundMark x1="72500" y1="39394" x2="73500" y2="52121"/>
                        <a14:foregroundMark x1="73500" y1="52121" x2="78750" y2="61515"/>
                        <a14:foregroundMark x1="78750" y1="61515" x2="75000" y2="72727"/>
                        <a14:foregroundMark x1="75000" y1="72727" x2="79000" y2="83636"/>
                        <a14:foregroundMark x1="79000" y1="83636" x2="89500" y2="81212"/>
                        <a14:foregroundMark x1="89500" y1="81212" x2="92250" y2="66364"/>
                        <a14:foregroundMark x1="92250" y1="66364" x2="84750" y2="59091"/>
                        <a14:foregroundMark x1="84750" y1="59091" x2="89750" y2="46364"/>
                        <a14:foregroundMark x1="89750" y1="46364" x2="89250" y2="34545"/>
                        <a14:foregroundMark x1="89250" y1="34545" x2="88500" y2="33939"/>
                        <a14:foregroundMark x1="72750" y1="61212" x2="82250" y2="53030"/>
                        <a14:foregroundMark x1="82250" y1="53030" x2="82500" y2="52424"/>
                        <a14:foregroundMark x1="92000" y1="76061" x2="91250" y2="81818"/>
                        <a14:foregroundMark x1="94000" y1="78788" x2="96000" y2="78485"/>
                        <a14:foregroundMark x1="68750" y1="61212" x2="70000" y2="58788"/>
                        <a14:foregroundMark x1="73250" y1="86061" x2="72500" y2="85758"/>
                        <a14:foregroundMark x1="74000" y1="84242" x2="77250" y2="85455"/>
                        <a14:foregroundMark x1="81500" y1="85455" x2="84000" y2="85758"/>
                        <a14:foregroundMark x1="14000" y1="81818" x2="16500" y2="80000"/>
                        <a14:foregroundMark x1="16250" y1="83030" x2="16750" y2="80606"/>
                        <a14:foregroundMark x1="750" y1="84848" x2="3500" y2="85758"/>
                        <a14:foregroundMark x1="10000" y1="46970" x2="12750" y2="50909"/>
                        <a14:foregroundMark x1="51000" y1="82121" x2="54500" y2="82727"/>
                      </a14:backgroundRemoval>
                    </a14:imgEffect>
                  </a14:imgLayer>
                </a14:imgProps>
              </a:ext>
            </a:extLst>
          </a:blip>
          <a:srcRect t="22919"/>
          <a:stretch/>
        </p:blipFill>
        <p:spPr>
          <a:xfrm>
            <a:off x="381000" y="4089688"/>
            <a:ext cx="1447800" cy="1053812"/>
          </a:xfrm>
          <a:prstGeom prst="rect">
            <a:avLst/>
          </a:prstGeom>
        </p:spPr>
      </p:pic>
      <p:sp>
        <p:nvSpPr>
          <p:cNvPr id="6" name="TextBox 5">
            <a:extLst>
              <a:ext uri="{FF2B5EF4-FFF2-40B4-BE49-F238E27FC236}">
                <a16:creationId xmlns:a16="http://schemas.microsoft.com/office/drawing/2014/main" id="{7CF7A5A1-C8C5-9CF2-FE81-03CA194ECB93}"/>
              </a:ext>
            </a:extLst>
          </p:cNvPr>
          <p:cNvSpPr txBox="1"/>
          <p:nvPr/>
        </p:nvSpPr>
        <p:spPr>
          <a:xfrm>
            <a:off x="716614" y="843204"/>
            <a:ext cx="7740650" cy="406265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BÀI TẬP 1</a:t>
            </a:r>
          </a:p>
          <a:p>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P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oan</a:t>
            </a:r>
            <a:r>
              <a:rPr lang="en-US" sz="2400" dirty="0">
                <a:latin typeface="Times New Roman" panose="02020603050405020304" pitchFamily="18" charset="0"/>
                <a:cs typeface="Times New Roman" panose="02020603050405020304" pitchFamily="18" charset="0"/>
              </a:rPr>
              <a:t>, P </a:t>
            </a:r>
            <a:r>
              <a:rPr lang="en-US" sz="2400" dirty="0" err="1">
                <a:latin typeface="Times New Roman" panose="02020603050405020304" pitchFamily="18" charset="0"/>
                <a:cs typeface="Times New Roman" panose="02020603050405020304" pitchFamily="18" charset="0"/>
              </a:rPr>
              <a:t>giận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nhắn</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lỗi</a:t>
            </a:r>
            <a:r>
              <a:rPr lang="en-US" sz="2400" dirty="0">
                <a:latin typeface="Times New Roman" panose="02020603050405020304" pitchFamily="18" charset="0"/>
                <a:cs typeface="Times New Roman" panose="02020603050405020304" pitchFamily="18" charset="0"/>
              </a:rPr>
              <a:t> P. Khi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P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giận</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p>
          <a:p>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Giải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quyết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huống</a:t>
            </a:r>
            <a:endParaRPr lang="en-US" sz="2400" dirty="0">
              <a:solidFill>
                <a:srgbClr val="C00000"/>
              </a:solidFill>
              <a:latin typeface="Times New Roman" panose="02020603050405020304" pitchFamily="18" charset="0"/>
              <a:cs typeface="Times New Roman" panose="02020603050405020304" pitchFamily="18" charset="0"/>
            </a:endParaRPr>
          </a:p>
          <a:p>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Thời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gian</a:t>
            </a:r>
            <a:r>
              <a:rPr lang="en-US" sz="2400" dirty="0">
                <a:solidFill>
                  <a:srgbClr val="C00000"/>
                </a:solidFill>
                <a:latin typeface="Times New Roman" panose="02020603050405020304" pitchFamily="18" charset="0"/>
                <a:cs typeface="Times New Roman" panose="02020603050405020304" pitchFamily="18" charset="0"/>
              </a:rPr>
              <a:t>: 5 </a:t>
            </a:r>
            <a:r>
              <a:rPr lang="en-US" sz="2400" dirty="0" err="1">
                <a:solidFill>
                  <a:srgbClr val="C00000"/>
                </a:solidFill>
                <a:latin typeface="Times New Roman" panose="02020603050405020304" pitchFamily="18" charset="0"/>
                <a:cs typeface="Times New Roman" panose="02020603050405020304" pitchFamily="18" charset="0"/>
              </a:rPr>
              <a:t>phút</a:t>
            </a:r>
            <a:endParaRPr lang="en-US" sz="2400" dirty="0">
              <a:solidFill>
                <a:srgbClr val="C00000"/>
              </a:solidFill>
              <a:latin typeface="Times New Roman" panose="02020603050405020304" pitchFamily="18" charset="0"/>
              <a:cs typeface="Times New Roman" panose="02020603050405020304" pitchFamily="18" charset="0"/>
            </a:endParaRPr>
          </a:p>
          <a:p>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47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1EB1B-5602-D7C4-04FB-F0DCF0823C62}"/>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9B030E0-C16F-A2DC-3C2F-1A8E9DDA2E0F}"/>
              </a:ext>
            </a:extLst>
          </p:cNvPr>
          <p:cNvPicPr>
            <a:picLocks noGrp="1" noChangeAspect="1"/>
          </p:cNvPicPr>
          <p:nvPr>
            <p:ph idx="1"/>
          </p:nvPr>
        </p:nvPicPr>
        <p:blipFill>
          <a:blip r:embed="rId2"/>
          <a:stretch>
            <a:fillRect/>
          </a:stretch>
        </p:blipFill>
        <p:spPr>
          <a:xfrm>
            <a:off x="-12700" y="-552450"/>
            <a:ext cx="9601200" cy="5772150"/>
          </a:xfrm>
          <a:prstGeom prst="rect">
            <a:avLst/>
          </a:prstGeom>
        </p:spPr>
      </p:pic>
      <p:pic>
        <p:nvPicPr>
          <p:cNvPr id="5" name="图片 2">
            <a:extLst>
              <a:ext uri="{FF2B5EF4-FFF2-40B4-BE49-F238E27FC236}">
                <a16:creationId xmlns:a16="http://schemas.microsoft.com/office/drawing/2014/main" id="{1BAD3E4E-62CF-6D7F-40B1-6764E087F4B9}"/>
              </a:ext>
            </a:extLst>
          </p:cNvPr>
          <p:cNvPicPr>
            <a:picLocks noChangeAspect="1"/>
          </p:cNvPicPr>
          <p:nvPr/>
        </p:nvPicPr>
        <p:blipFill>
          <a:blip r:embed="rId3" cstate="print">
            <a:extLst>
              <a:ext uri="{28A0092B-C50C-407E-A947-70E740481C1C}">
                <a14:useLocalDpi xmlns:a14="http://schemas.microsoft.com/office/drawing/2010/main" val="0"/>
              </a:ext>
            </a:extLst>
          </a:blip>
          <a:srcRect l="50168" t="20952" r="548" b="27864"/>
          <a:stretch>
            <a:fillRect/>
          </a:stretch>
        </p:blipFill>
        <p:spPr bwMode="auto">
          <a:xfrm>
            <a:off x="7306977" y="4047645"/>
            <a:ext cx="1595438" cy="85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B3F0BFD-BA75-4FD0-AB9B-DA026A9E59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50" r="96000">
                        <a14:foregroundMark x1="15250" y1="32121" x2="25250" y2="32727"/>
                        <a14:foregroundMark x1="25250" y1="32727" x2="27750" y2="45455"/>
                        <a14:foregroundMark x1="27750" y1="45455" x2="22000" y2="56364"/>
                        <a14:foregroundMark x1="22000" y1="56364" x2="27000" y2="66364"/>
                        <a14:foregroundMark x1="27000" y1="66364" x2="21000" y2="76061"/>
                        <a14:foregroundMark x1="21000" y1="76061" x2="11500" y2="75758"/>
                        <a14:foregroundMark x1="11500" y1="75758" x2="8000" y2="64242"/>
                        <a14:foregroundMark x1="8000" y1="64242" x2="16500" y2="59394"/>
                        <a14:foregroundMark x1="16500" y1="59394" x2="15000" y2="36364"/>
                        <a14:foregroundMark x1="15000" y1="36364" x2="17750" y2="37576"/>
                        <a14:foregroundMark x1="20000" y1="49697" x2="20000" y2="58182"/>
                        <a14:foregroundMark x1="1250" y1="56667" x2="7000" y2="74242"/>
                        <a14:foregroundMark x1="2750" y1="83636" x2="11750" y2="79697"/>
                        <a14:foregroundMark x1="11750" y1="79697" x2="16250" y2="80606"/>
                        <a14:foregroundMark x1="22750" y1="64545" x2="21000" y2="66970"/>
                        <a14:foregroundMark x1="750" y1="54545" x2="9500" y2="60303"/>
                        <a14:foregroundMark x1="9500" y1="60303" x2="13750" y2="56364"/>
                        <a14:foregroundMark x1="46750" y1="49394" x2="49250" y2="60606"/>
                        <a14:foregroundMark x1="49250" y1="60606" x2="50000" y2="60909"/>
                        <a14:foregroundMark x1="89750" y1="41212" x2="80250" y2="31818"/>
                        <a14:foregroundMark x1="80250" y1="31818" x2="72500" y2="39394"/>
                        <a14:foregroundMark x1="72500" y1="39394" x2="73500" y2="52121"/>
                        <a14:foregroundMark x1="73500" y1="52121" x2="78750" y2="61515"/>
                        <a14:foregroundMark x1="78750" y1="61515" x2="75000" y2="72727"/>
                        <a14:foregroundMark x1="75000" y1="72727" x2="79000" y2="83636"/>
                        <a14:foregroundMark x1="79000" y1="83636" x2="89500" y2="81212"/>
                        <a14:foregroundMark x1="89500" y1="81212" x2="92250" y2="66364"/>
                        <a14:foregroundMark x1="92250" y1="66364" x2="84750" y2="59091"/>
                        <a14:foregroundMark x1="84750" y1="59091" x2="89750" y2="46364"/>
                        <a14:foregroundMark x1="89750" y1="46364" x2="89250" y2="34545"/>
                        <a14:foregroundMark x1="89250" y1="34545" x2="88500" y2="33939"/>
                        <a14:foregroundMark x1="72750" y1="61212" x2="82250" y2="53030"/>
                        <a14:foregroundMark x1="82250" y1="53030" x2="82500" y2="52424"/>
                        <a14:foregroundMark x1="92000" y1="76061" x2="91250" y2="81818"/>
                        <a14:foregroundMark x1="94000" y1="78788" x2="96000" y2="78485"/>
                        <a14:foregroundMark x1="68750" y1="61212" x2="70000" y2="58788"/>
                        <a14:foregroundMark x1="73250" y1="86061" x2="72500" y2="85758"/>
                        <a14:foregroundMark x1="74000" y1="84242" x2="77250" y2="85455"/>
                        <a14:foregroundMark x1="81500" y1="85455" x2="84000" y2="85758"/>
                        <a14:foregroundMark x1="14000" y1="81818" x2="16500" y2="80000"/>
                        <a14:foregroundMark x1="16250" y1="83030" x2="16750" y2="80606"/>
                        <a14:foregroundMark x1="750" y1="84848" x2="3500" y2="85758"/>
                        <a14:foregroundMark x1="10000" y1="46970" x2="12750" y2="50909"/>
                        <a14:foregroundMark x1="51000" y1="82121" x2="54500" y2="82727"/>
                      </a14:backgroundRemoval>
                    </a14:imgEffect>
                  </a14:imgLayer>
                </a14:imgProps>
              </a:ext>
            </a:extLst>
          </a:blip>
          <a:srcRect t="22919"/>
          <a:stretch/>
        </p:blipFill>
        <p:spPr>
          <a:xfrm>
            <a:off x="381000" y="4089688"/>
            <a:ext cx="1447800" cy="1053812"/>
          </a:xfrm>
          <a:prstGeom prst="rect">
            <a:avLst/>
          </a:prstGeom>
        </p:spPr>
      </p:pic>
      <p:sp>
        <p:nvSpPr>
          <p:cNvPr id="6" name="TextBox 5">
            <a:extLst>
              <a:ext uri="{FF2B5EF4-FFF2-40B4-BE49-F238E27FC236}">
                <a16:creationId xmlns:a16="http://schemas.microsoft.com/office/drawing/2014/main" id="{CA1CA898-9D78-C74B-5280-7B1B7F1DFAD7}"/>
              </a:ext>
            </a:extLst>
          </p:cNvPr>
          <p:cNvSpPr txBox="1"/>
          <p:nvPr/>
        </p:nvSpPr>
        <p:spPr>
          <a:xfrm>
            <a:off x="716614" y="843204"/>
            <a:ext cx="7740650" cy="295465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                                   </a:t>
            </a:r>
            <a:endParaRPr lang="en-US" sz="2400" dirty="0">
              <a:solidFill>
                <a:srgbClr val="C0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GỢI Ý</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P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sẵn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P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Q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a:t>
            </a:r>
          </a:p>
          <a:p>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348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162773" flipH="1">
            <a:off x="-1037979" y="4229363"/>
            <a:ext cx="12197517" cy="4726538"/>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sp>
      <p:sp>
        <p:nvSpPr>
          <p:cNvPr id="13" name="Freeform 13"/>
          <p:cNvSpPr/>
          <p:nvPr/>
        </p:nvSpPr>
        <p:spPr>
          <a:xfrm>
            <a:off x="2743200" y="146394"/>
            <a:ext cx="480152" cy="276088"/>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4"/>
            <a:stretch>
              <a:fillRect/>
            </a:stretch>
          </a:blipFill>
        </p:spPr>
      </p:sp>
      <p:sp>
        <p:nvSpPr>
          <p:cNvPr id="15" name="TextBox 14">
            <a:extLst>
              <a:ext uri="{FF2B5EF4-FFF2-40B4-BE49-F238E27FC236}">
                <a16:creationId xmlns:a16="http://schemas.microsoft.com/office/drawing/2014/main" id="{7FAF7790-CD7D-D8FF-4328-072563524BC2}"/>
              </a:ext>
            </a:extLst>
          </p:cNvPr>
          <p:cNvSpPr txBox="1"/>
          <p:nvPr/>
        </p:nvSpPr>
        <p:spPr>
          <a:xfrm>
            <a:off x="4267200" y="89416"/>
            <a:ext cx="2286000" cy="461665"/>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BÀI TẬP 2</a:t>
            </a:r>
            <a:endParaRPr lang="en-US" sz="2400" u="sng" dirty="0"/>
          </a:p>
        </p:txBody>
      </p:sp>
      <p:pic>
        <p:nvPicPr>
          <p:cNvPr id="16" name="Picture 2">
            <a:extLst>
              <a:ext uri="{FF2B5EF4-FFF2-40B4-BE49-F238E27FC236}">
                <a16:creationId xmlns:a16="http://schemas.microsoft.com/office/drawing/2014/main" id="{ED963B4A-E5D8-5C26-3935-82486D426D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011" y="794063"/>
            <a:ext cx="273476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13">
            <a:extLst>
              <a:ext uri="{FF2B5EF4-FFF2-40B4-BE49-F238E27FC236}">
                <a16:creationId xmlns:a16="http://schemas.microsoft.com/office/drawing/2014/main" id="{515525D6-3339-2E0C-A8BD-CD0B3D84AF2F}"/>
              </a:ext>
            </a:extLst>
          </p:cNvPr>
          <p:cNvSpPr/>
          <p:nvPr/>
        </p:nvSpPr>
        <p:spPr>
          <a:xfrm>
            <a:off x="1457529" y="274993"/>
            <a:ext cx="480152" cy="276088"/>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4"/>
            <a:stretch>
              <a:fillRect/>
            </a:stretch>
          </a:blipFill>
        </p:spPr>
      </p:sp>
      <p:sp>
        <p:nvSpPr>
          <p:cNvPr id="28" name="TextBox 27">
            <a:extLst>
              <a:ext uri="{FF2B5EF4-FFF2-40B4-BE49-F238E27FC236}">
                <a16:creationId xmlns:a16="http://schemas.microsoft.com/office/drawing/2014/main" id="{083B106E-3A3A-68C7-9BF6-0B69971504D2}"/>
              </a:ext>
            </a:extLst>
          </p:cNvPr>
          <p:cNvSpPr txBox="1"/>
          <p:nvPr/>
        </p:nvSpPr>
        <p:spPr>
          <a:xfrm>
            <a:off x="3810000" y="2464716"/>
            <a:ext cx="5105400" cy="1200329"/>
          </a:xfrm>
          <a:prstGeom prst="rect">
            <a:avLst/>
          </a:prstGeom>
          <a:noFill/>
        </p:spPr>
        <p:txBody>
          <a:bodyPr wrap="square">
            <a:spAutoFit/>
          </a:bodyPr>
          <a:lstStyle/>
          <a:p>
            <a:pPr marL="0" marR="0" indent="342900"/>
            <a:r>
              <a:rPr lang="pt-BR" sz="2400" b="1" i="1" spc="-20" dirty="0">
                <a:effectLst/>
                <a:latin typeface="Times New Roman" panose="02020603050405020304" pitchFamily="18" charset="0"/>
                <a:ea typeface="Times New Roman" panose="02020603050405020304" pitchFamily="18" charset="0"/>
              </a:rPr>
              <a:t>Dựa vào hình bên và hiểu biết của mình, hãy cho biết thông điệp của biểu tượng trên là gì? </a:t>
            </a:r>
            <a:endParaRPr lang="en-US" sz="2400" b="1" i="1" dirty="0">
              <a:effectLst/>
              <a:latin typeface="Times New Roman" panose="02020603050405020304" pitchFamily="18" charset="0"/>
              <a:ea typeface="Times New Roman" panose="02020603050405020304" pitchFamily="18" charset="0"/>
            </a:endParaRPr>
          </a:p>
        </p:txBody>
      </p:sp>
      <p:sp>
        <p:nvSpPr>
          <p:cNvPr id="29" name="Freeform 13">
            <a:extLst>
              <a:ext uri="{FF2B5EF4-FFF2-40B4-BE49-F238E27FC236}">
                <a16:creationId xmlns:a16="http://schemas.microsoft.com/office/drawing/2014/main" id="{B5784AFE-6512-CCFD-27A6-1FAB491457E3}"/>
              </a:ext>
            </a:extLst>
          </p:cNvPr>
          <p:cNvSpPr/>
          <p:nvPr/>
        </p:nvSpPr>
        <p:spPr>
          <a:xfrm>
            <a:off x="142489" y="136949"/>
            <a:ext cx="480152" cy="276088"/>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4"/>
            <a:stretch>
              <a:fillRect/>
            </a:stretch>
          </a:blipFill>
        </p:spPr>
      </p:sp>
    </p:spTree>
    <p:extLst>
      <p:ext uri="{BB962C8B-B14F-4D97-AF65-F5344CB8AC3E}">
        <p14:creationId xmlns:p14="http://schemas.microsoft.com/office/powerpoint/2010/main" val="3852141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88633-624C-600B-9705-0A23E6AAB6D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227F4B0-E398-D7D0-77CE-E57682AEF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3350"/>
            <a:ext cx="2209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044977E-2159-4B02-27D4-8223CDAF171C}"/>
              </a:ext>
            </a:extLst>
          </p:cNvPr>
          <p:cNvSpPr txBox="1"/>
          <p:nvPr/>
        </p:nvSpPr>
        <p:spPr>
          <a:xfrm>
            <a:off x="2133600" y="2495550"/>
            <a:ext cx="6705600" cy="2308324"/>
          </a:xfrm>
          <a:prstGeom prst="rect">
            <a:avLst/>
          </a:prstGeom>
          <a:noFill/>
        </p:spPr>
        <p:txBody>
          <a:bodyPr wrap="square">
            <a:spAutoFit/>
          </a:bodyPr>
          <a:lstStyle/>
          <a:p>
            <a:pPr marL="0" marR="0"/>
            <a:r>
              <a:rPr lang="en-US" sz="1800" spc="-20" dirty="0">
                <a:effectLst/>
                <a:latin typeface="Times New Roman" panose="02020603050405020304" pitchFamily="18" charset="0"/>
                <a:ea typeface="Times New Roman" panose="02020603050405020304" pitchFamily="18" charset="0"/>
              </a:rPr>
              <a:t>* Thông </a:t>
            </a:r>
            <a:r>
              <a:rPr lang="en-US" sz="1800" spc="-20" dirty="0" err="1">
                <a:effectLst/>
                <a:latin typeface="Times New Roman" panose="02020603050405020304" pitchFamily="18" charset="0"/>
                <a:ea typeface="Times New Roman" panose="02020603050405020304" pitchFamily="18" charset="0"/>
              </a:rPr>
              <a:t>điệp</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của</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biểu</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tượng</a:t>
            </a:r>
            <a:r>
              <a:rPr lang="en-US" sz="1800" spc="-2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r>
              <a:rPr lang="en-US" sz="1800" spc="-20" dirty="0">
                <a:effectLst/>
                <a:latin typeface="Times New Roman" panose="02020603050405020304" pitchFamily="18" charset="0"/>
                <a:ea typeface="Times New Roman" panose="02020603050405020304" pitchFamily="18" charset="0"/>
              </a:rPr>
              <a:t>- Con </a:t>
            </a:r>
            <a:r>
              <a:rPr lang="en-US" sz="1800" spc="-20" dirty="0" err="1">
                <a:effectLst/>
                <a:latin typeface="Times New Roman" panose="02020603050405020304" pitchFamily="18" charset="0"/>
                <a:ea typeface="Times New Roman" panose="02020603050405020304" pitchFamily="18" charset="0"/>
              </a:rPr>
              <a:t>chim</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bồ</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câu</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trắng</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đang</a:t>
            </a:r>
            <a:r>
              <a:rPr lang="en-US" sz="1800" spc="-20" dirty="0">
                <a:effectLst/>
                <a:latin typeface="Times New Roman" panose="02020603050405020304" pitchFamily="18" charset="0"/>
                <a:ea typeface="Times New Roman" panose="02020603050405020304" pitchFamily="18" charset="0"/>
              </a:rPr>
              <a:t> bay </a:t>
            </a:r>
            <a:r>
              <a:rPr lang="en-US" sz="1800" spc="-20" dirty="0" err="1">
                <a:effectLst/>
                <a:latin typeface="Times New Roman" panose="02020603050405020304" pitchFamily="18" charset="0"/>
                <a:ea typeface="Times New Roman" panose="02020603050405020304" pitchFamily="18" charset="0"/>
              </a:rPr>
              <a:t>ngâm</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cành</a:t>
            </a:r>
            <a:r>
              <a:rPr lang="en-US" sz="1800" spc="-20" dirty="0">
                <a:effectLst/>
                <a:latin typeface="Times New Roman" panose="02020603050405020304" pitchFamily="18" charset="0"/>
                <a:ea typeface="Times New Roman" panose="02020603050405020304" pitchFamily="18" charset="0"/>
              </a:rPr>
              <a:t> ô </a:t>
            </a:r>
            <a:r>
              <a:rPr lang="en-US" sz="1800" spc="-20" dirty="0" err="1">
                <a:effectLst/>
                <a:latin typeface="Times New Roman" panose="02020603050405020304" pitchFamily="18" charset="0"/>
                <a:ea typeface="Times New Roman" panose="02020603050405020304" pitchFamily="18" charset="0"/>
              </a:rPr>
              <a:t>liu</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Đây</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là</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bức</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tranh</a:t>
            </a:r>
            <a:r>
              <a:rPr lang="en-US" sz="1800" spc="-20" dirty="0">
                <a:effectLst/>
                <a:latin typeface="Times New Roman" panose="02020603050405020304" pitchFamily="18" charset="0"/>
                <a:ea typeface="Times New Roman" panose="02020603050405020304" pitchFamily="18" charset="0"/>
              </a:rPr>
              <a:t> do </a:t>
            </a:r>
            <a:r>
              <a:rPr lang="en-US" sz="1800" spc="-20" dirty="0" err="1">
                <a:effectLst/>
                <a:latin typeface="Times New Roman" panose="02020603050405020304" pitchFamily="18" charset="0"/>
                <a:ea typeface="Times New Roman" panose="02020603050405020304" pitchFamily="18" charset="0"/>
              </a:rPr>
              <a:t>hoa</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sĩ</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Picasso </a:t>
            </a:r>
            <a:r>
              <a:rPr lang="en-US" sz="1800" dirty="0" err="1">
                <a:effectLst/>
                <a:latin typeface="Times New Roman" panose="02020603050405020304" pitchFamily="18" charset="0"/>
                <a:ea typeface="Times New Roman" panose="02020603050405020304" pitchFamily="18" charset="0"/>
              </a:rPr>
              <a:t>vẽ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gửi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tặng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hòa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toàn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Vác</a:t>
            </a:r>
            <a:r>
              <a:rPr lang="en-US"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va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tháng</a:t>
            </a:r>
            <a:r>
              <a:rPr lang="en-US" sz="1800" dirty="0">
                <a:effectLst/>
                <a:latin typeface="Times New Roman" panose="02020603050405020304" pitchFamily="18" charset="0"/>
                <a:ea typeface="Times New Roman" panose="02020603050405020304" pitchFamily="18" charset="0"/>
              </a:rPr>
              <a:t> 11 </a:t>
            </a:r>
            <a:r>
              <a:rPr lang="en-US" sz="1800" dirty="0" err="1">
                <a:effectLst/>
                <a:latin typeface="Times New Roman" panose="02020603050405020304" pitchFamily="18" charset="0"/>
                <a:ea typeface="Times New Roman" panose="02020603050405020304" pitchFamily="18" charset="0"/>
              </a:rPr>
              <a:t>năm</a:t>
            </a:r>
            <a:r>
              <a:rPr lang="en-US" sz="1800" dirty="0">
                <a:effectLst/>
                <a:latin typeface="Times New Roman" panose="02020603050405020304" pitchFamily="18" charset="0"/>
                <a:ea typeface="Times New Roman" panose="02020603050405020304" pitchFamily="18" charset="0"/>
              </a:rPr>
              <a:t> 1950. </a:t>
            </a:r>
            <a:endParaRPr lang="en-US" sz="16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tiếng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anh</a:t>
            </a:r>
            <a:r>
              <a:rPr lang="en-US" sz="1800" dirty="0">
                <a:effectLst/>
                <a:latin typeface="Times New Roman" panose="02020603050405020304" pitchFamily="18" charset="0"/>
                <a:ea typeface="Times New Roman" panose="02020603050405020304" pitchFamily="18" charset="0"/>
              </a:rPr>
              <a:t> War is not the Answer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chiến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lời</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tượng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nhớ</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hòa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bình</a:t>
            </a:r>
            <a:r>
              <a:rPr lang="en-US" sz="1800" dirty="0">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2307554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84D59-BD90-2FF3-4418-71652CAC348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5B476C7-51D3-8751-2913-0BE8527390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47650"/>
            <a:ext cx="2209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9F680F6-7564-6920-3FCC-5D2243BD3CB7}"/>
              </a:ext>
            </a:extLst>
          </p:cNvPr>
          <p:cNvSpPr txBox="1"/>
          <p:nvPr/>
        </p:nvSpPr>
        <p:spPr>
          <a:xfrm>
            <a:off x="2076450" y="2609850"/>
            <a:ext cx="6477000" cy="2308324"/>
          </a:xfrm>
          <a:prstGeom prst="rect">
            <a:avLst/>
          </a:prstGeom>
          <a:noFill/>
        </p:spPr>
        <p:txBody>
          <a:bodyPr wrap="square">
            <a:spAutoFit/>
          </a:bodyPr>
          <a:lstStyle/>
          <a:p>
            <a:pPr marL="0" marR="0"/>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Trình</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bày</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hiểu</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hiểu</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biết</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của</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em</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về</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tình</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hình</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thực</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tế</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hiện</a:t>
            </a:r>
            <a:r>
              <a:rPr lang="en-US" sz="1800" spc="-20" dirty="0">
                <a:effectLst/>
                <a:latin typeface="Times New Roman" panose="02020603050405020304" pitchFamily="18" charset="0"/>
                <a:ea typeface="Times New Roman" panose="02020603050405020304" pitchFamily="18" charset="0"/>
              </a:rPr>
              <a:t> nay </a:t>
            </a:r>
            <a:r>
              <a:rPr lang="en-US" sz="1800" spc="-20" dirty="0" err="1">
                <a:effectLst/>
                <a:latin typeface="Times New Roman" panose="02020603050405020304" pitchFamily="18" charset="0"/>
                <a:ea typeface="Times New Roman" panose="02020603050405020304" pitchFamily="18" charset="0"/>
              </a:rPr>
              <a:t>của</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nhân</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loại</a:t>
            </a:r>
            <a:endParaRPr lang="en-US" sz="1600" dirty="0">
              <a:effectLst/>
              <a:latin typeface="Times New Roman" panose="02020603050405020304" pitchFamily="18" charset="0"/>
              <a:ea typeface="Times New Roman" panose="02020603050405020304" pitchFamily="18" charset="0"/>
            </a:endParaRPr>
          </a:p>
          <a:p>
            <a:pPr marL="0" marR="0" algn="just"/>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Ngày</a:t>
            </a:r>
            <a:r>
              <a:rPr lang="en-US" sz="1800" dirty="0">
                <a:solidFill>
                  <a:srgbClr val="333333"/>
                </a:solidFill>
                <a:effectLst/>
                <a:latin typeface="Times New Roman" panose="02020603050405020304" pitchFamily="18" charset="0"/>
                <a:ea typeface="Times New Roman" panose="02020603050405020304" pitchFamily="18" charset="0"/>
              </a:rPr>
              <a:t> nay, ở </a:t>
            </a:r>
            <a:r>
              <a:rPr lang="en-US" sz="1800" dirty="0" err="1">
                <a:solidFill>
                  <a:srgbClr val="333333"/>
                </a:solidFill>
                <a:effectLst/>
                <a:latin typeface="Times New Roman" panose="02020603050405020304" pitchFamily="18" charset="0"/>
                <a:ea typeface="Times New Roman" panose="02020603050405020304" pitchFamily="18" charset="0"/>
              </a:rPr>
              <a:t>nhiều</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khu</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vực</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trên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thế</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giới</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vẫn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đang</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xảy</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ra</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chiến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tranh</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xung</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đột</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vũ</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trang</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các</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thế</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lực</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phản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động</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hiếu</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chiến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vẫn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đang</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âm</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mưu</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phá</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hoại</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hoà</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bình</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ngòi</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nổ</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chiến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tranh</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vẫn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đang</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âm</a:t>
            </a:r>
            <a:r>
              <a:rPr lang="en-US" sz="1800" dirty="0">
                <a:solidFill>
                  <a:srgbClr val="333333"/>
                </a:solidFill>
                <a:effectLst/>
                <a:latin typeface="Times New Roman" panose="02020603050405020304" pitchFamily="18" charset="0"/>
                <a:ea typeface="Times New Roman" panose="02020603050405020304" pitchFamily="18" charset="0"/>
              </a:rPr>
              <a:t> ỉ </a:t>
            </a:r>
            <a:r>
              <a:rPr lang="en-US" sz="1800" dirty="0" err="1">
                <a:solidFill>
                  <a:srgbClr val="333333"/>
                </a:solidFill>
                <a:effectLst/>
                <a:latin typeface="Times New Roman" panose="02020603050405020304" pitchFamily="18" charset="0"/>
                <a:ea typeface="Times New Roman" panose="02020603050405020304" pitchFamily="18" charset="0"/>
              </a:rPr>
              <a:t>tại</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nhiều</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nơi</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trên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thế</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giới</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của</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chúng</a:t>
            </a:r>
            <a:r>
              <a:rPr lang="en-US" sz="1800" dirty="0">
                <a:solidFill>
                  <a:srgbClr val="333333"/>
                </a:solidFill>
                <a:effectLst/>
                <a:latin typeface="Times New Roman" panose="02020603050405020304" pitchFamily="18" charset="0"/>
                <a:ea typeface="Times New Roman" panose="02020603050405020304" pitchFamily="18" charset="0"/>
              </a:rPr>
              <a:t> ta.</a:t>
            </a:r>
            <a:endParaRPr lang="en-US" sz="1600" dirty="0">
              <a:effectLst/>
              <a:latin typeface="Times New Roman" panose="02020603050405020304" pitchFamily="18" charset="0"/>
              <a:ea typeface="Times New Roman" panose="02020603050405020304" pitchFamily="18" charset="0"/>
            </a:endParaRPr>
          </a:p>
          <a:p>
            <a:pPr marL="0" marR="0" algn="just"/>
            <a:r>
              <a:rPr lang="en-US" sz="1800" dirty="0">
                <a:solidFill>
                  <a:srgbClr val="333333"/>
                </a:solidFill>
                <a:effectLst/>
                <a:latin typeface="Times New Roman" panose="02020603050405020304" pitchFamily="18" charset="0"/>
                <a:ea typeface="Times New Roman" panose="02020603050405020304" pitchFamily="18" charset="0"/>
              </a:rPr>
              <a:t>-</a:t>
            </a:r>
            <a:r>
              <a:rPr lang="en-US" sz="1800" dirty="0" err="1">
                <a:solidFill>
                  <a:srgbClr val="333333"/>
                </a:solidFill>
                <a:effectLst/>
                <a:latin typeface="Times New Roman" panose="02020603050405020304" pitchFamily="18" charset="0"/>
                <a:ea typeface="Times New Roman" panose="02020603050405020304" pitchFamily="18" charset="0"/>
              </a:rPr>
              <a:t>Ngăn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chặn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chiến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tranh</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bảo</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vệ</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hoà</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bình</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là</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trách</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nhiệm</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của</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tất</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cả</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các</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quốc</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gia</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các</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dân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tộc</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và</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của</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toàn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nhân</a:t>
            </a:r>
            <a:r>
              <a:rPr lang="en-US" sz="1800" dirty="0">
                <a:solidFill>
                  <a:srgbClr val="333333"/>
                </a:solidFill>
                <a:effectLst/>
                <a:latin typeface="Times New Roman" panose="02020603050405020304" pitchFamily="18" charset="0"/>
                <a:ea typeface="Times New Roman" panose="02020603050405020304" pitchFamily="18" charset="0"/>
              </a:rPr>
              <a:t> </a:t>
            </a:r>
            <a:r>
              <a:rPr lang="en-US" sz="1800" dirty="0" err="1">
                <a:solidFill>
                  <a:srgbClr val="333333"/>
                </a:solidFill>
                <a:effectLst/>
                <a:latin typeface="Times New Roman" panose="02020603050405020304" pitchFamily="18" charset="0"/>
                <a:ea typeface="Times New Roman" panose="02020603050405020304" pitchFamily="18" charset="0"/>
              </a:rPr>
              <a:t>loại</a:t>
            </a:r>
            <a:r>
              <a:rPr lang="en-US" sz="1800" dirty="0">
                <a:solidFill>
                  <a:srgbClr val="333333"/>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4B84E9C7-1AA3-5EBF-A8C5-F75ECE40EE26}"/>
              </a:ext>
            </a:extLst>
          </p:cNvPr>
          <p:cNvSpPr txBox="1"/>
          <p:nvPr/>
        </p:nvSpPr>
        <p:spPr>
          <a:xfrm>
            <a:off x="2819400" y="225326"/>
            <a:ext cx="6172200" cy="2308324"/>
          </a:xfrm>
          <a:prstGeom prst="rect">
            <a:avLst/>
          </a:prstGeom>
          <a:noFill/>
        </p:spPr>
        <p:txBody>
          <a:bodyPr wrap="square">
            <a:spAutoFit/>
          </a:bodyPr>
          <a:lstStyle/>
          <a:p>
            <a:pPr marL="0" marR="0"/>
            <a:r>
              <a:rPr lang="en-US" sz="1800" spc="-20" dirty="0">
                <a:effectLst/>
                <a:latin typeface="Times New Roman" panose="02020603050405020304" pitchFamily="18" charset="0"/>
                <a:ea typeface="Times New Roman" panose="02020603050405020304" pitchFamily="18" charset="0"/>
              </a:rPr>
              <a:t>* Thông </a:t>
            </a:r>
            <a:r>
              <a:rPr lang="en-US" sz="1800" spc="-20" dirty="0" err="1">
                <a:effectLst/>
                <a:latin typeface="Times New Roman" panose="02020603050405020304" pitchFamily="18" charset="0"/>
                <a:ea typeface="Times New Roman" panose="02020603050405020304" pitchFamily="18" charset="0"/>
              </a:rPr>
              <a:t>điệp</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của</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biểu</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tượng</a:t>
            </a:r>
            <a:r>
              <a:rPr lang="en-US" sz="1800" spc="-2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r>
              <a:rPr lang="en-US" sz="1800" spc="-20" dirty="0">
                <a:effectLst/>
                <a:latin typeface="Times New Roman" panose="02020603050405020304" pitchFamily="18" charset="0"/>
                <a:ea typeface="Times New Roman" panose="02020603050405020304" pitchFamily="18" charset="0"/>
              </a:rPr>
              <a:t>- Con </a:t>
            </a:r>
            <a:r>
              <a:rPr lang="en-US" sz="1800" spc="-20" dirty="0" err="1">
                <a:effectLst/>
                <a:latin typeface="Times New Roman" panose="02020603050405020304" pitchFamily="18" charset="0"/>
                <a:ea typeface="Times New Roman" panose="02020603050405020304" pitchFamily="18" charset="0"/>
              </a:rPr>
              <a:t>chim</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bồ</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câu</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trắng</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đang</a:t>
            </a:r>
            <a:r>
              <a:rPr lang="en-US" sz="1800" spc="-20" dirty="0">
                <a:effectLst/>
                <a:latin typeface="Times New Roman" panose="02020603050405020304" pitchFamily="18" charset="0"/>
                <a:ea typeface="Times New Roman" panose="02020603050405020304" pitchFamily="18" charset="0"/>
              </a:rPr>
              <a:t> bay </a:t>
            </a:r>
            <a:r>
              <a:rPr lang="en-US" sz="1800" spc="-20" dirty="0" err="1">
                <a:effectLst/>
                <a:latin typeface="Times New Roman" panose="02020603050405020304" pitchFamily="18" charset="0"/>
                <a:ea typeface="Times New Roman" panose="02020603050405020304" pitchFamily="18" charset="0"/>
              </a:rPr>
              <a:t>ngâm</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cành</a:t>
            </a:r>
            <a:r>
              <a:rPr lang="en-US" sz="1800" spc="-20" dirty="0">
                <a:effectLst/>
                <a:latin typeface="Times New Roman" panose="02020603050405020304" pitchFamily="18" charset="0"/>
                <a:ea typeface="Times New Roman" panose="02020603050405020304" pitchFamily="18" charset="0"/>
              </a:rPr>
              <a:t> ô </a:t>
            </a:r>
            <a:r>
              <a:rPr lang="en-US" sz="1800" spc="-20" dirty="0" err="1">
                <a:effectLst/>
                <a:latin typeface="Times New Roman" panose="02020603050405020304" pitchFamily="18" charset="0"/>
                <a:ea typeface="Times New Roman" panose="02020603050405020304" pitchFamily="18" charset="0"/>
              </a:rPr>
              <a:t>liu</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Đây</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là</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bức</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tranh</a:t>
            </a:r>
            <a:r>
              <a:rPr lang="en-US" sz="1800" spc="-20" dirty="0">
                <a:effectLst/>
                <a:latin typeface="Times New Roman" panose="02020603050405020304" pitchFamily="18" charset="0"/>
                <a:ea typeface="Times New Roman" panose="02020603050405020304" pitchFamily="18" charset="0"/>
              </a:rPr>
              <a:t> do </a:t>
            </a:r>
            <a:r>
              <a:rPr lang="en-US" sz="1800" spc="-20" dirty="0" err="1">
                <a:effectLst/>
                <a:latin typeface="Times New Roman" panose="02020603050405020304" pitchFamily="18" charset="0"/>
                <a:ea typeface="Times New Roman" panose="02020603050405020304" pitchFamily="18" charset="0"/>
              </a:rPr>
              <a:t>hoa</a:t>
            </a:r>
            <a:r>
              <a:rPr lang="en-US" sz="1800" spc="-20" dirty="0">
                <a:effectLst/>
                <a:latin typeface="Times New Roman" panose="02020603050405020304" pitchFamily="18" charset="0"/>
                <a:ea typeface="Times New Roman" panose="02020603050405020304" pitchFamily="18" charset="0"/>
              </a:rPr>
              <a:t> </a:t>
            </a:r>
            <a:r>
              <a:rPr lang="en-US" sz="1800" spc="-20" dirty="0" err="1">
                <a:effectLst/>
                <a:latin typeface="Times New Roman" panose="02020603050405020304" pitchFamily="18" charset="0"/>
                <a:ea typeface="Times New Roman" panose="02020603050405020304" pitchFamily="18" charset="0"/>
              </a:rPr>
              <a:t>sĩ</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Picasso </a:t>
            </a:r>
            <a:r>
              <a:rPr lang="en-US" sz="1800" dirty="0" err="1">
                <a:effectLst/>
                <a:latin typeface="Times New Roman" panose="02020603050405020304" pitchFamily="18" charset="0"/>
                <a:ea typeface="Times New Roman" panose="02020603050405020304" pitchFamily="18" charset="0"/>
              </a:rPr>
              <a:t>vẽ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gửi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tặng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hòa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toàn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Vác</a:t>
            </a:r>
            <a:r>
              <a:rPr lang="en-US"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va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tháng</a:t>
            </a:r>
            <a:r>
              <a:rPr lang="en-US" sz="1800" dirty="0">
                <a:effectLst/>
                <a:latin typeface="Times New Roman" panose="02020603050405020304" pitchFamily="18" charset="0"/>
                <a:ea typeface="Times New Roman" panose="02020603050405020304" pitchFamily="18" charset="0"/>
              </a:rPr>
              <a:t> 11 </a:t>
            </a:r>
            <a:r>
              <a:rPr lang="en-US" sz="1800" dirty="0" err="1">
                <a:effectLst/>
                <a:latin typeface="Times New Roman" panose="02020603050405020304" pitchFamily="18" charset="0"/>
                <a:ea typeface="Times New Roman" panose="02020603050405020304" pitchFamily="18" charset="0"/>
              </a:rPr>
              <a:t>năm</a:t>
            </a:r>
            <a:r>
              <a:rPr lang="en-US" sz="1800" dirty="0">
                <a:effectLst/>
                <a:latin typeface="Times New Roman" panose="02020603050405020304" pitchFamily="18" charset="0"/>
                <a:ea typeface="Times New Roman" panose="02020603050405020304" pitchFamily="18" charset="0"/>
              </a:rPr>
              <a:t> 1950. </a:t>
            </a:r>
            <a:endParaRPr lang="en-US" sz="16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tiếng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anh</a:t>
            </a:r>
            <a:r>
              <a:rPr lang="en-US" sz="1800" dirty="0">
                <a:effectLst/>
                <a:latin typeface="Times New Roman" panose="02020603050405020304" pitchFamily="18" charset="0"/>
                <a:ea typeface="Times New Roman" panose="02020603050405020304" pitchFamily="18" charset="0"/>
              </a:rPr>
              <a:t> War is not the Answer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chiến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lời</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tượng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nhớ</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hòa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bình</a:t>
            </a:r>
            <a:endParaRPr lang="en-US" dirty="0"/>
          </a:p>
        </p:txBody>
      </p:sp>
    </p:spTree>
    <p:extLst>
      <p:ext uri="{BB962C8B-B14F-4D97-AF65-F5344CB8AC3E}">
        <p14:creationId xmlns:p14="http://schemas.microsoft.com/office/powerpoint/2010/main" val="779967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1033E-6925-BB7C-748F-92B7B8F4804D}"/>
            </a:ext>
          </a:extLst>
        </p:cNvPr>
        <p:cNvGrpSpPr/>
        <p:nvPr/>
      </p:nvGrpSpPr>
      <p:grpSpPr>
        <a:xfrm>
          <a:off x="0" y="0"/>
          <a:ext cx="0" cy="0"/>
          <a:chOff x="0" y="0"/>
          <a:chExt cx="0" cy="0"/>
        </a:xfrm>
      </p:grpSpPr>
      <p:grpSp>
        <p:nvGrpSpPr>
          <p:cNvPr id="4" name="Diagram 5">
            <a:extLst>
              <a:ext uri="{FF2B5EF4-FFF2-40B4-BE49-F238E27FC236}">
                <a16:creationId xmlns:a16="http://schemas.microsoft.com/office/drawing/2014/main" id="{ADA51420-10C2-1875-5E49-5042472FE9B8}"/>
              </a:ext>
            </a:extLst>
          </p:cNvPr>
          <p:cNvGrpSpPr>
            <a:grpSpLocks/>
          </p:cNvGrpSpPr>
          <p:nvPr/>
        </p:nvGrpSpPr>
        <p:grpSpPr bwMode="auto">
          <a:xfrm>
            <a:off x="-604243" y="-200025"/>
            <a:ext cx="10352485" cy="5543550"/>
            <a:chOff x="-528" y="240"/>
            <a:chExt cx="6720" cy="3696"/>
          </a:xfrm>
          <a:solidFill>
            <a:srgbClr val="FFFF00"/>
          </a:solidFill>
        </p:grpSpPr>
        <p:graphicFrame>
          <p:nvGraphicFramePr>
            <p:cNvPr id="5" name="Diagram 4">
              <a:extLst>
                <a:ext uri="{FF2B5EF4-FFF2-40B4-BE49-F238E27FC236}">
                  <a16:creationId xmlns:a16="http://schemas.microsoft.com/office/drawing/2014/main" id="{E97AF0AC-EFDE-2C4E-D22F-7CBEFCB3DDB3}"/>
                </a:ext>
              </a:extLst>
            </p:cNvPr>
            <p:cNvGraphicFramePr/>
            <p:nvPr>
              <p:extLst>
                <p:ext uri="{D42A27DB-BD31-4B8C-83A1-F6EECF244321}">
                  <p14:modId xmlns:p14="http://schemas.microsoft.com/office/powerpoint/2010/main" val="1953858849"/>
                </p:ext>
              </p:extLst>
            </p:nvPr>
          </p:nvGraphicFramePr>
          <p:xfrm>
            <a:off x="-528" y="240"/>
            <a:ext cx="6720" cy="3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29">
              <a:extLst>
                <a:ext uri="{FF2B5EF4-FFF2-40B4-BE49-F238E27FC236}">
                  <a16:creationId xmlns:a16="http://schemas.microsoft.com/office/drawing/2014/main" id="{D361813D-E37A-D135-4959-3CD4ACFEBB2B}"/>
                </a:ext>
              </a:extLst>
            </p:cNvPr>
            <p:cNvSpPr>
              <a:spLocks noChangeArrowheads="1"/>
            </p:cNvSpPr>
            <p:nvPr/>
          </p:nvSpPr>
          <p:spPr bwMode="auto">
            <a:xfrm>
              <a:off x="2221" y="1489"/>
              <a:ext cx="1221" cy="1243"/>
            </a:xfrm>
            <a:prstGeom prst="ellipse">
              <a:avLst/>
            </a:prstGeom>
            <a:grpFill/>
            <a:ln w="25400" cap="flat" cmpd="sng" algn="ctr">
              <a:solidFill>
                <a:srgbClr val="F79646"/>
              </a:solidFill>
              <a:prstDash val="solid"/>
              <a:headEnd/>
              <a:tailEnd/>
            </a:ln>
            <a:effectLst/>
          </p:spPr>
          <p:txBody>
            <a:bodyPr vert="horz" wrap="none" lIns="82296" tIns="41148" rIns="82296" bIns="41148" numCol="1" anchor="ctr" anchorCtr="0" compatLnSpc="1">
              <a:prstTxWarp prst="textNoShape">
                <a:avLst/>
              </a:prstTxWarp>
            </a:bodyPr>
            <a:lstStyle/>
            <a:p>
              <a:pPr marL="0" marR="0" lvl="0" indent="0" algn="ctr" defTabSz="822960" eaLnBrk="0" fontAlgn="base" latinLnBrk="0" hangingPunct="0">
                <a:lnSpc>
                  <a:spcPct val="100000"/>
                </a:lnSpc>
                <a:spcBef>
                  <a:spcPct val="0"/>
                </a:spcBef>
                <a:spcAft>
                  <a:spcPct val="0"/>
                </a:spcAft>
                <a:buClrTx/>
                <a:buSzTx/>
                <a:buFontTx/>
                <a:buNone/>
                <a:tabLst/>
                <a:defRPr/>
              </a:pPr>
              <a:endParaRPr kumimoji="0" lang="en-US" altLang="en-US" sz="198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 name="Oval 29">
            <a:extLst>
              <a:ext uri="{FF2B5EF4-FFF2-40B4-BE49-F238E27FC236}">
                <a16:creationId xmlns:a16="http://schemas.microsoft.com/office/drawing/2014/main" id="{5F8A7D1C-A474-7013-1256-63F4CA298F48}"/>
              </a:ext>
            </a:extLst>
          </p:cNvPr>
          <p:cNvSpPr>
            <a:spLocks noChangeArrowheads="1"/>
          </p:cNvSpPr>
          <p:nvPr/>
        </p:nvSpPr>
        <p:spPr bwMode="auto">
          <a:xfrm>
            <a:off x="3156327" y="1673324"/>
            <a:ext cx="2666689" cy="1972976"/>
          </a:xfrm>
          <a:prstGeom prst="ellipse">
            <a:avLst/>
          </a:prstGeom>
          <a:solidFill>
            <a:sysClr val="window" lastClr="FFFFFF"/>
          </a:solidFill>
          <a:ln w="25400" cap="flat" cmpd="sng" algn="ctr">
            <a:solidFill>
              <a:srgbClr val="F79646"/>
            </a:solidFill>
            <a:prstDash val="solid"/>
            <a:headEnd/>
            <a:tailEnd/>
          </a:ln>
          <a:effectLst/>
        </p:spPr>
        <p:txBody>
          <a:bodyPr vert="horz" wrap="none" lIns="82296" tIns="41148" rIns="82296" bIns="41148" numCol="1" anchor="ctr" anchorCtr="0" compatLnSpc="1">
            <a:prstTxWarp prst="textNoShape">
              <a:avLst/>
            </a:prstTxWarp>
          </a:bodyPr>
          <a:lstStyle/>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KĨ NĂNG ÔN TẬP </a:t>
            </a:r>
          </a:p>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VÀ LÀM BÀI THI </a:t>
            </a:r>
          </a:p>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TRẮC NGHIỆM</a:t>
            </a:r>
          </a:p>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MÔN GDCD</a:t>
            </a:r>
          </a:p>
        </p:txBody>
      </p:sp>
    </p:spTree>
    <p:extLst>
      <p:ext uri="{BB962C8B-B14F-4D97-AF65-F5344CB8AC3E}">
        <p14:creationId xmlns:p14="http://schemas.microsoft.com/office/powerpoint/2010/main" val="3824173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D26F0-4C82-694E-AE2D-422B1190F25F}"/>
              </a:ext>
            </a:extLst>
          </p:cNvPr>
          <p:cNvSpPr txBox="1"/>
          <p:nvPr/>
        </p:nvSpPr>
        <p:spPr>
          <a:xfrm flipV="1">
            <a:off x="0" y="0"/>
            <a:ext cx="9115427" cy="5143500"/>
          </a:xfrm>
          <a:prstGeom prst="rect">
            <a:avLst/>
          </a:prstGeom>
          <a:solidFill>
            <a:srgbClr val="F6F6F6"/>
          </a:solidFill>
        </p:spPr>
        <p:txBody>
          <a:bodyPr wrap="square" rtlCol="0">
            <a:spAutoFit/>
          </a:bodyPr>
          <a:lstStyle/>
          <a:p>
            <a:endParaRPr lang="en-US"/>
          </a:p>
        </p:txBody>
      </p:sp>
      <p:pic>
        <p:nvPicPr>
          <p:cNvPr id="4098" name="Picture 8" descr="Blue flowers PNG and PSD | Flower border, Flower drawing, Clip art bor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2" y="1241535"/>
            <a:ext cx="4791075" cy="390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8" descr="Blue flowers PNG and PSD | Flower border, Flower drawing, Clip art bord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7" y="8335"/>
            <a:ext cx="5126038" cy="402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8">
            <a:extLst>
              <a:ext uri="{FF2B5EF4-FFF2-40B4-BE49-F238E27FC236}">
                <a16:creationId xmlns:a16="http://schemas.microsoft.com/office/drawing/2014/main" id="{D7007077-ADC6-B342-8638-829CF823800C}"/>
              </a:ext>
            </a:extLst>
          </p:cNvPr>
          <p:cNvSpPr txBox="1"/>
          <p:nvPr/>
        </p:nvSpPr>
        <p:spPr>
          <a:xfrm>
            <a:off x="2291442" y="1707871"/>
            <a:ext cx="4561121" cy="1446550"/>
          </a:xfrm>
          <a:prstGeom prst="rect">
            <a:avLst/>
          </a:prstGeom>
          <a:noFill/>
        </p:spPr>
        <p:txBody>
          <a:bodyPr wrap="none" rtlCol="0">
            <a:spAutoFit/>
          </a:bodyPr>
          <a:lstStyle/>
          <a:p>
            <a:pPr algn="ctr"/>
            <a:r>
              <a:rPr lang="en-US" altLang="zh-CN" sz="8800" b="1" dirty="0" err="1">
                <a:solidFill>
                  <a:srgbClr val="0070C0"/>
                </a:solidFill>
                <a:latin typeface="SVN-Appleberry" panose="02040603050506020204" pitchFamily="18" charset="0"/>
                <a:cs typeface="Aharoni" panose="02010803020104030203" pitchFamily="2" charset="-79"/>
              </a:rPr>
              <a:t>Vận</a:t>
            </a:r>
            <a:r>
              <a:rPr lang="en-US" altLang="zh-CN" sz="8800" b="1" dirty="0">
                <a:solidFill>
                  <a:srgbClr val="0070C0"/>
                </a:solidFill>
                <a:latin typeface="SVN-Appleberry" panose="02040603050506020204" pitchFamily="18" charset="0"/>
                <a:cs typeface="Aharoni" panose="02010803020104030203" pitchFamily="2" charset="-79"/>
              </a:rPr>
              <a:t> </a:t>
            </a:r>
            <a:r>
              <a:rPr lang="en-US" altLang="zh-CN" sz="8800" b="1" dirty="0" err="1">
                <a:solidFill>
                  <a:srgbClr val="0070C0"/>
                </a:solidFill>
                <a:latin typeface="SVN-Appleberry" panose="02040603050506020204" pitchFamily="18" charset="0"/>
                <a:cs typeface="Aharoni" panose="02010803020104030203" pitchFamily="2" charset="-79"/>
              </a:rPr>
              <a:t>dụng</a:t>
            </a:r>
            <a:endParaRPr lang="zh-CN" altLang="en-US" sz="8800" b="1" dirty="0">
              <a:solidFill>
                <a:srgbClr val="0070C0"/>
              </a:solidFill>
              <a:latin typeface="SVN-Appleberry" panose="02040603050506020204" pitchFamily="18" charset="0"/>
              <a:cs typeface="Aharoni" panose="02010803020104030203" pitchFamily="2" charset="-79"/>
            </a:endParaRPr>
          </a:p>
        </p:txBody>
      </p:sp>
    </p:spTree>
    <p:extLst>
      <p:ext uri="{BB962C8B-B14F-4D97-AF65-F5344CB8AC3E}">
        <p14:creationId xmlns:p14="http://schemas.microsoft.com/office/powerpoint/2010/main" val="341146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alpha val="26000"/>
          </a:schemeClr>
        </a:solidFill>
        <a:effectLst/>
      </p:bgPr>
    </p:bg>
    <p:spTree>
      <p:nvGrpSpPr>
        <p:cNvPr id="1" name=""/>
        <p:cNvGrpSpPr/>
        <p:nvPr/>
      </p:nvGrpSpPr>
      <p:grpSpPr>
        <a:xfrm>
          <a:off x="0" y="0"/>
          <a:ext cx="0" cy="0"/>
          <a:chOff x="0" y="0"/>
          <a:chExt cx="0" cy="0"/>
        </a:xfrm>
      </p:grpSpPr>
      <p:pic>
        <p:nvPicPr>
          <p:cNvPr id="4098" name="Picture 8" descr="Blue flowers PNG and PSD | Flower border, Flower drawing, Clip art bo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2" y="1241535"/>
            <a:ext cx="4791075" cy="390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8" descr="Blue flowers PNG and PSD | Flower border, Flower drawing, Clip art bor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7" y="8335"/>
            <a:ext cx="5126038" cy="402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E724C0C-D262-6F47-8E5B-8F991652E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605499"/>
            <a:ext cx="3932501" cy="3932501"/>
          </a:xfrm>
          <a:prstGeom prst="rect">
            <a:avLst/>
          </a:prstGeom>
        </p:spPr>
      </p:pic>
    </p:spTree>
    <p:extLst>
      <p:ext uri="{BB962C8B-B14F-4D97-AF65-F5344CB8AC3E}">
        <p14:creationId xmlns:p14="http://schemas.microsoft.com/office/powerpoint/2010/main" val="3389827836"/>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9" y="2801349"/>
            <a:ext cx="7037773" cy="561690"/>
          </a:xfrm>
          <a:prstGeom prst="rect">
            <a:avLst/>
          </a:prstGeom>
          <a:noFill/>
        </p:spPr>
        <p:txBody>
          <a:bodyPr wrap="square" lIns="68579" tIns="34289" rIns="68579" bIns="34289" rtlCol="0">
            <a:spAutoFit/>
          </a:bodyPr>
          <a:lstStyle/>
          <a:p>
            <a:pPr algn="ctr"/>
            <a:r>
              <a:rPr lang="vi-VN" altLang="zh-CN" sz="3200" i="1" dirty="0">
                <a:solidFill>
                  <a:schemeClr val="bg1"/>
                </a:solidFill>
                <a:latin typeface="Times New Roman" panose="02020603050405020304" pitchFamily="18" charset="0"/>
                <a:cs typeface="Times New Roman" panose="02020603050405020304" pitchFamily="18" charset="0"/>
              </a:rPr>
              <a:t>Câu 1. </a:t>
            </a:r>
            <a:r>
              <a:rPr lang="en-US" altLang="zh-CN" sz="3200" i="1" dirty="0" err="1">
                <a:solidFill>
                  <a:schemeClr val="bg1"/>
                </a:solidFill>
                <a:latin typeface="Times New Roman" panose="02020603050405020304" pitchFamily="18" charset="0"/>
                <a:cs typeface="Times New Roman" panose="02020603050405020304" pitchFamily="18" charset="0"/>
              </a:rPr>
              <a:t>Hình</a:t>
            </a:r>
            <a:r>
              <a:rPr lang="en-US" altLang="zh-CN" sz="3200" i="1" dirty="0">
                <a:solidFill>
                  <a:schemeClr val="bg1"/>
                </a:solidFill>
                <a:latin typeface="Times New Roman" panose="02020603050405020304" pitchFamily="18" charset="0"/>
                <a:cs typeface="Times New Roman" panose="02020603050405020304" pitchFamily="18" charset="0"/>
              </a:rPr>
              <a:t> </a:t>
            </a:r>
            <a:r>
              <a:rPr lang="en-US" altLang="zh-CN" sz="3200" i="1" dirty="0" err="1">
                <a:solidFill>
                  <a:schemeClr val="bg1"/>
                </a:solidFill>
                <a:latin typeface="Times New Roman" panose="02020603050405020304" pitchFamily="18" charset="0"/>
                <a:cs typeface="Times New Roman" panose="02020603050405020304" pitchFamily="18" charset="0"/>
              </a:rPr>
              <a:t>ảnh</a:t>
            </a:r>
            <a:r>
              <a:rPr lang="en-US" altLang="zh-CN" sz="3200" i="1" dirty="0">
                <a:solidFill>
                  <a:schemeClr val="bg1"/>
                </a:solidFill>
                <a:latin typeface="Times New Roman" panose="02020603050405020304" pitchFamily="18" charset="0"/>
                <a:cs typeface="Times New Roman" panose="02020603050405020304" pitchFamily="18" charset="0"/>
              </a:rPr>
              <a:t> </a:t>
            </a:r>
            <a:r>
              <a:rPr lang="en-US" altLang="zh-CN" sz="3200" i="1" dirty="0" err="1">
                <a:solidFill>
                  <a:schemeClr val="bg1"/>
                </a:solidFill>
                <a:latin typeface="Times New Roman" panose="02020603050405020304" pitchFamily="18" charset="0"/>
                <a:cs typeface="Times New Roman" panose="02020603050405020304" pitchFamily="18" charset="0"/>
              </a:rPr>
              <a:t>trên</a:t>
            </a:r>
            <a:r>
              <a:rPr lang="en-US" altLang="zh-CN" sz="3200" i="1" dirty="0">
                <a:solidFill>
                  <a:schemeClr val="bg1"/>
                </a:solidFill>
                <a:latin typeface="Times New Roman" panose="02020603050405020304" pitchFamily="18" charset="0"/>
                <a:cs typeface="Times New Roman" panose="02020603050405020304" pitchFamily="18" charset="0"/>
              </a:rPr>
              <a:t> </a:t>
            </a:r>
            <a:r>
              <a:rPr lang="en-US" altLang="zh-CN" sz="3200" i="1" dirty="0" err="1">
                <a:solidFill>
                  <a:schemeClr val="bg1"/>
                </a:solidFill>
                <a:latin typeface="Times New Roman" panose="02020603050405020304" pitchFamily="18" charset="0"/>
                <a:cs typeface="Times New Roman" panose="02020603050405020304" pitchFamily="18" charset="0"/>
              </a:rPr>
              <a:t>nói</a:t>
            </a:r>
            <a:r>
              <a:rPr lang="en-US" altLang="zh-CN" sz="3200" i="1" dirty="0">
                <a:solidFill>
                  <a:schemeClr val="bg1"/>
                </a:solidFill>
                <a:latin typeface="Times New Roman" panose="02020603050405020304" pitchFamily="18" charset="0"/>
                <a:cs typeface="Times New Roman" panose="02020603050405020304" pitchFamily="18" charset="0"/>
              </a:rPr>
              <a:t> </a:t>
            </a:r>
            <a:r>
              <a:rPr lang="en-US" altLang="zh-CN" sz="3200" i="1" dirty="0" err="1">
                <a:solidFill>
                  <a:schemeClr val="bg1"/>
                </a:solidFill>
                <a:latin typeface="Times New Roman" panose="02020603050405020304" pitchFamily="18" charset="0"/>
                <a:cs typeface="Times New Roman" panose="02020603050405020304" pitchFamily="18" charset="0"/>
              </a:rPr>
              <a:t>về</a:t>
            </a:r>
            <a:r>
              <a:rPr lang="en-US" altLang="zh-CN" sz="3200" i="1" dirty="0">
                <a:solidFill>
                  <a:schemeClr val="bg1"/>
                </a:solidFill>
                <a:latin typeface="Times New Roman" panose="02020603050405020304" pitchFamily="18" charset="0"/>
                <a:cs typeface="Times New Roman" panose="02020603050405020304" pitchFamily="18" charset="0"/>
              </a:rPr>
              <a:t> </a:t>
            </a:r>
            <a:r>
              <a:rPr lang="en-US" altLang="zh-CN" sz="3200" i="1" dirty="0" err="1">
                <a:solidFill>
                  <a:schemeClr val="bg1"/>
                </a:solidFill>
                <a:latin typeface="Times New Roman" panose="02020603050405020304" pitchFamily="18" charset="0"/>
                <a:cs typeface="Times New Roman" panose="02020603050405020304" pitchFamily="18" charset="0"/>
              </a:rPr>
              <a:t>điều</a:t>
            </a:r>
            <a:r>
              <a:rPr lang="en-US" altLang="zh-CN" sz="3200" i="1" dirty="0">
                <a:solidFill>
                  <a:schemeClr val="bg1"/>
                </a:solidFill>
                <a:latin typeface="Times New Roman" panose="02020603050405020304" pitchFamily="18" charset="0"/>
                <a:cs typeface="Times New Roman" panose="02020603050405020304" pitchFamily="18" charset="0"/>
              </a:rPr>
              <a:t> </a:t>
            </a:r>
            <a:r>
              <a:rPr lang="en-US" altLang="zh-CN" sz="3200" i="1" dirty="0" err="1">
                <a:solidFill>
                  <a:schemeClr val="bg1"/>
                </a:solidFill>
                <a:latin typeface="Times New Roman" panose="02020603050405020304" pitchFamily="18" charset="0"/>
                <a:cs typeface="Times New Roman" panose="02020603050405020304" pitchFamily="18" charset="0"/>
              </a:rPr>
              <a:t>gì</a:t>
            </a:r>
            <a:r>
              <a:rPr lang="vi-VN" altLang="zh-CN" sz="3200" i="1" dirty="0">
                <a:solidFill>
                  <a:schemeClr val="bg1"/>
                </a:solidFill>
                <a:latin typeface="Times New Roman" panose="02020603050405020304" pitchFamily="18" charset="0"/>
                <a:cs typeface="Times New Roman" panose="02020603050405020304" pitchFamily="18" charset="0"/>
              </a:rPr>
              <a:t>? </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4465878"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214308" indent="-214308" algn="ctr" defTabSz="685783" fontAlgn="auto">
              <a:spcBef>
                <a:spcPts val="0"/>
              </a:spcBef>
              <a:spcAft>
                <a:spcPts val="0"/>
              </a:spcAft>
              <a:buClr>
                <a:prstClr val="white"/>
              </a:buClr>
              <a:buFont typeface="Wingdings" panose="05000000000000000000" pitchFamily="2" charset="2"/>
              <a:buChar char="w"/>
              <a:defRPr/>
            </a:pPr>
            <a:endParaRPr lang="en-US" b="1">
              <a:solidFill>
                <a:prstClr val="white"/>
              </a:solidFill>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4367832"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214308" indent="-214308" algn="ctr" defTabSz="685783" fontAlgn="auto">
              <a:spcBef>
                <a:spcPts val="0"/>
              </a:spcBef>
              <a:spcAft>
                <a:spcPts val="0"/>
              </a:spcAft>
              <a:buClr>
                <a:prstClr val="white"/>
              </a:buClr>
              <a:buFont typeface="Wingdings" panose="05000000000000000000" pitchFamily="2" charset="2"/>
              <a:buChar char="w"/>
              <a:defRPr/>
            </a:pPr>
            <a:endParaRPr lang="en-US" b="1">
              <a:solidFill>
                <a:prstClr val="white"/>
              </a:solidFill>
              <a:latin typeface="Times New Roman" pitchFamily="18" charset="0"/>
              <a:cs typeface="Times New Roman"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627176" y="4529041"/>
            <a:ext cx="4440623"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D. </a:t>
            </a:r>
            <a:r>
              <a:rPr lang="en-US" b="1" dirty="0">
                <a:solidFill>
                  <a:prstClr val="white"/>
                </a:solidFill>
                <a:latin typeface="Times New Roman" pitchFamily="18" charset="0"/>
                <a:ea typeface="Tahoma" panose="020B0604030504040204" pitchFamily="34" charset="0"/>
                <a:cs typeface="Times New Roman" pitchFamily="18" charset="0"/>
              </a:rPr>
              <a:t>Thanh </a:t>
            </a:r>
            <a:r>
              <a:rPr lang="en-US" b="1" dirty="0" err="1">
                <a:solidFill>
                  <a:prstClr val="white"/>
                </a:solidFill>
                <a:latin typeface="Times New Roman" pitchFamily="18" charset="0"/>
                <a:ea typeface="Tahoma" panose="020B0604030504040204" pitchFamily="34" charset="0"/>
                <a:cs typeface="Times New Roman" pitchFamily="18" charset="0"/>
              </a:rPr>
              <a:t>niên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xung</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kích</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vì</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cộng</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động</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627177" y="3874788"/>
            <a:ext cx="4317321"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B. </a:t>
            </a:r>
            <a:r>
              <a:rPr lang="en-US" b="1" dirty="0">
                <a:solidFill>
                  <a:prstClr val="white"/>
                </a:solidFill>
                <a:latin typeface="Times New Roman" pitchFamily="18" charset="0"/>
                <a:ea typeface="Tahoma" panose="020B0604030504040204" pitchFamily="34" charset="0"/>
                <a:cs typeface="Times New Roman" pitchFamily="18" charset="0"/>
              </a:rPr>
              <a:t>Thanh </a:t>
            </a:r>
            <a:r>
              <a:rPr lang="en-US" b="1" dirty="0" err="1">
                <a:solidFill>
                  <a:prstClr val="white"/>
                </a:solidFill>
                <a:latin typeface="Times New Roman" pitchFamily="18" charset="0"/>
                <a:ea typeface="Tahoma" panose="020B0604030504040204" pitchFamily="34" charset="0"/>
                <a:cs typeface="Times New Roman" pitchFamily="18" charset="0"/>
              </a:rPr>
              <a:t>niên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cống</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hiến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cho</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quê</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hương</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224758" y="3821221"/>
            <a:ext cx="4317321"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224758" y="4468667"/>
            <a:ext cx="4317321"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224758" y="3853853"/>
            <a:ext cx="3772415"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A. </a:t>
            </a:r>
            <a:r>
              <a:rPr lang="en-US" b="1" dirty="0" err="1">
                <a:solidFill>
                  <a:prstClr val="white"/>
                </a:solidFill>
                <a:latin typeface="Times New Roman" pitchFamily="18" charset="0"/>
                <a:ea typeface="Tahoma" panose="020B0604030504040204" pitchFamily="34" charset="0"/>
                <a:cs typeface="Times New Roman" pitchFamily="18" charset="0"/>
              </a:rPr>
              <a:t>Đại</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hội</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Liên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hiệp</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thanh</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niên</a:t>
            </a:r>
            <a:r>
              <a:rPr lang="en-US" b="1" dirty="0">
                <a:solidFill>
                  <a:prstClr val="white"/>
                </a:solidFill>
                <a:latin typeface="Times New Roman" pitchFamily="18" charset="0"/>
                <a:ea typeface="Tahoma" panose="020B0604030504040204" pitchFamily="34" charset="0"/>
                <a:cs typeface="Times New Roman" pitchFamily="18" charset="0"/>
              </a:rPr>
              <a:t>.</a:t>
            </a:r>
          </a:p>
        </p:txBody>
      </p:sp>
      <p:sp>
        <p:nvSpPr>
          <p:cNvPr id="34" name="cau hoi c">
            <a:extLst>
              <a:ext uri="{FF2B5EF4-FFF2-40B4-BE49-F238E27FC236}">
                <a16:creationId xmlns:a16="http://schemas.microsoft.com/office/drawing/2014/main" id="{42A746A3-96B8-42A5-8EFA-A104DB6B2F69}"/>
              </a:ext>
            </a:extLst>
          </p:cNvPr>
          <p:cNvSpPr txBox="1"/>
          <p:nvPr/>
        </p:nvSpPr>
        <p:spPr>
          <a:xfrm>
            <a:off x="227951" y="4505900"/>
            <a:ext cx="4314127"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C. </a:t>
            </a:r>
            <a:r>
              <a:rPr lang="en-US" b="1" dirty="0">
                <a:solidFill>
                  <a:prstClr val="white"/>
                </a:solidFill>
                <a:latin typeface="Times New Roman" pitchFamily="18" charset="0"/>
                <a:ea typeface="Tahoma" panose="020B0604030504040204" pitchFamily="34" charset="0"/>
                <a:cs typeface="Times New Roman" pitchFamily="18" charset="0"/>
              </a:rPr>
              <a:t> Thanh </a:t>
            </a:r>
            <a:r>
              <a:rPr lang="en-US" b="1" dirty="0" err="1">
                <a:solidFill>
                  <a:prstClr val="white"/>
                </a:solidFill>
                <a:latin typeface="Times New Roman" pitchFamily="18" charset="0"/>
                <a:ea typeface="Tahoma" panose="020B0604030504040204" pitchFamily="34" charset="0"/>
                <a:cs typeface="Times New Roman" pitchFamily="18" charset="0"/>
              </a:rPr>
              <a:t>niên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đi</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tình</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nguyện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mùa</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hè</a:t>
            </a:r>
            <a:endParaRPr lang="en-US" b="1" dirty="0">
              <a:solidFill>
                <a:prstClr val="white"/>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pic>
        <p:nvPicPr>
          <p:cNvPr id="20" name="Picture 19">
            <a:extLst>
              <a:ext uri="{FF2B5EF4-FFF2-40B4-BE49-F238E27FC236}">
                <a16:creationId xmlns:a16="http://schemas.microsoft.com/office/drawing/2014/main" id="{000A8191-1ED0-434B-90FE-399307B2E1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4479" y="264635"/>
            <a:ext cx="2847085" cy="2288012"/>
          </a:xfrm>
          <a:prstGeom prst="rect">
            <a:avLst/>
          </a:prstGeom>
        </p:spPr>
      </p:pic>
      <p:pic>
        <p:nvPicPr>
          <p:cNvPr id="28" name="Picture 27">
            <a:extLst>
              <a:ext uri="{FF2B5EF4-FFF2-40B4-BE49-F238E27FC236}">
                <a16:creationId xmlns:a16="http://schemas.microsoft.com/office/drawing/2014/main" id="{17D32C8D-FF2B-484B-8B22-FD2B1B8BA9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36779" y="149031"/>
            <a:ext cx="3032975" cy="2355626"/>
          </a:xfrm>
          <a:prstGeom prst="rect">
            <a:avLst/>
          </a:prstGeom>
        </p:spPr>
      </p:pic>
    </p:spTree>
    <p:extLst>
      <p:ext uri="{BB962C8B-B14F-4D97-AF65-F5344CB8AC3E}">
        <p14:creationId xmlns:p14="http://schemas.microsoft.com/office/powerpoint/2010/main" val="15712166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8"/>
                </p:tgtEl>
              </p:cMediaNode>
            </p:audio>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24" presetClass="emph" presetSubtype="0" fill="hold" grpId="1" nodeType="clickEffect">
                                  <p:stCondLst>
                                    <p:cond delay="0"/>
                                  </p:stCondLst>
                                  <p:childTnLst>
                                    <p:animClr clrSpc="hsl" dir="cw">
                                      <p:cBhvr override="childStyle">
                                        <p:cTn id="46" dur="500" fill="hold"/>
                                        <p:tgtEl>
                                          <p:spTgt spid="25"/>
                                        </p:tgtEl>
                                        <p:attrNameLst>
                                          <p:attrName>style.color</p:attrName>
                                        </p:attrNameLst>
                                      </p:cBhvr>
                                      <p:by>
                                        <p:hsl h="0" s="-12549" l="-25098"/>
                                      </p:by>
                                    </p:animClr>
                                    <p:animClr clrSpc="hsl" dir="cw">
                                      <p:cBhvr>
                                        <p:cTn id="47" dur="500" fill="hold"/>
                                        <p:tgtEl>
                                          <p:spTgt spid="25"/>
                                        </p:tgtEl>
                                        <p:attrNameLst>
                                          <p:attrName>fillcolor</p:attrName>
                                        </p:attrNameLst>
                                      </p:cBhvr>
                                      <p:by>
                                        <p:hsl h="0" s="-12549" l="-25098"/>
                                      </p:by>
                                    </p:animClr>
                                    <p:animClr clrSpc="hsl" dir="cw">
                                      <p:cBhvr>
                                        <p:cTn id="48" dur="500" fill="hold"/>
                                        <p:tgtEl>
                                          <p:spTgt spid="25"/>
                                        </p:tgtEl>
                                        <p:attrNameLst>
                                          <p:attrName>stroke.color</p:attrName>
                                        </p:attrNameLst>
                                      </p:cBhvr>
                                      <p:by>
                                        <p:hsl h="0" s="-12549" l="-25098"/>
                                      </p:by>
                                    </p:animClr>
                                    <p:set>
                                      <p:cBhvr>
                                        <p:cTn id="49" dur="500" fill="hold"/>
                                        <p:tgtEl>
                                          <p:spTgt spid="25"/>
                                        </p:tgtEl>
                                        <p:attrNameLst>
                                          <p:attrName>fill.type</p:attrName>
                                        </p:attrNameLst>
                                      </p:cBhvr>
                                      <p:to>
                                        <p:strVal val="solid"/>
                                      </p:to>
                                    </p:set>
                                  </p:childTnLst>
                                </p:cTn>
                              </p:par>
                              <p:par>
                                <p:cTn id="50" presetID="19" presetClass="emph" presetSubtype="0" fill="hold" grpId="0" nodeType="withEffect">
                                  <p:stCondLst>
                                    <p:cond delay="0"/>
                                  </p:stCondLst>
                                  <p:childTnLst>
                                    <p:animClr clrSpc="rgb" dir="cw">
                                      <p:cBhvr override="childStyle">
                                        <p:cTn id="51" dur="500" fill="hold"/>
                                        <p:tgtEl>
                                          <p:spTgt spid="15"/>
                                        </p:tgtEl>
                                        <p:attrNameLst>
                                          <p:attrName>style.color</p:attrName>
                                        </p:attrNameLst>
                                      </p:cBhvr>
                                      <p:to>
                                        <a:srgbClr val="FFC000"/>
                                      </p:to>
                                    </p:animClr>
                                    <p:animClr clrSpc="rgb" dir="cw">
                                      <p:cBhvr>
                                        <p:cTn id="52" dur="500" fill="hold"/>
                                        <p:tgtEl>
                                          <p:spTgt spid="15"/>
                                        </p:tgtEl>
                                        <p:attrNameLst>
                                          <p:attrName>fillcolor</p:attrName>
                                        </p:attrNameLst>
                                      </p:cBhvr>
                                      <p:to>
                                        <a:srgbClr val="FFC000"/>
                                      </p:to>
                                    </p:animClr>
                                    <p:set>
                                      <p:cBhvr>
                                        <p:cTn id="53" dur="500" fill="hold"/>
                                        <p:tgtEl>
                                          <p:spTgt spid="15"/>
                                        </p:tgtEl>
                                        <p:attrNameLst>
                                          <p:attrName>fill.type</p:attrName>
                                        </p:attrNameLst>
                                      </p:cBhvr>
                                      <p:to>
                                        <p:strVal val="solid"/>
                                      </p:to>
                                    </p:set>
                                    <p:set>
                                      <p:cBhvr>
                                        <p:cTn id="54" dur="500" fill="hold"/>
                                        <p:tgtEl>
                                          <p:spTgt spid="15"/>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20218" fill="hold"/>
                                        <p:tgtEl>
                                          <p:spTgt spid="39"/>
                                        </p:tgtEl>
                                      </p:cBhvr>
                                    </p:cmd>
                                  </p:childTnLst>
                                </p:cTn>
                              </p:par>
                              <p:par>
                                <p:cTn id="57" presetID="3" presetClass="mediacall" presetSubtype="0" fill="hold" nodeType="withEffect">
                                  <p:stCondLst>
                                    <p:cond delay="0"/>
                                  </p:stCondLst>
                                  <p:childTnLst>
                                    <p:cmd type="call" cmd="stop">
                                      <p:cBhvr>
                                        <p:cTn id="58" dur="1" fill="hold"/>
                                        <p:tgtEl>
                                          <p:spTgt spid="38"/>
                                        </p:tgtEl>
                                      </p:cBhvr>
                                    </p:cmd>
                                  </p:childTnLst>
                                </p:cTn>
                              </p:par>
                              <p:par>
                                <p:cTn id="59" presetID="19" presetClass="emph" presetSubtype="0" repeatCount="4000" fill="hold" grpId="1" nodeType="withEffect">
                                  <p:stCondLst>
                                    <p:cond delay="3000"/>
                                  </p:stCondLst>
                                  <p:childTnLst>
                                    <p:animClr clrSpc="rgb" dir="cw">
                                      <p:cBhvr override="childStyle">
                                        <p:cTn id="60" dur="500" fill="hold"/>
                                        <p:tgtEl>
                                          <p:spTgt spid="15"/>
                                        </p:tgtEl>
                                        <p:attrNameLst>
                                          <p:attrName>style.color</p:attrName>
                                        </p:attrNameLst>
                                      </p:cBhvr>
                                      <p:to>
                                        <a:srgbClr val="92D050"/>
                                      </p:to>
                                    </p:animClr>
                                    <p:animClr clrSpc="rgb" dir="cw">
                                      <p:cBhvr>
                                        <p:cTn id="61" dur="500" fill="hold"/>
                                        <p:tgtEl>
                                          <p:spTgt spid="15"/>
                                        </p:tgtEl>
                                        <p:attrNameLst>
                                          <p:attrName>fillcolor</p:attrName>
                                        </p:attrNameLst>
                                      </p:cBhvr>
                                      <p:to>
                                        <a:srgbClr val="92D050"/>
                                      </p:to>
                                    </p:animClr>
                                    <p:set>
                                      <p:cBhvr>
                                        <p:cTn id="62" dur="500" fill="hold"/>
                                        <p:tgtEl>
                                          <p:spTgt spid="15"/>
                                        </p:tgtEl>
                                        <p:attrNameLst>
                                          <p:attrName>fill.type</p:attrName>
                                        </p:attrNameLst>
                                      </p:cBhvr>
                                      <p:to>
                                        <p:strVal val="solid"/>
                                      </p:to>
                                    </p:set>
                                    <p:set>
                                      <p:cBhvr>
                                        <p:cTn id="63" dur="500" fill="hold"/>
                                        <p:tgtEl>
                                          <p:spTgt spid="15"/>
                                        </p:tgtEl>
                                        <p:attrNameLst>
                                          <p:attrName>fill.on</p:attrName>
                                        </p:attrNameLst>
                                      </p:cBhvr>
                                      <p:to>
                                        <p:strVal val="true"/>
                                      </p:to>
                                    </p:set>
                                  </p:childTnLst>
                                </p:cTn>
                              </p:par>
                              <p:par>
                                <p:cTn id="64" presetID="1" presetClass="mediacall" presetSubtype="0" fill="hold" nodeType="withEffect">
                                  <p:stCondLst>
                                    <p:cond delay="3000"/>
                                  </p:stCondLst>
                                  <p:childTnLst>
                                    <p:cmd type="call" cmd="playFrom(0.0)">
                                      <p:cBhvr>
                                        <p:cTn id="65" dur="7732" fill="hold"/>
                                        <p:tgtEl>
                                          <p:spTgt spid="40"/>
                                        </p:tgtEl>
                                      </p:cBhvr>
                                    </p:cmd>
                                  </p:childTnLst>
                                </p:cTn>
                              </p:par>
                              <p:par>
                                <p:cTn id="66" presetID="3" presetClass="mediacall" presetSubtype="0" fill="hold" nodeType="withEffect">
                                  <p:stCondLst>
                                    <p:cond delay="3000"/>
                                  </p:stCondLst>
                                  <p:childTnLst>
                                    <p:cmd type="call" cmd="stop">
                                      <p:cBhvr>
                                        <p:cTn id="67" dur="1" fill="hold"/>
                                        <p:tgtEl>
                                          <p:spTgt spid="39"/>
                                        </p:tgtEl>
                                      </p:cBhvr>
                                    </p:cmd>
                                  </p:childTnLst>
                                </p:cTn>
                              </p:par>
                              <p:par>
                                <p:cTn id="68" presetID="24" presetClass="emph" presetSubtype="0" fill="hold" grpId="2" nodeType="withEffect">
                                  <p:stCondLst>
                                    <p:cond delay="3000"/>
                                  </p:stCondLst>
                                  <p:childTnLst>
                                    <p:animClr clrSpc="hsl" dir="cw">
                                      <p:cBhvr override="childStyle">
                                        <p:cTn id="69" dur="500" fill="hold"/>
                                        <p:tgtEl>
                                          <p:spTgt spid="25"/>
                                        </p:tgtEl>
                                        <p:attrNameLst>
                                          <p:attrName>style.color</p:attrName>
                                        </p:attrNameLst>
                                      </p:cBhvr>
                                      <p:by>
                                        <p:hsl h="0" s="-12549" l="-25098"/>
                                      </p:by>
                                    </p:animClr>
                                    <p:animClr clrSpc="hsl" dir="cw">
                                      <p:cBhvr>
                                        <p:cTn id="70" dur="500" fill="hold"/>
                                        <p:tgtEl>
                                          <p:spTgt spid="25"/>
                                        </p:tgtEl>
                                        <p:attrNameLst>
                                          <p:attrName>fillcolor</p:attrName>
                                        </p:attrNameLst>
                                      </p:cBhvr>
                                      <p:by>
                                        <p:hsl h="0" s="-12549" l="-25098"/>
                                      </p:by>
                                    </p:animClr>
                                    <p:animClr clrSpc="hsl" dir="cw">
                                      <p:cBhvr>
                                        <p:cTn id="71" dur="500" fill="hold"/>
                                        <p:tgtEl>
                                          <p:spTgt spid="25"/>
                                        </p:tgtEl>
                                        <p:attrNameLst>
                                          <p:attrName>stroke.color</p:attrName>
                                        </p:attrNameLst>
                                      </p:cBhvr>
                                      <p:by>
                                        <p:hsl h="0" s="-12549" l="-25098"/>
                                      </p:by>
                                    </p:animClr>
                                    <p:set>
                                      <p:cBhvr>
                                        <p:cTn id="7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33"/>
                    </p:tgtEl>
                  </p:cond>
                </p:stCondLst>
                <p:endSync evt="end" delay="0">
                  <p:rtn val="all"/>
                </p:endSync>
                <p:childTnLst>
                  <p:par>
                    <p:cTn id="74" fill="hold">
                      <p:stCondLst>
                        <p:cond delay="0"/>
                      </p:stCondLst>
                      <p:childTnLst>
                        <p:par>
                          <p:cTn id="75" fill="hold">
                            <p:stCondLst>
                              <p:cond delay="0"/>
                            </p:stCondLst>
                            <p:childTnLst>
                              <p:par>
                                <p:cTn id="76" presetID="24" presetClass="emph" presetSubtype="0" fill="hold" grpId="1" nodeType="clickEffect">
                                  <p:stCondLst>
                                    <p:cond delay="0"/>
                                  </p:stCondLst>
                                  <p:childTnLst>
                                    <p:animClr clrSpc="hsl" dir="cw">
                                      <p:cBhvr override="childStyle">
                                        <p:cTn id="77" dur="500" fill="hold"/>
                                        <p:tgtEl>
                                          <p:spTgt spid="33"/>
                                        </p:tgtEl>
                                        <p:attrNameLst>
                                          <p:attrName>style.color</p:attrName>
                                        </p:attrNameLst>
                                      </p:cBhvr>
                                      <p:by>
                                        <p:hsl h="0" s="-12549" l="-25098"/>
                                      </p:by>
                                    </p:animClr>
                                    <p:animClr clrSpc="hsl" dir="cw">
                                      <p:cBhvr>
                                        <p:cTn id="78" dur="500" fill="hold"/>
                                        <p:tgtEl>
                                          <p:spTgt spid="33"/>
                                        </p:tgtEl>
                                        <p:attrNameLst>
                                          <p:attrName>fillcolor</p:attrName>
                                        </p:attrNameLst>
                                      </p:cBhvr>
                                      <p:by>
                                        <p:hsl h="0" s="-12549" l="-25098"/>
                                      </p:by>
                                    </p:animClr>
                                    <p:animClr clrSpc="hsl" dir="cw">
                                      <p:cBhvr>
                                        <p:cTn id="79" dur="500" fill="hold"/>
                                        <p:tgtEl>
                                          <p:spTgt spid="33"/>
                                        </p:tgtEl>
                                        <p:attrNameLst>
                                          <p:attrName>stroke.color</p:attrName>
                                        </p:attrNameLst>
                                      </p:cBhvr>
                                      <p:by>
                                        <p:hsl h="0" s="-12549" l="-25098"/>
                                      </p:by>
                                    </p:animClr>
                                    <p:set>
                                      <p:cBhvr>
                                        <p:cTn id="80" dur="500" fill="hold"/>
                                        <p:tgtEl>
                                          <p:spTgt spid="33"/>
                                        </p:tgtEl>
                                        <p:attrNameLst>
                                          <p:attrName>fill.type</p:attrName>
                                        </p:attrNameLst>
                                      </p:cBhvr>
                                      <p:to>
                                        <p:strVal val="solid"/>
                                      </p:to>
                                    </p:set>
                                  </p:childTnLst>
                                </p:cTn>
                              </p:par>
                              <p:par>
                                <p:cTn id="81" presetID="19" presetClass="emph" presetSubtype="0" fill="hold" grpId="0" nodeType="withEffect">
                                  <p:stCondLst>
                                    <p:cond delay="0"/>
                                  </p:stCondLst>
                                  <p:childTnLst>
                                    <p:animClr clrSpc="rgb" dir="cw">
                                      <p:cBhvr override="childStyle">
                                        <p:cTn id="82" dur="500" fill="hold"/>
                                        <p:tgtEl>
                                          <p:spTgt spid="31"/>
                                        </p:tgtEl>
                                        <p:attrNameLst>
                                          <p:attrName>style.color</p:attrName>
                                        </p:attrNameLst>
                                      </p:cBhvr>
                                      <p:to>
                                        <a:srgbClr val="FFC000"/>
                                      </p:to>
                                    </p:animClr>
                                    <p:animClr clrSpc="rgb" dir="cw">
                                      <p:cBhvr>
                                        <p:cTn id="83" dur="500" fill="hold"/>
                                        <p:tgtEl>
                                          <p:spTgt spid="31"/>
                                        </p:tgtEl>
                                        <p:attrNameLst>
                                          <p:attrName>fillcolor</p:attrName>
                                        </p:attrNameLst>
                                      </p:cBhvr>
                                      <p:to>
                                        <a:srgbClr val="FFC000"/>
                                      </p:to>
                                    </p:animClr>
                                    <p:set>
                                      <p:cBhvr>
                                        <p:cTn id="84" dur="500" fill="hold"/>
                                        <p:tgtEl>
                                          <p:spTgt spid="31"/>
                                        </p:tgtEl>
                                        <p:attrNameLst>
                                          <p:attrName>fill.type</p:attrName>
                                        </p:attrNameLst>
                                      </p:cBhvr>
                                      <p:to>
                                        <p:strVal val="solid"/>
                                      </p:to>
                                    </p:set>
                                    <p:set>
                                      <p:cBhvr>
                                        <p:cTn id="85" dur="500" fill="hold"/>
                                        <p:tgtEl>
                                          <p:spTgt spid="31"/>
                                        </p:tgtEl>
                                        <p:attrNameLst>
                                          <p:attrName>fill.on</p:attrName>
                                        </p:attrNameLst>
                                      </p:cBhvr>
                                      <p:to>
                                        <p:strVal val="true"/>
                                      </p:to>
                                    </p:set>
                                  </p:childTnLst>
                                </p:cTn>
                              </p:par>
                              <p:par>
                                <p:cTn id="86" presetID="1" presetClass="mediacall" presetSubtype="0" fill="hold" nodeType="withEffect">
                                  <p:stCondLst>
                                    <p:cond delay="0"/>
                                  </p:stCondLst>
                                  <p:childTnLst>
                                    <p:cmd type="call" cmd="playFrom(0.0)">
                                      <p:cBhvr>
                                        <p:cTn id="87" dur="20218" fill="hold"/>
                                        <p:tgtEl>
                                          <p:spTgt spid="39"/>
                                        </p:tgtEl>
                                      </p:cBhvr>
                                    </p:cmd>
                                  </p:childTnLst>
                                </p:cTn>
                              </p:par>
                              <p:par>
                                <p:cTn id="88" presetID="3" presetClass="mediacall" presetSubtype="0" fill="hold" nodeType="withEffect">
                                  <p:stCondLst>
                                    <p:cond delay="0"/>
                                  </p:stCondLst>
                                  <p:childTnLst>
                                    <p:cmd type="call" cmd="stop">
                                      <p:cBhvr>
                                        <p:cTn id="89" dur="1" fill="hold"/>
                                        <p:tgtEl>
                                          <p:spTgt spid="38"/>
                                        </p:tgtEl>
                                      </p:cBhvr>
                                    </p:cmd>
                                  </p:childTnLst>
                                </p:cTn>
                              </p:par>
                              <p:par>
                                <p:cTn id="90" presetID="19" presetClass="emph" presetSubtype="0" fill="hold" grpId="1" nodeType="withEffect">
                                  <p:stCondLst>
                                    <p:cond delay="3000"/>
                                  </p:stCondLst>
                                  <p:childTnLst>
                                    <p:animClr clrSpc="rgb" dir="cw">
                                      <p:cBhvr override="childStyle">
                                        <p:cTn id="91" dur="500" fill="hold"/>
                                        <p:tgtEl>
                                          <p:spTgt spid="31"/>
                                        </p:tgtEl>
                                        <p:attrNameLst>
                                          <p:attrName>style.color</p:attrName>
                                        </p:attrNameLst>
                                      </p:cBhvr>
                                      <p:to>
                                        <a:srgbClr val="FF0000"/>
                                      </p:to>
                                    </p:animClr>
                                    <p:animClr clrSpc="rgb" dir="cw">
                                      <p:cBhvr>
                                        <p:cTn id="92" dur="500" fill="hold"/>
                                        <p:tgtEl>
                                          <p:spTgt spid="31"/>
                                        </p:tgtEl>
                                        <p:attrNameLst>
                                          <p:attrName>fillcolor</p:attrName>
                                        </p:attrNameLst>
                                      </p:cBhvr>
                                      <p:to>
                                        <a:srgbClr val="FF0000"/>
                                      </p:to>
                                    </p:animClr>
                                    <p:set>
                                      <p:cBhvr>
                                        <p:cTn id="93" dur="500" fill="hold"/>
                                        <p:tgtEl>
                                          <p:spTgt spid="31"/>
                                        </p:tgtEl>
                                        <p:attrNameLst>
                                          <p:attrName>fill.type</p:attrName>
                                        </p:attrNameLst>
                                      </p:cBhvr>
                                      <p:to>
                                        <p:strVal val="solid"/>
                                      </p:to>
                                    </p:set>
                                    <p:set>
                                      <p:cBhvr>
                                        <p:cTn id="94" dur="500" fill="hold"/>
                                        <p:tgtEl>
                                          <p:spTgt spid="31"/>
                                        </p:tgtEl>
                                        <p:attrNameLst>
                                          <p:attrName>fill.on</p:attrName>
                                        </p:attrNameLst>
                                      </p:cBhvr>
                                      <p:to>
                                        <p:strVal val="true"/>
                                      </p:to>
                                    </p:set>
                                  </p:childTnLst>
                                </p:cTn>
                              </p:par>
                              <p:par>
                                <p:cTn id="95" presetID="19" presetClass="emph" presetSubtype="0" repeatCount="4000" fill="hold" grpId="2" nodeType="withEffect">
                                  <p:stCondLst>
                                    <p:cond delay="3000"/>
                                  </p:stCondLst>
                                  <p:childTnLst>
                                    <p:animClr clrSpc="rgb" dir="cw">
                                      <p:cBhvr override="childStyle">
                                        <p:cTn id="96" dur="500" fill="hold"/>
                                        <p:tgtEl>
                                          <p:spTgt spid="15"/>
                                        </p:tgtEl>
                                        <p:attrNameLst>
                                          <p:attrName>style.color</p:attrName>
                                        </p:attrNameLst>
                                      </p:cBhvr>
                                      <p:to>
                                        <a:srgbClr val="92D050"/>
                                      </p:to>
                                    </p:animClr>
                                    <p:animClr clrSpc="rgb" dir="cw">
                                      <p:cBhvr>
                                        <p:cTn id="97" dur="500" fill="hold"/>
                                        <p:tgtEl>
                                          <p:spTgt spid="15"/>
                                        </p:tgtEl>
                                        <p:attrNameLst>
                                          <p:attrName>fillcolor</p:attrName>
                                        </p:attrNameLst>
                                      </p:cBhvr>
                                      <p:to>
                                        <a:srgbClr val="92D050"/>
                                      </p:to>
                                    </p:animClr>
                                    <p:set>
                                      <p:cBhvr>
                                        <p:cTn id="98" dur="500" fill="hold"/>
                                        <p:tgtEl>
                                          <p:spTgt spid="15"/>
                                        </p:tgtEl>
                                        <p:attrNameLst>
                                          <p:attrName>fill.type</p:attrName>
                                        </p:attrNameLst>
                                      </p:cBhvr>
                                      <p:to>
                                        <p:strVal val="solid"/>
                                      </p:to>
                                    </p:set>
                                    <p:set>
                                      <p:cBhvr>
                                        <p:cTn id="99" dur="500" fill="hold"/>
                                        <p:tgtEl>
                                          <p:spTgt spid="15"/>
                                        </p:tgtEl>
                                        <p:attrNameLst>
                                          <p:attrName>fill.on</p:attrName>
                                        </p:attrNameLst>
                                      </p:cBhvr>
                                      <p:to>
                                        <p:strVal val="true"/>
                                      </p:to>
                                    </p:set>
                                  </p:childTnLst>
                                </p:cTn>
                              </p:par>
                              <p:par>
                                <p:cTn id="100" presetID="1" presetClass="mediacall" presetSubtype="0" fill="hold" nodeType="withEffect">
                                  <p:stCondLst>
                                    <p:cond delay="3000"/>
                                  </p:stCondLst>
                                  <p:childTnLst>
                                    <p:cmd type="call" cmd="playFrom(0.0)">
                                      <p:cBhvr>
                                        <p:cTn id="101" dur="5903" fill="hold"/>
                                        <p:tgtEl>
                                          <p:spTgt spid="41"/>
                                        </p:tgtEl>
                                      </p:cBhvr>
                                    </p:cmd>
                                  </p:childTnLst>
                                </p:cTn>
                              </p:par>
                              <p:par>
                                <p:cTn id="102" presetID="3" presetClass="mediacall" presetSubtype="0" fill="hold" nodeType="withEffect">
                                  <p:stCondLst>
                                    <p:cond delay="3000"/>
                                  </p:stCondLst>
                                  <p:childTnLst>
                                    <p:cmd type="call" cmd="stop">
                                      <p:cBhvr>
                                        <p:cTn id="103" dur="1" fill="hold"/>
                                        <p:tgtEl>
                                          <p:spTgt spid="39"/>
                                        </p:tgtEl>
                                      </p:cBhvr>
                                    </p:cmd>
                                  </p:childTnLst>
                                </p:cTn>
                              </p:par>
                              <p:par>
                                <p:cTn id="104" presetID="30" presetClass="emph" presetSubtype="0" fill="hold" grpId="2" nodeType="withEffect">
                                  <p:stCondLst>
                                    <p:cond delay="3000"/>
                                  </p:stCondLst>
                                  <p:childTnLst>
                                    <p:animClr clrSpc="hsl" dir="cw">
                                      <p:cBhvr override="childStyle">
                                        <p:cTn id="105" dur="500" fill="hold"/>
                                        <p:tgtEl>
                                          <p:spTgt spid="33"/>
                                        </p:tgtEl>
                                        <p:attrNameLst>
                                          <p:attrName>style.color</p:attrName>
                                        </p:attrNameLst>
                                      </p:cBhvr>
                                      <p:by>
                                        <p:hsl h="0" s="12549" l="25098"/>
                                      </p:by>
                                    </p:animClr>
                                    <p:animClr clrSpc="hsl" dir="cw">
                                      <p:cBhvr>
                                        <p:cTn id="106" dur="500" fill="hold"/>
                                        <p:tgtEl>
                                          <p:spTgt spid="33"/>
                                        </p:tgtEl>
                                        <p:attrNameLst>
                                          <p:attrName>fillcolor</p:attrName>
                                        </p:attrNameLst>
                                      </p:cBhvr>
                                      <p:by>
                                        <p:hsl h="0" s="12549" l="25098"/>
                                      </p:by>
                                    </p:animClr>
                                    <p:animClr clrSpc="hsl" dir="cw">
                                      <p:cBhvr>
                                        <p:cTn id="107" dur="500" fill="hold"/>
                                        <p:tgtEl>
                                          <p:spTgt spid="33"/>
                                        </p:tgtEl>
                                        <p:attrNameLst>
                                          <p:attrName>stroke.color</p:attrName>
                                        </p:attrNameLst>
                                      </p:cBhvr>
                                      <p:by>
                                        <p:hsl h="0" s="12549" l="25098"/>
                                      </p:by>
                                    </p:animClr>
                                    <p:set>
                                      <p:cBhvr>
                                        <p:cTn id="108" dur="500" fill="hold"/>
                                        <p:tgtEl>
                                          <p:spTgt spid="33"/>
                                        </p:tgtEl>
                                        <p:attrNameLst>
                                          <p:attrName>fill.type</p:attrName>
                                        </p:attrNameLst>
                                      </p:cBhvr>
                                      <p:to>
                                        <p:strVal val="solid"/>
                                      </p:to>
                                    </p:set>
                                  </p:childTnLst>
                                </p:cTn>
                              </p:par>
                              <p:par>
                                <p:cTn id="109" presetID="24" presetClass="emph" presetSubtype="0" fill="hold" grpId="3" nodeType="withEffect">
                                  <p:stCondLst>
                                    <p:cond delay="3000"/>
                                  </p:stCondLst>
                                  <p:childTnLst>
                                    <p:animClr clrSpc="hsl" dir="cw">
                                      <p:cBhvr override="childStyle">
                                        <p:cTn id="110" dur="500" fill="hold"/>
                                        <p:tgtEl>
                                          <p:spTgt spid="25"/>
                                        </p:tgtEl>
                                        <p:attrNameLst>
                                          <p:attrName>style.color</p:attrName>
                                        </p:attrNameLst>
                                      </p:cBhvr>
                                      <p:by>
                                        <p:hsl h="0" s="-12549" l="-25098"/>
                                      </p:by>
                                    </p:animClr>
                                    <p:animClr clrSpc="hsl" dir="cw">
                                      <p:cBhvr>
                                        <p:cTn id="111" dur="500" fill="hold"/>
                                        <p:tgtEl>
                                          <p:spTgt spid="25"/>
                                        </p:tgtEl>
                                        <p:attrNameLst>
                                          <p:attrName>fillcolor</p:attrName>
                                        </p:attrNameLst>
                                      </p:cBhvr>
                                      <p:by>
                                        <p:hsl h="0" s="-12549" l="-25098"/>
                                      </p:by>
                                    </p:animClr>
                                    <p:animClr clrSpc="hsl" dir="cw">
                                      <p:cBhvr>
                                        <p:cTn id="112" dur="500" fill="hold"/>
                                        <p:tgtEl>
                                          <p:spTgt spid="25"/>
                                        </p:tgtEl>
                                        <p:attrNameLst>
                                          <p:attrName>stroke.color</p:attrName>
                                        </p:attrNameLst>
                                      </p:cBhvr>
                                      <p:by>
                                        <p:hsl h="0" s="-12549" l="-25098"/>
                                      </p:by>
                                    </p:animClr>
                                    <p:set>
                                      <p:cBhvr>
                                        <p:cTn id="11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14" restart="whenNotActive" fill="hold" evtFilter="cancelBubble" nodeType="interactiveSeq">
                <p:stCondLst>
                  <p:cond evt="onClick" delay="0">
                    <p:tgtEl>
                      <p:spTgt spid="27"/>
                    </p:tgtEl>
                  </p:cond>
                </p:stCondLst>
                <p:endSync evt="end" delay="0">
                  <p:rtn val="all"/>
                </p:endSync>
                <p:childTnLst>
                  <p:par>
                    <p:cTn id="115" fill="hold">
                      <p:stCondLst>
                        <p:cond delay="0"/>
                      </p:stCondLst>
                      <p:childTnLst>
                        <p:par>
                          <p:cTn id="116" fill="hold">
                            <p:stCondLst>
                              <p:cond delay="0"/>
                            </p:stCondLst>
                            <p:childTnLst>
                              <p:par>
                                <p:cTn id="117" presetID="24" presetClass="emph" presetSubtype="0" fill="hold" grpId="1" nodeType="clickEffect">
                                  <p:stCondLst>
                                    <p:cond delay="0"/>
                                  </p:stCondLst>
                                  <p:childTnLst>
                                    <p:animClr clrSpc="hsl" dir="cw">
                                      <p:cBhvr override="childStyle">
                                        <p:cTn id="118" dur="500" fill="hold"/>
                                        <p:tgtEl>
                                          <p:spTgt spid="27"/>
                                        </p:tgtEl>
                                        <p:attrNameLst>
                                          <p:attrName>style.color</p:attrName>
                                        </p:attrNameLst>
                                      </p:cBhvr>
                                      <p:by>
                                        <p:hsl h="0" s="-12549" l="-25098"/>
                                      </p:by>
                                    </p:animClr>
                                    <p:animClr clrSpc="hsl" dir="cw">
                                      <p:cBhvr>
                                        <p:cTn id="119" dur="500" fill="hold"/>
                                        <p:tgtEl>
                                          <p:spTgt spid="27"/>
                                        </p:tgtEl>
                                        <p:attrNameLst>
                                          <p:attrName>fillcolor</p:attrName>
                                        </p:attrNameLst>
                                      </p:cBhvr>
                                      <p:by>
                                        <p:hsl h="0" s="-12549" l="-25098"/>
                                      </p:by>
                                    </p:animClr>
                                    <p:animClr clrSpc="hsl" dir="cw">
                                      <p:cBhvr>
                                        <p:cTn id="120" dur="500" fill="hold"/>
                                        <p:tgtEl>
                                          <p:spTgt spid="27"/>
                                        </p:tgtEl>
                                        <p:attrNameLst>
                                          <p:attrName>stroke.color</p:attrName>
                                        </p:attrNameLst>
                                      </p:cBhvr>
                                      <p:by>
                                        <p:hsl h="0" s="-12549" l="-25098"/>
                                      </p:by>
                                    </p:animClr>
                                    <p:set>
                                      <p:cBhvr>
                                        <p:cTn id="121" dur="500" fill="hold"/>
                                        <p:tgtEl>
                                          <p:spTgt spid="27"/>
                                        </p:tgtEl>
                                        <p:attrNameLst>
                                          <p:attrName>fill.type</p:attrName>
                                        </p:attrNameLst>
                                      </p:cBhvr>
                                      <p:to>
                                        <p:strVal val="solid"/>
                                      </p:to>
                                    </p:set>
                                  </p:childTnLst>
                                </p:cTn>
                              </p:par>
                              <p:par>
                                <p:cTn id="122" presetID="19" presetClass="emph" presetSubtype="0" fill="hold" grpId="0" nodeType="withEffect">
                                  <p:stCondLst>
                                    <p:cond delay="0"/>
                                  </p:stCondLst>
                                  <p:childTnLst>
                                    <p:animClr clrSpc="rgb" dir="cw">
                                      <p:cBhvr override="childStyle">
                                        <p:cTn id="123" dur="500" fill="hold"/>
                                        <p:tgtEl>
                                          <p:spTgt spid="16"/>
                                        </p:tgtEl>
                                        <p:attrNameLst>
                                          <p:attrName>style.color</p:attrName>
                                        </p:attrNameLst>
                                      </p:cBhvr>
                                      <p:to>
                                        <a:srgbClr val="FFC000"/>
                                      </p:to>
                                    </p:animClr>
                                    <p:animClr clrSpc="rgb" dir="cw">
                                      <p:cBhvr>
                                        <p:cTn id="124" dur="500" fill="hold"/>
                                        <p:tgtEl>
                                          <p:spTgt spid="16"/>
                                        </p:tgtEl>
                                        <p:attrNameLst>
                                          <p:attrName>fillcolor</p:attrName>
                                        </p:attrNameLst>
                                      </p:cBhvr>
                                      <p:to>
                                        <a:srgbClr val="FFC000"/>
                                      </p:to>
                                    </p:animClr>
                                    <p:set>
                                      <p:cBhvr>
                                        <p:cTn id="125" dur="500" fill="hold"/>
                                        <p:tgtEl>
                                          <p:spTgt spid="16"/>
                                        </p:tgtEl>
                                        <p:attrNameLst>
                                          <p:attrName>fill.type</p:attrName>
                                        </p:attrNameLst>
                                      </p:cBhvr>
                                      <p:to>
                                        <p:strVal val="solid"/>
                                      </p:to>
                                    </p:set>
                                    <p:set>
                                      <p:cBhvr>
                                        <p:cTn id="126" dur="500" fill="hold"/>
                                        <p:tgtEl>
                                          <p:spTgt spid="16"/>
                                        </p:tgtEl>
                                        <p:attrNameLst>
                                          <p:attrName>fill.on</p:attrName>
                                        </p:attrNameLst>
                                      </p:cBhvr>
                                      <p:to>
                                        <p:strVal val="true"/>
                                      </p:to>
                                    </p:set>
                                  </p:childTnLst>
                                </p:cTn>
                              </p:par>
                              <p:par>
                                <p:cTn id="127" presetID="1" presetClass="mediacall" presetSubtype="0" fill="hold" nodeType="withEffect">
                                  <p:stCondLst>
                                    <p:cond delay="0"/>
                                  </p:stCondLst>
                                  <p:childTnLst>
                                    <p:cmd type="call" cmd="playFrom(0.0)">
                                      <p:cBhvr>
                                        <p:cTn id="128" dur="20218" fill="hold"/>
                                        <p:tgtEl>
                                          <p:spTgt spid="39"/>
                                        </p:tgtEl>
                                      </p:cBhvr>
                                    </p:cmd>
                                  </p:childTnLst>
                                </p:cTn>
                              </p:par>
                              <p:par>
                                <p:cTn id="129" presetID="3" presetClass="mediacall" presetSubtype="0" fill="hold" nodeType="withEffect">
                                  <p:stCondLst>
                                    <p:cond delay="0"/>
                                  </p:stCondLst>
                                  <p:childTnLst>
                                    <p:cmd type="call" cmd="stop">
                                      <p:cBhvr>
                                        <p:cTn id="130" dur="1" fill="hold"/>
                                        <p:tgtEl>
                                          <p:spTgt spid="38"/>
                                        </p:tgtEl>
                                      </p:cBhvr>
                                    </p:cmd>
                                  </p:childTnLst>
                                </p:cTn>
                              </p:par>
                              <p:par>
                                <p:cTn id="131" presetID="19" presetClass="emph" presetSubtype="0" fill="hold" grpId="1" nodeType="withEffect">
                                  <p:stCondLst>
                                    <p:cond delay="3500"/>
                                  </p:stCondLst>
                                  <p:childTnLst>
                                    <p:animClr clrSpc="rgb" dir="cw">
                                      <p:cBhvr override="childStyle">
                                        <p:cTn id="132" dur="500" fill="hold"/>
                                        <p:tgtEl>
                                          <p:spTgt spid="16"/>
                                        </p:tgtEl>
                                        <p:attrNameLst>
                                          <p:attrName>style.color</p:attrName>
                                        </p:attrNameLst>
                                      </p:cBhvr>
                                      <p:to>
                                        <a:srgbClr val="FF0000"/>
                                      </p:to>
                                    </p:animClr>
                                    <p:animClr clrSpc="rgb" dir="cw">
                                      <p:cBhvr>
                                        <p:cTn id="133" dur="500" fill="hold"/>
                                        <p:tgtEl>
                                          <p:spTgt spid="16"/>
                                        </p:tgtEl>
                                        <p:attrNameLst>
                                          <p:attrName>fillcolor</p:attrName>
                                        </p:attrNameLst>
                                      </p:cBhvr>
                                      <p:to>
                                        <a:srgbClr val="FF0000"/>
                                      </p:to>
                                    </p:animClr>
                                    <p:set>
                                      <p:cBhvr>
                                        <p:cTn id="134" dur="500" fill="hold"/>
                                        <p:tgtEl>
                                          <p:spTgt spid="16"/>
                                        </p:tgtEl>
                                        <p:attrNameLst>
                                          <p:attrName>fill.type</p:attrName>
                                        </p:attrNameLst>
                                      </p:cBhvr>
                                      <p:to>
                                        <p:strVal val="solid"/>
                                      </p:to>
                                    </p:set>
                                    <p:set>
                                      <p:cBhvr>
                                        <p:cTn id="135" dur="500" fill="hold"/>
                                        <p:tgtEl>
                                          <p:spTgt spid="16"/>
                                        </p:tgtEl>
                                        <p:attrNameLst>
                                          <p:attrName>fill.on</p:attrName>
                                        </p:attrNameLst>
                                      </p:cBhvr>
                                      <p:to>
                                        <p:strVal val="true"/>
                                      </p:to>
                                    </p:set>
                                  </p:childTnLst>
                                </p:cTn>
                              </p:par>
                              <p:par>
                                <p:cTn id="136" presetID="19" presetClass="emph" presetSubtype="0" repeatCount="4000" fill="hold" grpId="3" nodeType="withEffect">
                                  <p:stCondLst>
                                    <p:cond delay="3500"/>
                                  </p:stCondLst>
                                  <p:childTnLst>
                                    <p:animClr clrSpc="rgb" dir="cw">
                                      <p:cBhvr override="childStyle">
                                        <p:cTn id="137" dur="500" fill="hold"/>
                                        <p:tgtEl>
                                          <p:spTgt spid="15"/>
                                        </p:tgtEl>
                                        <p:attrNameLst>
                                          <p:attrName>style.color</p:attrName>
                                        </p:attrNameLst>
                                      </p:cBhvr>
                                      <p:to>
                                        <a:srgbClr val="92D050"/>
                                      </p:to>
                                    </p:animClr>
                                    <p:animClr clrSpc="rgb" dir="cw">
                                      <p:cBhvr>
                                        <p:cTn id="138" dur="500" fill="hold"/>
                                        <p:tgtEl>
                                          <p:spTgt spid="15"/>
                                        </p:tgtEl>
                                        <p:attrNameLst>
                                          <p:attrName>fillcolor</p:attrName>
                                        </p:attrNameLst>
                                      </p:cBhvr>
                                      <p:to>
                                        <a:srgbClr val="92D050"/>
                                      </p:to>
                                    </p:animClr>
                                    <p:set>
                                      <p:cBhvr>
                                        <p:cTn id="139" dur="500" fill="hold"/>
                                        <p:tgtEl>
                                          <p:spTgt spid="15"/>
                                        </p:tgtEl>
                                        <p:attrNameLst>
                                          <p:attrName>fill.type</p:attrName>
                                        </p:attrNameLst>
                                      </p:cBhvr>
                                      <p:to>
                                        <p:strVal val="solid"/>
                                      </p:to>
                                    </p:set>
                                    <p:set>
                                      <p:cBhvr>
                                        <p:cTn id="140" dur="500" fill="hold"/>
                                        <p:tgtEl>
                                          <p:spTgt spid="15"/>
                                        </p:tgtEl>
                                        <p:attrNameLst>
                                          <p:attrName>fill.on</p:attrName>
                                        </p:attrNameLst>
                                      </p:cBhvr>
                                      <p:to>
                                        <p:strVal val="true"/>
                                      </p:to>
                                    </p:set>
                                  </p:childTnLst>
                                </p:cTn>
                              </p:par>
                              <p:par>
                                <p:cTn id="141" presetID="1" presetClass="mediacall" presetSubtype="0" fill="hold" nodeType="withEffect">
                                  <p:stCondLst>
                                    <p:cond delay="3500"/>
                                  </p:stCondLst>
                                  <p:childTnLst>
                                    <p:cmd type="call" cmd="playFrom(0.0)">
                                      <p:cBhvr>
                                        <p:cTn id="142" dur="5903" fill="hold"/>
                                        <p:tgtEl>
                                          <p:spTgt spid="41"/>
                                        </p:tgtEl>
                                      </p:cBhvr>
                                    </p:cmd>
                                  </p:childTnLst>
                                </p:cTn>
                              </p:par>
                              <p:par>
                                <p:cTn id="143" presetID="3" presetClass="mediacall" presetSubtype="0" fill="hold" nodeType="withEffect">
                                  <p:stCondLst>
                                    <p:cond delay="3500"/>
                                  </p:stCondLst>
                                  <p:childTnLst>
                                    <p:cmd type="call" cmd="stop">
                                      <p:cBhvr>
                                        <p:cTn id="144" dur="1" fill="hold"/>
                                        <p:tgtEl>
                                          <p:spTgt spid="39"/>
                                        </p:tgtEl>
                                      </p:cBhvr>
                                    </p:cmd>
                                  </p:childTnLst>
                                </p:cTn>
                              </p:par>
                              <p:par>
                                <p:cTn id="145" presetID="30" presetClass="emph" presetSubtype="0" fill="hold" grpId="2" nodeType="withEffect">
                                  <p:stCondLst>
                                    <p:cond delay="3500"/>
                                  </p:stCondLst>
                                  <p:childTnLst>
                                    <p:animClr clrSpc="hsl" dir="cw">
                                      <p:cBhvr override="childStyle">
                                        <p:cTn id="146" dur="500" fill="hold"/>
                                        <p:tgtEl>
                                          <p:spTgt spid="27"/>
                                        </p:tgtEl>
                                        <p:attrNameLst>
                                          <p:attrName>style.color</p:attrName>
                                        </p:attrNameLst>
                                      </p:cBhvr>
                                      <p:by>
                                        <p:hsl h="0" s="12549" l="25098"/>
                                      </p:by>
                                    </p:animClr>
                                    <p:animClr clrSpc="hsl" dir="cw">
                                      <p:cBhvr>
                                        <p:cTn id="147" dur="500" fill="hold"/>
                                        <p:tgtEl>
                                          <p:spTgt spid="27"/>
                                        </p:tgtEl>
                                        <p:attrNameLst>
                                          <p:attrName>fillcolor</p:attrName>
                                        </p:attrNameLst>
                                      </p:cBhvr>
                                      <p:by>
                                        <p:hsl h="0" s="12549" l="25098"/>
                                      </p:by>
                                    </p:animClr>
                                    <p:animClr clrSpc="hsl" dir="cw">
                                      <p:cBhvr>
                                        <p:cTn id="148" dur="500" fill="hold"/>
                                        <p:tgtEl>
                                          <p:spTgt spid="27"/>
                                        </p:tgtEl>
                                        <p:attrNameLst>
                                          <p:attrName>stroke.color</p:attrName>
                                        </p:attrNameLst>
                                      </p:cBhvr>
                                      <p:by>
                                        <p:hsl h="0" s="12549" l="25098"/>
                                      </p:by>
                                    </p:animClr>
                                    <p:set>
                                      <p:cBhvr>
                                        <p:cTn id="149" dur="500" fill="hold"/>
                                        <p:tgtEl>
                                          <p:spTgt spid="27"/>
                                        </p:tgtEl>
                                        <p:attrNameLst>
                                          <p:attrName>fill.type</p:attrName>
                                        </p:attrNameLst>
                                      </p:cBhvr>
                                      <p:to>
                                        <p:strVal val="solid"/>
                                      </p:to>
                                    </p:set>
                                  </p:childTnLst>
                                </p:cTn>
                              </p:par>
                              <p:par>
                                <p:cTn id="150" presetID="24" presetClass="emph" presetSubtype="0" fill="hold" grpId="4" nodeType="withEffect">
                                  <p:stCondLst>
                                    <p:cond delay="3500"/>
                                  </p:stCondLst>
                                  <p:childTnLst>
                                    <p:animClr clrSpc="hsl" dir="cw">
                                      <p:cBhvr override="childStyle">
                                        <p:cTn id="151" dur="500" fill="hold"/>
                                        <p:tgtEl>
                                          <p:spTgt spid="25"/>
                                        </p:tgtEl>
                                        <p:attrNameLst>
                                          <p:attrName>style.color</p:attrName>
                                        </p:attrNameLst>
                                      </p:cBhvr>
                                      <p:by>
                                        <p:hsl h="0" s="-12549" l="-25098"/>
                                      </p:by>
                                    </p:animClr>
                                    <p:animClr clrSpc="hsl" dir="cw">
                                      <p:cBhvr>
                                        <p:cTn id="152" dur="500" fill="hold"/>
                                        <p:tgtEl>
                                          <p:spTgt spid="25"/>
                                        </p:tgtEl>
                                        <p:attrNameLst>
                                          <p:attrName>fillcolor</p:attrName>
                                        </p:attrNameLst>
                                      </p:cBhvr>
                                      <p:by>
                                        <p:hsl h="0" s="-12549" l="-25098"/>
                                      </p:by>
                                    </p:animClr>
                                    <p:animClr clrSpc="hsl" dir="cw">
                                      <p:cBhvr>
                                        <p:cTn id="153" dur="500" fill="hold"/>
                                        <p:tgtEl>
                                          <p:spTgt spid="25"/>
                                        </p:tgtEl>
                                        <p:attrNameLst>
                                          <p:attrName>stroke.color</p:attrName>
                                        </p:attrNameLst>
                                      </p:cBhvr>
                                      <p:by>
                                        <p:hsl h="0" s="-12549" l="-25098"/>
                                      </p:by>
                                    </p:animClr>
                                    <p:set>
                                      <p:cBhvr>
                                        <p:cTn id="15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55" restart="whenNotActive" fill="hold" evtFilter="cancelBubble" nodeType="interactiveSeq">
                <p:stCondLst>
                  <p:cond evt="onClick" delay="0">
                    <p:tgtEl>
                      <p:spTgt spid="34"/>
                    </p:tgtEl>
                  </p:cond>
                </p:stCondLst>
                <p:endSync evt="end" delay="0">
                  <p:rtn val="all"/>
                </p:endSync>
                <p:childTnLst>
                  <p:par>
                    <p:cTn id="156" fill="hold">
                      <p:stCondLst>
                        <p:cond delay="0"/>
                      </p:stCondLst>
                      <p:childTnLst>
                        <p:par>
                          <p:cTn id="157" fill="hold">
                            <p:stCondLst>
                              <p:cond delay="0"/>
                            </p:stCondLst>
                            <p:childTnLst>
                              <p:par>
                                <p:cTn id="158" presetID="24" presetClass="emph" presetSubtype="0" fill="hold" grpId="1" nodeType="clickEffect">
                                  <p:stCondLst>
                                    <p:cond delay="0"/>
                                  </p:stCondLst>
                                  <p:childTnLst>
                                    <p:animClr clrSpc="hsl" dir="cw">
                                      <p:cBhvr override="childStyle">
                                        <p:cTn id="159" dur="500" fill="hold"/>
                                        <p:tgtEl>
                                          <p:spTgt spid="34"/>
                                        </p:tgtEl>
                                        <p:attrNameLst>
                                          <p:attrName>style.color</p:attrName>
                                        </p:attrNameLst>
                                      </p:cBhvr>
                                      <p:by>
                                        <p:hsl h="0" s="-12549" l="-25098"/>
                                      </p:by>
                                    </p:animClr>
                                    <p:animClr clrSpc="hsl" dir="cw">
                                      <p:cBhvr>
                                        <p:cTn id="160" dur="500" fill="hold"/>
                                        <p:tgtEl>
                                          <p:spTgt spid="34"/>
                                        </p:tgtEl>
                                        <p:attrNameLst>
                                          <p:attrName>fillcolor</p:attrName>
                                        </p:attrNameLst>
                                      </p:cBhvr>
                                      <p:by>
                                        <p:hsl h="0" s="-12549" l="-25098"/>
                                      </p:by>
                                    </p:animClr>
                                    <p:animClr clrSpc="hsl" dir="cw">
                                      <p:cBhvr>
                                        <p:cTn id="161" dur="500" fill="hold"/>
                                        <p:tgtEl>
                                          <p:spTgt spid="34"/>
                                        </p:tgtEl>
                                        <p:attrNameLst>
                                          <p:attrName>stroke.color</p:attrName>
                                        </p:attrNameLst>
                                      </p:cBhvr>
                                      <p:by>
                                        <p:hsl h="0" s="-12549" l="-25098"/>
                                      </p:by>
                                    </p:animClr>
                                    <p:set>
                                      <p:cBhvr>
                                        <p:cTn id="162" dur="500" fill="hold"/>
                                        <p:tgtEl>
                                          <p:spTgt spid="34"/>
                                        </p:tgtEl>
                                        <p:attrNameLst>
                                          <p:attrName>fill.type</p:attrName>
                                        </p:attrNameLst>
                                      </p:cBhvr>
                                      <p:to>
                                        <p:strVal val="solid"/>
                                      </p:to>
                                    </p:set>
                                  </p:childTnLst>
                                </p:cTn>
                              </p:par>
                              <p:par>
                                <p:cTn id="163" presetID="19" presetClass="emph" presetSubtype="0" fill="hold" grpId="0" nodeType="withEffect">
                                  <p:stCondLst>
                                    <p:cond delay="0"/>
                                  </p:stCondLst>
                                  <p:childTnLst>
                                    <p:animClr clrSpc="rgb" dir="cw">
                                      <p:cBhvr override="childStyle">
                                        <p:cTn id="164" dur="500" fill="hold"/>
                                        <p:tgtEl>
                                          <p:spTgt spid="32"/>
                                        </p:tgtEl>
                                        <p:attrNameLst>
                                          <p:attrName>style.color</p:attrName>
                                        </p:attrNameLst>
                                      </p:cBhvr>
                                      <p:to>
                                        <a:schemeClr val="accent2"/>
                                      </p:to>
                                    </p:animClr>
                                    <p:animClr clrSpc="rgb" dir="cw">
                                      <p:cBhvr>
                                        <p:cTn id="165" dur="500" fill="hold"/>
                                        <p:tgtEl>
                                          <p:spTgt spid="32"/>
                                        </p:tgtEl>
                                        <p:attrNameLst>
                                          <p:attrName>fillcolor</p:attrName>
                                        </p:attrNameLst>
                                      </p:cBhvr>
                                      <p:to>
                                        <a:schemeClr val="accent2"/>
                                      </p:to>
                                    </p:animClr>
                                    <p:set>
                                      <p:cBhvr>
                                        <p:cTn id="166" dur="500" fill="hold"/>
                                        <p:tgtEl>
                                          <p:spTgt spid="32"/>
                                        </p:tgtEl>
                                        <p:attrNameLst>
                                          <p:attrName>fill.type</p:attrName>
                                        </p:attrNameLst>
                                      </p:cBhvr>
                                      <p:to>
                                        <p:strVal val="solid"/>
                                      </p:to>
                                    </p:set>
                                    <p:set>
                                      <p:cBhvr>
                                        <p:cTn id="167" dur="500" fill="hold"/>
                                        <p:tgtEl>
                                          <p:spTgt spid="32"/>
                                        </p:tgtEl>
                                        <p:attrNameLst>
                                          <p:attrName>fill.on</p:attrName>
                                        </p:attrNameLst>
                                      </p:cBhvr>
                                      <p:to>
                                        <p:strVal val="true"/>
                                      </p:to>
                                    </p:set>
                                  </p:childTnLst>
                                </p:cTn>
                              </p:par>
                              <p:par>
                                <p:cTn id="168" presetID="1" presetClass="mediacall" presetSubtype="0" fill="hold" nodeType="withEffect">
                                  <p:stCondLst>
                                    <p:cond delay="0"/>
                                  </p:stCondLst>
                                  <p:childTnLst>
                                    <p:cmd type="call" cmd="playFrom(0.0)">
                                      <p:cBhvr>
                                        <p:cTn id="169" dur="20218" fill="hold"/>
                                        <p:tgtEl>
                                          <p:spTgt spid="39"/>
                                        </p:tgtEl>
                                      </p:cBhvr>
                                    </p:cmd>
                                  </p:childTnLst>
                                </p:cTn>
                              </p:par>
                              <p:par>
                                <p:cTn id="170" presetID="3" presetClass="mediacall" presetSubtype="0" fill="hold" nodeType="withEffect">
                                  <p:stCondLst>
                                    <p:cond delay="0"/>
                                  </p:stCondLst>
                                  <p:childTnLst>
                                    <p:cmd type="call" cmd="stop">
                                      <p:cBhvr>
                                        <p:cTn id="171" dur="1" fill="hold"/>
                                        <p:tgtEl>
                                          <p:spTgt spid="38"/>
                                        </p:tgtEl>
                                      </p:cBhvr>
                                    </p:cmd>
                                  </p:childTnLst>
                                </p:cTn>
                              </p:par>
                              <p:par>
                                <p:cTn id="172" presetID="19" presetClass="emph" presetSubtype="0" fill="hold" grpId="1" nodeType="withEffect">
                                  <p:stCondLst>
                                    <p:cond delay="3000"/>
                                  </p:stCondLst>
                                  <p:childTnLst>
                                    <p:animClr clrSpc="rgb" dir="cw">
                                      <p:cBhvr override="childStyle">
                                        <p:cTn id="173" dur="500" fill="hold"/>
                                        <p:tgtEl>
                                          <p:spTgt spid="32"/>
                                        </p:tgtEl>
                                        <p:attrNameLst>
                                          <p:attrName>style.color</p:attrName>
                                        </p:attrNameLst>
                                      </p:cBhvr>
                                      <p:to>
                                        <a:srgbClr val="FF0000"/>
                                      </p:to>
                                    </p:animClr>
                                    <p:animClr clrSpc="rgb" dir="cw">
                                      <p:cBhvr>
                                        <p:cTn id="174" dur="500" fill="hold"/>
                                        <p:tgtEl>
                                          <p:spTgt spid="32"/>
                                        </p:tgtEl>
                                        <p:attrNameLst>
                                          <p:attrName>fillcolor</p:attrName>
                                        </p:attrNameLst>
                                      </p:cBhvr>
                                      <p:to>
                                        <a:srgbClr val="FF0000"/>
                                      </p:to>
                                    </p:animClr>
                                    <p:set>
                                      <p:cBhvr>
                                        <p:cTn id="175" dur="500" fill="hold"/>
                                        <p:tgtEl>
                                          <p:spTgt spid="32"/>
                                        </p:tgtEl>
                                        <p:attrNameLst>
                                          <p:attrName>fill.type</p:attrName>
                                        </p:attrNameLst>
                                      </p:cBhvr>
                                      <p:to>
                                        <p:strVal val="solid"/>
                                      </p:to>
                                    </p:set>
                                    <p:set>
                                      <p:cBhvr>
                                        <p:cTn id="176" dur="500" fill="hold"/>
                                        <p:tgtEl>
                                          <p:spTgt spid="32"/>
                                        </p:tgtEl>
                                        <p:attrNameLst>
                                          <p:attrName>fill.on</p:attrName>
                                        </p:attrNameLst>
                                      </p:cBhvr>
                                      <p:to>
                                        <p:strVal val="true"/>
                                      </p:to>
                                    </p:set>
                                  </p:childTnLst>
                                </p:cTn>
                              </p:par>
                              <p:par>
                                <p:cTn id="177" presetID="19" presetClass="emph" presetSubtype="0" repeatCount="4000" fill="hold" grpId="4" nodeType="withEffect">
                                  <p:stCondLst>
                                    <p:cond delay="3000"/>
                                  </p:stCondLst>
                                  <p:childTnLst>
                                    <p:animClr clrSpc="rgb" dir="cw">
                                      <p:cBhvr override="childStyle">
                                        <p:cTn id="178" dur="500" fill="hold"/>
                                        <p:tgtEl>
                                          <p:spTgt spid="15"/>
                                        </p:tgtEl>
                                        <p:attrNameLst>
                                          <p:attrName>style.color</p:attrName>
                                        </p:attrNameLst>
                                      </p:cBhvr>
                                      <p:to>
                                        <a:srgbClr val="92D050"/>
                                      </p:to>
                                    </p:animClr>
                                    <p:animClr clrSpc="rgb" dir="cw">
                                      <p:cBhvr>
                                        <p:cTn id="179" dur="500" fill="hold"/>
                                        <p:tgtEl>
                                          <p:spTgt spid="15"/>
                                        </p:tgtEl>
                                        <p:attrNameLst>
                                          <p:attrName>fillcolor</p:attrName>
                                        </p:attrNameLst>
                                      </p:cBhvr>
                                      <p:to>
                                        <a:srgbClr val="92D050"/>
                                      </p:to>
                                    </p:animClr>
                                    <p:set>
                                      <p:cBhvr>
                                        <p:cTn id="180" dur="500" fill="hold"/>
                                        <p:tgtEl>
                                          <p:spTgt spid="15"/>
                                        </p:tgtEl>
                                        <p:attrNameLst>
                                          <p:attrName>fill.type</p:attrName>
                                        </p:attrNameLst>
                                      </p:cBhvr>
                                      <p:to>
                                        <p:strVal val="solid"/>
                                      </p:to>
                                    </p:set>
                                    <p:set>
                                      <p:cBhvr>
                                        <p:cTn id="181" dur="500" fill="hold"/>
                                        <p:tgtEl>
                                          <p:spTgt spid="15"/>
                                        </p:tgtEl>
                                        <p:attrNameLst>
                                          <p:attrName>fill.on</p:attrName>
                                        </p:attrNameLst>
                                      </p:cBhvr>
                                      <p:to>
                                        <p:strVal val="true"/>
                                      </p:to>
                                    </p:set>
                                  </p:childTnLst>
                                </p:cTn>
                              </p:par>
                              <p:par>
                                <p:cTn id="182" presetID="1" presetClass="mediacall" presetSubtype="0" fill="hold" nodeType="withEffect">
                                  <p:stCondLst>
                                    <p:cond delay="3000"/>
                                  </p:stCondLst>
                                  <p:childTnLst>
                                    <p:cmd type="call" cmd="playFrom(0.0)">
                                      <p:cBhvr>
                                        <p:cTn id="183" dur="5903" fill="hold"/>
                                        <p:tgtEl>
                                          <p:spTgt spid="41"/>
                                        </p:tgtEl>
                                      </p:cBhvr>
                                    </p:cmd>
                                  </p:childTnLst>
                                </p:cTn>
                              </p:par>
                              <p:par>
                                <p:cTn id="184" presetID="3" presetClass="mediacall" presetSubtype="0" fill="hold" nodeType="withEffect">
                                  <p:stCondLst>
                                    <p:cond delay="3000"/>
                                  </p:stCondLst>
                                  <p:childTnLst>
                                    <p:cmd type="call" cmd="stop">
                                      <p:cBhvr>
                                        <p:cTn id="185" dur="1" fill="hold"/>
                                        <p:tgtEl>
                                          <p:spTgt spid="39"/>
                                        </p:tgtEl>
                                      </p:cBhvr>
                                    </p:cmd>
                                  </p:childTnLst>
                                </p:cTn>
                              </p:par>
                              <p:par>
                                <p:cTn id="186" presetID="30" presetClass="emph" presetSubtype="0" fill="hold" grpId="2" nodeType="withEffect">
                                  <p:stCondLst>
                                    <p:cond delay="3000"/>
                                  </p:stCondLst>
                                  <p:childTnLst>
                                    <p:animClr clrSpc="hsl" dir="cw">
                                      <p:cBhvr override="childStyle">
                                        <p:cTn id="187" dur="500" fill="hold"/>
                                        <p:tgtEl>
                                          <p:spTgt spid="34"/>
                                        </p:tgtEl>
                                        <p:attrNameLst>
                                          <p:attrName>style.color</p:attrName>
                                        </p:attrNameLst>
                                      </p:cBhvr>
                                      <p:by>
                                        <p:hsl h="0" s="12549" l="25098"/>
                                      </p:by>
                                    </p:animClr>
                                    <p:animClr clrSpc="hsl" dir="cw">
                                      <p:cBhvr>
                                        <p:cTn id="188" dur="500" fill="hold"/>
                                        <p:tgtEl>
                                          <p:spTgt spid="34"/>
                                        </p:tgtEl>
                                        <p:attrNameLst>
                                          <p:attrName>fillcolor</p:attrName>
                                        </p:attrNameLst>
                                      </p:cBhvr>
                                      <p:by>
                                        <p:hsl h="0" s="12549" l="25098"/>
                                      </p:by>
                                    </p:animClr>
                                    <p:animClr clrSpc="hsl" dir="cw">
                                      <p:cBhvr>
                                        <p:cTn id="189" dur="500" fill="hold"/>
                                        <p:tgtEl>
                                          <p:spTgt spid="34"/>
                                        </p:tgtEl>
                                        <p:attrNameLst>
                                          <p:attrName>stroke.color</p:attrName>
                                        </p:attrNameLst>
                                      </p:cBhvr>
                                      <p:by>
                                        <p:hsl h="0" s="12549" l="25098"/>
                                      </p:by>
                                    </p:animClr>
                                    <p:set>
                                      <p:cBhvr>
                                        <p:cTn id="190" dur="500" fill="hold"/>
                                        <p:tgtEl>
                                          <p:spTgt spid="34"/>
                                        </p:tgtEl>
                                        <p:attrNameLst>
                                          <p:attrName>fill.type</p:attrName>
                                        </p:attrNameLst>
                                      </p:cBhvr>
                                      <p:to>
                                        <p:strVal val="solid"/>
                                      </p:to>
                                    </p:set>
                                  </p:childTnLst>
                                </p:cTn>
                              </p:par>
                              <p:par>
                                <p:cTn id="191" presetID="24" presetClass="emph" presetSubtype="0" fill="hold" grpId="5" nodeType="withEffect">
                                  <p:stCondLst>
                                    <p:cond delay="3000"/>
                                  </p:stCondLst>
                                  <p:childTnLst>
                                    <p:animClr clrSpc="hsl" dir="cw">
                                      <p:cBhvr override="childStyle">
                                        <p:cTn id="192" dur="500" fill="hold"/>
                                        <p:tgtEl>
                                          <p:spTgt spid="25"/>
                                        </p:tgtEl>
                                        <p:attrNameLst>
                                          <p:attrName>style.color</p:attrName>
                                        </p:attrNameLst>
                                      </p:cBhvr>
                                      <p:by>
                                        <p:hsl h="0" s="-12549" l="-25098"/>
                                      </p:by>
                                    </p:animClr>
                                    <p:animClr clrSpc="hsl" dir="cw">
                                      <p:cBhvr>
                                        <p:cTn id="193" dur="500" fill="hold"/>
                                        <p:tgtEl>
                                          <p:spTgt spid="25"/>
                                        </p:tgtEl>
                                        <p:attrNameLst>
                                          <p:attrName>fillcolor</p:attrName>
                                        </p:attrNameLst>
                                      </p:cBhvr>
                                      <p:by>
                                        <p:hsl h="0" s="-12549" l="-25098"/>
                                      </p:by>
                                    </p:animClr>
                                    <p:animClr clrSpc="hsl" dir="cw">
                                      <p:cBhvr>
                                        <p:cTn id="194" dur="500" fill="hold"/>
                                        <p:tgtEl>
                                          <p:spTgt spid="25"/>
                                        </p:tgtEl>
                                        <p:attrNameLst>
                                          <p:attrName>stroke.color</p:attrName>
                                        </p:attrNameLst>
                                      </p:cBhvr>
                                      <p:by>
                                        <p:hsl h="0" s="-12549" l="-25098"/>
                                      </p:by>
                                    </p:animClr>
                                    <p:set>
                                      <p:cBhvr>
                                        <p:cTn id="19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96" fill="hold" display="0">
                  <p:stCondLst>
                    <p:cond delay="indefinite"/>
                  </p:stCondLst>
                  <p:endCondLst>
                    <p:cond evt="onStopAudio" delay="0">
                      <p:tgtEl>
                        <p:sldTgt/>
                      </p:tgtEl>
                    </p:cond>
                  </p:endCondLst>
                </p:cTn>
                <p:tgtEl>
                  <p:spTgt spid="39"/>
                </p:tgtEl>
              </p:cMediaNode>
            </p:audio>
            <p:audio>
              <p:cMediaNode vol="80000">
                <p:cTn id="197" fill="hold" display="0">
                  <p:stCondLst>
                    <p:cond delay="indefinite"/>
                  </p:stCondLst>
                  <p:endCondLst>
                    <p:cond evt="onStopAudio" delay="0">
                      <p:tgtEl>
                        <p:sldTgt/>
                      </p:tgtEl>
                    </p:cond>
                  </p:endCondLst>
                </p:cTn>
                <p:tgtEl>
                  <p:spTgt spid="40"/>
                </p:tgtEl>
              </p:cMediaNode>
            </p:audio>
            <p:audio>
              <p:cMediaNode vol="80000">
                <p:cTn id="198"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2">
          <a:extLst>
            <a:ext uri="{FF2B5EF4-FFF2-40B4-BE49-F238E27FC236}">
              <a16:creationId xmlns:a16="http://schemas.microsoft.com/office/drawing/2014/main" id="{75E511F9-D4F7-F090-4766-8AD9CD549CE6}"/>
            </a:ext>
          </a:extLst>
        </p:cNvPr>
        <p:cNvGrpSpPr/>
        <p:nvPr/>
      </p:nvGrpSpPr>
      <p:grpSpPr>
        <a:xfrm>
          <a:off x="0" y="0"/>
          <a:ext cx="0" cy="0"/>
          <a:chOff x="0" y="0"/>
          <a:chExt cx="0" cy="0"/>
        </a:xfrm>
      </p:grpSpPr>
      <p:sp>
        <p:nvSpPr>
          <p:cNvPr id="963" name="Google Shape;963;p38">
            <a:extLst>
              <a:ext uri="{FF2B5EF4-FFF2-40B4-BE49-F238E27FC236}">
                <a16:creationId xmlns:a16="http://schemas.microsoft.com/office/drawing/2014/main" id="{FEF669DA-C8E6-ED09-9FA6-3A4FD0573299}"/>
              </a:ext>
            </a:extLst>
          </p:cNvPr>
          <p:cNvSpPr/>
          <p:nvPr/>
        </p:nvSpPr>
        <p:spPr>
          <a:xfrm>
            <a:off x="5649810" y="1315276"/>
            <a:ext cx="1645132" cy="1126723"/>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lt2">
              <a:alpha val="3482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64" name="Google Shape;964;p38">
            <a:extLst>
              <a:ext uri="{FF2B5EF4-FFF2-40B4-BE49-F238E27FC236}">
                <a16:creationId xmlns:a16="http://schemas.microsoft.com/office/drawing/2014/main" id="{85CF43FE-F665-15B4-458E-6C93858127E0}"/>
              </a:ext>
            </a:extLst>
          </p:cNvPr>
          <p:cNvSpPr/>
          <p:nvPr/>
        </p:nvSpPr>
        <p:spPr>
          <a:xfrm rot="10800000" flipH="1">
            <a:off x="304800" y="2952750"/>
            <a:ext cx="3453086" cy="1821625"/>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accent3">
              <a:alpha val="15629"/>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pic>
        <p:nvPicPr>
          <p:cNvPr id="965" name="Google Shape;965;p38">
            <a:extLst>
              <a:ext uri="{FF2B5EF4-FFF2-40B4-BE49-F238E27FC236}">
                <a16:creationId xmlns:a16="http://schemas.microsoft.com/office/drawing/2014/main" id="{0BB541D0-576C-F6CA-FE4D-A83DBAF8BC7B}"/>
              </a:ext>
            </a:extLst>
          </p:cNvPr>
          <p:cNvPicPr preferRelativeResize="0"/>
          <p:nvPr/>
        </p:nvPicPr>
        <p:blipFill rotWithShape="1">
          <a:blip r:embed="rId3">
            <a:alphaModFix/>
          </a:blip>
          <a:srcRect t="4495" b="4504"/>
          <a:stretch/>
        </p:blipFill>
        <p:spPr>
          <a:xfrm>
            <a:off x="76201" y="2571750"/>
            <a:ext cx="2514600" cy="2133600"/>
          </a:xfrm>
          <a:prstGeom prst="rect">
            <a:avLst/>
          </a:prstGeom>
          <a:noFill/>
          <a:ln>
            <a:noFill/>
          </a:ln>
        </p:spPr>
      </p:pic>
      <p:sp>
        <p:nvSpPr>
          <p:cNvPr id="2" name="TextBox 1">
            <a:extLst>
              <a:ext uri="{FF2B5EF4-FFF2-40B4-BE49-F238E27FC236}">
                <a16:creationId xmlns:a16="http://schemas.microsoft.com/office/drawing/2014/main" id="{4D644977-2EBE-76F8-D0E3-98CB85186224}"/>
              </a:ext>
            </a:extLst>
          </p:cNvPr>
          <p:cNvSpPr txBox="1"/>
          <p:nvPr/>
        </p:nvSpPr>
        <p:spPr>
          <a:xfrm>
            <a:off x="2438400" y="400875"/>
            <a:ext cx="5334000" cy="707886"/>
          </a:xfrm>
          <a:prstGeom prst="rect">
            <a:avLst/>
          </a:prstGeom>
          <a:noFill/>
        </p:spPr>
        <p:txBody>
          <a:bodyPr wrap="square" rtlCol="0">
            <a:spAutoFit/>
          </a:bodyPr>
          <a:lstStyle/>
          <a:p>
            <a:pPr algn="ctr"/>
            <a:r>
              <a:rPr lang="en-US"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40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Hệ</a:t>
            </a:r>
            <a:r>
              <a:rPr lang="en-US"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thống</a:t>
            </a:r>
            <a:r>
              <a:rPr lang="en-US"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9686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90600" y="2424625"/>
            <a:ext cx="7162800" cy="12025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25322" y="2571693"/>
            <a:ext cx="6553200" cy="931022"/>
          </a:xfrm>
          <a:prstGeom prst="rect">
            <a:avLst/>
          </a:prstGeom>
          <a:noFill/>
        </p:spPr>
        <p:txBody>
          <a:bodyPr wrap="square" lIns="68579" tIns="34289" rIns="68579" bIns="34289" rtlCol="0">
            <a:spAutoFit/>
          </a:bodyPr>
          <a:lstStyle/>
          <a:p>
            <a:r>
              <a:rPr lang="vi-VN" sz="2800" b="1" i="1" dirty="0">
                <a:solidFill>
                  <a:schemeClr val="bg1"/>
                </a:solidFill>
                <a:latin typeface="Times New Roman" panose="02020603050405020304" pitchFamily="18" charset="0"/>
                <a:cs typeface="Times New Roman" panose="02020603050405020304" pitchFamily="18" charset="0"/>
              </a:rPr>
              <a:t>Câu 2: </a:t>
            </a:r>
            <a:r>
              <a:rPr lang="en-US" sz="2800" b="1" i="1" dirty="0" err="1">
                <a:solidFill>
                  <a:schemeClr val="bg1"/>
                </a:solidFill>
                <a:latin typeface="Times New Roman" panose="02020603050405020304" pitchFamily="18" charset="0"/>
                <a:cs typeface="Times New Roman" panose="02020603050405020304" pitchFamily="18" charset="0"/>
              </a:rPr>
              <a:t>Điểm</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giống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nhau</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về</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lý</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tưởng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sống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của</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các</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Nhân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vật</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lịch</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sử</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trên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là</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gì</a:t>
            </a:r>
            <a:endParaRPr lang="vi-VN" altLang="zh-CN" sz="2800" b="1" i="1"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228600" y="3821222"/>
            <a:ext cx="4313479"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76295" y="4468668"/>
            <a:ext cx="4265784"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344821" y="3889589"/>
            <a:ext cx="3712572" cy="377024"/>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
            </a:pPr>
            <a:r>
              <a:rPr lang="en-US" sz="2000" b="1" dirty="0">
                <a:solidFill>
                  <a:srgbClr val="FFC000"/>
                </a:solidFill>
                <a:latin typeface="Times New Roman" pitchFamily="18" charset="0"/>
                <a:ea typeface="Tahoma" panose="020B0604030504040204" pitchFamily="34" charset="0"/>
                <a:cs typeface="Times New Roman" pitchFamily="18" charset="0"/>
              </a:rPr>
              <a:t>A. </a:t>
            </a:r>
            <a:r>
              <a:rPr lang="en-US" sz="2000" b="1" dirty="0" err="1">
                <a:solidFill>
                  <a:prstClr val="white"/>
                </a:solidFill>
                <a:latin typeface="Times New Roman" pitchFamily="18" charset="0"/>
                <a:ea typeface="Tahoma" panose="020B0604030504040204" pitchFamily="34" charset="0"/>
                <a:cs typeface="Times New Roman" pitchFamily="18" charset="0"/>
              </a:rPr>
              <a:t>Đều</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yêu</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nước</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thương</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dân</a:t>
            </a:r>
            <a:endParaRPr lang="en-US" sz="2000" b="1" dirty="0">
              <a:solidFill>
                <a:prstClr val="white"/>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344821" y="4506847"/>
            <a:ext cx="4144722" cy="377024"/>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pPr>
            <a:r>
              <a:rPr lang="en-US" sz="2000" b="1" dirty="0">
                <a:solidFill>
                  <a:srgbClr val="FFC000"/>
                </a:solidFill>
                <a:latin typeface="Times New Roman" pitchFamily="18" charset="0"/>
                <a:ea typeface="Tahoma" panose="020B0604030504040204" pitchFamily="34" charset="0"/>
                <a:cs typeface="Times New Roman" pitchFamily="18" charset="0"/>
              </a:rPr>
              <a:t>C. </a:t>
            </a:r>
            <a:r>
              <a:rPr lang="en-US" sz="2000" b="1" dirty="0" err="1">
                <a:solidFill>
                  <a:schemeClr val="bg1"/>
                </a:solidFill>
                <a:latin typeface="Times New Roman" pitchFamily="18" charset="0"/>
                <a:ea typeface="Tahoma" panose="020B0604030504040204" pitchFamily="34" charset="0"/>
                <a:cs typeface="Times New Roman" pitchFamily="18" charset="0"/>
              </a:rPr>
              <a:t>Đều</a:t>
            </a:r>
            <a:r>
              <a:rPr lang="en-US" sz="2000" b="1" dirty="0">
                <a:solidFill>
                  <a:schemeClr val="bg1"/>
                </a:solidFill>
                <a:latin typeface="Times New Roman" pitchFamily="18" charset="0"/>
                <a:ea typeface="Tahoma" panose="020B0604030504040204" pitchFamily="34" charset="0"/>
                <a:cs typeface="Times New Roman" pitchFamily="18" charset="0"/>
              </a:rPr>
              <a:t> </a:t>
            </a:r>
            <a:r>
              <a:rPr lang="en-US" sz="2000" b="1" dirty="0" err="1">
                <a:solidFill>
                  <a:schemeClr val="bg1"/>
                </a:solidFill>
                <a:latin typeface="Times New Roman" pitchFamily="18" charset="0"/>
                <a:ea typeface="Tahoma" panose="020B0604030504040204" pitchFamily="34" charset="0"/>
                <a:cs typeface="Times New Roman" pitchFamily="18" charset="0"/>
              </a:rPr>
              <a:t>là</a:t>
            </a:r>
            <a:r>
              <a:rPr lang="en-US" sz="2000" b="1" dirty="0">
                <a:solidFill>
                  <a:schemeClr val="bg1"/>
                </a:solidFill>
                <a:latin typeface="Times New Roman" pitchFamily="18" charset="0"/>
                <a:ea typeface="Tahoma" panose="020B0604030504040204" pitchFamily="34" charset="0"/>
                <a:cs typeface="Times New Roman" pitchFamily="18" charset="0"/>
              </a:rPr>
              <a:t> </a:t>
            </a:r>
            <a:r>
              <a:rPr lang="en-US" sz="2000" b="1" dirty="0" err="1">
                <a:solidFill>
                  <a:schemeClr val="bg1"/>
                </a:solidFill>
                <a:latin typeface="Times New Roman" pitchFamily="18" charset="0"/>
                <a:ea typeface="Tahoma" panose="020B0604030504040204" pitchFamily="34" charset="0"/>
                <a:cs typeface="Times New Roman" pitchFamily="18" charset="0"/>
              </a:rPr>
              <a:t>các</a:t>
            </a:r>
            <a:r>
              <a:rPr lang="en-US" sz="2000" b="1" dirty="0">
                <a:solidFill>
                  <a:schemeClr val="bg1"/>
                </a:solidFill>
                <a:latin typeface="Times New Roman" pitchFamily="18" charset="0"/>
                <a:ea typeface="Tahoma" panose="020B0604030504040204" pitchFamily="34" charset="0"/>
                <a:cs typeface="Times New Roman" pitchFamily="18" charset="0"/>
              </a:rPr>
              <a:t> </a:t>
            </a:r>
            <a:r>
              <a:rPr lang="en-US" sz="2000" b="1" dirty="0" err="1">
                <a:solidFill>
                  <a:schemeClr val="bg1"/>
                </a:solidFill>
                <a:latin typeface="Times New Roman" pitchFamily="18" charset="0"/>
                <a:ea typeface="Tahoma" panose="020B0604030504040204" pitchFamily="34" charset="0"/>
                <a:cs typeface="Times New Roman" pitchFamily="18" charset="0"/>
              </a:rPr>
              <a:t>danh</a:t>
            </a:r>
            <a:r>
              <a:rPr lang="en-US" sz="2000" b="1" dirty="0">
                <a:solidFill>
                  <a:schemeClr val="bg1"/>
                </a:solidFill>
                <a:latin typeface="Times New Roman" pitchFamily="18" charset="0"/>
                <a:ea typeface="Tahoma" panose="020B0604030504040204" pitchFamily="34" charset="0"/>
                <a:cs typeface="Times New Roman" pitchFamily="18" charset="0"/>
              </a:rPr>
              <a:t> </a:t>
            </a:r>
            <a:r>
              <a:rPr lang="en-US" sz="2000" b="1" dirty="0" err="1">
                <a:solidFill>
                  <a:schemeClr val="bg1"/>
                </a:solidFill>
                <a:latin typeface="Times New Roman" pitchFamily="18" charset="0"/>
                <a:ea typeface="Tahoma" panose="020B0604030504040204" pitchFamily="34" charset="0"/>
                <a:cs typeface="Times New Roman" pitchFamily="18" charset="0"/>
              </a:rPr>
              <a:t>nhanh</a:t>
            </a:r>
            <a:r>
              <a:rPr lang="en-US" sz="2000" b="1" dirty="0">
                <a:solidFill>
                  <a:schemeClr val="bg1"/>
                </a:solidFill>
                <a:latin typeface="Times New Roman" pitchFamily="18" charset="0"/>
                <a:ea typeface="Tahoma" panose="020B0604030504040204" pitchFamily="34" charset="0"/>
                <a:cs typeface="Times New Roman" pitchFamily="18" charset="0"/>
              </a:rPr>
              <a:t> </a:t>
            </a:r>
            <a:r>
              <a:rPr lang="en-US" sz="2000" b="1" dirty="0" err="1">
                <a:solidFill>
                  <a:schemeClr val="bg1"/>
                </a:solidFill>
                <a:latin typeface="Times New Roman" pitchFamily="18" charset="0"/>
                <a:ea typeface="Tahoma" panose="020B0604030504040204" pitchFamily="34" charset="0"/>
                <a:cs typeface="Times New Roman" pitchFamily="18" charset="0"/>
              </a:rPr>
              <a:t>văn</a:t>
            </a:r>
            <a:r>
              <a:rPr lang="en-US" sz="2000" b="1" dirty="0">
                <a:solidFill>
                  <a:schemeClr val="bg1"/>
                </a:solidFill>
                <a:latin typeface="Times New Roman" pitchFamily="18" charset="0"/>
                <a:ea typeface="Tahoma" panose="020B0604030504040204" pitchFamily="34" charset="0"/>
                <a:cs typeface="Times New Roman" pitchFamily="18" charset="0"/>
              </a:rPr>
              <a:t> </a:t>
            </a:r>
            <a:r>
              <a:rPr lang="en-US" sz="2000" b="1" dirty="0" err="1">
                <a:solidFill>
                  <a:schemeClr val="bg1"/>
                </a:solidFill>
                <a:latin typeface="Times New Roman" pitchFamily="18" charset="0"/>
                <a:ea typeface="Tahoma" panose="020B0604030504040204" pitchFamily="34" charset="0"/>
                <a:cs typeface="Times New Roman" pitchFamily="18" charset="0"/>
              </a:rPr>
              <a:t>hóa</a:t>
            </a:r>
            <a:endParaRPr lang="en-US" sz="20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80" y="3867150"/>
            <a:ext cx="3487814" cy="377024"/>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pPr>
            <a:r>
              <a:rPr lang="en-US" sz="2000" b="1" dirty="0">
                <a:solidFill>
                  <a:srgbClr val="FFC000"/>
                </a:solidFill>
                <a:latin typeface="Times New Roman" pitchFamily="18" charset="0"/>
                <a:ea typeface="Tahoma" panose="020B0604030504040204" pitchFamily="34" charset="0"/>
                <a:cs typeface="Times New Roman" pitchFamily="18" charset="0"/>
              </a:rPr>
              <a:t>B. </a:t>
            </a:r>
            <a:r>
              <a:rPr lang="en-US" sz="2000" b="1" dirty="0" err="1">
                <a:solidFill>
                  <a:schemeClr val="bg1"/>
                </a:solidFill>
                <a:latin typeface="Times New Roman" pitchFamily="18" charset="0"/>
                <a:ea typeface="Tahoma" panose="020B0604030504040204" pitchFamily="34" charset="0"/>
                <a:cs typeface="Times New Roman" pitchFamily="18" charset="0"/>
              </a:rPr>
              <a:t>Đều</a:t>
            </a:r>
            <a:r>
              <a:rPr lang="en-US" sz="2000" b="1" dirty="0">
                <a:solidFill>
                  <a:schemeClr val="bg1"/>
                </a:solidFill>
                <a:latin typeface="Times New Roman" pitchFamily="18" charset="0"/>
                <a:ea typeface="Tahoma" panose="020B0604030504040204" pitchFamily="34" charset="0"/>
                <a:cs typeface="Times New Roman" pitchFamily="18" charset="0"/>
              </a:rPr>
              <a:t> </a:t>
            </a:r>
            <a:r>
              <a:rPr lang="en-US" sz="2000" b="1" dirty="0" err="1">
                <a:solidFill>
                  <a:schemeClr val="bg1"/>
                </a:solidFill>
                <a:latin typeface="Times New Roman" pitchFamily="18" charset="0"/>
                <a:ea typeface="Tahoma" panose="020B0604030504040204" pitchFamily="34" charset="0"/>
                <a:cs typeface="Times New Roman" pitchFamily="18" charset="0"/>
              </a:rPr>
              <a:t>là</a:t>
            </a:r>
            <a:r>
              <a:rPr lang="en-US" sz="2000" b="1" dirty="0">
                <a:solidFill>
                  <a:schemeClr val="bg1"/>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nhà</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thơ</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nổi</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tiếng</a:t>
            </a:r>
            <a:endParaRPr lang="en-US" sz="2000" b="1" dirty="0">
              <a:solidFill>
                <a:prstClr val="white"/>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80" y="4476750"/>
            <a:ext cx="3487814" cy="377024"/>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pPr>
            <a:r>
              <a:rPr lang="en-US" sz="2000" b="1" dirty="0">
                <a:solidFill>
                  <a:srgbClr val="FFC000"/>
                </a:solidFill>
                <a:latin typeface="Times New Roman" pitchFamily="18" charset="0"/>
                <a:ea typeface="Tahoma" panose="020B0604030504040204" pitchFamily="34" charset="0"/>
                <a:cs typeface="Times New Roman" pitchFamily="18" charset="0"/>
              </a:rPr>
              <a:t>D. </a:t>
            </a:r>
            <a:r>
              <a:rPr lang="en-US" sz="2000" b="1" dirty="0" err="1">
                <a:solidFill>
                  <a:prstClr val="white"/>
                </a:solidFill>
                <a:latin typeface="Times New Roman" pitchFamily="18" charset="0"/>
                <a:ea typeface="Tahoma" panose="020B0604030504040204" pitchFamily="34" charset="0"/>
                <a:cs typeface="Times New Roman" pitchFamily="18" charset="0"/>
              </a:rPr>
              <a:t>Đều</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là</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người</a:t>
            </a:r>
            <a:r>
              <a:rPr lang="en-US" sz="2000" b="1" dirty="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Việt</a:t>
            </a:r>
            <a:r>
              <a:rPr lang="en-US" sz="2000" b="1" dirty="0">
                <a:solidFill>
                  <a:prstClr val="white"/>
                </a:solidFill>
                <a:latin typeface="Times New Roman" pitchFamily="18" charset="0"/>
                <a:ea typeface="Tahoma" panose="020B0604030504040204" pitchFamily="34" charset="0"/>
                <a:cs typeface="Times New Roman" pitchFamily="18" charset="0"/>
              </a:rPr>
              <a:t> Nam</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pic>
        <p:nvPicPr>
          <p:cNvPr id="20" name="Picture 19">
            <a:extLst>
              <a:ext uri="{FF2B5EF4-FFF2-40B4-BE49-F238E27FC236}">
                <a16:creationId xmlns:a16="http://schemas.microsoft.com/office/drawing/2014/main" id="{6B35BE27-A644-4EEA-9F21-F5C0BDAFCD6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8600" y="156391"/>
            <a:ext cx="1410071" cy="2092289"/>
          </a:xfrm>
          <a:prstGeom prst="rect">
            <a:avLst/>
          </a:prstGeom>
        </p:spPr>
      </p:pic>
      <p:pic>
        <p:nvPicPr>
          <p:cNvPr id="26" name="Picture 25">
            <a:extLst>
              <a:ext uri="{FF2B5EF4-FFF2-40B4-BE49-F238E27FC236}">
                <a16:creationId xmlns:a16="http://schemas.microsoft.com/office/drawing/2014/main" id="{481BD585-3C0B-4124-A921-173E9CCA91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948" y="103830"/>
            <a:ext cx="1427616" cy="2131731"/>
          </a:xfrm>
          <a:prstGeom prst="rect">
            <a:avLst/>
          </a:prstGeom>
        </p:spPr>
      </p:pic>
      <p:pic>
        <p:nvPicPr>
          <p:cNvPr id="28" name="Picture 27">
            <a:extLst>
              <a:ext uri="{FF2B5EF4-FFF2-40B4-BE49-F238E27FC236}">
                <a16:creationId xmlns:a16="http://schemas.microsoft.com/office/drawing/2014/main" id="{4E3BBA47-27FA-43E9-96A8-D5DCB567B7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14672" y="106124"/>
            <a:ext cx="1511077" cy="2014880"/>
          </a:xfrm>
          <a:prstGeom prst="rect">
            <a:avLst/>
          </a:prstGeom>
        </p:spPr>
      </p:pic>
      <p:sp>
        <p:nvSpPr>
          <p:cNvPr id="2" name="Rectangle 1">
            <a:extLst>
              <a:ext uri="{FF2B5EF4-FFF2-40B4-BE49-F238E27FC236}">
                <a16:creationId xmlns:a16="http://schemas.microsoft.com/office/drawing/2014/main" id="{DF667688-7FC7-4E45-8EE6-F9146021BB03}"/>
              </a:ext>
            </a:extLst>
          </p:cNvPr>
          <p:cNvSpPr/>
          <p:nvPr/>
        </p:nvSpPr>
        <p:spPr>
          <a:xfrm>
            <a:off x="196510" y="1994083"/>
            <a:ext cx="1474250" cy="400110"/>
          </a:xfrm>
          <a:prstGeom prst="rect">
            <a:avLst/>
          </a:prstGeom>
          <a:noFill/>
        </p:spPr>
        <p:txBody>
          <a:bodyPr wrap="none" lIns="91440" tIns="45720" rIns="91440" bIns="45720">
            <a:spAutoFit/>
          </a:bodyPr>
          <a:lstStyle/>
          <a:p>
            <a:pPr algn="ct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Trãi</a:t>
            </a:r>
            <a:endPar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AD57E02E-0ADC-4F74-BBF3-DEB98D8C07B6}"/>
              </a:ext>
            </a:extLst>
          </p:cNvPr>
          <p:cNvSpPr/>
          <p:nvPr/>
        </p:nvSpPr>
        <p:spPr>
          <a:xfrm>
            <a:off x="6312938" y="2066157"/>
            <a:ext cx="1938351" cy="400110"/>
          </a:xfrm>
          <a:prstGeom prst="rect">
            <a:avLst/>
          </a:prstGeom>
          <a:noFill/>
        </p:spPr>
        <p:txBody>
          <a:bodyPr wrap="none" lIns="91440" tIns="45720" rIns="91440" bIns="45720">
            <a:spAutoFit/>
          </a:bodyPr>
          <a:lstStyle/>
          <a:p>
            <a:pPr algn="ct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Ái</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a:t>
            </a:r>
            <a:endPar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242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752600" y="2612043"/>
            <a:ext cx="5638800" cy="10568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81200" y="2712388"/>
            <a:ext cx="4980058" cy="931022"/>
          </a:xfrm>
          <a:prstGeom prst="rect">
            <a:avLst/>
          </a:prstGeom>
          <a:noFill/>
        </p:spPr>
        <p:txBody>
          <a:bodyPr wrap="square" lIns="68579" tIns="34289" rIns="68579" bIns="34289" rtlCol="0">
            <a:spAutoFit/>
          </a:bodyPr>
          <a:lstStyle/>
          <a:p>
            <a:pPr algn="ctr" defTabSz="685783" fontAlgn="auto">
              <a:spcBef>
                <a:spcPts val="0"/>
              </a:spcBef>
              <a:spcAft>
                <a:spcPts val="0"/>
              </a:spcAft>
              <a:defRPr/>
            </a:pPr>
            <a:r>
              <a:rPr lang="en-US" sz="2800" b="1" dirty="0" err="1">
                <a:solidFill>
                  <a:prstClr val="white"/>
                </a:solidFill>
                <a:latin typeface="Times New Roman" pitchFamily="18" charset="0"/>
                <a:cs typeface="Times New Roman" pitchFamily="18" charset="0"/>
              </a:rPr>
              <a:t>Câu</a:t>
            </a:r>
            <a:r>
              <a:rPr lang="en-US" sz="2800" b="1" dirty="0">
                <a:solidFill>
                  <a:prstClr val="white"/>
                </a:solidFill>
                <a:latin typeface="Times New Roman" pitchFamily="18" charset="0"/>
                <a:cs typeface="Times New Roman" pitchFamily="18" charset="0"/>
              </a:rPr>
              <a:t> 3</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Ngày</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khoan</a:t>
            </a:r>
            <a:r>
              <a:rPr lang="en-US" sz="2800" dirty="0">
                <a:solidFill>
                  <a:prstClr val="white"/>
                </a:solidFill>
                <a:latin typeface="Times New Roman" pitchFamily="18" charset="0"/>
                <a:cs typeface="Times New Roman" pitchFamily="18" charset="0"/>
              </a:rPr>
              <a:t> dung </a:t>
            </a:r>
            <a:r>
              <a:rPr lang="en-US" sz="2800" dirty="0" err="1">
                <a:solidFill>
                  <a:prstClr val="white"/>
                </a:solidFill>
                <a:latin typeface="Times New Roman" pitchFamily="18" charset="0"/>
                <a:cs typeface="Times New Roman" pitchFamily="18" charset="0"/>
              </a:rPr>
              <a:t>quốc</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tế</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là</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ngày</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nào</a:t>
            </a:r>
            <a:r>
              <a:rPr lang="en-US" sz="2800" dirty="0">
                <a:solidFill>
                  <a:prstClr val="white"/>
                </a:solidFill>
                <a:latin typeface="Times New Roman" pitchFamily="18" charset="0"/>
                <a:cs typeface="Times New Roman" pitchFamily="18" charset="0"/>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8"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1"/>
            <a:ext cx="3487814" cy="438580"/>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2400" b="1" dirty="0">
                <a:solidFill>
                  <a:srgbClr val="FFC000"/>
                </a:solidFill>
                <a:latin typeface="Times New Roman" pitchFamily="18" charset="0"/>
                <a:ea typeface="Tahoma" panose="020B0604030504040204" pitchFamily="34" charset="0"/>
                <a:cs typeface="Times New Roman" pitchFamily="18" charset="0"/>
              </a:rPr>
              <a:t>C. </a:t>
            </a:r>
            <a:r>
              <a:rPr lang="en-US" sz="2400" b="1" dirty="0">
                <a:solidFill>
                  <a:prstClr val="white"/>
                </a:solidFill>
                <a:latin typeface="Times New Roman" pitchFamily="18" charset="0"/>
                <a:ea typeface="Tahoma" panose="020B0604030504040204" pitchFamily="34" charset="0"/>
                <a:cs typeface="Times New Roman" pitchFamily="18" charset="0"/>
              </a:rPr>
              <a:t>16/11</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80" y="3897872"/>
            <a:ext cx="3487814" cy="438580"/>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2400" b="1" dirty="0">
                <a:solidFill>
                  <a:srgbClr val="FFC000"/>
                </a:solidFill>
                <a:latin typeface="Times New Roman" pitchFamily="18" charset="0"/>
                <a:ea typeface="Tahoma" panose="020B0604030504040204" pitchFamily="34" charset="0"/>
                <a:cs typeface="Times New Roman" pitchFamily="18" charset="0"/>
              </a:rPr>
              <a:t>B. </a:t>
            </a:r>
            <a:r>
              <a:rPr lang="en-US" sz="2400" b="1" dirty="0">
                <a:solidFill>
                  <a:prstClr val="white"/>
                </a:solidFill>
                <a:latin typeface="Times New Roman" pitchFamily="18" charset="0"/>
                <a:ea typeface="Tahoma" panose="020B0604030504040204" pitchFamily="34" charset="0"/>
                <a:cs typeface="Times New Roman" pitchFamily="18" charset="0"/>
              </a:rPr>
              <a:t>15/11</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438580"/>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2400" b="1" dirty="0">
                <a:solidFill>
                  <a:srgbClr val="FFC000"/>
                </a:solidFill>
                <a:latin typeface="Times New Roman" pitchFamily="18" charset="0"/>
                <a:ea typeface="Tahoma" panose="020B0604030504040204" pitchFamily="34" charset="0"/>
                <a:cs typeface="Times New Roman" pitchFamily="18" charset="0"/>
              </a:rPr>
              <a:t>A. </a:t>
            </a:r>
            <a:r>
              <a:rPr lang="en-US" sz="2400" b="1" dirty="0">
                <a:solidFill>
                  <a:prstClr val="white"/>
                </a:solidFill>
                <a:latin typeface="Times New Roman" pitchFamily="18" charset="0"/>
                <a:ea typeface="Tahoma" panose="020B0604030504040204" pitchFamily="34" charset="0"/>
                <a:cs typeface="Times New Roman" pitchFamily="18" charset="0"/>
              </a:rPr>
              <a:t>14/11</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80" y="4545320"/>
            <a:ext cx="3487814" cy="438580"/>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2400" b="1" dirty="0">
                <a:solidFill>
                  <a:srgbClr val="FFC000"/>
                </a:solidFill>
                <a:latin typeface="Times New Roman" pitchFamily="18" charset="0"/>
                <a:ea typeface="Tahoma" panose="020B0604030504040204" pitchFamily="34" charset="0"/>
                <a:cs typeface="Times New Roman" pitchFamily="18" charset="0"/>
              </a:rPr>
              <a:t>D. </a:t>
            </a:r>
            <a:r>
              <a:rPr lang="en-US" sz="2400" b="1" dirty="0">
                <a:solidFill>
                  <a:prstClr val="white"/>
                </a:solidFill>
                <a:latin typeface="Times New Roman" pitchFamily="18" charset="0"/>
                <a:ea typeface="Tahoma" panose="020B0604030504040204" pitchFamily="34" charset="0"/>
                <a:cs typeface="Times New Roman" pitchFamily="18" charset="0"/>
              </a:rPr>
              <a:t>17/11</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pic>
        <p:nvPicPr>
          <p:cNvPr id="7" name="Picture 6">
            <a:extLst>
              <a:ext uri="{FF2B5EF4-FFF2-40B4-BE49-F238E27FC236}">
                <a16:creationId xmlns:a16="http://schemas.microsoft.com/office/drawing/2014/main" id="{7A3FCCD5-59E0-43A1-8850-96BA56DB5599}"/>
              </a:ext>
            </a:extLst>
          </p:cNvPr>
          <p:cNvPicPr>
            <a:picLocks noChangeAspect="1"/>
          </p:cNvPicPr>
          <p:nvPr/>
        </p:nvPicPr>
        <p:blipFill>
          <a:blip r:embed="rId12"/>
          <a:stretch>
            <a:fillRect/>
          </a:stretch>
        </p:blipFill>
        <p:spPr>
          <a:xfrm>
            <a:off x="381000" y="-154608"/>
            <a:ext cx="2766650" cy="2766650"/>
          </a:xfrm>
          <a:prstGeom prst="rect">
            <a:avLst/>
          </a:prstGeom>
        </p:spPr>
      </p:pic>
      <p:pic>
        <p:nvPicPr>
          <p:cNvPr id="9" name="Picture 8">
            <a:extLst>
              <a:ext uri="{FF2B5EF4-FFF2-40B4-BE49-F238E27FC236}">
                <a16:creationId xmlns:a16="http://schemas.microsoft.com/office/drawing/2014/main" id="{58B27467-110B-41AF-A52C-83B429AC999A}"/>
              </a:ext>
            </a:extLst>
          </p:cNvPr>
          <p:cNvPicPr>
            <a:picLocks noChangeAspect="1"/>
          </p:cNvPicPr>
          <p:nvPr/>
        </p:nvPicPr>
        <p:blipFill>
          <a:blip r:embed="rId13"/>
          <a:stretch>
            <a:fillRect/>
          </a:stretch>
        </p:blipFill>
        <p:spPr>
          <a:xfrm>
            <a:off x="6248401" y="44665"/>
            <a:ext cx="2400672" cy="2329551"/>
          </a:xfrm>
          <a:prstGeom prst="rect">
            <a:avLst/>
          </a:prstGeom>
        </p:spPr>
      </p:pic>
    </p:spTree>
    <p:extLst>
      <p:ext uri="{BB962C8B-B14F-4D97-AF65-F5344CB8AC3E}">
        <p14:creationId xmlns:p14="http://schemas.microsoft.com/office/powerpoint/2010/main" val="38430371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495559"/>
            <a:ext cx="8154143" cy="11316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3" y="2672895"/>
            <a:ext cx="7037773" cy="684801"/>
          </a:xfrm>
          <a:prstGeom prst="rect">
            <a:avLst/>
          </a:prstGeom>
          <a:noFill/>
        </p:spPr>
        <p:txBody>
          <a:bodyPr wrap="square" lIns="68579" tIns="34289" rIns="68579" bIns="34289" rtlCol="0">
            <a:spAutoFit/>
          </a:bodyPr>
          <a:lstStyle/>
          <a:p>
            <a:pPr defTabSz="685783" fontAlgn="auto">
              <a:spcBef>
                <a:spcPts val="0"/>
              </a:spcBef>
              <a:spcAft>
                <a:spcPts val="0"/>
              </a:spcAft>
              <a:defRPr/>
            </a:pPr>
            <a:r>
              <a:rPr lang="en-US" sz="2000" b="1" dirty="0" err="1">
                <a:solidFill>
                  <a:prstClr val="white"/>
                </a:solidFill>
                <a:latin typeface="Times New Roman" pitchFamily="18" charset="0"/>
                <a:cs typeface="Times New Roman" pitchFamily="18" charset="0"/>
              </a:rPr>
              <a:t>Câu</a:t>
            </a:r>
            <a:r>
              <a:rPr lang="en-US" sz="2000" b="1" dirty="0">
                <a:solidFill>
                  <a:prstClr val="white"/>
                </a:solidFill>
                <a:latin typeface="Times New Roman" pitchFamily="18" charset="0"/>
                <a:cs typeface="Times New Roman" pitchFamily="18" charset="0"/>
              </a:rPr>
              <a:t> 4: </a:t>
            </a:r>
            <a:r>
              <a:rPr lang="en-US" sz="2000" b="1" dirty="0" err="1">
                <a:solidFill>
                  <a:prstClr val="white"/>
                </a:solidFill>
                <a:latin typeface="Times New Roman" pitchFamily="18" charset="0"/>
                <a:cs typeface="Times New Roman" pitchFamily="18" charset="0"/>
              </a:rPr>
              <a:t>Cá</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nhân</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muốn</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đóng</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góp</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hỗ</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trợ</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cho</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các</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hoạt</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động</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vì</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cộng</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đồng</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thì</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gửi</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kinh</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phí</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đến</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cơ</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quan</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tổ</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chức</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nào</a:t>
            </a:r>
            <a:r>
              <a:rPr lang="en-US" sz="2000" b="1" dirty="0">
                <a:solidFill>
                  <a:prstClr val="white"/>
                </a:solidFill>
                <a:latin typeface="Times New Roman" pitchFamily="18" charset="0"/>
                <a:cs typeface="Times New Roman" pitchFamily="18" charset="0"/>
              </a:rPr>
              <a:t>?</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4161078"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214308" indent="-214308" algn="ctr" defTabSz="685783" fontAlgn="auto">
              <a:spcBef>
                <a:spcPts val="0"/>
              </a:spcBef>
              <a:spcAft>
                <a:spcPts val="0"/>
              </a:spcAft>
              <a:buClr>
                <a:prstClr val="white"/>
              </a:buClr>
              <a:buFont typeface="Wingdings" panose="05000000000000000000" pitchFamily="2" charset="2"/>
              <a:buChar char="w"/>
              <a:defRPr/>
            </a:pPr>
            <a:endParaRPr lang="en-US" b="1">
              <a:solidFill>
                <a:prstClr val="white"/>
              </a:solidFill>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4161078"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214308" indent="-214308" algn="ctr" defTabSz="685783" fontAlgn="auto">
              <a:spcBef>
                <a:spcPts val="0"/>
              </a:spcBef>
              <a:spcAft>
                <a:spcPts val="0"/>
              </a:spcAft>
              <a:buClr>
                <a:prstClr val="white"/>
              </a:buClr>
              <a:buFont typeface="Wingdings" panose="05000000000000000000" pitchFamily="2" charset="2"/>
              <a:buChar char="w"/>
              <a:defRPr/>
            </a:pPr>
            <a:endParaRPr lang="en-US" b="1">
              <a:solidFill>
                <a:prstClr val="white"/>
              </a:solidFill>
              <a:latin typeface="Times New Roman" pitchFamily="18" charset="0"/>
              <a:cs typeface="Times New Roman"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684379" y="4545319"/>
            <a:ext cx="4078621"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D. </a:t>
            </a:r>
            <a:r>
              <a:rPr lang="en-US" b="1" dirty="0" err="1">
                <a:solidFill>
                  <a:prstClr val="white"/>
                </a:solidFill>
                <a:latin typeface="Times New Roman" pitchFamily="18" charset="0"/>
                <a:ea typeface="Tahoma" panose="020B0604030504040204" pitchFamily="34" charset="0"/>
                <a:cs typeface="Times New Roman" pitchFamily="18" charset="0"/>
              </a:rPr>
              <a:t>Ủy</a:t>
            </a:r>
            <a:r>
              <a:rPr lang="en-US" b="1" dirty="0">
                <a:solidFill>
                  <a:prstClr val="white"/>
                </a:solidFill>
                <a:latin typeface="Times New Roman" pitchFamily="18" charset="0"/>
                <a:ea typeface="Tahoma" panose="020B0604030504040204" pitchFamily="34" charset="0"/>
                <a:cs typeface="Times New Roman" pitchFamily="18" charset="0"/>
              </a:rPr>
              <a:t> ban </a:t>
            </a:r>
            <a:r>
              <a:rPr lang="en-US" b="1" dirty="0" err="1">
                <a:solidFill>
                  <a:prstClr val="white"/>
                </a:solidFill>
                <a:latin typeface="Times New Roman" pitchFamily="18" charset="0"/>
                <a:ea typeface="Tahoma" panose="020B0604030504040204" pitchFamily="34" charset="0"/>
                <a:cs typeface="Times New Roman" pitchFamily="18" charset="0"/>
              </a:rPr>
              <a:t>mặt</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trận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tổ</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quốc</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Việt</a:t>
            </a:r>
            <a:r>
              <a:rPr lang="en-US" b="1" dirty="0">
                <a:solidFill>
                  <a:prstClr val="white"/>
                </a:solidFill>
                <a:latin typeface="Times New Roman" pitchFamily="18" charset="0"/>
                <a:ea typeface="Tahoma" panose="020B0604030504040204" pitchFamily="34" charset="0"/>
                <a:cs typeface="Times New Roman" pitchFamily="18" charset="0"/>
              </a:rPr>
              <a:t> Nam</a:t>
            </a:r>
          </a:p>
        </p:txBody>
      </p:sp>
      <p:sp>
        <p:nvSpPr>
          <p:cNvPr id="27" name="cau hoi b">
            <a:extLst>
              <a:ext uri="{FF2B5EF4-FFF2-40B4-BE49-F238E27FC236}">
                <a16:creationId xmlns:a16="http://schemas.microsoft.com/office/drawing/2014/main" id="{D96707EC-5A82-4050-B897-6DBAB63AC957}"/>
              </a:ext>
            </a:extLst>
          </p:cNvPr>
          <p:cNvSpPr txBox="1"/>
          <p:nvPr/>
        </p:nvSpPr>
        <p:spPr>
          <a:xfrm>
            <a:off x="4684379" y="3897872"/>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B. </a:t>
            </a:r>
            <a:r>
              <a:rPr lang="en-US" b="1" dirty="0" err="1">
                <a:solidFill>
                  <a:prstClr val="white"/>
                </a:solidFill>
                <a:latin typeface="Times New Roman" pitchFamily="18" charset="0"/>
                <a:ea typeface="Tahoma" panose="020B0604030504040204" pitchFamily="34" charset="0"/>
                <a:cs typeface="Times New Roman" pitchFamily="18" charset="0"/>
              </a:rPr>
              <a:t>Ủy</a:t>
            </a:r>
            <a:r>
              <a:rPr lang="en-US" b="1" dirty="0">
                <a:solidFill>
                  <a:prstClr val="white"/>
                </a:solidFill>
                <a:latin typeface="Times New Roman" pitchFamily="18" charset="0"/>
                <a:ea typeface="Tahoma" panose="020B0604030504040204" pitchFamily="34" charset="0"/>
                <a:cs typeface="Times New Roman" pitchFamily="18" charset="0"/>
              </a:rPr>
              <a:t> ban </a:t>
            </a:r>
            <a:r>
              <a:rPr lang="en-US" b="1" dirty="0" err="1">
                <a:solidFill>
                  <a:prstClr val="white"/>
                </a:solidFill>
                <a:latin typeface="Times New Roman" pitchFamily="18" charset="0"/>
                <a:ea typeface="Tahoma" panose="020B0604030504040204" pitchFamily="34" charset="0"/>
                <a:cs typeface="Times New Roman" pitchFamily="18" charset="0"/>
              </a:rPr>
              <a:t>nhân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dân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xã</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phường</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30130" y="3897872"/>
            <a:ext cx="3689470"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A. </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Hội</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chữ</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thập</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đỏ</a:t>
            </a:r>
            <a:r>
              <a:rPr lang="en-US" b="1" dirty="0">
                <a:solidFill>
                  <a:prstClr val="white"/>
                </a:solidFill>
                <a:latin typeface="Times New Roman" pitchFamily="18" charset="0"/>
                <a:ea typeface="Tahoma" panose="020B0604030504040204" pitchFamily="34" charset="0"/>
                <a:cs typeface="Times New Roman" pitchFamily="18" charset="0"/>
              </a:rPr>
              <a:t> ở </a:t>
            </a:r>
            <a:r>
              <a:rPr lang="en-US" b="1" dirty="0" err="1">
                <a:solidFill>
                  <a:prstClr val="white"/>
                </a:solidFill>
                <a:latin typeface="Times New Roman" pitchFamily="18" charset="0"/>
                <a:ea typeface="Tahoma" panose="020B0604030504040204" pitchFamily="34" charset="0"/>
                <a:cs typeface="Times New Roman" pitchFamily="18" charset="0"/>
              </a:rPr>
              <a:t>địa</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phương</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33108" y="4529042"/>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C. </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Hội</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văn</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học</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nghệ</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thuật</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a:solidFill>
                  <a:prstClr val="white"/>
                </a:solidFill>
                <a:latin typeface="Times New Roman" pitchFamily="18" charset="0"/>
                <a:ea typeface="Tahoma" panose="020B0604030504040204" pitchFamily="34" charset="0"/>
                <a:cs typeface="Times New Roman" pitchFamily="18" charset="0"/>
              </a:rPr>
              <a:t>tỉnh</a:t>
            </a:r>
            <a:endParaRPr lang="en-US" b="1" dirty="0">
              <a:solidFill>
                <a:prstClr val="white"/>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19466716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5">
            <a:extLst>
              <a:ext uri="{FF2B5EF4-FFF2-40B4-BE49-F238E27FC236}">
                <a16:creationId xmlns:a16="http://schemas.microsoft.com/office/drawing/2014/main" id="{19754B9B-ED2D-46FD-A2F4-3D18ED536716}"/>
              </a:ext>
            </a:extLst>
          </p:cNvPr>
          <p:cNvGrpSpPr>
            <a:grpSpLocks/>
          </p:cNvGrpSpPr>
          <p:nvPr/>
        </p:nvGrpSpPr>
        <p:grpSpPr bwMode="auto">
          <a:xfrm>
            <a:off x="-685800" y="-95250"/>
            <a:ext cx="10352485" cy="5543550"/>
            <a:chOff x="-528" y="240"/>
            <a:chExt cx="6720" cy="3696"/>
          </a:xfrm>
          <a:solidFill>
            <a:srgbClr val="FFFF00"/>
          </a:solidFill>
        </p:grpSpPr>
        <p:graphicFrame>
          <p:nvGraphicFramePr>
            <p:cNvPr id="5" name="Diagram 4">
              <a:extLst>
                <a:ext uri="{FF2B5EF4-FFF2-40B4-BE49-F238E27FC236}">
                  <a16:creationId xmlns:a16="http://schemas.microsoft.com/office/drawing/2014/main" id="{33C7A650-DB34-43D9-8C62-9B15BD418186}"/>
                </a:ext>
              </a:extLst>
            </p:cNvPr>
            <p:cNvGraphicFramePr/>
            <p:nvPr>
              <p:extLst>
                <p:ext uri="{D42A27DB-BD31-4B8C-83A1-F6EECF244321}">
                  <p14:modId xmlns:p14="http://schemas.microsoft.com/office/powerpoint/2010/main" val="2620664714"/>
                </p:ext>
              </p:extLst>
            </p:nvPr>
          </p:nvGraphicFramePr>
          <p:xfrm>
            <a:off x="-528" y="240"/>
            <a:ext cx="6720" cy="3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29">
              <a:extLst>
                <a:ext uri="{FF2B5EF4-FFF2-40B4-BE49-F238E27FC236}">
                  <a16:creationId xmlns:a16="http://schemas.microsoft.com/office/drawing/2014/main" id="{96F4C934-2697-4C07-8BB2-0541964896EC}"/>
                </a:ext>
              </a:extLst>
            </p:cNvPr>
            <p:cNvSpPr>
              <a:spLocks noChangeArrowheads="1"/>
            </p:cNvSpPr>
            <p:nvPr/>
          </p:nvSpPr>
          <p:spPr bwMode="auto">
            <a:xfrm>
              <a:off x="2221" y="1489"/>
              <a:ext cx="1221" cy="1243"/>
            </a:xfrm>
            <a:prstGeom prst="ellipse">
              <a:avLst/>
            </a:prstGeom>
            <a:grpFill/>
            <a:ln w="25400" cap="flat" cmpd="sng" algn="ctr">
              <a:solidFill>
                <a:srgbClr val="F79646"/>
              </a:solidFill>
              <a:prstDash val="solid"/>
              <a:headEnd/>
              <a:tailEnd/>
            </a:ln>
            <a:effectLst/>
          </p:spPr>
          <p:txBody>
            <a:bodyPr vert="horz" wrap="none" lIns="82296" tIns="41148" rIns="82296" bIns="41148" numCol="1" anchor="ctr" anchorCtr="0" compatLnSpc="1">
              <a:prstTxWarp prst="textNoShape">
                <a:avLst/>
              </a:prstTxWarp>
            </a:bodyPr>
            <a:lstStyle/>
            <a:p>
              <a:pPr marL="0" marR="0" lvl="0" indent="0" algn="ctr" defTabSz="822960" eaLnBrk="0" fontAlgn="base" latinLnBrk="0" hangingPunct="0">
                <a:lnSpc>
                  <a:spcPct val="100000"/>
                </a:lnSpc>
                <a:spcBef>
                  <a:spcPct val="0"/>
                </a:spcBef>
                <a:spcAft>
                  <a:spcPct val="0"/>
                </a:spcAft>
                <a:buClrTx/>
                <a:buSzTx/>
                <a:buFontTx/>
                <a:buNone/>
                <a:tabLst/>
                <a:defRPr/>
              </a:pPr>
              <a:endParaRPr kumimoji="0" lang="en-US" altLang="en-US" sz="198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 name="Oval 29">
            <a:extLst>
              <a:ext uri="{FF2B5EF4-FFF2-40B4-BE49-F238E27FC236}">
                <a16:creationId xmlns:a16="http://schemas.microsoft.com/office/drawing/2014/main" id="{882A1421-46D8-67DC-51D1-DCD8163F77C6}"/>
              </a:ext>
            </a:extLst>
          </p:cNvPr>
          <p:cNvSpPr>
            <a:spLocks noChangeArrowheads="1"/>
          </p:cNvSpPr>
          <p:nvPr/>
        </p:nvSpPr>
        <p:spPr bwMode="auto">
          <a:xfrm>
            <a:off x="3156327" y="1748202"/>
            <a:ext cx="2666689" cy="1898097"/>
          </a:xfrm>
          <a:prstGeom prst="ellipse">
            <a:avLst/>
          </a:prstGeom>
          <a:solidFill>
            <a:sysClr val="window" lastClr="FFFFFF"/>
          </a:solidFill>
          <a:ln w="25400" cap="flat" cmpd="sng" algn="ctr">
            <a:solidFill>
              <a:srgbClr val="F79646"/>
            </a:solidFill>
            <a:prstDash val="solid"/>
            <a:headEnd/>
            <a:tailEnd/>
          </a:ln>
          <a:effectLst/>
        </p:spPr>
        <p:txBody>
          <a:bodyPr vert="horz" wrap="none" lIns="82296" tIns="41148" rIns="82296" bIns="41148" numCol="1" anchor="ctr" anchorCtr="0" compatLnSpc="1">
            <a:prstTxWarp prst="textNoShape">
              <a:avLst/>
            </a:prstTxWarp>
          </a:bodyPr>
          <a:lstStyle/>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KĨ NĂNG ÔN TẬP </a:t>
            </a:r>
          </a:p>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VÀ LÀM BÀI THI </a:t>
            </a:r>
          </a:p>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TRẮC NGHIỆM</a:t>
            </a:r>
          </a:p>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MÔN GDCD</a:t>
            </a:r>
          </a:p>
        </p:txBody>
      </p:sp>
    </p:spTree>
    <p:extLst>
      <p:ext uri="{BB962C8B-B14F-4D97-AF65-F5344CB8AC3E}">
        <p14:creationId xmlns:p14="http://schemas.microsoft.com/office/powerpoint/2010/main" val="3348163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29921" y="666750"/>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49" y="82095"/>
            <a:ext cx="8154143" cy="11180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79714" y="262794"/>
            <a:ext cx="7405087" cy="746356"/>
          </a:xfrm>
          <a:prstGeom prst="rect">
            <a:avLst/>
          </a:prstGeom>
          <a:noFill/>
        </p:spPr>
        <p:txBody>
          <a:bodyPr wrap="square" lIns="68579" tIns="34289" rIns="68579" bIns="34289" rtlCol="0">
            <a:spAutoFit/>
          </a:bodyPr>
          <a:lstStyle/>
          <a:p>
            <a:pPr algn="ctr" defTabSz="685783" fontAlgn="auto">
              <a:spcBef>
                <a:spcPts val="0"/>
              </a:spcBef>
              <a:spcAft>
                <a:spcPts val="0"/>
              </a:spcAft>
              <a:defRPr/>
            </a:pPr>
            <a:r>
              <a:rPr lang="en-US" sz="4400" b="1" dirty="0" err="1">
                <a:solidFill>
                  <a:prstClr val="white"/>
                </a:solidFill>
                <a:latin typeface="Times New Roman" pitchFamily="18" charset="0"/>
                <a:cs typeface="Times New Roman" pitchFamily="18" charset="0"/>
              </a:rPr>
              <a:t>Hướng</a:t>
            </a:r>
            <a:r>
              <a:rPr lang="en-US" sz="4400" b="1" dirty="0">
                <a:solidFill>
                  <a:prstClr val="white"/>
                </a:solidFill>
                <a:latin typeface="Times New Roman" pitchFamily="18" charset="0"/>
                <a:cs typeface="Times New Roman" pitchFamily="18" charset="0"/>
              </a:rPr>
              <a:t> </a:t>
            </a:r>
            <a:r>
              <a:rPr lang="en-US" sz="4400" b="1" dirty="0" err="1">
                <a:solidFill>
                  <a:prstClr val="white"/>
                </a:solidFill>
                <a:latin typeface="Times New Roman" pitchFamily="18" charset="0"/>
                <a:cs typeface="Times New Roman" pitchFamily="18" charset="0"/>
              </a:rPr>
              <a:t>dẫn</a:t>
            </a:r>
            <a:r>
              <a:rPr lang="en-US" sz="4400" b="1" dirty="0">
                <a:solidFill>
                  <a:prstClr val="white"/>
                </a:solidFill>
                <a:latin typeface="Times New Roman" pitchFamily="18" charset="0"/>
                <a:cs typeface="Times New Roman" pitchFamily="18" charset="0"/>
              </a:rPr>
              <a:t> </a:t>
            </a:r>
            <a:r>
              <a:rPr lang="en-US" sz="4400" b="1" dirty="0" err="1">
                <a:solidFill>
                  <a:prstClr val="white"/>
                </a:solidFill>
                <a:latin typeface="Times New Roman" pitchFamily="18" charset="0"/>
                <a:cs typeface="Times New Roman" pitchFamily="18" charset="0"/>
              </a:rPr>
              <a:t>về</a:t>
            </a:r>
            <a:r>
              <a:rPr lang="en-US" sz="4400" b="1" dirty="0">
                <a:solidFill>
                  <a:prstClr val="white"/>
                </a:solidFill>
                <a:latin typeface="Times New Roman" pitchFamily="18" charset="0"/>
                <a:cs typeface="Times New Roman" pitchFamily="18" charset="0"/>
              </a:rPr>
              <a:t> </a:t>
            </a:r>
            <a:r>
              <a:rPr lang="en-US" sz="4400" b="1" dirty="0" err="1">
                <a:solidFill>
                  <a:prstClr val="white"/>
                </a:solidFill>
                <a:latin typeface="Times New Roman" pitchFamily="18" charset="0"/>
                <a:cs typeface="Times New Roman" pitchFamily="18" charset="0"/>
              </a:rPr>
              <a:t>nhà</a:t>
            </a:r>
            <a:endParaRPr lang="en-US" sz="4400" b="1" dirty="0">
              <a:solidFill>
                <a:prstClr val="white"/>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554BFFAB-F9CE-D649-89FA-0DB8E5424D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750" r="96000">
                        <a14:foregroundMark x1="15250" y1="32121" x2="25250" y2="32727"/>
                        <a14:foregroundMark x1="25250" y1="32727" x2="27750" y2="45455"/>
                        <a14:foregroundMark x1="27750" y1="45455" x2="22000" y2="56364"/>
                        <a14:foregroundMark x1="22000" y1="56364" x2="27000" y2="66364"/>
                        <a14:foregroundMark x1="27000" y1="66364" x2="21000" y2="76061"/>
                        <a14:foregroundMark x1="21000" y1="76061" x2="11500" y2="75758"/>
                        <a14:foregroundMark x1="11500" y1="75758" x2="8000" y2="64242"/>
                        <a14:foregroundMark x1="8000" y1="64242" x2="16500" y2="59394"/>
                        <a14:foregroundMark x1="16500" y1="59394" x2="15000" y2="36364"/>
                        <a14:foregroundMark x1="15000" y1="36364" x2="17750" y2="37576"/>
                        <a14:foregroundMark x1="20000" y1="49697" x2="20000" y2="58182"/>
                        <a14:foregroundMark x1="1250" y1="56667" x2="7000" y2="74242"/>
                        <a14:foregroundMark x1="2750" y1="83636" x2="11750" y2="79697"/>
                        <a14:foregroundMark x1="11750" y1="79697" x2="16250" y2="80606"/>
                        <a14:foregroundMark x1="22750" y1="64545" x2="21000" y2="66970"/>
                        <a14:foregroundMark x1="750" y1="54545" x2="9500" y2="60303"/>
                        <a14:foregroundMark x1="9500" y1="60303" x2="13750" y2="56364"/>
                        <a14:foregroundMark x1="46750" y1="49394" x2="49250" y2="60606"/>
                        <a14:foregroundMark x1="49250" y1="60606" x2="50000" y2="60909"/>
                        <a14:foregroundMark x1="89750" y1="41212" x2="80250" y2="31818"/>
                        <a14:foregroundMark x1="80250" y1="31818" x2="72500" y2="39394"/>
                        <a14:foregroundMark x1="72500" y1="39394" x2="73500" y2="52121"/>
                        <a14:foregroundMark x1="73500" y1="52121" x2="78750" y2="61515"/>
                        <a14:foregroundMark x1="78750" y1="61515" x2="75000" y2="72727"/>
                        <a14:foregroundMark x1="75000" y1="72727" x2="79000" y2="83636"/>
                        <a14:foregroundMark x1="79000" y1="83636" x2="89500" y2="81212"/>
                        <a14:foregroundMark x1="89500" y1="81212" x2="92250" y2="66364"/>
                        <a14:foregroundMark x1="92250" y1="66364" x2="84750" y2="59091"/>
                        <a14:foregroundMark x1="84750" y1="59091" x2="89750" y2="46364"/>
                        <a14:foregroundMark x1="89750" y1="46364" x2="89250" y2="34545"/>
                        <a14:foregroundMark x1="89250" y1="34545" x2="88500" y2="33939"/>
                        <a14:foregroundMark x1="72750" y1="61212" x2="82250" y2="53030"/>
                        <a14:foregroundMark x1="82250" y1="53030" x2="82500" y2="52424"/>
                        <a14:foregroundMark x1="92000" y1="76061" x2="91250" y2="81818"/>
                        <a14:foregroundMark x1="94000" y1="78788" x2="96000" y2="78485"/>
                        <a14:foregroundMark x1="68750" y1="61212" x2="70000" y2="58788"/>
                        <a14:foregroundMark x1="73250" y1="86061" x2="72500" y2="85758"/>
                        <a14:foregroundMark x1="74000" y1="84242" x2="77250" y2="85455"/>
                        <a14:foregroundMark x1="81500" y1="85455" x2="84000" y2="85758"/>
                        <a14:foregroundMark x1="14000" y1="81818" x2="16500" y2="80000"/>
                        <a14:foregroundMark x1="16250" y1="83030" x2="16750" y2="80606"/>
                        <a14:foregroundMark x1="750" y1="84848" x2="3500" y2="85758"/>
                        <a14:foregroundMark x1="10000" y1="46970" x2="12750" y2="50909"/>
                        <a14:foregroundMark x1="51000" y1="82121" x2="54500" y2="82727"/>
                      </a14:backgroundRemoval>
                    </a14:imgEffect>
                  </a14:imgLayer>
                </a14:imgProps>
              </a:ext>
            </a:extLst>
          </a:blip>
          <a:srcRect t="22919"/>
          <a:stretch/>
        </p:blipFill>
        <p:spPr>
          <a:xfrm>
            <a:off x="4487183" y="2571750"/>
            <a:ext cx="4714170" cy="2997839"/>
          </a:xfrm>
          <a:prstGeom prst="rect">
            <a:avLst/>
          </a:prstGeom>
        </p:spPr>
      </p:pic>
      <p:sp>
        <p:nvSpPr>
          <p:cNvPr id="2" name="Rectangle 1">
            <a:extLst>
              <a:ext uri="{FF2B5EF4-FFF2-40B4-BE49-F238E27FC236}">
                <a16:creationId xmlns:a16="http://schemas.microsoft.com/office/drawing/2014/main" id="{33BD78C1-FA03-4EC0-A307-3C0481AA460E}"/>
              </a:ext>
            </a:extLst>
          </p:cNvPr>
          <p:cNvSpPr/>
          <p:nvPr/>
        </p:nvSpPr>
        <p:spPr>
          <a:xfrm>
            <a:off x="469460" y="1548071"/>
            <a:ext cx="4786888"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E05F178B-58F1-479A-A0A8-6DFE9252E368}"/>
              </a:ext>
            </a:extLst>
          </p:cNvPr>
          <p:cNvSpPr/>
          <p:nvPr/>
        </p:nvSpPr>
        <p:spPr>
          <a:xfrm>
            <a:off x="520756" y="2152647"/>
            <a:ext cx="5166800"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p>
        </p:txBody>
      </p:sp>
      <p:sp>
        <p:nvSpPr>
          <p:cNvPr id="10" name="Rectangle 9">
            <a:extLst>
              <a:ext uri="{FF2B5EF4-FFF2-40B4-BE49-F238E27FC236}">
                <a16:creationId xmlns:a16="http://schemas.microsoft.com/office/drawing/2014/main" id="{EAE96C6E-76CD-4113-9408-35D8180EF16D}"/>
              </a:ext>
            </a:extLst>
          </p:cNvPr>
          <p:cNvSpPr/>
          <p:nvPr/>
        </p:nvSpPr>
        <p:spPr>
          <a:xfrm>
            <a:off x="-23004" y="2757223"/>
            <a:ext cx="4379048" cy="1077218"/>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dự</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“Gian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6646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CACEB-7695-6C35-273E-0D0A0D72BC9C}"/>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842413-FD6F-399F-86DA-6935A2D49E9D}"/>
              </a:ext>
            </a:extLst>
          </p:cNvPr>
          <p:cNvPicPr>
            <a:picLocks noGrp="1" noChangeAspect="1"/>
          </p:cNvPicPr>
          <p:nvPr>
            <p:ph idx="1"/>
          </p:nvPr>
        </p:nvPicPr>
        <p:blipFill>
          <a:blip r:embed="rId2"/>
          <a:stretch>
            <a:fillRect/>
          </a:stretch>
        </p:blipFill>
        <p:spPr>
          <a:xfrm>
            <a:off x="-12700" y="-552450"/>
            <a:ext cx="9601200" cy="5772150"/>
          </a:xfrm>
          <a:prstGeom prst="rect">
            <a:avLst/>
          </a:prstGeom>
        </p:spPr>
      </p:pic>
      <p:pic>
        <p:nvPicPr>
          <p:cNvPr id="5" name="图片 2">
            <a:extLst>
              <a:ext uri="{FF2B5EF4-FFF2-40B4-BE49-F238E27FC236}">
                <a16:creationId xmlns:a16="http://schemas.microsoft.com/office/drawing/2014/main" id="{632D500E-6B8C-BA47-9766-C043B704BA0F}"/>
              </a:ext>
            </a:extLst>
          </p:cNvPr>
          <p:cNvPicPr>
            <a:picLocks noChangeAspect="1"/>
          </p:cNvPicPr>
          <p:nvPr/>
        </p:nvPicPr>
        <p:blipFill>
          <a:blip r:embed="rId3" cstate="print">
            <a:extLst>
              <a:ext uri="{28A0092B-C50C-407E-A947-70E740481C1C}">
                <a14:useLocalDpi xmlns:a14="http://schemas.microsoft.com/office/drawing/2010/main" val="0"/>
              </a:ext>
            </a:extLst>
          </a:blip>
          <a:srcRect l="50168" t="20952" r="548" b="27864"/>
          <a:stretch>
            <a:fillRect/>
          </a:stretch>
        </p:blipFill>
        <p:spPr bwMode="auto">
          <a:xfrm>
            <a:off x="7306977" y="4047645"/>
            <a:ext cx="1595438" cy="85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4C27C34-F08C-6C74-D763-B56B569810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50" r="96000">
                        <a14:foregroundMark x1="15250" y1="32121" x2="25250" y2="32727"/>
                        <a14:foregroundMark x1="25250" y1="32727" x2="27750" y2="45455"/>
                        <a14:foregroundMark x1="27750" y1="45455" x2="22000" y2="56364"/>
                        <a14:foregroundMark x1="22000" y1="56364" x2="27000" y2="66364"/>
                        <a14:foregroundMark x1="27000" y1="66364" x2="21000" y2="76061"/>
                        <a14:foregroundMark x1="21000" y1="76061" x2="11500" y2="75758"/>
                        <a14:foregroundMark x1="11500" y1="75758" x2="8000" y2="64242"/>
                        <a14:foregroundMark x1="8000" y1="64242" x2="16500" y2="59394"/>
                        <a14:foregroundMark x1="16500" y1="59394" x2="15000" y2="36364"/>
                        <a14:foregroundMark x1="15000" y1="36364" x2="17750" y2="37576"/>
                        <a14:foregroundMark x1="20000" y1="49697" x2="20000" y2="58182"/>
                        <a14:foregroundMark x1="1250" y1="56667" x2="7000" y2="74242"/>
                        <a14:foregroundMark x1="2750" y1="83636" x2="11750" y2="79697"/>
                        <a14:foregroundMark x1="11750" y1="79697" x2="16250" y2="80606"/>
                        <a14:foregroundMark x1="22750" y1="64545" x2="21000" y2="66970"/>
                        <a14:foregroundMark x1="750" y1="54545" x2="9500" y2="60303"/>
                        <a14:foregroundMark x1="9500" y1="60303" x2="13750" y2="56364"/>
                        <a14:foregroundMark x1="46750" y1="49394" x2="49250" y2="60606"/>
                        <a14:foregroundMark x1="49250" y1="60606" x2="50000" y2="60909"/>
                        <a14:foregroundMark x1="89750" y1="41212" x2="80250" y2="31818"/>
                        <a14:foregroundMark x1="80250" y1="31818" x2="72500" y2="39394"/>
                        <a14:foregroundMark x1="72500" y1="39394" x2="73500" y2="52121"/>
                        <a14:foregroundMark x1="73500" y1="52121" x2="78750" y2="61515"/>
                        <a14:foregroundMark x1="78750" y1="61515" x2="75000" y2="72727"/>
                        <a14:foregroundMark x1="75000" y1="72727" x2="79000" y2="83636"/>
                        <a14:foregroundMark x1="79000" y1="83636" x2="89500" y2="81212"/>
                        <a14:foregroundMark x1="89500" y1="81212" x2="92250" y2="66364"/>
                        <a14:foregroundMark x1="92250" y1="66364" x2="84750" y2="59091"/>
                        <a14:foregroundMark x1="84750" y1="59091" x2="89750" y2="46364"/>
                        <a14:foregroundMark x1="89750" y1="46364" x2="89250" y2="34545"/>
                        <a14:foregroundMark x1="89250" y1="34545" x2="88500" y2="33939"/>
                        <a14:foregroundMark x1="72750" y1="61212" x2="82250" y2="53030"/>
                        <a14:foregroundMark x1="82250" y1="53030" x2="82500" y2="52424"/>
                        <a14:foregroundMark x1="92000" y1="76061" x2="91250" y2="81818"/>
                        <a14:foregroundMark x1="94000" y1="78788" x2="96000" y2="78485"/>
                        <a14:foregroundMark x1="68750" y1="61212" x2="70000" y2="58788"/>
                        <a14:foregroundMark x1="73250" y1="86061" x2="72500" y2="85758"/>
                        <a14:foregroundMark x1="74000" y1="84242" x2="77250" y2="85455"/>
                        <a14:foregroundMark x1="81500" y1="85455" x2="84000" y2="85758"/>
                        <a14:foregroundMark x1="14000" y1="81818" x2="16500" y2="80000"/>
                        <a14:foregroundMark x1="16250" y1="83030" x2="16750" y2="80606"/>
                        <a14:foregroundMark x1="750" y1="84848" x2="3500" y2="85758"/>
                        <a14:foregroundMark x1="10000" y1="46970" x2="12750" y2="50909"/>
                        <a14:foregroundMark x1="51000" y1="82121" x2="54500" y2="82727"/>
                      </a14:backgroundRemoval>
                    </a14:imgEffect>
                  </a14:imgLayer>
                </a14:imgProps>
              </a:ext>
            </a:extLst>
          </a:blip>
          <a:srcRect t="22919"/>
          <a:stretch/>
        </p:blipFill>
        <p:spPr>
          <a:xfrm>
            <a:off x="381000" y="4089688"/>
            <a:ext cx="1447800" cy="1053812"/>
          </a:xfrm>
          <a:prstGeom prst="rect">
            <a:avLst/>
          </a:prstGeom>
        </p:spPr>
      </p:pic>
      <p:sp>
        <p:nvSpPr>
          <p:cNvPr id="6" name="TextBox 5">
            <a:extLst>
              <a:ext uri="{FF2B5EF4-FFF2-40B4-BE49-F238E27FC236}">
                <a16:creationId xmlns:a16="http://schemas.microsoft.com/office/drawing/2014/main" id="{591DC2C7-4A2F-D01C-95E8-38A379BC82D3}"/>
              </a:ext>
            </a:extLst>
          </p:cNvPr>
          <p:cNvSpPr txBox="1"/>
          <p:nvPr/>
        </p:nvSpPr>
        <p:spPr>
          <a:xfrm>
            <a:off x="838200" y="1047750"/>
            <a:ext cx="7740650" cy="221599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                          NHIỆM VỤ HỌC TẬP</a:t>
            </a:r>
          </a:p>
          <a:p>
            <a:r>
              <a:rPr lang="en-US" sz="2400" b="1" u="sng" dirty="0" err="1">
                <a:solidFill>
                  <a:srgbClr val="C00000"/>
                </a:solidFill>
                <a:latin typeface="Times New Roman" panose="02020603050405020304" pitchFamily="18" charset="0"/>
                <a:cs typeface="Times New Roman" panose="02020603050405020304" pitchFamily="18" charset="0"/>
              </a:rPr>
              <a:t>Nhóm</a:t>
            </a:r>
            <a:r>
              <a:rPr lang="en-US" sz="2400" b="1" u="sng" dirty="0">
                <a:solidFill>
                  <a:srgbClr val="C00000"/>
                </a:solidFill>
                <a:latin typeface="Times New Roman" panose="02020603050405020304" pitchFamily="18" charset="0"/>
                <a:cs typeface="Times New Roman" panose="02020603050405020304" pitchFamily="18" charset="0"/>
              </a:rPr>
              <a:t> 4</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Xây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dựng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tình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huống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sắm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vai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tiểu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phẩm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chủ</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đề</a:t>
            </a:r>
            <a:r>
              <a:rPr lang="en-US" sz="2400" b="1" dirty="0">
                <a:solidFill>
                  <a:srgbClr val="C00000"/>
                </a:solidFill>
                <a:latin typeface="Times New Roman" panose="02020603050405020304" pitchFamily="18" charset="0"/>
                <a:cs typeface="Times New Roman" panose="02020603050405020304" pitchFamily="18" charset="0"/>
              </a:rPr>
              <a:t>: “ </a:t>
            </a:r>
            <a:r>
              <a:rPr lang="en-US" sz="2400" b="1" dirty="0" err="1">
                <a:solidFill>
                  <a:srgbClr val="C00000"/>
                </a:solidFill>
                <a:latin typeface="Times New Roman" panose="02020603050405020304" pitchFamily="18" charset="0"/>
                <a:cs typeface="Times New Roman" panose="02020603050405020304" pitchFamily="18" charset="0"/>
              </a:rPr>
              <a:t>Khoan</a:t>
            </a:r>
            <a:r>
              <a:rPr lang="en-US" sz="2400" b="1" dirty="0">
                <a:solidFill>
                  <a:srgbClr val="C00000"/>
                </a:solidFill>
                <a:latin typeface="Times New Roman" panose="02020603050405020304" pitchFamily="18" charset="0"/>
                <a:cs typeface="Times New Roman" panose="02020603050405020304" pitchFamily="18" charset="0"/>
              </a:rPr>
              <a:t> dung”</a:t>
            </a:r>
          </a:p>
          <a:p>
            <a:r>
              <a:rPr lang="en-US" sz="2400" b="1" u="sng" dirty="0" err="1">
                <a:solidFill>
                  <a:srgbClr val="C00000"/>
                </a:solidFill>
                <a:latin typeface="Times New Roman" panose="02020603050405020304" pitchFamily="18" charset="0"/>
                <a:cs typeface="Times New Roman" panose="02020603050405020304" pitchFamily="18" charset="0"/>
              </a:rPr>
              <a:t>Nhóm</a:t>
            </a:r>
            <a:r>
              <a:rPr lang="en-US" sz="2400" b="1" u="sng" dirty="0">
                <a:solidFill>
                  <a:srgbClr val="C00000"/>
                </a:solidFill>
                <a:latin typeface="Times New Roman" panose="02020603050405020304" pitchFamily="18" charset="0"/>
                <a:cs typeface="Times New Roman" panose="02020603050405020304" pitchFamily="18" charset="0"/>
              </a:rPr>
              <a:t> 5</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Vẽ</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tranh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các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hoạt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động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cộng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trường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em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đã</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tổ</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chức</a:t>
            </a:r>
            <a:r>
              <a:rPr lang="en-US" sz="24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125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193CC19A-7F9A-4DD8-A077-C066748E4E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7" t="15649"/>
          <a:stretch/>
        </p:blipFill>
        <p:spPr>
          <a:xfrm>
            <a:off x="0" y="414337"/>
            <a:ext cx="9144000" cy="4729163"/>
          </a:xfrm>
          <a:prstGeom prst="rect">
            <a:avLst/>
          </a:prstGeom>
        </p:spPr>
      </p:pic>
      <p:sp>
        <p:nvSpPr>
          <p:cNvPr id="5" name="文本框 3">
            <a:extLst>
              <a:ext uri="{FF2B5EF4-FFF2-40B4-BE49-F238E27FC236}">
                <a16:creationId xmlns:a16="http://schemas.microsoft.com/office/drawing/2014/main" id="{9722B195-A90A-ED44-B1E5-495A8DA7C36A}"/>
              </a:ext>
            </a:extLst>
          </p:cNvPr>
          <p:cNvSpPr txBox="1"/>
          <p:nvPr/>
        </p:nvSpPr>
        <p:spPr>
          <a:xfrm>
            <a:off x="4169262" y="1847199"/>
            <a:ext cx="3797836" cy="646331"/>
          </a:xfrm>
          <a:prstGeom prst="rect">
            <a:avLst/>
          </a:prstGeom>
          <a:noFill/>
        </p:spPr>
        <p:txBody>
          <a:bodyPr wrap="none" rtlCol="0">
            <a:spAutoFit/>
          </a:bodyPr>
          <a:lstStyle/>
          <a:p>
            <a:pPr algn="ctr"/>
            <a:r>
              <a:rPr lang="vi-VN" altLang="zh-CN" sz="3600" b="1" dirty="0">
                <a:solidFill>
                  <a:srgbClr val="1F9CAD"/>
                </a:solidFill>
                <a:latin typeface="SVN-Rosalinda" pitchFamily="2" charset="77"/>
              </a:rPr>
              <a:t>Chúc các em học tốt!</a:t>
            </a:r>
          </a:p>
        </p:txBody>
      </p:sp>
      <p:sp>
        <p:nvSpPr>
          <p:cNvPr id="6" name="任意多边形: 形状 14">
            <a:extLst>
              <a:ext uri="{FF2B5EF4-FFF2-40B4-BE49-F238E27FC236}">
                <a16:creationId xmlns:a16="http://schemas.microsoft.com/office/drawing/2014/main" id="{19CC11F0-134A-8245-AF6F-B7D22C68D2C4}"/>
              </a:ext>
            </a:extLst>
          </p:cNvPr>
          <p:cNvSpPr/>
          <p:nvPr/>
        </p:nvSpPr>
        <p:spPr>
          <a:xfrm>
            <a:off x="3535183" y="1361564"/>
            <a:ext cx="5065985" cy="1584288"/>
          </a:xfrm>
          <a:custGeom>
            <a:avLst/>
            <a:gdLst>
              <a:gd name="connsiteX0" fmla="*/ 0 w 6324600"/>
              <a:gd name="connsiteY0" fmla="*/ 0 h 1714500"/>
              <a:gd name="connsiteX1" fmla="*/ 2228850 w 6324600"/>
              <a:gd name="connsiteY1" fmla="*/ 0 h 1714500"/>
              <a:gd name="connsiteX2" fmla="*/ 2228850 w 6324600"/>
              <a:gd name="connsiteY2" fmla="*/ 46463 h 1714500"/>
              <a:gd name="connsiteX3" fmla="*/ 46463 w 6324600"/>
              <a:gd name="connsiteY3" fmla="*/ 46463 h 1714500"/>
              <a:gd name="connsiteX4" fmla="*/ 46463 w 6324600"/>
              <a:gd name="connsiteY4" fmla="*/ 1668037 h 1714500"/>
              <a:gd name="connsiteX5" fmla="*/ 6278137 w 6324600"/>
              <a:gd name="connsiteY5" fmla="*/ 1668037 h 1714500"/>
              <a:gd name="connsiteX6" fmla="*/ 6278137 w 6324600"/>
              <a:gd name="connsiteY6" fmla="*/ 46463 h 1714500"/>
              <a:gd name="connsiteX7" fmla="*/ 4095750 w 6324600"/>
              <a:gd name="connsiteY7" fmla="*/ 46463 h 1714500"/>
              <a:gd name="connsiteX8" fmla="*/ 4095750 w 6324600"/>
              <a:gd name="connsiteY8" fmla="*/ 0 h 1714500"/>
              <a:gd name="connsiteX9" fmla="*/ 6324600 w 6324600"/>
              <a:gd name="connsiteY9" fmla="*/ 0 h 1714500"/>
              <a:gd name="connsiteX10" fmla="*/ 6324600 w 6324600"/>
              <a:gd name="connsiteY10" fmla="*/ 1714500 h 1714500"/>
              <a:gd name="connsiteX11" fmla="*/ 0 w 6324600"/>
              <a:gd name="connsiteY11" fmla="*/ 171450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24600" h="1714500">
                <a:moveTo>
                  <a:pt x="0" y="0"/>
                </a:moveTo>
                <a:lnTo>
                  <a:pt x="2228850" y="0"/>
                </a:lnTo>
                <a:lnTo>
                  <a:pt x="2228850" y="46463"/>
                </a:lnTo>
                <a:lnTo>
                  <a:pt x="46463" y="46463"/>
                </a:lnTo>
                <a:lnTo>
                  <a:pt x="46463" y="1668037"/>
                </a:lnTo>
                <a:lnTo>
                  <a:pt x="6278137" y="1668037"/>
                </a:lnTo>
                <a:lnTo>
                  <a:pt x="6278137" y="46463"/>
                </a:lnTo>
                <a:lnTo>
                  <a:pt x="4095750" y="46463"/>
                </a:lnTo>
                <a:lnTo>
                  <a:pt x="4095750" y="0"/>
                </a:lnTo>
                <a:lnTo>
                  <a:pt x="6324600" y="0"/>
                </a:lnTo>
                <a:lnTo>
                  <a:pt x="6324600" y="1714500"/>
                </a:lnTo>
                <a:lnTo>
                  <a:pt x="0" y="17145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2" name="图片 2">
            <a:extLst>
              <a:ext uri="{FF2B5EF4-FFF2-40B4-BE49-F238E27FC236}">
                <a16:creationId xmlns:a16="http://schemas.microsoft.com/office/drawing/2014/main" id="{0534C5D7-EE93-7C4D-AAFB-F2328B2FB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4" y="0"/>
            <a:ext cx="3287268" cy="5143500"/>
          </a:xfrm>
          <a:prstGeom prst="rect">
            <a:avLst/>
          </a:prstGeom>
        </p:spPr>
      </p:pic>
      <p:pic>
        <p:nvPicPr>
          <p:cNvPr id="3" name="Picture 2">
            <a:extLst>
              <a:ext uri="{FF2B5EF4-FFF2-40B4-BE49-F238E27FC236}">
                <a16:creationId xmlns:a16="http://schemas.microsoft.com/office/drawing/2014/main" id="{3A17CB33-59F6-4E93-8B83-58FDB5AD3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E52F2D96-DEEF-4514-A37A-8452B721BF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2672" y="1366940"/>
            <a:ext cx="3983728" cy="3983728"/>
          </a:xfrm>
          <a:prstGeom prst="rect">
            <a:avLst/>
          </a:prstGeom>
        </p:spPr>
      </p:pic>
      <p:sp>
        <p:nvSpPr>
          <p:cNvPr id="13" name="Rectangle 12">
            <a:extLst>
              <a:ext uri="{FF2B5EF4-FFF2-40B4-BE49-F238E27FC236}">
                <a16:creationId xmlns:a16="http://schemas.microsoft.com/office/drawing/2014/main" id="{88966113-6381-4C62-A1BF-2D500A79BDCB}"/>
              </a:ext>
            </a:extLst>
          </p:cNvPr>
          <p:cNvSpPr/>
          <p:nvPr/>
        </p:nvSpPr>
        <p:spPr>
          <a:xfrm>
            <a:off x="3856900" y="2646584"/>
            <a:ext cx="1430200" cy="523220"/>
          </a:xfrm>
          <a:prstGeom prst="rect">
            <a:avLst/>
          </a:prstGeom>
          <a:noFill/>
        </p:spPr>
        <p:txBody>
          <a:bodyPr wrap="none" lIns="91440" tIns="45720" rIns="91440" bIns="45720">
            <a:spAutoFit/>
          </a:bodyPr>
          <a:lstStyle/>
          <a:p>
            <a:pPr algn="ctr"/>
            <a:r>
              <a:rPr lang="en-US" sz="2800" b="0" cap="none" spc="0" dirty="0" err="1">
                <a:ln w="0"/>
                <a:solidFill>
                  <a:schemeClr val="tx1"/>
                </a:solidFill>
                <a:effectLst>
                  <a:outerShdw blurRad="38100" dist="19050" dir="2700000" algn="tl" rotWithShape="0">
                    <a:schemeClr val="dk1">
                      <a:alpha val="40000"/>
                    </a:schemeClr>
                  </a:outerShdw>
                </a:effectLst>
              </a:rPr>
              <a:t>Cảm</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ơn</a:t>
            </a:r>
            <a:r>
              <a:rPr lang="en-US" sz="2800" b="0" cap="none" spc="0" dirty="0">
                <a:ln w="0"/>
                <a:solidFill>
                  <a:schemeClr val="tx1"/>
                </a:solidFill>
                <a:effectLst>
                  <a:outerShdw blurRad="38100" dist="19050" dir="2700000" algn="tl" rotWithShape="0">
                    <a:schemeClr val="dk1">
                      <a:alpha val="40000"/>
                    </a:schemeClr>
                  </a:outerShdw>
                </a:effectLst>
              </a:rPr>
              <a:t>!</a:t>
            </a:r>
          </a:p>
        </p:txBody>
      </p:sp>
      <p:sp>
        <p:nvSpPr>
          <p:cNvPr id="14" name="Rectangle 13">
            <a:extLst>
              <a:ext uri="{FF2B5EF4-FFF2-40B4-BE49-F238E27FC236}">
                <a16:creationId xmlns:a16="http://schemas.microsoft.com/office/drawing/2014/main" id="{B0BB76BC-68A1-4CE0-A950-17F12C45EE89}"/>
              </a:ext>
            </a:extLst>
          </p:cNvPr>
          <p:cNvSpPr/>
          <p:nvPr/>
        </p:nvSpPr>
        <p:spPr>
          <a:xfrm>
            <a:off x="1952459" y="1083432"/>
            <a:ext cx="6744154" cy="923330"/>
          </a:xfrm>
          <a:prstGeom prst="rect">
            <a:avLst/>
          </a:prstGeom>
          <a:noFill/>
        </p:spPr>
        <p:txBody>
          <a:bodyPr wrap="none" lIns="91440" tIns="45720" rIns="91440" bIns="45720">
            <a:spAutoFit/>
          </a:bodyPr>
          <a:lstStyle/>
          <a:p>
            <a:pPr algn="ctr"/>
            <a:r>
              <a:rPr lang="en-US" sz="5400" b="0"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 </a:t>
            </a:r>
            <a:r>
              <a:rPr lang="en-US" sz="5400" b="0" cap="none" spc="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chào</a:t>
            </a:r>
            <a:r>
              <a:rPr lang="en-US" sz="5400" b="0"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5400" b="0"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hẹn</a:t>
            </a:r>
            <a:r>
              <a:rPr lang="en-US" sz="5400" b="0"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gặp</a:t>
            </a:r>
            <a:r>
              <a:rPr lang="en-US" sz="5400" b="0"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endParaRPr lang="en-US" sz="5400" b="0"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9303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500" autoRev="1" fill="hold">
                                          <p:stCondLst>
                                            <p:cond delay="0"/>
                                          </p:stCondLst>
                                        </p:cTn>
                                        <p:tgtEl>
                                          <p:spTgt spid="5"/>
                                        </p:tgtEl>
                                        <p:attrNameLst>
                                          <p:attrName>ppt_w</p:attrName>
                                        </p:attrNameLst>
                                      </p:cBhvr>
                                    </p:anim>
                                    <p:anim by="(#ppt_w*0.50)" calcmode="lin" valueType="num">
                                      <p:cBhvr>
                                        <p:cTn id="12" dur="500" decel="50000" autoRev="1" fill="hold">
                                          <p:stCondLst>
                                            <p:cond delay="0"/>
                                          </p:stCondLst>
                                        </p:cTn>
                                        <p:tgtEl>
                                          <p:spTgt spid="5"/>
                                        </p:tgtEl>
                                        <p:attrNameLst>
                                          <p:attrName>ppt_x</p:attrName>
                                        </p:attrNameLst>
                                      </p:cBhvr>
                                    </p:anim>
                                    <p:anim from="(-#ppt_h/2)" to="(#ppt_y)" calcmode="lin" valueType="num">
                                      <p:cBhvr>
                                        <p:cTn id="13" dur="1000" fill="hold">
                                          <p:stCondLst>
                                            <p:cond delay="0"/>
                                          </p:stCondLst>
                                        </p:cTn>
                                        <p:tgtEl>
                                          <p:spTgt spid="5"/>
                                        </p:tgtEl>
                                        <p:attrNameLst>
                                          <p:attrName>ppt_y</p:attrName>
                                        </p:attrNameLst>
                                      </p:cBhvr>
                                    </p:anim>
                                    <p:animRot by="21600000">
                                      <p:cBhvr>
                                        <p:cTn id="1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8FA26-DD11-1A5E-63AF-77EB83D29B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3A6175A-653A-C9F2-6846-D80BD9CB65E5}"/>
              </a:ext>
            </a:extLst>
          </p:cNvPr>
          <p:cNvSpPr txBox="1"/>
          <p:nvPr/>
        </p:nvSpPr>
        <p:spPr>
          <a:xfrm>
            <a:off x="2552700" y="57150"/>
            <a:ext cx="4038600" cy="461665"/>
          </a:xfrm>
          <a:prstGeom prst="rect">
            <a:avLst/>
          </a:prstGeom>
          <a:noFill/>
        </p:spPr>
        <p:txBody>
          <a:bodyPr wrap="square">
            <a:spAutoFit/>
          </a:bodyPr>
          <a:lstStyle/>
          <a:p>
            <a:pPr marL="0" marR="0" indent="342900" algn="just"/>
            <a:r>
              <a:rPr lang="pt-BR" sz="2400" b="1" spc="-20" dirty="0">
                <a:solidFill>
                  <a:srgbClr val="FF0000"/>
                </a:solidFill>
                <a:latin typeface="Times New Roman" panose="02020603050405020304" pitchFamily="18" charset="0"/>
                <a:ea typeface="Times New Roman" panose="02020603050405020304" pitchFamily="18" charset="0"/>
              </a:rPr>
              <a:t>ĐÁNH GIÁ ĐỒNG ĐẲNG</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A67A851F-F822-048D-62E3-70EEF3D00104}"/>
              </a:ext>
            </a:extLst>
          </p:cNvPr>
          <p:cNvGraphicFramePr>
            <a:graphicFrameLocks noGrp="1"/>
          </p:cNvGraphicFramePr>
          <p:nvPr/>
        </p:nvGraphicFramePr>
        <p:xfrm>
          <a:off x="76200" y="514350"/>
          <a:ext cx="8991598" cy="5143336"/>
        </p:xfrm>
        <a:graphic>
          <a:graphicData uri="http://schemas.openxmlformats.org/drawingml/2006/table">
            <a:tbl>
              <a:tblPr firstRow="1" bandRow="1">
                <a:tableStyleId>{5C22544A-7EE6-4342-B048-85BDC9FD1C3A}</a:tableStyleId>
              </a:tblPr>
              <a:tblGrid>
                <a:gridCol w="381000">
                  <a:extLst>
                    <a:ext uri="{9D8B030D-6E8A-4147-A177-3AD203B41FA5}">
                      <a16:colId xmlns:a16="http://schemas.microsoft.com/office/drawing/2014/main" val="3929775272"/>
                    </a:ext>
                  </a:extLst>
                </a:gridCol>
                <a:gridCol w="2895600">
                  <a:extLst>
                    <a:ext uri="{9D8B030D-6E8A-4147-A177-3AD203B41FA5}">
                      <a16:colId xmlns:a16="http://schemas.microsoft.com/office/drawing/2014/main" val="3562881492"/>
                    </a:ext>
                  </a:extLst>
                </a:gridCol>
                <a:gridCol w="940698">
                  <a:extLst>
                    <a:ext uri="{9D8B030D-6E8A-4147-A177-3AD203B41FA5}">
                      <a16:colId xmlns:a16="http://schemas.microsoft.com/office/drawing/2014/main" val="2186021492"/>
                    </a:ext>
                  </a:extLst>
                </a:gridCol>
                <a:gridCol w="877940">
                  <a:extLst>
                    <a:ext uri="{9D8B030D-6E8A-4147-A177-3AD203B41FA5}">
                      <a16:colId xmlns:a16="http://schemas.microsoft.com/office/drawing/2014/main" val="1207783915"/>
                    </a:ext>
                  </a:extLst>
                </a:gridCol>
                <a:gridCol w="899160">
                  <a:extLst>
                    <a:ext uri="{9D8B030D-6E8A-4147-A177-3AD203B41FA5}">
                      <a16:colId xmlns:a16="http://schemas.microsoft.com/office/drawing/2014/main" val="3843166039"/>
                    </a:ext>
                  </a:extLst>
                </a:gridCol>
                <a:gridCol w="899160">
                  <a:extLst>
                    <a:ext uri="{9D8B030D-6E8A-4147-A177-3AD203B41FA5}">
                      <a16:colId xmlns:a16="http://schemas.microsoft.com/office/drawing/2014/main" val="1395331508"/>
                    </a:ext>
                  </a:extLst>
                </a:gridCol>
                <a:gridCol w="999068">
                  <a:extLst>
                    <a:ext uri="{9D8B030D-6E8A-4147-A177-3AD203B41FA5}">
                      <a16:colId xmlns:a16="http://schemas.microsoft.com/office/drawing/2014/main" val="4220977269"/>
                    </a:ext>
                  </a:extLst>
                </a:gridCol>
                <a:gridCol w="1098972">
                  <a:extLst>
                    <a:ext uri="{9D8B030D-6E8A-4147-A177-3AD203B41FA5}">
                      <a16:colId xmlns:a16="http://schemas.microsoft.com/office/drawing/2014/main" val="3207468385"/>
                    </a:ext>
                  </a:extLst>
                </a:gridCol>
              </a:tblGrid>
              <a:tr h="747746">
                <a:tc>
                  <a:txBody>
                    <a:bodyPr/>
                    <a:lstStyle/>
                    <a:p>
                      <a:r>
                        <a:rPr lang="en-US" sz="2400" dirty="0"/>
                        <a:t>STT</a:t>
                      </a:r>
                    </a:p>
                  </a:txBody>
                  <a:tcPr/>
                </a:tc>
                <a:tc>
                  <a:txBody>
                    <a:bodyPr/>
                    <a:lstStyle/>
                    <a:p>
                      <a:r>
                        <a:rPr lang="en-US" sz="2000" dirty="0" err="1"/>
                        <a:t>Tiêu</a:t>
                      </a:r>
                      <a:r>
                        <a:rPr lang="en-US" sz="2000" dirty="0"/>
                        <a:t> </a:t>
                      </a:r>
                      <a:r>
                        <a:rPr lang="en-US" sz="2000" dirty="0" err="1"/>
                        <a:t>chí</a:t>
                      </a:r>
                      <a:endParaRPr lang="en-US" sz="2000" dirty="0"/>
                    </a:p>
                  </a:txBody>
                  <a:tcPr/>
                </a:tc>
                <a:tc>
                  <a:txBody>
                    <a:bodyPr/>
                    <a:lstStyle/>
                    <a:p>
                      <a:r>
                        <a:rPr lang="en-US" sz="2000" dirty="0" err="1"/>
                        <a:t>Điểm</a:t>
                      </a:r>
                      <a:endParaRPr lang="en-US" sz="2000" dirty="0"/>
                    </a:p>
                  </a:txBody>
                  <a:tcPr/>
                </a:tc>
                <a:tc>
                  <a:txBody>
                    <a:bodyPr/>
                    <a:lstStyle/>
                    <a:p>
                      <a:r>
                        <a:rPr lang="en-US" sz="2000" dirty="0" err="1"/>
                        <a:t>Nhóm</a:t>
                      </a:r>
                      <a:endParaRPr lang="en-US" sz="2000" dirty="0"/>
                    </a:p>
                    <a:p>
                      <a:r>
                        <a:rPr lang="en-US" sz="2000" dirty="0"/>
                        <a:t>…</a:t>
                      </a:r>
                    </a:p>
                  </a:txBody>
                  <a:tcPr/>
                </a:tc>
                <a:tc>
                  <a:txBody>
                    <a:bodyPr/>
                    <a:lstStyle/>
                    <a:p>
                      <a:r>
                        <a:rPr lang="en-US" sz="2000" dirty="0" err="1"/>
                        <a:t>Nhóm</a:t>
                      </a:r>
                      <a:r>
                        <a:rPr lang="en-US" sz="2000" dirty="0"/>
                        <a:t>…</a:t>
                      </a:r>
                    </a:p>
                  </a:txBody>
                  <a:tcPr/>
                </a:tc>
                <a:tc>
                  <a:txBody>
                    <a:bodyPr/>
                    <a:lstStyle/>
                    <a:p>
                      <a:r>
                        <a:rPr lang="en-US" sz="2000" dirty="0" err="1"/>
                        <a:t>Nhóm</a:t>
                      </a:r>
                      <a:r>
                        <a:rPr lang="en-US" sz="2000" dirty="0"/>
                        <a:t>…</a:t>
                      </a:r>
                    </a:p>
                  </a:txBody>
                  <a:tcPr/>
                </a:tc>
                <a:tc>
                  <a:txBody>
                    <a:bodyPr/>
                    <a:lstStyle/>
                    <a:p>
                      <a:r>
                        <a:rPr lang="en-US" sz="2000" dirty="0" err="1"/>
                        <a:t>Nhóm</a:t>
                      </a:r>
                      <a:r>
                        <a:rPr lang="en-US" sz="2000" dirty="0"/>
                        <a:t> …</a:t>
                      </a:r>
                    </a:p>
                  </a:txBody>
                  <a:tcPr/>
                </a:tc>
                <a:tc>
                  <a:txBody>
                    <a:bodyPr/>
                    <a:lstStyle/>
                    <a:p>
                      <a:r>
                        <a:rPr lang="en-US" sz="2000" dirty="0" err="1"/>
                        <a:t>Nhóm</a:t>
                      </a:r>
                      <a:r>
                        <a:rPr lang="en-US" sz="2000" dirty="0"/>
                        <a:t> </a:t>
                      </a:r>
                    </a:p>
                    <a:p>
                      <a:r>
                        <a:rPr lang="en-US" sz="2000" dirty="0"/>
                        <a:t>     …</a:t>
                      </a:r>
                    </a:p>
                  </a:txBody>
                  <a:tcPr/>
                </a:tc>
                <a:extLst>
                  <a:ext uri="{0D108BD9-81ED-4DB2-BD59-A6C34878D82A}">
                    <a16:rowId xmlns:a16="http://schemas.microsoft.com/office/drawing/2014/main" val="2233636446"/>
                  </a:ext>
                </a:extLst>
              </a:tr>
              <a:tr h="510376">
                <a:tc>
                  <a:txBody>
                    <a:bodyPr/>
                    <a:lstStyle/>
                    <a:p>
                      <a:r>
                        <a:rPr lang="en-US" dirty="0"/>
                        <a:t>1</a:t>
                      </a: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1800" dirty="0">
                          <a:solidFill>
                            <a:srgbClr val="FF0000"/>
                          </a:solidFill>
                        </a:rPr>
                        <a:t>6 </a:t>
                      </a:r>
                      <a:r>
                        <a:rPr lang="en-US" sz="1800" dirty="0" err="1">
                          <a:solidFill>
                            <a:srgbClr val="FF0000"/>
                          </a:solidFill>
                        </a:rPr>
                        <a:t>điểm</a:t>
                      </a:r>
                      <a:endParaRPr lang="en-US" sz="1800" dirty="0">
                        <a:solidFill>
                          <a:srgbClr val="FF0000"/>
                        </a:solidFill>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7816240"/>
                  </a:ext>
                </a:extLst>
              </a:tr>
              <a:tr h="510376">
                <a:tc>
                  <a:txBody>
                    <a:bodyPr/>
                    <a:lstStyle/>
                    <a:p>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1800" dirty="0">
                          <a:solidFill>
                            <a:srgbClr val="FF0000"/>
                          </a:solidFill>
                        </a:rPr>
                        <a:t>1 </a:t>
                      </a:r>
                      <a:r>
                        <a:rPr lang="en-US" sz="1800" dirty="0" err="1">
                          <a:solidFill>
                            <a:srgbClr val="FF0000"/>
                          </a:solidFill>
                        </a:rPr>
                        <a:t>điểm</a:t>
                      </a:r>
                      <a:endParaRPr lang="en-US" sz="1800" dirty="0">
                        <a:solidFill>
                          <a:srgbClr val="FF0000"/>
                        </a:solidFill>
                      </a:endParaRP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46662099"/>
                  </a:ext>
                </a:extLst>
              </a:tr>
              <a:tr h="510376">
                <a:tc>
                  <a:txBody>
                    <a:bodyPr/>
                    <a:lstStyle/>
                    <a:p>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1800" dirty="0">
                          <a:solidFill>
                            <a:srgbClr val="FF0000"/>
                          </a:solidFill>
                        </a:rPr>
                        <a:t>2 </a:t>
                      </a:r>
                      <a:r>
                        <a:rPr lang="en-US" sz="1800" dirty="0" err="1">
                          <a:solidFill>
                            <a:srgbClr val="FF0000"/>
                          </a:solidFill>
                        </a:rPr>
                        <a:t>điểm</a:t>
                      </a:r>
                      <a:endParaRPr lang="en-US" sz="1800" dirty="0">
                        <a:solidFill>
                          <a:srgbClr val="FF0000"/>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1969826"/>
                  </a:ext>
                </a:extLst>
              </a:tr>
              <a:tr h="494478">
                <a:tc>
                  <a:txBody>
                    <a:bodyPr/>
                    <a:lstStyle/>
                    <a:p>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1800" dirty="0">
                          <a:solidFill>
                            <a:srgbClr val="FF0000"/>
                          </a:solidFill>
                        </a:rPr>
                        <a:t>1 </a:t>
                      </a:r>
                      <a:r>
                        <a:rPr lang="en-US" sz="1800" dirty="0" err="1">
                          <a:solidFill>
                            <a:srgbClr val="FF0000"/>
                          </a:solidFill>
                        </a:rPr>
                        <a:t>điểm</a:t>
                      </a:r>
                      <a:endParaRPr lang="en-US" sz="1800" dirty="0">
                        <a:solidFill>
                          <a:srgbClr val="FF0000"/>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12061577"/>
                  </a:ext>
                </a:extLst>
              </a:tr>
              <a:tr h="510376">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r>
                        <a:rPr lang="en-US" sz="1800" dirty="0">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Tổng</a:t>
                      </a:r>
                      <a:endParaRPr lang="en-US" sz="1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1800" dirty="0">
                          <a:solidFill>
                            <a:srgbClr val="FF0000"/>
                          </a:solidFill>
                        </a:rPr>
                        <a:t>10 </a:t>
                      </a:r>
                      <a:r>
                        <a:rPr lang="en-US" sz="1800" dirty="0" err="1">
                          <a:solidFill>
                            <a:srgbClr val="FF0000"/>
                          </a:solidFill>
                        </a:rPr>
                        <a:t>điểm</a:t>
                      </a:r>
                      <a:endParaRPr lang="en-US" sz="1800" dirty="0">
                        <a:solidFill>
                          <a:srgbClr val="FF0000"/>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68098375"/>
                  </a:ext>
                </a:extLst>
              </a:tr>
              <a:tr h="510376">
                <a:tc>
                  <a:txBody>
                    <a:bodyPr/>
                    <a:lstStyle/>
                    <a:p>
                      <a:endParaRPr lang="en-US"/>
                    </a:p>
                  </a:txBody>
                  <a:tcPr/>
                </a:tc>
                <a:tc>
                  <a:txBody>
                    <a:bodyPr/>
                    <a:lstStyle/>
                    <a:p>
                      <a:endParaRPr lang="en-US" sz="20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007593452"/>
                  </a:ext>
                </a:extLst>
              </a:tr>
            </a:tbl>
          </a:graphicData>
        </a:graphic>
      </p:graphicFrame>
    </p:spTree>
    <p:extLst>
      <p:ext uri="{BB962C8B-B14F-4D97-AF65-F5344CB8AC3E}">
        <p14:creationId xmlns:p14="http://schemas.microsoft.com/office/powerpoint/2010/main" val="4106831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0CDA33-79E0-731B-FE48-96583CE18402}"/>
              </a:ext>
            </a:extLst>
          </p:cNvPr>
          <p:cNvPicPr>
            <a:picLocks noGrp="1" noChangeAspect="1"/>
          </p:cNvPicPr>
          <p:nvPr>
            <p:ph idx="1"/>
          </p:nvPr>
        </p:nvPicPr>
        <p:blipFill>
          <a:blip r:embed="rId2"/>
          <a:stretch>
            <a:fillRect/>
          </a:stretch>
        </p:blipFill>
        <p:spPr>
          <a:xfrm>
            <a:off x="0" y="-607133"/>
            <a:ext cx="9601200" cy="5772150"/>
          </a:xfrm>
          <a:prstGeom prst="rect">
            <a:avLst/>
          </a:prstGeom>
        </p:spPr>
      </p:pic>
      <p:pic>
        <p:nvPicPr>
          <p:cNvPr id="5" name="图片 2">
            <a:extLst>
              <a:ext uri="{FF2B5EF4-FFF2-40B4-BE49-F238E27FC236}">
                <a16:creationId xmlns:a16="http://schemas.microsoft.com/office/drawing/2014/main" id="{5B43CE98-9C96-3BBC-2FB4-C12FA1B9D090}"/>
              </a:ext>
            </a:extLst>
          </p:cNvPr>
          <p:cNvPicPr>
            <a:picLocks noChangeAspect="1"/>
          </p:cNvPicPr>
          <p:nvPr/>
        </p:nvPicPr>
        <p:blipFill>
          <a:blip r:embed="rId3" cstate="print">
            <a:extLst>
              <a:ext uri="{28A0092B-C50C-407E-A947-70E740481C1C}">
                <a14:useLocalDpi xmlns:a14="http://schemas.microsoft.com/office/drawing/2010/main" val="0"/>
              </a:ext>
            </a:extLst>
          </a:blip>
          <a:srcRect l="50168" t="20952" r="548" b="27864"/>
          <a:stretch>
            <a:fillRect/>
          </a:stretch>
        </p:blipFill>
        <p:spPr bwMode="auto">
          <a:xfrm>
            <a:off x="7306977" y="4047645"/>
            <a:ext cx="1595438" cy="85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798906F-265D-098F-089B-A94F2EB86EC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50" r="96000">
                        <a14:foregroundMark x1="15250" y1="32121" x2="25250" y2="32727"/>
                        <a14:foregroundMark x1="25250" y1="32727" x2="27750" y2="45455"/>
                        <a14:foregroundMark x1="27750" y1="45455" x2="22000" y2="56364"/>
                        <a14:foregroundMark x1="22000" y1="56364" x2="27000" y2="66364"/>
                        <a14:foregroundMark x1="27000" y1="66364" x2="21000" y2="76061"/>
                        <a14:foregroundMark x1="21000" y1="76061" x2="11500" y2="75758"/>
                        <a14:foregroundMark x1="11500" y1="75758" x2="8000" y2="64242"/>
                        <a14:foregroundMark x1="8000" y1="64242" x2="16500" y2="59394"/>
                        <a14:foregroundMark x1="16500" y1="59394" x2="15000" y2="36364"/>
                        <a14:foregroundMark x1="15000" y1="36364" x2="17750" y2="37576"/>
                        <a14:foregroundMark x1="20000" y1="49697" x2="20000" y2="58182"/>
                        <a14:foregroundMark x1="1250" y1="56667" x2="7000" y2="74242"/>
                        <a14:foregroundMark x1="2750" y1="83636" x2="11750" y2="79697"/>
                        <a14:foregroundMark x1="11750" y1="79697" x2="16250" y2="80606"/>
                        <a14:foregroundMark x1="22750" y1="64545" x2="21000" y2="66970"/>
                        <a14:foregroundMark x1="750" y1="54545" x2="9500" y2="60303"/>
                        <a14:foregroundMark x1="9500" y1="60303" x2="13750" y2="56364"/>
                        <a14:foregroundMark x1="46750" y1="49394" x2="49250" y2="60606"/>
                        <a14:foregroundMark x1="49250" y1="60606" x2="50000" y2="60909"/>
                        <a14:foregroundMark x1="89750" y1="41212" x2="80250" y2="31818"/>
                        <a14:foregroundMark x1="80250" y1="31818" x2="72500" y2="39394"/>
                        <a14:foregroundMark x1="72500" y1="39394" x2="73500" y2="52121"/>
                        <a14:foregroundMark x1="73500" y1="52121" x2="78750" y2="61515"/>
                        <a14:foregroundMark x1="78750" y1="61515" x2="75000" y2="72727"/>
                        <a14:foregroundMark x1="75000" y1="72727" x2="79000" y2="83636"/>
                        <a14:foregroundMark x1="79000" y1="83636" x2="89500" y2="81212"/>
                        <a14:foregroundMark x1="89500" y1="81212" x2="92250" y2="66364"/>
                        <a14:foregroundMark x1="92250" y1="66364" x2="84750" y2="59091"/>
                        <a14:foregroundMark x1="84750" y1="59091" x2="89750" y2="46364"/>
                        <a14:foregroundMark x1="89750" y1="46364" x2="89250" y2="34545"/>
                        <a14:foregroundMark x1="89250" y1="34545" x2="88500" y2="33939"/>
                        <a14:foregroundMark x1="72750" y1="61212" x2="82250" y2="53030"/>
                        <a14:foregroundMark x1="82250" y1="53030" x2="82500" y2="52424"/>
                        <a14:foregroundMark x1="92000" y1="76061" x2="91250" y2="81818"/>
                        <a14:foregroundMark x1="94000" y1="78788" x2="96000" y2="78485"/>
                        <a14:foregroundMark x1="68750" y1="61212" x2="70000" y2="58788"/>
                        <a14:foregroundMark x1="73250" y1="86061" x2="72500" y2="85758"/>
                        <a14:foregroundMark x1="74000" y1="84242" x2="77250" y2="85455"/>
                        <a14:foregroundMark x1="81500" y1="85455" x2="84000" y2="85758"/>
                        <a14:foregroundMark x1="14000" y1="81818" x2="16500" y2="80000"/>
                        <a14:foregroundMark x1="16250" y1="83030" x2="16750" y2="80606"/>
                        <a14:foregroundMark x1="750" y1="84848" x2="3500" y2="85758"/>
                        <a14:foregroundMark x1="10000" y1="46970" x2="12750" y2="50909"/>
                        <a14:foregroundMark x1="51000" y1="82121" x2="54500" y2="82727"/>
                      </a14:backgroundRemoval>
                    </a14:imgEffect>
                  </a14:imgLayer>
                </a14:imgProps>
              </a:ext>
            </a:extLst>
          </a:blip>
          <a:srcRect t="22919"/>
          <a:stretch/>
        </p:blipFill>
        <p:spPr>
          <a:xfrm>
            <a:off x="381000" y="4089688"/>
            <a:ext cx="1447800" cy="1053812"/>
          </a:xfrm>
          <a:prstGeom prst="rect">
            <a:avLst/>
          </a:prstGeom>
        </p:spPr>
      </p:pic>
      <p:sp>
        <p:nvSpPr>
          <p:cNvPr id="6" name="TextBox 5">
            <a:extLst>
              <a:ext uri="{FF2B5EF4-FFF2-40B4-BE49-F238E27FC236}">
                <a16:creationId xmlns:a16="http://schemas.microsoft.com/office/drawing/2014/main" id="{62D8769D-32E5-580A-FF69-93DE6C6C1F52}"/>
              </a:ext>
            </a:extLst>
          </p:cNvPr>
          <p:cNvSpPr txBox="1"/>
          <p:nvPr/>
        </p:nvSpPr>
        <p:spPr>
          <a:xfrm>
            <a:off x="1047613" y="1183541"/>
            <a:ext cx="7696200" cy="3077766"/>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                          NHIỆM VỤ HỌC TẬP</a:t>
            </a:r>
          </a:p>
          <a:p>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sản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phẩm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Vẽ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phẩm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duy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trò</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chơi</a:t>
            </a:r>
            <a:r>
              <a:rPr lang="en-US" sz="2400" b="1" dirty="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1: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1. </a:t>
            </a:r>
            <a:r>
              <a:rPr lang="en-US" sz="2000" b="1" dirty="0" err="1">
                <a:latin typeface="Times New Roman" panose="02020603050405020304" pitchFamily="18" charset="0"/>
                <a:cs typeface="Times New Roman" panose="02020603050405020304" pitchFamily="18" charset="0"/>
              </a:rPr>
              <a:t>Sống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tưởng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2: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4. </a:t>
            </a:r>
            <a:r>
              <a:rPr lang="en-US" sz="2000" b="1" dirty="0" err="1">
                <a:latin typeface="Times New Roman" panose="02020603050405020304" pitchFamily="18" charset="0"/>
                <a:cs typeface="Times New Roman" panose="02020603050405020304" pitchFamily="18" charset="0"/>
              </a:rPr>
              <a:t>Khách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bằng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3: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5. </a:t>
            </a:r>
            <a:r>
              <a:rPr lang="en-US" sz="2000" b="1" dirty="0" err="1">
                <a:latin typeface="Times New Roman" panose="02020603050405020304" pitchFamily="18" charset="0"/>
                <a:cs typeface="Times New Roman" panose="02020603050405020304" pitchFamily="18" charset="0"/>
              </a:rPr>
              <a:t>Bảo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vệ</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hòa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bình</a:t>
            </a:r>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92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1544" y="-1196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9" y="2786704"/>
            <a:ext cx="7037773" cy="438580"/>
          </a:xfrm>
          <a:prstGeom prst="rect">
            <a:avLst/>
          </a:prstGeom>
          <a:noFill/>
        </p:spPr>
        <p:txBody>
          <a:bodyPr wrap="square" lIns="68579" tIns="34289" rIns="68579" bIns="34289" rtlCol="0">
            <a:spAutoFit/>
          </a:bodyPr>
          <a:lstStyle/>
          <a:p>
            <a:pPr algn="ctr" defTabSz="685783" fontAlgn="auto">
              <a:spcBef>
                <a:spcPts val="0"/>
              </a:spcBef>
              <a:spcAft>
                <a:spcPts val="0"/>
              </a:spcAft>
              <a:defRPr/>
            </a:pPr>
            <a:r>
              <a:rPr lang="en-US" sz="2400" b="1" dirty="0" err="1">
                <a:solidFill>
                  <a:prstClr val="white"/>
                </a:solidFill>
                <a:latin typeface="Times New Roman" pitchFamily="18" charset="0"/>
                <a:cs typeface="Times New Roman" pitchFamily="18" charset="0"/>
              </a:rPr>
              <a:t>Câu</a:t>
            </a:r>
            <a:r>
              <a:rPr lang="en-US" sz="2400" b="1" dirty="0">
                <a:solidFill>
                  <a:prstClr val="white"/>
                </a:solidFill>
                <a:latin typeface="Times New Roman" pitchFamily="18" charset="0"/>
                <a:cs typeface="Times New Roman" pitchFamily="18" charset="0"/>
              </a:rPr>
              <a:t> 3: </a:t>
            </a:r>
            <a:r>
              <a:rPr lang="en-US" sz="2400" b="1" dirty="0" err="1">
                <a:solidFill>
                  <a:prstClr val="white"/>
                </a:solidFill>
                <a:latin typeface="Times New Roman" pitchFamily="18" charset="0"/>
                <a:cs typeface="Times New Roman" pitchFamily="18" charset="0"/>
              </a:rPr>
              <a:t>Hình</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ảnh</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trên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biểu</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tượng</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cho</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điều</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gì</a:t>
            </a:r>
            <a:r>
              <a:rPr lang="en-US" sz="2400" b="1" dirty="0">
                <a:solidFill>
                  <a:prstClr val="white"/>
                </a:solidFill>
                <a:latin typeface="Times New Roman" pitchFamily="18" charset="0"/>
                <a:cs typeface="Times New Roman" pitchFamily="18" charset="0"/>
              </a:rPr>
              <a:t>? </a:t>
            </a: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495800" y="3867150"/>
            <a:ext cx="4012520" cy="300080"/>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1500" b="1" dirty="0">
                <a:solidFill>
                  <a:srgbClr val="FFC000"/>
                </a:solidFill>
                <a:latin typeface="Times New Roman" pitchFamily="18" charset="0"/>
                <a:ea typeface="Tahoma" panose="020B0604030504040204" pitchFamily="34" charset="0"/>
                <a:cs typeface="Times New Roman" pitchFamily="18" charset="0"/>
              </a:rPr>
              <a:t>B. </a:t>
            </a:r>
            <a:r>
              <a:rPr lang="en-US" sz="1500" b="1" dirty="0" err="1">
                <a:solidFill>
                  <a:prstClr val="white"/>
                </a:solidFill>
                <a:latin typeface="Times New Roman" pitchFamily="18" charset="0"/>
                <a:ea typeface="Tahoma" panose="020B0604030504040204" pitchFamily="34" charset="0"/>
                <a:cs typeface="Times New Roman" pitchFamily="18" charset="0"/>
              </a:rPr>
              <a:t>Biểu</a:t>
            </a:r>
            <a:r>
              <a:rPr lang="en-US" sz="1500" b="1" dirty="0">
                <a:solidFill>
                  <a:prstClr val="white"/>
                </a:solidFill>
                <a:latin typeface="Times New Roman" pitchFamily="18" charset="0"/>
                <a:ea typeface="Tahoma" panose="020B0604030504040204" pitchFamily="34" charset="0"/>
                <a:cs typeface="Times New Roman" pitchFamily="18" charset="0"/>
              </a:rPr>
              <a:t> </a:t>
            </a:r>
            <a:r>
              <a:rPr lang="en-US" sz="1500" b="1" dirty="0" err="1">
                <a:solidFill>
                  <a:prstClr val="white"/>
                </a:solidFill>
                <a:latin typeface="Times New Roman" pitchFamily="18" charset="0"/>
                <a:ea typeface="Tahoma" panose="020B0604030504040204" pitchFamily="34" charset="0"/>
                <a:cs typeface="Times New Roman" pitchFamily="18" charset="0"/>
              </a:rPr>
              <a:t>tượng</a:t>
            </a:r>
            <a:r>
              <a:rPr lang="en-US" sz="1500" b="1" dirty="0">
                <a:solidFill>
                  <a:prstClr val="white"/>
                </a:solidFill>
                <a:latin typeface="Times New Roman" pitchFamily="18" charset="0"/>
                <a:ea typeface="Tahoma" panose="020B0604030504040204" pitchFamily="34" charset="0"/>
                <a:cs typeface="Times New Roman" pitchFamily="18" charset="0"/>
              </a:rPr>
              <a:t> </a:t>
            </a:r>
            <a:r>
              <a:rPr lang="en-US" sz="1500" b="1" dirty="0" err="1">
                <a:solidFill>
                  <a:prstClr val="white"/>
                </a:solidFill>
                <a:latin typeface="Times New Roman" pitchFamily="18" charset="0"/>
                <a:ea typeface="Tahoma" panose="020B0604030504040204" pitchFamily="34" charset="0"/>
                <a:cs typeface="Times New Roman" pitchFamily="18" charset="0"/>
              </a:rPr>
              <a:t>của</a:t>
            </a:r>
            <a:r>
              <a:rPr lang="en-US" sz="1500" b="1" dirty="0">
                <a:solidFill>
                  <a:prstClr val="white"/>
                </a:solidFill>
                <a:latin typeface="Times New Roman" pitchFamily="18" charset="0"/>
                <a:ea typeface="Tahoma" panose="020B0604030504040204" pitchFamily="34" charset="0"/>
                <a:cs typeface="Times New Roman" pitchFamily="18" charset="0"/>
              </a:rPr>
              <a:t> </a:t>
            </a:r>
            <a:r>
              <a:rPr lang="en-US" sz="1500" b="1" dirty="0" err="1">
                <a:solidFill>
                  <a:prstClr val="white"/>
                </a:solidFill>
                <a:latin typeface="Times New Roman" pitchFamily="18" charset="0"/>
                <a:ea typeface="Tahoma" panose="020B0604030504040204" pitchFamily="34" charset="0"/>
                <a:cs typeface="Times New Roman" pitchFamily="18" charset="0"/>
              </a:rPr>
              <a:t>hòa</a:t>
            </a:r>
            <a:r>
              <a:rPr lang="en-US" sz="1500" b="1" dirty="0">
                <a:solidFill>
                  <a:prstClr val="white"/>
                </a:solidFill>
                <a:latin typeface="Times New Roman" pitchFamily="18" charset="0"/>
                <a:ea typeface="Tahoma" panose="020B0604030504040204" pitchFamily="34" charset="0"/>
                <a:cs typeface="Times New Roman" pitchFamily="18" charset="0"/>
              </a:rPr>
              <a:t> </a:t>
            </a:r>
            <a:r>
              <a:rPr lang="en-US" sz="1500" b="1" dirty="0" err="1">
                <a:solidFill>
                  <a:prstClr val="white"/>
                </a:solidFill>
                <a:latin typeface="Times New Roman" pitchFamily="18" charset="0"/>
                <a:ea typeface="Tahoma" panose="020B0604030504040204" pitchFamily="34" charset="0"/>
                <a:cs typeface="Times New Roman" pitchFamily="18" charset="0"/>
              </a:rPr>
              <a:t>bình</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57200" y="4545320"/>
            <a:ext cx="3487814" cy="300083"/>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1500" b="1" dirty="0">
                <a:solidFill>
                  <a:srgbClr val="FFC000"/>
                </a:solidFill>
                <a:latin typeface="Times New Roman" pitchFamily="18" charset="0"/>
                <a:ea typeface="Tahoma" panose="020B0604030504040204" pitchFamily="34" charset="0"/>
                <a:cs typeface="Times New Roman" pitchFamily="18" charset="0"/>
              </a:rPr>
              <a:t>C. </a:t>
            </a:r>
            <a:r>
              <a:rPr lang="en-US" sz="1500" b="1" dirty="0" err="1">
                <a:solidFill>
                  <a:srgbClr val="FFFFFF"/>
                </a:solidFill>
                <a:latin typeface="Times New Roman" pitchFamily="18" charset="0"/>
                <a:ea typeface="Tahoma" panose="020B0604030504040204" pitchFamily="34" charset="0"/>
                <a:cs typeface="Times New Roman" pitchFamily="18" charset="0"/>
              </a:rPr>
              <a:t>Biểu</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tượng</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của</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chiến</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tranh</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57200" y="3897872"/>
            <a:ext cx="3487814" cy="300083"/>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1500" b="1" dirty="0">
                <a:solidFill>
                  <a:srgbClr val="FFC000"/>
                </a:solidFill>
                <a:latin typeface="Times New Roman" pitchFamily="18" charset="0"/>
                <a:ea typeface="Tahoma" panose="020B0604030504040204" pitchFamily="34" charset="0"/>
                <a:cs typeface="Times New Roman" pitchFamily="18" charset="0"/>
              </a:rPr>
              <a:t>A. </a:t>
            </a:r>
            <a:r>
              <a:rPr lang="en-US" sz="1500" b="1" dirty="0" err="1">
                <a:solidFill>
                  <a:srgbClr val="FFFFFF"/>
                </a:solidFill>
                <a:latin typeface="Times New Roman" pitchFamily="18" charset="0"/>
                <a:ea typeface="Tahoma" panose="020B0604030504040204" pitchFamily="34" charset="0"/>
                <a:cs typeface="Times New Roman" pitchFamily="18" charset="0"/>
              </a:rPr>
              <a:t>Biểu</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tượng</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cho</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prstClr val="white"/>
                </a:solidFill>
                <a:latin typeface="Times New Roman" pitchFamily="18" charset="0"/>
                <a:ea typeface="Tahoma" panose="020B0604030504040204" pitchFamily="34" charset="0"/>
                <a:cs typeface="Times New Roman" pitchFamily="18" charset="0"/>
              </a:rPr>
              <a:t>cuộc</a:t>
            </a:r>
            <a:r>
              <a:rPr lang="en-US" sz="1500" b="1" dirty="0">
                <a:solidFill>
                  <a:prstClr val="white"/>
                </a:solidFill>
                <a:latin typeface="Times New Roman" pitchFamily="18" charset="0"/>
                <a:ea typeface="Tahoma" panose="020B0604030504040204" pitchFamily="34" charset="0"/>
                <a:cs typeface="Times New Roman" pitchFamily="18" charset="0"/>
              </a:rPr>
              <a:t> </a:t>
            </a:r>
            <a:r>
              <a:rPr lang="en-US" sz="1500" b="1" dirty="0" err="1">
                <a:solidFill>
                  <a:prstClr val="white"/>
                </a:solidFill>
                <a:latin typeface="Times New Roman" pitchFamily="18" charset="0"/>
                <a:ea typeface="Tahoma" panose="020B0604030504040204" pitchFamily="34" charset="0"/>
                <a:cs typeface="Times New Roman" pitchFamily="18" charset="0"/>
              </a:rPr>
              <a:t>sống</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495800" y="4545320"/>
            <a:ext cx="3487814" cy="300083"/>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1500" b="1" dirty="0">
                <a:solidFill>
                  <a:srgbClr val="FFC000"/>
                </a:solidFill>
                <a:latin typeface="Times New Roman" pitchFamily="18" charset="0"/>
                <a:ea typeface="Tahoma" panose="020B0604030504040204" pitchFamily="34" charset="0"/>
                <a:cs typeface="Times New Roman" pitchFamily="18" charset="0"/>
              </a:rPr>
              <a:t>D. </a:t>
            </a:r>
            <a:r>
              <a:rPr lang="en-US" sz="1500" b="1" dirty="0" err="1">
                <a:solidFill>
                  <a:srgbClr val="FFFFFF"/>
                </a:solidFill>
                <a:latin typeface="Times New Roman" pitchFamily="18" charset="0"/>
                <a:ea typeface="Tahoma" panose="020B0604030504040204" pitchFamily="34" charset="0"/>
                <a:cs typeface="Times New Roman" pitchFamily="18" charset="0"/>
              </a:rPr>
              <a:t>Biểu</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tượng</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của</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tương</a:t>
            </a:r>
            <a:r>
              <a:rPr lang="en-US" sz="1500" b="1" dirty="0">
                <a:solidFill>
                  <a:srgbClr val="FFFFFF"/>
                </a:solidFill>
                <a:latin typeface="Times New Roman" pitchFamily="18" charset="0"/>
                <a:ea typeface="Tahoma" panose="020B0604030504040204" pitchFamily="34" charset="0"/>
                <a:cs typeface="Times New Roman" pitchFamily="18" charset="0"/>
              </a:rPr>
              <a:t> </a:t>
            </a:r>
            <a:r>
              <a:rPr lang="en-US" sz="1500" b="1" dirty="0" err="1">
                <a:solidFill>
                  <a:srgbClr val="FFFFFF"/>
                </a:solidFill>
                <a:latin typeface="Times New Roman" pitchFamily="18" charset="0"/>
                <a:ea typeface="Tahoma" panose="020B0604030504040204" pitchFamily="34" charset="0"/>
                <a:cs typeface="Times New Roman" pitchFamily="18" charset="0"/>
              </a:rPr>
              <a:t>lai</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pic>
        <p:nvPicPr>
          <p:cNvPr id="1026" name="Picture 2" descr="Hình nền Nền Biểu Tượng Hòa Bình Là Viết Tắt Của Nền, Sự Thanh Bình, Tay,  Không Có Chiến Tranh Background Vector để tải xuống miễn phí - Pngtree">
            <a:extLst>
              <a:ext uri="{FF2B5EF4-FFF2-40B4-BE49-F238E27FC236}">
                <a16:creationId xmlns:a16="http://schemas.microsoft.com/office/drawing/2014/main" id="{DCB9B72F-9DF9-4510-B6F1-0D866D3A3D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 y="52340"/>
            <a:ext cx="5195906" cy="243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023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A29E9-ED1C-F1CE-C47A-275618AE9E60}"/>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092247-976B-B777-2A61-D3E38FD75D60}"/>
              </a:ext>
            </a:extLst>
          </p:cNvPr>
          <p:cNvPicPr>
            <a:picLocks noGrp="1" noChangeAspect="1"/>
          </p:cNvPicPr>
          <p:nvPr>
            <p:ph idx="1"/>
          </p:nvPr>
        </p:nvPicPr>
        <p:blipFill>
          <a:blip r:embed="rId2"/>
          <a:stretch>
            <a:fillRect/>
          </a:stretch>
        </p:blipFill>
        <p:spPr>
          <a:xfrm>
            <a:off x="-12700" y="-552450"/>
            <a:ext cx="9601200" cy="5772150"/>
          </a:xfrm>
          <a:prstGeom prst="rect">
            <a:avLst/>
          </a:prstGeom>
        </p:spPr>
      </p:pic>
      <p:pic>
        <p:nvPicPr>
          <p:cNvPr id="5" name="图片 2">
            <a:extLst>
              <a:ext uri="{FF2B5EF4-FFF2-40B4-BE49-F238E27FC236}">
                <a16:creationId xmlns:a16="http://schemas.microsoft.com/office/drawing/2014/main" id="{0A658E36-E743-541C-B50C-2E49812790B8}"/>
              </a:ext>
            </a:extLst>
          </p:cNvPr>
          <p:cNvPicPr>
            <a:picLocks noChangeAspect="1"/>
          </p:cNvPicPr>
          <p:nvPr/>
        </p:nvPicPr>
        <p:blipFill>
          <a:blip r:embed="rId3" cstate="print">
            <a:extLst>
              <a:ext uri="{28A0092B-C50C-407E-A947-70E740481C1C}">
                <a14:useLocalDpi xmlns:a14="http://schemas.microsoft.com/office/drawing/2010/main" val="0"/>
              </a:ext>
            </a:extLst>
          </a:blip>
          <a:srcRect l="50168" t="20952" r="548" b="27864"/>
          <a:stretch>
            <a:fillRect/>
          </a:stretch>
        </p:blipFill>
        <p:spPr bwMode="auto">
          <a:xfrm>
            <a:off x="7306977" y="4047645"/>
            <a:ext cx="1595438" cy="85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19D8E7-74D0-BB33-22CD-88870854C3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50" r="96000">
                        <a14:foregroundMark x1="15250" y1="32121" x2="25250" y2="32727"/>
                        <a14:foregroundMark x1="25250" y1="32727" x2="27750" y2="45455"/>
                        <a14:foregroundMark x1="27750" y1="45455" x2="22000" y2="56364"/>
                        <a14:foregroundMark x1="22000" y1="56364" x2="27000" y2="66364"/>
                        <a14:foregroundMark x1="27000" y1="66364" x2="21000" y2="76061"/>
                        <a14:foregroundMark x1="21000" y1="76061" x2="11500" y2="75758"/>
                        <a14:foregroundMark x1="11500" y1="75758" x2="8000" y2="64242"/>
                        <a14:foregroundMark x1="8000" y1="64242" x2="16500" y2="59394"/>
                        <a14:foregroundMark x1="16500" y1="59394" x2="15000" y2="36364"/>
                        <a14:foregroundMark x1="15000" y1="36364" x2="17750" y2="37576"/>
                        <a14:foregroundMark x1="20000" y1="49697" x2="20000" y2="58182"/>
                        <a14:foregroundMark x1="1250" y1="56667" x2="7000" y2="74242"/>
                        <a14:foregroundMark x1="2750" y1="83636" x2="11750" y2="79697"/>
                        <a14:foregroundMark x1="11750" y1="79697" x2="16250" y2="80606"/>
                        <a14:foregroundMark x1="22750" y1="64545" x2="21000" y2="66970"/>
                        <a14:foregroundMark x1="750" y1="54545" x2="9500" y2="60303"/>
                        <a14:foregroundMark x1="9500" y1="60303" x2="13750" y2="56364"/>
                        <a14:foregroundMark x1="46750" y1="49394" x2="49250" y2="60606"/>
                        <a14:foregroundMark x1="49250" y1="60606" x2="50000" y2="60909"/>
                        <a14:foregroundMark x1="89750" y1="41212" x2="80250" y2="31818"/>
                        <a14:foregroundMark x1="80250" y1="31818" x2="72500" y2="39394"/>
                        <a14:foregroundMark x1="72500" y1="39394" x2="73500" y2="52121"/>
                        <a14:foregroundMark x1="73500" y1="52121" x2="78750" y2="61515"/>
                        <a14:foregroundMark x1="78750" y1="61515" x2="75000" y2="72727"/>
                        <a14:foregroundMark x1="75000" y1="72727" x2="79000" y2="83636"/>
                        <a14:foregroundMark x1="79000" y1="83636" x2="89500" y2="81212"/>
                        <a14:foregroundMark x1="89500" y1="81212" x2="92250" y2="66364"/>
                        <a14:foregroundMark x1="92250" y1="66364" x2="84750" y2="59091"/>
                        <a14:foregroundMark x1="84750" y1="59091" x2="89750" y2="46364"/>
                        <a14:foregroundMark x1="89750" y1="46364" x2="89250" y2="34545"/>
                        <a14:foregroundMark x1="89250" y1="34545" x2="88500" y2="33939"/>
                        <a14:foregroundMark x1="72750" y1="61212" x2="82250" y2="53030"/>
                        <a14:foregroundMark x1="82250" y1="53030" x2="82500" y2="52424"/>
                        <a14:foregroundMark x1="92000" y1="76061" x2="91250" y2="81818"/>
                        <a14:foregroundMark x1="94000" y1="78788" x2="96000" y2="78485"/>
                        <a14:foregroundMark x1="68750" y1="61212" x2="70000" y2="58788"/>
                        <a14:foregroundMark x1="73250" y1="86061" x2="72500" y2="85758"/>
                        <a14:foregroundMark x1="74000" y1="84242" x2="77250" y2="85455"/>
                        <a14:foregroundMark x1="81500" y1="85455" x2="84000" y2="85758"/>
                        <a14:foregroundMark x1="14000" y1="81818" x2="16500" y2="80000"/>
                        <a14:foregroundMark x1="16250" y1="83030" x2="16750" y2="80606"/>
                        <a14:foregroundMark x1="750" y1="84848" x2="3500" y2="85758"/>
                        <a14:foregroundMark x1="10000" y1="46970" x2="12750" y2="50909"/>
                        <a14:foregroundMark x1="51000" y1="82121" x2="54500" y2="82727"/>
                      </a14:backgroundRemoval>
                    </a14:imgEffect>
                  </a14:imgLayer>
                </a14:imgProps>
              </a:ext>
            </a:extLst>
          </a:blip>
          <a:srcRect t="22919"/>
          <a:stretch/>
        </p:blipFill>
        <p:spPr>
          <a:xfrm>
            <a:off x="381000" y="4416029"/>
            <a:ext cx="1447800" cy="783431"/>
          </a:xfrm>
          <a:prstGeom prst="rect">
            <a:avLst/>
          </a:prstGeom>
        </p:spPr>
      </p:pic>
      <p:sp>
        <p:nvSpPr>
          <p:cNvPr id="6" name="TextBox 5">
            <a:extLst>
              <a:ext uri="{FF2B5EF4-FFF2-40B4-BE49-F238E27FC236}">
                <a16:creationId xmlns:a16="http://schemas.microsoft.com/office/drawing/2014/main" id="{8358AA2A-9AFC-0D94-E3D3-B65E6A9EC794}"/>
              </a:ext>
            </a:extLst>
          </p:cNvPr>
          <p:cNvSpPr txBox="1"/>
          <p:nvPr/>
        </p:nvSpPr>
        <p:spPr>
          <a:xfrm>
            <a:off x="838200" y="783431"/>
            <a:ext cx="7772400" cy="369331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                          NHIỆM VỤ HỌC TẬP</a:t>
            </a:r>
          </a:p>
          <a:p>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Hãy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thiết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kế</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một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phẩm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nội</a:t>
            </a:r>
            <a:r>
              <a:rPr lang="en-US" sz="2400" b="1" dirty="0">
                <a:solidFill>
                  <a:srgbClr val="C00000"/>
                </a:solidFill>
                <a:latin typeface="Times New Roman" panose="02020603050405020304" pitchFamily="18" charset="0"/>
                <a:cs typeface="Times New Roman" panose="02020603050405020304" pitchFamily="18" charset="0"/>
              </a:rPr>
              <a:t> dung </a:t>
            </a:r>
            <a:r>
              <a:rPr lang="en-US" sz="2400" b="1" dirty="0" err="1">
                <a:solidFill>
                  <a:srgbClr val="C00000"/>
                </a:solidFill>
                <a:latin typeface="Times New Roman" panose="02020603050405020304" pitchFamily="18" charset="0"/>
                <a:cs typeface="Times New Roman" panose="02020603050405020304" pitchFamily="18" charset="0"/>
              </a:rPr>
              <a:t>chính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1 </a:t>
            </a:r>
            <a:r>
              <a:rPr lang="en-US" sz="2400" b="1" dirty="0" err="1">
                <a:solidFill>
                  <a:srgbClr val="C00000"/>
                </a:solidFill>
                <a:latin typeface="Times New Roman" panose="02020603050405020304" pitchFamily="18" charset="0"/>
                <a:cs typeface="Times New Roman" panose="02020603050405020304" pitchFamily="18" charset="0"/>
              </a:rPr>
              <a:t>trong</a:t>
            </a:r>
            <a:r>
              <a:rPr lang="en-US" sz="2400" b="1" dirty="0">
                <a:solidFill>
                  <a:srgbClr val="C00000"/>
                </a:solidFill>
                <a:latin typeface="Times New Roman" panose="02020603050405020304" pitchFamily="18" charset="0"/>
                <a:cs typeface="Times New Roman" panose="02020603050405020304" pitchFamily="18" charset="0"/>
              </a:rPr>
              <a:t> 5 </a:t>
            </a:r>
            <a:r>
              <a:rPr lang="en-US" sz="2400" b="1" dirty="0" err="1">
                <a:solidFill>
                  <a:srgbClr val="C00000"/>
                </a:solidFill>
                <a:latin typeface="Times New Roman" panose="02020603050405020304" pitchFamily="18" charset="0"/>
                <a:cs typeface="Times New Roman" panose="02020603050405020304" pitchFamily="18" charset="0"/>
              </a:rPr>
              <a:t>chủ</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đã</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học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và</a:t>
            </a:r>
            <a:r>
              <a:rPr lang="en-US" sz="2400" b="1" dirty="0">
                <a:solidFill>
                  <a:srgbClr val="C00000"/>
                </a:solidFill>
                <a:latin typeface="Times New Roman" panose="02020603050405020304" pitchFamily="18" charset="0"/>
                <a:cs typeface="Times New Roman" panose="02020603050405020304" pitchFamily="18" charset="0"/>
              </a:rPr>
              <a:t> chia </a:t>
            </a:r>
            <a:r>
              <a:rPr lang="en-US" sz="2400" b="1" dirty="0" err="1">
                <a:solidFill>
                  <a:srgbClr val="C00000"/>
                </a:solidFill>
                <a:latin typeface="Times New Roman" panose="02020603050405020304" pitchFamily="18" charset="0"/>
                <a:cs typeface="Times New Roman" panose="02020603050405020304" pitchFamily="18" charset="0"/>
              </a:rPr>
              <a:t>sẻ</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phẩm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đó</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Vẽ</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tranh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sơ</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tư</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duy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trò</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chơi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thông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điệp</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tiểu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phẩm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thơ</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hát</a:t>
            </a:r>
            <a:r>
              <a:rPr lang="en-US" sz="2400" b="1" dirty="0">
                <a:solidFill>
                  <a:srgbClr val="C0000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Hoàn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14/12/2024</a:t>
            </a: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Nộp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Padlet: 9A6</a:t>
            </a: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10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5">
            <a:extLst>
              <a:ext uri="{FF2B5EF4-FFF2-40B4-BE49-F238E27FC236}">
                <a16:creationId xmlns:a16="http://schemas.microsoft.com/office/drawing/2014/main" id="{19754B9B-ED2D-46FD-A2F4-3D18ED536716}"/>
              </a:ext>
            </a:extLst>
          </p:cNvPr>
          <p:cNvGrpSpPr>
            <a:grpSpLocks/>
          </p:cNvGrpSpPr>
          <p:nvPr/>
        </p:nvGrpSpPr>
        <p:grpSpPr bwMode="auto">
          <a:xfrm>
            <a:off x="-60737" y="-200025"/>
            <a:ext cx="10352485" cy="5543550"/>
            <a:chOff x="-528" y="240"/>
            <a:chExt cx="6720" cy="3696"/>
          </a:xfrm>
        </p:grpSpPr>
        <p:graphicFrame>
          <p:nvGraphicFramePr>
            <p:cNvPr id="5" name="Diagram 4">
              <a:extLst>
                <a:ext uri="{FF2B5EF4-FFF2-40B4-BE49-F238E27FC236}">
                  <a16:creationId xmlns:a16="http://schemas.microsoft.com/office/drawing/2014/main" id="{33C7A650-DB34-43D9-8C62-9B15BD418186}"/>
                </a:ext>
              </a:extLst>
            </p:cNvPr>
            <p:cNvGraphicFramePr/>
            <p:nvPr/>
          </p:nvGraphicFramePr>
          <p:xfrm>
            <a:off x="-528" y="240"/>
            <a:ext cx="6720" cy="3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29">
              <a:extLst>
                <a:ext uri="{FF2B5EF4-FFF2-40B4-BE49-F238E27FC236}">
                  <a16:creationId xmlns:a16="http://schemas.microsoft.com/office/drawing/2014/main" id="{96F4C934-2697-4C07-8BB2-0541964896EC}"/>
                </a:ext>
              </a:extLst>
            </p:cNvPr>
            <p:cNvSpPr>
              <a:spLocks noChangeArrowheads="1"/>
            </p:cNvSpPr>
            <p:nvPr/>
          </p:nvSpPr>
          <p:spPr bwMode="auto">
            <a:xfrm>
              <a:off x="2232" y="1631"/>
              <a:ext cx="1320" cy="1117"/>
            </a:xfrm>
            <a:prstGeom prst="ellipse">
              <a:avLst/>
            </a:prstGeom>
            <a:solidFill>
              <a:sysClr val="window" lastClr="FFFFFF"/>
            </a:solidFill>
            <a:ln w="25400" cap="flat" cmpd="sng" algn="ctr">
              <a:solidFill>
                <a:srgbClr val="F79646"/>
              </a:solidFill>
              <a:prstDash val="solid"/>
              <a:headEnd/>
              <a:tailEnd/>
            </a:ln>
            <a:effectLst/>
          </p:spPr>
          <p:txBody>
            <a:bodyPr vert="horz" wrap="none" lIns="82296" tIns="41148" rIns="82296" bIns="41148" numCol="1" anchor="ctr" anchorCtr="0" compatLnSpc="1">
              <a:prstTxWarp prst="textNoShape">
                <a:avLst/>
              </a:prstTxWarp>
            </a:bodyPr>
            <a:lstStyle/>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GIÁO DỤC</a:t>
              </a:r>
            </a:p>
            <a:p>
              <a:pPr marL="0" marR="0" lvl="0" indent="0" algn="ctr" defTabSz="82296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ĐẠO ĐỨC</a:t>
              </a:r>
            </a:p>
          </p:txBody>
        </p:sp>
      </p:grpSp>
    </p:spTree>
    <p:extLst>
      <p:ext uri="{BB962C8B-B14F-4D97-AF65-F5344CB8AC3E}">
        <p14:creationId xmlns:p14="http://schemas.microsoft.com/office/powerpoint/2010/main" val="253856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CFD6109-DA74-E94C-22EF-DDB951295BBD}"/>
              </a:ext>
            </a:extLst>
          </p:cNvPr>
          <p:cNvSpPr/>
          <p:nvPr/>
        </p:nvSpPr>
        <p:spPr>
          <a:xfrm rot="18000000" flipV="1">
            <a:off x="1722239" y="189905"/>
            <a:ext cx="1015604" cy="1307306"/>
          </a:xfrm>
          <a:custGeom>
            <a:avLst/>
            <a:gdLst>
              <a:gd name="connsiteX0" fmla="*/ 777376 w 1355483"/>
              <a:gd name="connsiteY0" fmla="*/ 1663450 h 1742699"/>
              <a:gd name="connsiteX1" fmla="*/ 170012 w 1355483"/>
              <a:gd name="connsiteY1" fmla="*/ 1312788 h 1742699"/>
              <a:gd name="connsiteX2" fmla="*/ 167477 w 1355483"/>
              <a:gd name="connsiteY2" fmla="*/ 1311647 h 1742699"/>
              <a:gd name="connsiteX3" fmla="*/ 167477 w 1355483"/>
              <a:gd name="connsiteY3" fmla="*/ 1550610 h 1742699"/>
              <a:gd name="connsiteX4" fmla="*/ 162564 w 1355483"/>
              <a:gd name="connsiteY4" fmla="*/ 1550609 h 1742699"/>
              <a:gd name="connsiteX5" fmla="*/ 165020 w 1355483"/>
              <a:gd name="connsiteY5" fmla="*/ 1554863 h 1742699"/>
              <a:gd name="connsiteX6" fmla="*/ 0 w 1355483"/>
              <a:gd name="connsiteY6" fmla="*/ 1650138 h 1742699"/>
              <a:gd name="connsiteX7" fmla="*/ 18666 w 1355483"/>
              <a:gd name="connsiteY7" fmla="*/ 1659694 h 1742699"/>
              <a:gd name="connsiteX8" fmla="*/ 652134 w 1355483"/>
              <a:gd name="connsiteY8" fmla="*/ 1710213 h 1742699"/>
              <a:gd name="connsiteX9" fmla="*/ 1228218 w 1355483"/>
              <a:gd name="connsiteY9" fmla="*/ 1268169 h 1742699"/>
              <a:gd name="connsiteX10" fmla="*/ 962512 w 1355483"/>
              <a:gd name="connsiteY10" fmla="*/ 24905 h 1742699"/>
              <a:gd name="connsiteX11" fmla="*/ 924001 w 1355483"/>
              <a:gd name="connsiteY11" fmla="*/ 0 h 1742699"/>
              <a:gd name="connsiteX12" fmla="*/ 924001 w 1355483"/>
              <a:gd name="connsiteY12" fmla="*/ 240271 h 1742699"/>
              <a:gd name="connsiteX13" fmla="*/ 919088 w 1355483"/>
              <a:gd name="connsiteY13" fmla="*/ 240270 h 1742699"/>
              <a:gd name="connsiteX14" fmla="*/ 921545 w 1355483"/>
              <a:gd name="connsiteY14" fmla="*/ 244524 h 1742699"/>
              <a:gd name="connsiteX15" fmla="*/ 754102 w 1355483"/>
              <a:gd name="connsiteY15" fmla="*/ 341197 h 1742699"/>
              <a:gd name="connsiteX16" fmla="*/ 787435 w 1355483"/>
              <a:gd name="connsiteY16" fmla="*/ 365199 h 1742699"/>
              <a:gd name="connsiteX17" fmla="*/ 903030 w 1355483"/>
              <a:gd name="connsiteY17" fmla="*/ 1080422 h 1742699"/>
              <a:gd name="connsiteX18" fmla="*/ 225831 w 1355483"/>
              <a:gd name="connsiteY18" fmla="*/ 1337925 h 1742699"/>
              <a:gd name="connsiteX19" fmla="*/ 170012 w 1355483"/>
              <a:gd name="connsiteY19" fmla="*/ 1312788 h 1742699"/>
              <a:gd name="connsiteX20" fmla="*/ 777376 w 1355483"/>
              <a:gd name="connsiteY20" fmla="*/ 1663450 h 1742699"/>
              <a:gd name="connsiteX21" fmla="*/ 822669 w 1355483"/>
              <a:gd name="connsiteY21" fmla="*/ 1646539 h 1742699"/>
              <a:gd name="connsiteX22" fmla="*/ 1228218 w 1355483"/>
              <a:gd name="connsiteY22" fmla="*/ 1268169 h 174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5483" h="1742699">
                <a:moveTo>
                  <a:pt x="777376" y="1663450"/>
                </a:moveTo>
                <a:lnTo>
                  <a:pt x="170012" y="1312788"/>
                </a:lnTo>
                <a:lnTo>
                  <a:pt x="167477" y="1311647"/>
                </a:lnTo>
                <a:lnTo>
                  <a:pt x="167477" y="1550610"/>
                </a:lnTo>
                <a:lnTo>
                  <a:pt x="162564" y="1550609"/>
                </a:lnTo>
                <a:lnTo>
                  <a:pt x="165020" y="1554863"/>
                </a:lnTo>
                <a:lnTo>
                  <a:pt x="0" y="1650138"/>
                </a:lnTo>
                <a:lnTo>
                  <a:pt x="18666" y="1659694"/>
                </a:lnTo>
                <a:cubicBezTo>
                  <a:pt x="223350" y="1751687"/>
                  <a:pt x="446919" y="1765201"/>
                  <a:pt x="652134" y="1710213"/>
                </a:cubicBezTo>
                <a:close/>
                <a:moveTo>
                  <a:pt x="1228218" y="1268169"/>
                </a:moveTo>
                <a:cubicBezTo>
                  <a:pt x="1473832" y="842753"/>
                  <a:pt x="1352534" y="306186"/>
                  <a:pt x="962512" y="24905"/>
                </a:cubicBezTo>
                <a:lnTo>
                  <a:pt x="924001" y="0"/>
                </a:lnTo>
                <a:lnTo>
                  <a:pt x="924001" y="240271"/>
                </a:lnTo>
                <a:lnTo>
                  <a:pt x="919088" y="240270"/>
                </a:lnTo>
                <a:lnTo>
                  <a:pt x="921545" y="244524"/>
                </a:lnTo>
                <a:lnTo>
                  <a:pt x="754102" y="341197"/>
                </a:lnTo>
                <a:lnTo>
                  <a:pt x="787435" y="365199"/>
                </a:lnTo>
                <a:cubicBezTo>
                  <a:pt x="986931" y="542101"/>
                  <a:pt x="1041541" y="840514"/>
                  <a:pt x="903030" y="1080422"/>
                </a:cubicBezTo>
                <a:cubicBezTo>
                  <a:pt x="764519" y="1320331"/>
                  <a:pt x="478781" y="1422243"/>
                  <a:pt x="225831" y="1337925"/>
                </a:cubicBezTo>
                <a:lnTo>
                  <a:pt x="170012" y="1312788"/>
                </a:lnTo>
                <a:lnTo>
                  <a:pt x="777376" y="1663450"/>
                </a:lnTo>
                <a:lnTo>
                  <a:pt x="822669" y="1646539"/>
                </a:lnTo>
                <a:cubicBezTo>
                  <a:pt x="986972" y="1566554"/>
                  <a:pt x="1129972" y="1438336"/>
                  <a:pt x="1228218" y="1268169"/>
                </a:cubicBezTo>
                <a:close/>
              </a:path>
            </a:pathLst>
          </a:custGeom>
          <a:gradFill flip="none" rotWithShape="1">
            <a:gsLst>
              <a:gs pos="0">
                <a:srgbClr val="F6BD07"/>
              </a:gs>
              <a:gs pos="100000">
                <a:srgbClr val="E97A17"/>
              </a:gs>
            </a:gsLst>
            <a:lin ang="16200000" scaled="0"/>
            <a:tileRect/>
          </a:gradFill>
          <a:ln>
            <a:noFill/>
          </a:ln>
          <a:effectLst>
            <a:outerShdw blurRad="101600" dist="38100" dir="2700000" sx="103000" sy="103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a:endParaRPr>
          </a:p>
        </p:txBody>
      </p:sp>
      <p:sp>
        <p:nvSpPr>
          <p:cNvPr id="6" name="Freeform: Shape 5">
            <a:extLst>
              <a:ext uri="{FF2B5EF4-FFF2-40B4-BE49-F238E27FC236}">
                <a16:creationId xmlns:a16="http://schemas.microsoft.com/office/drawing/2014/main" id="{74601CA0-5449-F52C-D200-2962BB5328BA}"/>
              </a:ext>
            </a:extLst>
          </p:cNvPr>
          <p:cNvSpPr/>
          <p:nvPr/>
        </p:nvSpPr>
        <p:spPr>
          <a:xfrm rot="18000000" flipV="1">
            <a:off x="1734741" y="801291"/>
            <a:ext cx="1004888" cy="1045369"/>
          </a:xfrm>
          <a:custGeom>
            <a:avLst/>
            <a:gdLst>
              <a:gd name="connsiteX0" fmla="*/ 1340377 w 1340377"/>
              <a:gd name="connsiteY0" fmla="*/ 325499 h 1393716"/>
              <a:gd name="connsiteX1" fmla="*/ 1340377 w 1340377"/>
              <a:gd name="connsiteY1" fmla="*/ 84829 h 1393716"/>
              <a:gd name="connsiteX2" fmla="*/ 1336817 w 1340377"/>
              <a:gd name="connsiteY2" fmla="*/ 83007 h 1393716"/>
              <a:gd name="connsiteX3" fmla="*/ 127266 w 1340377"/>
              <a:gd name="connsiteY3" fmla="*/ 474531 h 1393716"/>
              <a:gd name="connsiteX4" fmla="*/ 2363 w 1340377"/>
              <a:gd name="connsiteY4" fmla="*/ 1014932 h 1393716"/>
              <a:gd name="connsiteX5" fmla="*/ 10363 w 1340377"/>
              <a:gd name="connsiteY5" fmla="*/ 1062612 h 1393716"/>
              <a:gd name="connsiteX6" fmla="*/ 583852 w 1340377"/>
              <a:gd name="connsiteY6" fmla="*/ 1393716 h 1393716"/>
              <a:gd name="connsiteX7" fmla="*/ 583852 w 1340377"/>
              <a:gd name="connsiteY7" fmla="*/ 1388882 h 1393716"/>
              <a:gd name="connsiteX8" fmla="*/ 568048 w 1340377"/>
              <a:gd name="connsiteY8" fmla="*/ 1377501 h 1393716"/>
              <a:gd name="connsiteX9" fmla="*/ 452453 w 1340377"/>
              <a:gd name="connsiteY9" fmla="*/ 662278 h 1393716"/>
              <a:gd name="connsiteX10" fmla="*/ 1129652 w 1340377"/>
              <a:gd name="connsiteY10" fmla="*/ 404775 h 1393716"/>
              <a:gd name="connsiteX11" fmla="*/ 1170896 w 1340377"/>
              <a:gd name="connsiteY11" fmla="*/ 423348 h 1393716"/>
              <a:gd name="connsiteX12" fmla="*/ 1340377 w 1340377"/>
              <a:gd name="connsiteY12" fmla="*/ 325499 h 13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0377" h="1393716">
                <a:moveTo>
                  <a:pt x="1340377" y="325499"/>
                </a:moveTo>
                <a:lnTo>
                  <a:pt x="1340377" y="84829"/>
                </a:lnTo>
                <a:lnTo>
                  <a:pt x="1336817" y="83007"/>
                </a:lnTo>
                <a:cubicBezTo>
                  <a:pt x="898210" y="-114122"/>
                  <a:pt x="372880" y="49115"/>
                  <a:pt x="127266" y="474531"/>
                </a:cubicBezTo>
                <a:cubicBezTo>
                  <a:pt x="29020" y="644698"/>
                  <a:pt x="-10520" y="832648"/>
                  <a:pt x="2363" y="1014932"/>
                </a:cubicBezTo>
                <a:lnTo>
                  <a:pt x="10363" y="1062612"/>
                </a:lnTo>
                <a:lnTo>
                  <a:pt x="583852" y="1393716"/>
                </a:lnTo>
                <a:lnTo>
                  <a:pt x="583852" y="1388882"/>
                </a:lnTo>
                <a:lnTo>
                  <a:pt x="568048" y="1377501"/>
                </a:lnTo>
                <a:cubicBezTo>
                  <a:pt x="368552" y="1200599"/>
                  <a:pt x="313942" y="902187"/>
                  <a:pt x="452453" y="662278"/>
                </a:cubicBezTo>
                <a:cubicBezTo>
                  <a:pt x="590964" y="422370"/>
                  <a:pt x="876702" y="320457"/>
                  <a:pt x="1129652" y="404775"/>
                </a:cubicBezTo>
                <a:lnTo>
                  <a:pt x="1170896" y="423348"/>
                </a:lnTo>
                <a:lnTo>
                  <a:pt x="1340377" y="325499"/>
                </a:lnTo>
                <a:close/>
              </a:path>
            </a:pathLst>
          </a:custGeom>
          <a:gradFill flip="none" rotWithShape="1">
            <a:gsLst>
              <a:gs pos="0">
                <a:srgbClr val="184150"/>
              </a:gs>
              <a:gs pos="100000">
                <a:srgbClr val="1C2832"/>
              </a:gs>
            </a:gsLst>
            <a:lin ang="10800000" scaled="1"/>
            <a:tileRect/>
          </a:gradFill>
          <a:ln>
            <a:noFill/>
          </a:ln>
          <a:effectLst>
            <a:outerShdw blurRad="101600" dist="38100" dir="2700000" sx="103000" sy="103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a:endParaRPr>
          </a:p>
        </p:txBody>
      </p:sp>
      <p:sp>
        <p:nvSpPr>
          <p:cNvPr id="7" name="Freeform: Shape 6">
            <a:extLst>
              <a:ext uri="{FF2B5EF4-FFF2-40B4-BE49-F238E27FC236}">
                <a16:creationId xmlns:a16="http://schemas.microsoft.com/office/drawing/2014/main" id="{924D3012-840D-E1C0-0D7D-D3970C6B1B0D}"/>
              </a:ext>
            </a:extLst>
          </p:cNvPr>
          <p:cNvSpPr/>
          <p:nvPr/>
        </p:nvSpPr>
        <p:spPr>
          <a:xfrm rot="18000000" flipV="1">
            <a:off x="489942" y="1831777"/>
            <a:ext cx="998935" cy="1059656"/>
          </a:xfrm>
          <a:custGeom>
            <a:avLst/>
            <a:gdLst>
              <a:gd name="connsiteX0" fmla="*/ 1205424 w 1332689"/>
              <a:gd name="connsiteY0" fmla="*/ 938737 h 1413267"/>
              <a:gd name="connsiteX1" fmla="*/ 1330327 w 1332689"/>
              <a:gd name="connsiteY1" fmla="*/ 398336 h 1413267"/>
              <a:gd name="connsiteX2" fmla="*/ 1322326 w 1332689"/>
              <a:gd name="connsiteY2" fmla="*/ 350658 h 1413267"/>
              <a:gd name="connsiteX3" fmla="*/ 714970 w 1332689"/>
              <a:gd name="connsiteY3" fmla="*/ 0 h 1413267"/>
              <a:gd name="connsiteX4" fmla="*/ 764641 w 1332689"/>
              <a:gd name="connsiteY4" fmla="*/ 35767 h 1413267"/>
              <a:gd name="connsiteX5" fmla="*/ 880236 w 1332689"/>
              <a:gd name="connsiteY5" fmla="*/ 750990 h 1413267"/>
              <a:gd name="connsiteX6" fmla="*/ 203037 w 1332689"/>
              <a:gd name="connsiteY6" fmla="*/ 1008493 h 1413267"/>
              <a:gd name="connsiteX7" fmla="*/ 159750 w 1332689"/>
              <a:gd name="connsiteY7" fmla="*/ 989000 h 1413267"/>
              <a:gd name="connsiteX8" fmla="*/ 159751 w 1332689"/>
              <a:gd name="connsiteY8" fmla="*/ 1236806 h 1413267"/>
              <a:gd name="connsiteX9" fmla="*/ 154838 w 1332689"/>
              <a:gd name="connsiteY9" fmla="*/ 1236805 h 1413267"/>
              <a:gd name="connsiteX10" fmla="*/ 157294 w 1332689"/>
              <a:gd name="connsiteY10" fmla="*/ 1241059 h 1413267"/>
              <a:gd name="connsiteX11" fmla="*/ 0 w 1332689"/>
              <a:gd name="connsiteY11" fmla="*/ 1331873 h 1413267"/>
              <a:gd name="connsiteX12" fmla="*/ 84641 w 1332689"/>
              <a:gd name="connsiteY12" fmla="*/ 1364911 h 1413267"/>
              <a:gd name="connsiteX13" fmla="*/ 1205424 w 1332689"/>
              <a:gd name="connsiteY13" fmla="*/ 938737 h 141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689" h="1413267">
                <a:moveTo>
                  <a:pt x="1205424" y="938737"/>
                </a:moveTo>
                <a:cubicBezTo>
                  <a:pt x="1303669" y="768570"/>
                  <a:pt x="1343209" y="580620"/>
                  <a:pt x="1330327" y="398336"/>
                </a:cubicBezTo>
                <a:lnTo>
                  <a:pt x="1322326" y="350658"/>
                </a:lnTo>
                <a:lnTo>
                  <a:pt x="714970" y="0"/>
                </a:lnTo>
                <a:lnTo>
                  <a:pt x="764641" y="35767"/>
                </a:lnTo>
                <a:cubicBezTo>
                  <a:pt x="964137" y="212669"/>
                  <a:pt x="1018748" y="511081"/>
                  <a:pt x="880236" y="750990"/>
                </a:cubicBezTo>
                <a:cubicBezTo>
                  <a:pt x="741725" y="990898"/>
                  <a:pt x="455987" y="1092811"/>
                  <a:pt x="203037" y="1008493"/>
                </a:cubicBezTo>
                <a:lnTo>
                  <a:pt x="159750" y="989000"/>
                </a:lnTo>
                <a:lnTo>
                  <a:pt x="159751" y="1236806"/>
                </a:lnTo>
                <a:lnTo>
                  <a:pt x="154838" y="1236805"/>
                </a:lnTo>
                <a:lnTo>
                  <a:pt x="157294" y="1241059"/>
                </a:lnTo>
                <a:lnTo>
                  <a:pt x="0" y="1331873"/>
                </a:lnTo>
                <a:lnTo>
                  <a:pt x="84641" y="1364911"/>
                </a:lnTo>
                <a:cubicBezTo>
                  <a:pt x="503281" y="1504460"/>
                  <a:pt x="976184" y="1335792"/>
                  <a:pt x="1205424" y="938737"/>
                </a:cubicBezTo>
                <a:close/>
              </a:path>
            </a:pathLst>
          </a:custGeom>
          <a:gradFill flip="none" rotWithShape="1">
            <a:gsLst>
              <a:gs pos="0">
                <a:srgbClr val="47B5C4"/>
              </a:gs>
              <a:gs pos="68000">
                <a:srgbClr val="3FA3B0"/>
              </a:gs>
              <a:gs pos="89000">
                <a:srgbClr val="2A737C"/>
              </a:gs>
            </a:gsLst>
            <a:lin ang="18000000" scaled="0"/>
            <a:tileRect/>
          </a:gradFill>
          <a:ln>
            <a:noFill/>
          </a:ln>
          <a:effectLst>
            <a:outerShdw blurRad="101600" dist="38100" dir="2700000" sx="103000" sy="103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a:endParaRPr>
          </a:p>
        </p:txBody>
      </p:sp>
      <p:sp>
        <p:nvSpPr>
          <p:cNvPr id="8" name="Freeform: Shape 7">
            <a:extLst>
              <a:ext uri="{FF2B5EF4-FFF2-40B4-BE49-F238E27FC236}">
                <a16:creationId xmlns:a16="http://schemas.microsoft.com/office/drawing/2014/main" id="{0048974A-F863-2662-828A-EE2E17EE5F57}"/>
              </a:ext>
            </a:extLst>
          </p:cNvPr>
          <p:cNvSpPr/>
          <p:nvPr/>
        </p:nvSpPr>
        <p:spPr>
          <a:xfrm rot="18000000" flipV="1">
            <a:off x="1431132" y="2615803"/>
            <a:ext cx="71438" cy="40481"/>
          </a:xfrm>
          <a:custGeom>
            <a:avLst/>
            <a:gdLst>
              <a:gd name="connsiteX0" fmla="*/ 94622 w 94622"/>
              <a:gd name="connsiteY0" fmla="*/ 54630 h 54630"/>
              <a:gd name="connsiteX1" fmla="*/ 50064 w 94622"/>
              <a:gd name="connsiteY1" fmla="*/ 22546 h 54630"/>
              <a:gd name="connsiteX2" fmla="*/ 0 w 94622"/>
              <a:gd name="connsiteY2" fmla="*/ 0 h 54630"/>
              <a:gd name="connsiteX3" fmla="*/ 47311 w 94622"/>
              <a:gd name="connsiteY3" fmla="*/ 27315 h 54630"/>
              <a:gd name="connsiteX4" fmla="*/ 94622 w 94622"/>
              <a:gd name="connsiteY4" fmla="*/ 54630 h 54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22" h="54630">
                <a:moveTo>
                  <a:pt x="94622" y="54630"/>
                </a:moveTo>
                <a:lnTo>
                  <a:pt x="50064" y="22546"/>
                </a:lnTo>
                <a:lnTo>
                  <a:pt x="0" y="0"/>
                </a:lnTo>
                <a:lnTo>
                  <a:pt x="47311" y="27315"/>
                </a:lnTo>
                <a:lnTo>
                  <a:pt x="94622" y="5463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a:endParaRPr>
          </a:p>
        </p:txBody>
      </p:sp>
      <p:sp>
        <p:nvSpPr>
          <p:cNvPr id="9" name="Freeform: Shape 8">
            <a:extLst>
              <a:ext uri="{FF2B5EF4-FFF2-40B4-BE49-F238E27FC236}">
                <a16:creationId xmlns:a16="http://schemas.microsoft.com/office/drawing/2014/main" id="{54DC3DC7-9CAA-6796-E0C4-93B794BFE477}"/>
              </a:ext>
            </a:extLst>
          </p:cNvPr>
          <p:cNvSpPr/>
          <p:nvPr/>
        </p:nvSpPr>
        <p:spPr>
          <a:xfrm rot="18000000" flipV="1">
            <a:off x="153148" y="1469591"/>
            <a:ext cx="2381250" cy="1309688"/>
          </a:xfrm>
          <a:custGeom>
            <a:avLst/>
            <a:gdLst>
              <a:gd name="connsiteX0" fmla="*/ 1725153 w 3174980"/>
              <a:gd name="connsiteY0" fmla="*/ 404683 h 1745571"/>
              <a:gd name="connsiteX1" fmla="*/ 1630214 w 3174980"/>
              <a:gd name="connsiteY1" fmla="*/ 288301 h 1745571"/>
              <a:gd name="connsiteX2" fmla="*/ 1630214 w 3174980"/>
              <a:gd name="connsiteY2" fmla="*/ 288301 h 1745571"/>
              <a:gd name="connsiteX3" fmla="*/ 3007175 w 3174980"/>
              <a:gd name="connsiteY3" fmla="*/ 1477618 h 1745571"/>
              <a:gd name="connsiteX4" fmla="*/ 2984098 w 3174980"/>
              <a:gd name="connsiteY4" fmla="*/ 1462694 h 1745571"/>
              <a:gd name="connsiteX5" fmla="*/ 2623613 w 3174980"/>
              <a:gd name="connsiteY5" fmla="*/ 939354 h 1745571"/>
              <a:gd name="connsiteX6" fmla="*/ 2601490 w 3174980"/>
              <a:gd name="connsiteY6" fmla="*/ 807510 h 1745571"/>
              <a:gd name="connsiteX7" fmla="*/ 1423300 w 3174980"/>
              <a:gd name="connsiteY7" fmla="*/ 127281 h 1745571"/>
              <a:gd name="connsiteX8" fmla="*/ 1423292 w 3174980"/>
              <a:gd name="connsiteY8" fmla="*/ 127276 h 1745571"/>
              <a:gd name="connsiteX9" fmla="*/ 1423275 w 3174980"/>
              <a:gd name="connsiteY9" fmla="*/ 127266 h 1745571"/>
              <a:gd name="connsiteX10" fmla="*/ 1423258 w 3174980"/>
              <a:gd name="connsiteY10" fmla="*/ 127256 h 1745571"/>
              <a:gd name="connsiteX11" fmla="*/ 1336818 w 3174980"/>
              <a:gd name="connsiteY11" fmla="*/ 83005 h 1745571"/>
              <a:gd name="connsiteX12" fmla="*/ 703350 w 3174980"/>
              <a:gd name="connsiteY12" fmla="*/ 32486 h 1745571"/>
              <a:gd name="connsiteX13" fmla="*/ 578107 w 3174980"/>
              <a:gd name="connsiteY13" fmla="*/ 79250 h 1745571"/>
              <a:gd name="connsiteX14" fmla="*/ 1185464 w 3174980"/>
              <a:gd name="connsiteY14" fmla="*/ 429907 h 1745571"/>
              <a:gd name="connsiteX15" fmla="*/ 578107 w 3174980"/>
              <a:gd name="connsiteY15" fmla="*/ 79250 h 1745571"/>
              <a:gd name="connsiteX16" fmla="*/ 532816 w 3174980"/>
              <a:gd name="connsiteY16" fmla="*/ 96160 h 1745571"/>
              <a:gd name="connsiteX17" fmla="*/ 127267 w 3174980"/>
              <a:gd name="connsiteY17" fmla="*/ 474530 h 1745571"/>
              <a:gd name="connsiteX18" fmla="*/ 392972 w 3174980"/>
              <a:gd name="connsiteY18" fmla="*/ 1717795 h 1745571"/>
              <a:gd name="connsiteX19" fmla="*/ 435924 w 3174980"/>
              <a:gd name="connsiteY19" fmla="*/ 1745571 h 1745571"/>
              <a:gd name="connsiteX20" fmla="*/ 598921 w 3174980"/>
              <a:gd name="connsiteY20" fmla="*/ 1651465 h 1745571"/>
              <a:gd name="connsiteX21" fmla="*/ 598921 w 3174980"/>
              <a:gd name="connsiteY21" fmla="*/ 1399730 h 1745571"/>
              <a:gd name="connsiteX22" fmla="*/ 568049 w 3174980"/>
              <a:gd name="connsiteY22" fmla="*/ 1377500 h 1745571"/>
              <a:gd name="connsiteX23" fmla="*/ 452454 w 3174980"/>
              <a:gd name="connsiteY23" fmla="*/ 662277 h 1745571"/>
              <a:gd name="connsiteX24" fmla="*/ 1129653 w 3174980"/>
              <a:gd name="connsiteY24" fmla="*/ 404774 h 1745571"/>
              <a:gd name="connsiteX25" fmla="*/ 1185464 w 3174980"/>
              <a:gd name="connsiteY25" fmla="*/ 429907 h 1745571"/>
              <a:gd name="connsiteX26" fmla="*/ 1185464 w 3174980"/>
              <a:gd name="connsiteY26" fmla="*/ 429907 h 1745571"/>
              <a:gd name="connsiteX27" fmla="*/ 1235528 w 3174980"/>
              <a:gd name="connsiteY27" fmla="*/ 452453 h 1745571"/>
              <a:gd name="connsiteX28" fmla="*/ 1280086 w 3174980"/>
              <a:gd name="connsiteY28" fmla="*/ 484537 h 1745571"/>
              <a:gd name="connsiteX29" fmla="*/ 1887442 w 3174980"/>
              <a:gd name="connsiteY29" fmla="*/ 835195 h 1745571"/>
              <a:gd name="connsiteX30" fmla="*/ 1865319 w 3174980"/>
              <a:gd name="connsiteY30" fmla="*/ 703349 h 1745571"/>
              <a:gd name="connsiteX31" fmla="*/ 1811391 w 3174980"/>
              <a:gd name="connsiteY31" fmla="*/ 553461 h 1745571"/>
              <a:gd name="connsiteX32" fmla="*/ 1802784 w 3174980"/>
              <a:gd name="connsiteY32" fmla="*/ 538200 h 1745571"/>
              <a:gd name="connsiteX33" fmla="*/ 1732710 w 3174980"/>
              <a:gd name="connsiteY33" fmla="*/ 413948 h 1745571"/>
              <a:gd name="connsiteX34" fmla="*/ 1732711 w 3174980"/>
              <a:gd name="connsiteY34" fmla="*/ 413949 h 1745571"/>
              <a:gd name="connsiteX35" fmla="*/ 1802784 w 3174980"/>
              <a:gd name="connsiteY35" fmla="*/ 538200 h 1745571"/>
              <a:gd name="connsiteX36" fmla="*/ 1811391 w 3174980"/>
              <a:gd name="connsiteY36" fmla="*/ 553461 h 1745571"/>
              <a:gd name="connsiteX37" fmla="*/ 1811391 w 3174980"/>
              <a:gd name="connsiteY37" fmla="*/ 553461 h 1745571"/>
              <a:gd name="connsiteX38" fmla="*/ 1811392 w 3174980"/>
              <a:gd name="connsiteY38" fmla="*/ 553463 h 1745571"/>
              <a:gd name="connsiteX39" fmla="*/ 1865320 w 3174980"/>
              <a:gd name="connsiteY39" fmla="*/ 703350 h 1745571"/>
              <a:gd name="connsiteX40" fmla="*/ 1887443 w 3174980"/>
              <a:gd name="connsiteY40" fmla="*/ 835196 h 1745571"/>
              <a:gd name="connsiteX41" fmla="*/ 3003663 w 3174980"/>
              <a:gd name="connsiteY41" fmla="*/ 1479645 h 1745571"/>
              <a:gd name="connsiteX42" fmla="*/ 3174980 w 3174980"/>
              <a:gd name="connsiteY42" fmla="*/ 1380735 h 1745571"/>
              <a:gd name="connsiteX43" fmla="*/ 3174980 w 3174980"/>
              <a:gd name="connsiteY43" fmla="*/ 1138613 h 1745571"/>
              <a:gd name="connsiteX44" fmla="*/ 2601491 w 3174980"/>
              <a:gd name="connsiteY44" fmla="*/ 807509 h 1745571"/>
              <a:gd name="connsiteX45" fmla="*/ 2623614 w 3174980"/>
              <a:gd name="connsiteY45" fmla="*/ 939353 h 1745571"/>
              <a:gd name="connsiteX46" fmla="*/ 2984099 w 3174980"/>
              <a:gd name="connsiteY46" fmla="*/ 1462693 h 1745571"/>
              <a:gd name="connsiteX47" fmla="*/ 3007176 w 3174980"/>
              <a:gd name="connsiteY47" fmla="*/ 1477617 h 17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74980" h="1745571">
                <a:moveTo>
                  <a:pt x="1725153" y="404683"/>
                </a:moveTo>
                <a:lnTo>
                  <a:pt x="1630214" y="288301"/>
                </a:lnTo>
                <a:lnTo>
                  <a:pt x="1630214" y="288301"/>
                </a:lnTo>
                <a:close/>
                <a:moveTo>
                  <a:pt x="3007175" y="1477618"/>
                </a:moveTo>
                <a:lnTo>
                  <a:pt x="2984098" y="1462694"/>
                </a:lnTo>
                <a:cubicBezTo>
                  <a:pt x="2802088" y="1331429"/>
                  <a:pt x="2678600" y="1144569"/>
                  <a:pt x="2623613" y="939354"/>
                </a:cubicBezTo>
                <a:lnTo>
                  <a:pt x="2601490" y="807510"/>
                </a:lnTo>
                <a:lnTo>
                  <a:pt x="1423300" y="127281"/>
                </a:lnTo>
                <a:lnTo>
                  <a:pt x="1423292" y="127276"/>
                </a:lnTo>
                <a:lnTo>
                  <a:pt x="1423275" y="127266"/>
                </a:lnTo>
                <a:lnTo>
                  <a:pt x="1423258" y="127256"/>
                </a:lnTo>
                <a:lnTo>
                  <a:pt x="1336818" y="83005"/>
                </a:lnTo>
                <a:cubicBezTo>
                  <a:pt x="1132135" y="-8988"/>
                  <a:pt x="908565" y="-22502"/>
                  <a:pt x="703350" y="32486"/>
                </a:cubicBezTo>
                <a:lnTo>
                  <a:pt x="578107" y="79250"/>
                </a:lnTo>
                <a:lnTo>
                  <a:pt x="1185464" y="429907"/>
                </a:lnTo>
                <a:lnTo>
                  <a:pt x="578107" y="79250"/>
                </a:lnTo>
                <a:lnTo>
                  <a:pt x="532816" y="96160"/>
                </a:lnTo>
                <a:cubicBezTo>
                  <a:pt x="368513" y="176145"/>
                  <a:pt x="225513" y="304363"/>
                  <a:pt x="127267" y="474530"/>
                </a:cubicBezTo>
                <a:cubicBezTo>
                  <a:pt x="-118347" y="899946"/>
                  <a:pt x="2950" y="1436513"/>
                  <a:pt x="392972" y="1717795"/>
                </a:cubicBezTo>
                <a:lnTo>
                  <a:pt x="435924" y="1745571"/>
                </a:lnTo>
                <a:lnTo>
                  <a:pt x="598921" y="1651465"/>
                </a:lnTo>
                <a:lnTo>
                  <a:pt x="598921" y="1399730"/>
                </a:lnTo>
                <a:lnTo>
                  <a:pt x="568049" y="1377500"/>
                </a:lnTo>
                <a:cubicBezTo>
                  <a:pt x="368553" y="1200598"/>
                  <a:pt x="313943" y="902185"/>
                  <a:pt x="452454" y="662277"/>
                </a:cubicBezTo>
                <a:cubicBezTo>
                  <a:pt x="590966" y="422368"/>
                  <a:pt x="876703" y="320456"/>
                  <a:pt x="1129653" y="404774"/>
                </a:cubicBezTo>
                <a:lnTo>
                  <a:pt x="1185464" y="429907"/>
                </a:lnTo>
                <a:lnTo>
                  <a:pt x="1185464" y="429907"/>
                </a:lnTo>
                <a:lnTo>
                  <a:pt x="1235528" y="452453"/>
                </a:lnTo>
                <a:lnTo>
                  <a:pt x="1280086" y="484537"/>
                </a:lnTo>
                <a:lnTo>
                  <a:pt x="1887442" y="835195"/>
                </a:lnTo>
                <a:lnTo>
                  <a:pt x="1865319" y="703349"/>
                </a:lnTo>
                <a:lnTo>
                  <a:pt x="1811391" y="553461"/>
                </a:lnTo>
                <a:lnTo>
                  <a:pt x="1802784" y="538200"/>
                </a:lnTo>
                <a:lnTo>
                  <a:pt x="1732710" y="413948"/>
                </a:lnTo>
                <a:lnTo>
                  <a:pt x="1732711" y="413949"/>
                </a:lnTo>
                <a:lnTo>
                  <a:pt x="1802784" y="538200"/>
                </a:lnTo>
                <a:lnTo>
                  <a:pt x="1811391" y="553461"/>
                </a:lnTo>
                <a:lnTo>
                  <a:pt x="1811391" y="553461"/>
                </a:lnTo>
                <a:lnTo>
                  <a:pt x="1811392" y="553463"/>
                </a:lnTo>
                <a:cubicBezTo>
                  <a:pt x="1833545" y="601890"/>
                  <a:pt x="1851573" y="652046"/>
                  <a:pt x="1865320" y="703350"/>
                </a:cubicBezTo>
                <a:lnTo>
                  <a:pt x="1887443" y="835196"/>
                </a:lnTo>
                <a:lnTo>
                  <a:pt x="3003663" y="1479645"/>
                </a:lnTo>
                <a:close/>
                <a:moveTo>
                  <a:pt x="3174980" y="1380735"/>
                </a:moveTo>
                <a:lnTo>
                  <a:pt x="3174980" y="1138613"/>
                </a:lnTo>
                <a:lnTo>
                  <a:pt x="2601491" y="807509"/>
                </a:lnTo>
                <a:lnTo>
                  <a:pt x="2623614" y="939353"/>
                </a:lnTo>
                <a:cubicBezTo>
                  <a:pt x="2678601" y="1144568"/>
                  <a:pt x="2802089" y="1331428"/>
                  <a:pt x="2984099" y="1462693"/>
                </a:cubicBezTo>
                <a:lnTo>
                  <a:pt x="3007176" y="1477617"/>
                </a:lnTo>
                <a:close/>
              </a:path>
            </a:pathLst>
          </a:custGeom>
          <a:gradFill flip="none" rotWithShape="1">
            <a:gsLst>
              <a:gs pos="0">
                <a:srgbClr val="B0CF23"/>
              </a:gs>
              <a:gs pos="100000">
                <a:srgbClr val="6B7F15"/>
              </a:gs>
            </a:gsLst>
            <a:lin ang="12600000" scaled="0"/>
            <a:tileRect/>
          </a:gradFill>
          <a:ln>
            <a:noFill/>
          </a:ln>
          <a:effectLst>
            <a:outerShdw blurRad="101600" dist="38100" dir="2700000" sx="103000" sy="103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a:endParaRPr>
          </a:p>
        </p:txBody>
      </p:sp>
      <p:sp>
        <p:nvSpPr>
          <p:cNvPr id="10" name="Freeform: Shape 9">
            <a:extLst>
              <a:ext uri="{FF2B5EF4-FFF2-40B4-BE49-F238E27FC236}">
                <a16:creationId xmlns:a16="http://schemas.microsoft.com/office/drawing/2014/main" id="{CCC90054-7841-8FD2-0B4D-DFDCD13E0446}"/>
              </a:ext>
            </a:extLst>
          </p:cNvPr>
          <p:cNvSpPr/>
          <p:nvPr/>
        </p:nvSpPr>
        <p:spPr>
          <a:xfrm rot="18000000" flipV="1">
            <a:off x="973932" y="3086100"/>
            <a:ext cx="1488281" cy="778669"/>
          </a:xfrm>
          <a:custGeom>
            <a:avLst/>
            <a:gdLst>
              <a:gd name="connsiteX0" fmla="*/ 1984978 w 1984978"/>
              <a:gd name="connsiteY0" fmla="*/ 1038732 h 1038732"/>
              <a:gd name="connsiteX1" fmla="*/ 806781 w 1984978"/>
              <a:gd name="connsiteY1" fmla="*/ 358500 h 1038732"/>
              <a:gd name="connsiteX2" fmla="*/ 199425 w 1984978"/>
              <a:gd name="connsiteY2" fmla="*/ 7843 h 1038732"/>
              <a:gd name="connsiteX3" fmla="*/ 182009 w 1984978"/>
              <a:gd name="connsiteY3" fmla="*/ 0 h 1038732"/>
              <a:gd name="connsiteX4" fmla="*/ 0 w 1984978"/>
              <a:gd name="connsiteY4" fmla="*/ 105083 h 1038732"/>
              <a:gd name="connsiteX5" fmla="*/ 0 w 1984978"/>
              <a:gd name="connsiteY5" fmla="*/ 330136 h 1038732"/>
              <a:gd name="connsiteX6" fmla="*/ 48070 w 1984978"/>
              <a:gd name="connsiteY6" fmla="*/ 354745 h 1038732"/>
              <a:gd name="connsiteX7" fmla="*/ 0 w 1984978"/>
              <a:gd name="connsiteY7" fmla="*/ 330136 h 1038732"/>
              <a:gd name="connsiteX8" fmla="*/ 0 w 1984978"/>
              <a:gd name="connsiteY8" fmla="*/ 332646 h 1038732"/>
              <a:gd name="connsiteX9" fmla="*/ 1139827 w 1984978"/>
              <a:gd name="connsiteY9" fmla="*/ 990726 h 1038732"/>
              <a:gd name="connsiteX10" fmla="*/ 1265070 w 1984978"/>
              <a:gd name="connsiteY10" fmla="*/ 943962 h 1038732"/>
              <a:gd name="connsiteX11" fmla="*/ 1898538 w 1984978"/>
              <a:gd name="connsiteY11" fmla="*/ 994481 h 103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4978" h="1038732">
                <a:moveTo>
                  <a:pt x="1984978" y="1038732"/>
                </a:moveTo>
                <a:lnTo>
                  <a:pt x="806781" y="358500"/>
                </a:lnTo>
                <a:lnTo>
                  <a:pt x="199425" y="7843"/>
                </a:lnTo>
                <a:lnTo>
                  <a:pt x="182009" y="0"/>
                </a:lnTo>
                <a:lnTo>
                  <a:pt x="0" y="105083"/>
                </a:lnTo>
                <a:lnTo>
                  <a:pt x="0" y="330136"/>
                </a:lnTo>
                <a:lnTo>
                  <a:pt x="48070" y="354745"/>
                </a:lnTo>
                <a:lnTo>
                  <a:pt x="0" y="330136"/>
                </a:lnTo>
                <a:lnTo>
                  <a:pt x="0" y="332646"/>
                </a:lnTo>
                <a:lnTo>
                  <a:pt x="1139827" y="990726"/>
                </a:lnTo>
                <a:lnTo>
                  <a:pt x="1265070" y="943962"/>
                </a:lnTo>
                <a:cubicBezTo>
                  <a:pt x="1470285" y="888974"/>
                  <a:pt x="1693855" y="902488"/>
                  <a:pt x="1898538" y="994481"/>
                </a:cubicBezTo>
                <a:close/>
              </a:path>
            </a:pathLst>
          </a:custGeom>
          <a:gradFill flip="none" rotWithShape="1">
            <a:gsLst>
              <a:gs pos="0">
                <a:schemeClr val="tx1">
                  <a:lumMod val="75000"/>
                  <a:lumOff val="25000"/>
                </a:schemeClr>
              </a:gs>
              <a:gs pos="100000">
                <a:schemeClr val="tx1"/>
              </a:gs>
            </a:gsLst>
            <a:lin ang="5400000" scaled="0"/>
            <a:tileRect/>
          </a:gradFill>
          <a:ln>
            <a:noFill/>
          </a:ln>
          <a:effectLst>
            <a:outerShdw blurRad="101600" dist="38100" dir="2700000" sx="103000" sy="103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a:endParaRPr>
          </a:p>
        </p:txBody>
      </p:sp>
      <p:sp>
        <p:nvSpPr>
          <p:cNvPr id="11" name="Freeform: Shape 10">
            <a:extLst>
              <a:ext uri="{FF2B5EF4-FFF2-40B4-BE49-F238E27FC236}">
                <a16:creationId xmlns:a16="http://schemas.microsoft.com/office/drawing/2014/main" id="{4E945039-1B3B-A2A7-1FE1-5E3082776C93}"/>
              </a:ext>
            </a:extLst>
          </p:cNvPr>
          <p:cNvSpPr/>
          <p:nvPr/>
        </p:nvSpPr>
        <p:spPr>
          <a:xfrm rot="18000000" flipV="1">
            <a:off x="1834753" y="3358754"/>
            <a:ext cx="889397" cy="1229916"/>
          </a:xfrm>
          <a:custGeom>
            <a:avLst/>
            <a:gdLst>
              <a:gd name="connsiteX0" fmla="*/ 1058196 w 1185462"/>
              <a:gd name="connsiteY0" fmla="*/ 1244462 h 1639742"/>
              <a:gd name="connsiteX1" fmla="*/ 792491 w 1185462"/>
              <a:gd name="connsiteY1" fmla="*/ 1197 h 1639742"/>
              <a:gd name="connsiteX2" fmla="*/ 790638 w 1185462"/>
              <a:gd name="connsiteY2" fmla="*/ 0 h 1639742"/>
              <a:gd name="connsiteX3" fmla="*/ 790639 w 1185462"/>
              <a:gd name="connsiteY3" fmla="*/ 237727 h 1639742"/>
              <a:gd name="connsiteX4" fmla="*/ 785726 w 1185462"/>
              <a:gd name="connsiteY4" fmla="*/ 237727 h 1639742"/>
              <a:gd name="connsiteX5" fmla="*/ 788182 w 1185462"/>
              <a:gd name="connsiteY5" fmla="*/ 241981 h 1639742"/>
              <a:gd name="connsiteX6" fmla="*/ 616706 w 1185462"/>
              <a:gd name="connsiteY6" fmla="*/ 340982 h 1639742"/>
              <a:gd name="connsiteX7" fmla="*/ 617414 w 1185462"/>
              <a:gd name="connsiteY7" fmla="*/ 341492 h 1639742"/>
              <a:gd name="connsiteX8" fmla="*/ 733009 w 1185462"/>
              <a:gd name="connsiteY8" fmla="*/ 1056715 h 1639742"/>
              <a:gd name="connsiteX9" fmla="*/ 55810 w 1185462"/>
              <a:gd name="connsiteY9" fmla="*/ 1314218 h 1639742"/>
              <a:gd name="connsiteX10" fmla="*/ 0 w 1185462"/>
              <a:gd name="connsiteY10" fmla="*/ 1289085 h 1639742"/>
              <a:gd name="connsiteX11" fmla="*/ 607356 w 1185462"/>
              <a:gd name="connsiteY11" fmla="*/ 1639742 h 1639742"/>
              <a:gd name="connsiteX12" fmla="*/ 652647 w 1185462"/>
              <a:gd name="connsiteY12" fmla="*/ 1622831 h 1639742"/>
              <a:gd name="connsiteX13" fmla="*/ 1058196 w 1185462"/>
              <a:gd name="connsiteY13" fmla="*/ 1244462 h 163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5462" h="1639742">
                <a:moveTo>
                  <a:pt x="1058196" y="1244462"/>
                </a:moveTo>
                <a:cubicBezTo>
                  <a:pt x="1303811" y="819046"/>
                  <a:pt x="1182513" y="282478"/>
                  <a:pt x="792491" y="1197"/>
                </a:cubicBezTo>
                <a:lnTo>
                  <a:pt x="790638" y="0"/>
                </a:lnTo>
                <a:lnTo>
                  <a:pt x="790639" y="237727"/>
                </a:lnTo>
                <a:lnTo>
                  <a:pt x="785726" y="237727"/>
                </a:lnTo>
                <a:lnTo>
                  <a:pt x="788182" y="241981"/>
                </a:lnTo>
                <a:lnTo>
                  <a:pt x="616706" y="340982"/>
                </a:lnTo>
                <a:lnTo>
                  <a:pt x="617414" y="341492"/>
                </a:lnTo>
                <a:cubicBezTo>
                  <a:pt x="816910" y="518394"/>
                  <a:pt x="871520" y="816806"/>
                  <a:pt x="733009" y="1056715"/>
                </a:cubicBezTo>
                <a:cubicBezTo>
                  <a:pt x="594498" y="1296624"/>
                  <a:pt x="308760" y="1398536"/>
                  <a:pt x="55810" y="1314218"/>
                </a:cubicBezTo>
                <a:lnTo>
                  <a:pt x="0" y="1289085"/>
                </a:lnTo>
                <a:lnTo>
                  <a:pt x="607356" y="1639742"/>
                </a:lnTo>
                <a:lnTo>
                  <a:pt x="652647" y="1622831"/>
                </a:lnTo>
                <a:cubicBezTo>
                  <a:pt x="816950" y="1542846"/>
                  <a:pt x="959951" y="1414629"/>
                  <a:pt x="1058196" y="1244462"/>
                </a:cubicBezTo>
                <a:close/>
              </a:path>
            </a:pathLst>
          </a:custGeom>
          <a:gradFill flip="none" rotWithShape="1">
            <a:gsLst>
              <a:gs pos="0">
                <a:srgbClr val="AA1B6F"/>
              </a:gs>
              <a:gs pos="100000">
                <a:srgbClr val="E0107C"/>
              </a:gs>
            </a:gsLst>
            <a:lin ang="600000" scaled="0"/>
            <a:tileRect/>
          </a:gradFill>
          <a:ln>
            <a:noFill/>
          </a:ln>
          <a:effectLst>
            <a:outerShdw blurRad="101600" dist="38100" dir="2700000" sx="103000" sy="103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a:endParaRPr>
          </a:p>
        </p:txBody>
      </p:sp>
      <p:sp>
        <p:nvSpPr>
          <p:cNvPr id="12" name="Freeform: Shape 11">
            <a:extLst>
              <a:ext uri="{FF2B5EF4-FFF2-40B4-BE49-F238E27FC236}">
                <a16:creationId xmlns:a16="http://schemas.microsoft.com/office/drawing/2014/main" id="{66476EF1-8EBB-3066-1B09-634FB1251660}"/>
              </a:ext>
            </a:extLst>
          </p:cNvPr>
          <p:cNvSpPr/>
          <p:nvPr/>
        </p:nvSpPr>
        <p:spPr>
          <a:xfrm rot="18000000" flipV="1">
            <a:off x="1625203" y="3784997"/>
            <a:ext cx="1032272" cy="1284684"/>
          </a:xfrm>
          <a:custGeom>
            <a:avLst/>
            <a:gdLst>
              <a:gd name="connsiteX0" fmla="*/ 1377034 w 1377034"/>
              <a:gd name="connsiteY0" fmla="*/ 346662 h 1712992"/>
              <a:gd name="connsiteX1" fmla="*/ 1377034 w 1377034"/>
              <a:gd name="connsiteY1" fmla="*/ 103594 h 1712992"/>
              <a:gd name="connsiteX2" fmla="*/ 1336816 w 1377034"/>
              <a:gd name="connsiteY2" fmla="*/ 83005 h 1712992"/>
              <a:gd name="connsiteX3" fmla="*/ 127265 w 1377034"/>
              <a:gd name="connsiteY3" fmla="*/ 474530 h 1712992"/>
              <a:gd name="connsiteX4" fmla="*/ 2362 w 1377034"/>
              <a:gd name="connsiteY4" fmla="*/ 1014930 h 1712992"/>
              <a:gd name="connsiteX5" fmla="*/ 10362 w 1377034"/>
              <a:gd name="connsiteY5" fmla="*/ 1062609 h 1712992"/>
              <a:gd name="connsiteX6" fmla="*/ 10364 w 1377034"/>
              <a:gd name="connsiteY6" fmla="*/ 1062610 h 1712992"/>
              <a:gd name="connsiteX7" fmla="*/ 32487 w 1377034"/>
              <a:gd name="connsiteY7" fmla="*/ 1194455 h 1712992"/>
              <a:gd name="connsiteX8" fmla="*/ 318579 w 1377034"/>
              <a:gd name="connsiteY8" fmla="*/ 1658243 h 1712992"/>
              <a:gd name="connsiteX9" fmla="*/ 386973 w 1377034"/>
              <a:gd name="connsiteY9" fmla="*/ 1712992 h 1712992"/>
              <a:gd name="connsiteX10" fmla="*/ 386973 w 1377034"/>
              <a:gd name="connsiteY10" fmla="*/ 1495258 h 1712992"/>
              <a:gd name="connsiteX11" fmla="*/ 391885 w 1377034"/>
              <a:gd name="connsiteY11" fmla="*/ 1495258 h 1712992"/>
              <a:gd name="connsiteX12" fmla="*/ 389429 w 1377034"/>
              <a:gd name="connsiteY12" fmla="*/ 1491004 h 1712992"/>
              <a:gd name="connsiteX13" fmla="*/ 570896 w 1377034"/>
              <a:gd name="connsiteY13" fmla="*/ 1386233 h 1712992"/>
              <a:gd name="connsiteX14" fmla="*/ 570896 w 1377034"/>
              <a:gd name="connsiteY14" fmla="*/ 1386233 h 1712992"/>
              <a:gd name="connsiteX15" fmla="*/ 576046 w 1377034"/>
              <a:gd name="connsiteY15" fmla="*/ 1383260 h 1712992"/>
              <a:gd name="connsiteX16" fmla="*/ 568047 w 1377034"/>
              <a:gd name="connsiteY16" fmla="*/ 1377500 h 1712992"/>
              <a:gd name="connsiteX17" fmla="*/ 452452 w 1377034"/>
              <a:gd name="connsiteY17" fmla="*/ 662277 h 1712992"/>
              <a:gd name="connsiteX18" fmla="*/ 1129651 w 1377034"/>
              <a:gd name="connsiteY18" fmla="*/ 404774 h 1712992"/>
              <a:gd name="connsiteX19" fmla="*/ 1212083 w 1377034"/>
              <a:gd name="connsiteY19" fmla="*/ 441896 h 171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7034" h="1712992">
                <a:moveTo>
                  <a:pt x="1377034" y="346662"/>
                </a:moveTo>
                <a:lnTo>
                  <a:pt x="1377034" y="103594"/>
                </a:lnTo>
                <a:lnTo>
                  <a:pt x="1336816" y="83005"/>
                </a:lnTo>
                <a:cubicBezTo>
                  <a:pt x="898209" y="-114123"/>
                  <a:pt x="372879" y="49114"/>
                  <a:pt x="127265" y="474530"/>
                </a:cubicBezTo>
                <a:cubicBezTo>
                  <a:pt x="29019" y="644697"/>
                  <a:pt x="-10521" y="832647"/>
                  <a:pt x="2362" y="1014930"/>
                </a:cubicBezTo>
                <a:lnTo>
                  <a:pt x="10362" y="1062609"/>
                </a:lnTo>
                <a:lnTo>
                  <a:pt x="10364" y="1062610"/>
                </a:lnTo>
                <a:lnTo>
                  <a:pt x="32487" y="1194455"/>
                </a:lnTo>
                <a:cubicBezTo>
                  <a:pt x="79619" y="1370354"/>
                  <a:pt x="177078" y="1532767"/>
                  <a:pt x="318579" y="1658243"/>
                </a:cubicBezTo>
                <a:lnTo>
                  <a:pt x="386973" y="1712992"/>
                </a:lnTo>
                <a:lnTo>
                  <a:pt x="386973" y="1495258"/>
                </a:lnTo>
                <a:lnTo>
                  <a:pt x="391885" y="1495258"/>
                </a:lnTo>
                <a:lnTo>
                  <a:pt x="389429" y="1491004"/>
                </a:lnTo>
                <a:lnTo>
                  <a:pt x="570896" y="1386233"/>
                </a:lnTo>
                <a:lnTo>
                  <a:pt x="570896" y="1386233"/>
                </a:lnTo>
                <a:lnTo>
                  <a:pt x="576046" y="1383260"/>
                </a:lnTo>
                <a:lnTo>
                  <a:pt x="568047" y="1377500"/>
                </a:lnTo>
                <a:cubicBezTo>
                  <a:pt x="368551" y="1200598"/>
                  <a:pt x="313941" y="902186"/>
                  <a:pt x="452452" y="662277"/>
                </a:cubicBezTo>
                <a:cubicBezTo>
                  <a:pt x="590963" y="422368"/>
                  <a:pt x="876701" y="320456"/>
                  <a:pt x="1129651" y="404774"/>
                </a:cubicBezTo>
                <a:lnTo>
                  <a:pt x="1212083" y="441896"/>
                </a:lnTo>
                <a:close/>
              </a:path>
            </a:pathLst>
          </a:custGeom>
          <a:gradFill>
            <a:gsLst>
              <a:gs pos="0">
                <a:schemeClr val="tx1">
                  <a:lumMod val="75000"/>
                  <a:lumOff val="25000"/>
                </a:schemeClr>
              </a:gs>
              <a:gs pos="100000">
                <a:schemeClr val="tx1">
                  <a:lumMod val="75000"/>
                  <a:lumOff val="25000"/>
                </a:schemeClr>
              </a:gs>
            </a:gsLst>
            <a:lin ang="5400000" scaled="0"/>
          </a:gradFill>
          <a:ln>
            <a:noFill/>
          </a:ln>
          <a:effectLst>
            <a:outerShdw blurRad="101600" dist="38100" dir="2700000" sx="103000" sy="103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a:endParaRPr>
          </a:p>
        </p:txBody>
      </p:sp>
      <p:sp>
        <p:nvSpPr>
          <p:cNvPr id="13" name="Freeform: Shape 12">
            <a:extLst>
              <a:ext uri="{FF2B5EF4-FFF2-40B4-BE49-F238E27FC236}">
                <a16:creationId xmlns:a16="http://schemas.microsoft.com/office/drawing/2014/main" id="{7896D835-DF62-2FCF-5A84-462BC3448498}"/>
              </a:ext>
            </a:extLst>
          </p:cNvPr>
          <p:cNvSpPr/>
          <p:nvPr/>
        </p:nvSpPr>
        <p:spPr>
          <a:xfrm rot="18000000" flipV="1">
            <a:off x="1746052" y="4185642"/>
            <a:ext cx="13097" cy="7144"/>
          </a:xfrm>
          <a:custGeom>
            <a:avLst/>
            <a:gdLst>
              <a:gd name="connsiteX0" fmla="*/ 17416 w 17416"/>
              <a:gd name="connsiteY0" fmla="*/ 8949 h 8949"/>
              <a:gd name="connsiteX1" fmla="*/ 1916 w 17416"/>
              <a:gd name="connsiteY1" fmla="*/ 0 h 8949"/>
              <a:gd name="connsiteX2" fmla="*/ 0 w 17416"/>
              <a:gd name="connsiteY2" fmla="*/ 1106 h 8949"/>
              <a:gd name="connsiteX3" fmla="*/ 17416 w 17416"/>
              <a:gd name="connsiteY3" fmla="*/ 8949 h 8949"/>
            </a:gdLst>
            <a:ahLst/>
            <a:cxnLst>
              <a:cxn ang="0">
                <a:pos x="connsiteX0" y="connsiteY0"/>
              </a:cxn>
              <a:cxn ang="0">
                <a:pos x="connsiteX1" y="connsiteY1"/>
              </a:cxn>
              <a:cxn ang="0">
                <a:pos x="connsiteX2" y="connsiteY2"/>
              </a:cxn>
              <a:cxn ang="0">
                <a:pos x="connsiteX3" y="connsiteY3"/>
              </a:cxn>
            </a:cxnLst>
            <a:rect l="l" t="t" r="r" b="b"/>
            <a:pathLst>
              <a:path w="17416" h="8949">
                <a:moveTo>
                  <a:pt x="17416" y="8949"/>
                </a:moveTo>
                <a:lnTo>
                  <a:pt x="1916" y="0"/>
                </a:lnTo>
                <a:lnTo>
                  <a:pt x="0" y="1106"/>
                </a:lnTo>
                <a:lnTo>
                  <a:pt x="17416" y="894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a:endParaRPr>
          </a:p>
        </p:txBody>
      </p:sp>
      <p:sp>
        <p:nvSpPr>
          <p:cNvPr id="118795" name="Rectangle 11">
            <a:extLst>
              <a:ext uri="{FF2B5EF4-FFF2-40B4-BE49-F238E27FC236}">
                <a16:creationId xmlns:a16="http://schemas.microsoft.com/office/drawing/2014/main" id="{54C41B65-0E25-255F-D3F2-7E79E49EC769}"/>
              </a:ext>
            </a:extLst>
          </p:cNvPr>
          <p:cNvSpPr>
            <a:spLocks noChangeArrowheads="1"/>
          </p:cNvSpPr>
          <p:nvPr/>
        </p:nvSpPr>
        <p:spPr bwMode="auto">
          <a:xfrm>
            <a:off x="3189685" y="366430"/>
            <a:ext cx="5681663" cy="13388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defTabSz="685800">
              <a:lnSpc>
                <a:spcPct val="100000"/>
              </a:lnSpc>
              <a:spcBef>
                <a:spcPct val="0"/>
              </a:spcBef>
              <a:buNone/>
            </a:pPr>
            <a:r>
              <a:rPr lang="vi-VN" altLang="ko-KR" sz="2025" dirty="0">
                <a:solidFill>
                  <a:prstClr val="white"/>
                </a:solidFill>
                <a:ea typeface="맑은 고딕" panose="020B0503020000020004" pitchFamily="34" charset="-127"/>
              </a:rPr>
              <a:t>Sống có lí tưởng là xác định được mục đích cao đẹp và có kế hoạch, quyết tâm phấn đấu để đạt được mục đích nhằm đóng góp cho lợi ích của cộng đồng, quốc gia, nhân loại.</a:t>
            </a:r>
          </a:p>
        </p:txBody>
      </p:sp>
      <p:sp>
        <p:nvSpPr>
          <p:cNvPr id="118796" name="Rectangle 12">
            <a:extLst>
              <a:ext uri="{FF2B5EF4-FFF2-40B4-BE49-F238E27FC236}">
                <a16:creationId xmlns:a16="http://schemas.microsoft.com/office/drawing/2014/main" id="{AA3C428A-1BF9-97A4-734F-7A3CD8EAD7BB}"/>
              </a:ext>
            </a:extLst>
          </p:cNvPr>
          <p:cNvSpPr>
            <a:spLocks noChangeArrowheads="1"/>
          </p:cNvSpPr>
          <p:nvPr/>
        </p:nvSpPr>
        <p:spPr bwMode="auto">
          <a:xfrm>
            <a:off x="3243262" y="3377085"/>
            <a:ext cx="5681663" cy="165045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defTabSz="685800">
              <a:lnSpc>
                <a:spcPct val="100000"/>
              </a:lnSpc>
              <a:spcBef>
                <a:spcPct val="0"/>
              </a:spcBef>
              <a:buNone/>
            </a:pPr>
            <a:r>
              <a:rPr lang="vi-VN" altLang="ko-KR" sz="2025">
                <a:solidFill>
                  <a:prstClr val="white"/>
                </a:solidFill>
                <a:ea typeface="맑은 고딕" panose="020B0503020000020004" pitchFamily="34" charset="-127"/>
              </a:rPr>
              <a:t>Sống có lí tưởng giúp mỗi người có động lực phấn đấu hoàn thành mục tiêu của bản thân, góp phần xây dựng đất nước giàu mạnh, văn minh. Người sống có lí tưởng được xã hội công nhận, tôn trọng và tin tưởng. </a:t>
            </a:r>
          </a:p>
        </p:txBody>
      </p:sp>
      <p:sp>
        <p:nvSpPr>
          <p:cNvPr id="118797" name="Rectangle 13">
            <a:extLst>
              <a:ext uri="{FF2B5EF4-FFF2-40B4-BE49-F238E27FC236}">
                <a16:creationId xmlns:a16="http://schemas.microsoft.com/office/drawing/2014/main" id="{133659F9-D469-E28A-AFD9-F3C8C8778C16}"/>
              </a:ext>
            </a:extLst>
          </p:cNvPr>
          <p:cNvSpPr>
            <a:spLocks noChangeArrowheads="1"/>
          </p:cNvSpPr>
          <p:nvPr/>
        </p:nvSpPr>
        <p:spPr bwMode="auto">
          <a:xfrm>
            <a:off x="1793255" y="724220"/>
            <a:ext cx="8579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a:lnSpc>
                <a:spcPct val="100000"/>
              </a:lnSpc>
              <a:spcBef>
                <a:spcPct val="0"/>
              </a:spcBef>
              <a:buNone/>
            </a:pPr>
            <a:r>
              <a:rPr lang="en-US" altLang="ko-KR" sz="1800" b="1" dirty="0">
                <a:solidFill>
                  <a:srgbClr val="FF0000"/>
                </a:solidFill>
                <a:latin typeface="Times New Roman" panose="02020603050405020304" pitchFamily="18" charset="0"/>
                <a:ea typeface="굴림" panose="020B0600000101010101" pitchFamily="34" charset="-127"/>
                <a:cs typeface="Times New Roman" panose="02020603050405020304" pitchFamily="18" charset="0"/>
              </a:rPr>
              <a:t>KHÁI </a:t>
            </a:r>
          </a:p>
          <a:p>
            <a:pPr defTabSz="685800">
              <a:lnSpc>
                <a:spcPct val="100000"/>
              </a:lnSpc>
              <a:spcBef>
                <a:spcPct val="0"/>
              </a:spcBef>
              <a:buNone/>
            </a:pPr>
            <a:r>
              <a:rPr lang="en-US" altLang="ko-KR" sz="1800" b="1" dirty="0">
                <a:solidFill>
                  <a:srgbClr val="FF0000"/>
                </a:solidFill>
                <a:latin typeface="Times New Roman" panose="02020603050405020304" pitchFamily="18" charset="0"/>
                <a:ea typeface="굴림" panose="020B0600000101010101" pitchFamily="34" charset="-127"/>
                <a:cs typeface="Times New Roman" panose="02020603050405020304" pitchFamily="18" charset="0"/>
              </a:rPr>
              <a:t>NIỆM</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18798" name="Rectangle 14">
            <a:extLst>
              <a:ext uri="{FF2B5EF4-FFF2-40B4-BE49-F238E27FC236}">
                <a16:creationId xmlns:a16="http://schemas.microsoft.com/office/drawing/2014/main" id="{6EDE22C9-B054-3E92-760B-DA955CAD251E}"/>
              </a:ext>
            </a:extLst>
          </p:cNvPr>
          <p:cNvSpPr>
            <a:spLocks noChangeArrowheads="1"/>
          </p:cNvSpPr>
          <p:nvPr/>
        </p:nvSpPr>
        <p:spPr bwMode="auto">
          <a:xfrm>
            <a:off x="1687034" y="4034142"/>
            <a:ext cx="1146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a:lnSpc>
                <a:spcPct val="100000"/>
              </a:lnSpc>
              <a:spcBef>
                <a:spcPct val="0"/>
              </a:spcBef>
              <a:buNone/>
            </a:pPr>
            <a:r>
              <a:rPr lang="en-US" altLang="en-US" sz="1800" b="1" dirty="0">
                <a:solidFill>
                  <a:srgbClr val="FF0000"/>
                </a:solidFill>
                <a:ea typeface="굴림" panose="020B0600000101010101" pitchFamily="34" charset="-127"/>
              </a:rPr>
              <a:t>Ý NGHĨA</a:t>
            </a:r>
            <a:endParaRPr lang="en-US" altLang="en-US" sz="1800" b="1" dirty="0">
              <a:solidFill>
                <a:srgbClr val="FF0000"/>
              </a:solidFill>
            </a:endParaRPr>
          </a:p>
        </p:txBody>
      </p:sp>
      <p:sp>
        <p:nvSpPr>
          <p:cNvPr id="5" name="TextBox 4">
            <a:extLst>
              <a:ext uri="{FF2B5EF4-FFF2-40B4-BE49-F238E27FC236}">
                <a16:creationId xmlns:a16="http://schemas.microsoft.com/office/drawing/2014/main" id="{EBEEB4E8-7136-9062-7211-2BB583BDBB4C}"/>
              </a:ext>
            </a:extLst>
          </p:cNvPr>
          <p:cNvSpPr txBox="1"/>
          <p:nvPr/>
        </p:nvSpPr>
        <p:spPr>
          <a:xfrm>
            <a:off x="45475" y="1599237"/>
            <a:ext cx="1555625" cy="1815882"/>
          </a:xfrm>
          <a:prstGeom prst="rect">
            <a:avLst/>
          </a:prstGeom>
          <a:noFill/>
        </p:spPr>
        <p:txBody>
          <a:bodyPr wrap="square">
            <a:spAutoFit/>
          </a:bodyPr>
          <a:lstStyle/>
          <a:p>
            <a:r>
              <a:rPr lang="en-US" altLang="en-US" sz="2800" b="1" dirty="0">
                <a:solidFill>
                  <a:srgbClr val="FF0000"/>
                </a:solidFill>
                <a:latin typeface="Times New Roman" panose="02020603050405020304" pitchFamily="18" charset="0"/>
                <a:cs typeface="Times New Roman" panose="02020603050405020304" pitchFamily="18" charset="0"/>
              </a:rPr>
              <a:t>SỐNG </a:t>
            </a:r>
          </a:p>
          <a:p>
            <a:r>
              <a:rPr lang="en-US" altLang="en-US" sz="2800" b="1" dirty="0">
                <a:solidFill>
                  <a:srgbClr val="FF0000"/>
                </a:solidFill>
                <a:latin typeface="Times New Roman" panose="02020603050405020304" pitchFamily="18" charset="0"/>
                <a:cs typeface="Times New Roman" panose="02020603050405020304" pitchFamily="18" charset="0"/>
              </a:rPr>
              <a:t>CÓ </a:t>
            </a:r>
          </a:p>
          <a:p>
            <a:r>
              <a:rPr lang="en-US" altLang="en-US" sz="2800" b="1" dirty="0">
                <a:solidFill>
                  <a:srgbClr val="FF0000"/>
                </a:solidFill>
                <a:latin typeface="Times New Roman" panose="02020603050405020304" pitchFamily="18" charset="0"/>
                <a:cs typeface="Times New Roman" panose="02020603050405020304" pitchFamily="18" charset="0"/>
              </a:rPr>
              <a:t>LÝ TƯỞNG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8797"/>
                                        </p:tgtEl>
                                        <p:attrNameLst>
                                          <p:attrName>style.visibility</p:attrName>
                                        </p:attrNameLst>
                                      </p:cBhvr>
                                      <p:to>
                                        <p:strVal val="visible"/>
                                      </p:to>
                                    </p:set>
                                    <p:animEffect transition="in" filter="blinds(horizontal)">
                                      <p:cBhvr>
                                        <p:cTn id="24" dur="500"/>
                                        <p:tgtEl>
                                          <p:spTgt spid="11879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8795"/>
                                        </p:tgtEl>
                                        <p:attrNameLst>
                                          <p:attrName>style.visibility</p:attrName>
                                        </p:attrNameLst>
                                      </p:cBhvr>
                                      <p:to>
                                        <p:strVal val="visible"/>
                                      </p:to>
                                    </p:set>
                                    <p:animEffect transition="in" filter="blinds(horizontal)">
                                      <p:cBhvr>
                                        <p:cTn id="29" dur="500"/>
                                        <p:tgtEl>
                                          <p:spTgt spid="11879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18798"/>
                                        </p:tgtEl>
                                        <p:attrNameLst>
                                          <p:attrName>style.visibility</p:attrName>
                                        </p:attrNameLst>
                                      </p:cBhvr>
                                      <p:to>
                                        <p:strVal val="visible"/>
                                      </p:to>
                                    </p:set>
                                    <p:animEffect transition="in" filter="blinds(horizontal)">
                                      <p:cBhvr>
                                        <p:cTn id="46" dur="500"/>
                                        <p:tgtEl>
                                          <p:spTgt spid="11879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8796"/>
                                        </p:tgtEl>
                                        <p:attrNameLst>
                                          <p:attrName>style.visibility</p:attrName>
                                        </p:attrNameLst>
                                      </p:cBhvr>
                                      <p:to>
                                        <p:strVal val="visible"/>
                                      </p:to>
                                    </p:set>
                                    <p:animEffect transition="in" filter="blinds(horizontal)">
                                      <p:cBhvr>
                                        <p:cTn id="51" dur="500"/>
                                        <p:tgtEl>
                                          <p:spTgt spid="118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5" grpId="0" animBg="1"/>
      <p:bldP spid="118796" grpId="0" animBg="1"/>
      <p:bldP spid="118797" grpId="0"/>
      <p:bldP spid="11879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0B493A-6D4E-49E5-2CE4-04BE2129E21D}"/>
              </a:ext>
            </a:extLst>
          </p:cNvPr>
          <p:cNvSpPr/>
          <p:nvPr/>
        </p:nvSpPr>
        <p:spPr>
          <a:xfrm>
            <a:off x="4352425" y="914978"/>
            <a:ext cx="696375" cy="758471"/>
          </a:xfrm>
          <a:prstGeom prst="rect">
            <a:avLst/>
          </a:prstGeom>
          <a:solidFill>
            <a:schemeClr val="bg1"/>
          </a:solidFill>
          <a:ln w="63500">
            <a:solidFill>
              <a:schemeClr val="accent4"/>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cs typeface="Arial" pitchFamily="34" charset="0"/>
            </a:endParaRPr>
          </a:p>
        </p:txBody>
      </p:sp>
      <p:sp>
        <p:nvSpPr>
          <p:cNvPr id="4" name="Rectangle 3">
            <a:extLst>
              <a:ext uri="{FF2B5EF4-FFF2-40B4-BE49-F238E27FC236}">
                <a16:creationId xmlns:a16="http://schemas.microsoft.com/office/drawing/2014/main" id="{0A80B3FA-6C6F-0D58-3CB5-E236898FCFA8}"/>
              </a:ext>
            </a:extLst>
          </p:cNvPr>
          <p:cNvSpPr/>
          <p:nvPr/>
        </p:nvSpPr>
        <p:spPr>
          <a:xfrm>
            <a:off x="4352425" y="1974878"/>
            <a:ext cx="696375" cy="719262"/>
          </a:xfrm>
          <a:prstGeom prst="rect">
            <a:avLst/>
          </a:prstGeom>
          <a:solidFill>
            <a:schemeClr val="bg1"/>
          </a:solidFill>
          <a:ln w="63500">
            <a:solidFill>
              <a:schemeClr val="accent3"/>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dirty="0">
              <a:cs typeface="Arial" pitchFamily="34" charset="0"/>
            </a:endParaRPr>
          </a:p>
        </p:txBody>
      </p:sp>
      <p:sp>
        <p:nvSpPr>
          <p:cNvPr id="5" name="Rectangle 4">
            <a:extLst>
              <a:ext uri="{FF2B5EF4-FFF2-40B4-BE49-F238E27FC236}">
                <a16:creationId xmlns:a16="http://schemas.microsoft.com/office/drawing/2014/main" id="{28FEC6F9-0743-7646-5EA2-8E24B26BBB21}"/>
              </a:ext>
            </a:extLst>
          </p:cNvPr>
          <p:cNvSpPr/>
          <p:nvPr/>
        </p:nvSpPr>
        <p:spPr>
          <a:xfrm>
            <a:off x="4352425" y="2866550"/>
            <a:ext cx="696375" cy="758915"/>
          </a:xfrm>
          <a:prstGeom prst="rect">
            <a:avLst/>
          </a:prstGeom>
          <a:solidFill>
            <a:schemeClr val="bg1"/>
          </a:solidFill>
          <a:ln w="63500">
            <a:solidFill>
              <a:schemeClr val="accent2"/>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cs typeface="Arial" pitchFamily="34" charset="0"/>
            </a:endParaRPr>
          </a:p>
        </p:txBody>
      </p:sp>
      <p:sp>
        <p:nvSpPr>
          <p:cNvPr id="6" name="Rectangle 5">
            <a:extLst>
              <a:ext uri="{FF2B5EF4-FFF2-40B4-BE49-F238E27FC236}">
                <a16:creationId xmlns:a16="http://schemas.microsoft.com/office/drawing/2014/main" id="{B88B124C-2D17-7821-9174-5EC4B26E91EE}"/>
              </a:ext>
            </a:extLst>
          </p:cNvPr>
          <p:cNvSpPr/>
          <p:nvPr/>
        </p:nvSpPr>
        <p:spPr>
          <a:xfrm>
            <a:off x="4352425" y="3907611"/>
            <a:ext cx="696375" cy="849147"/>
          </a:xfrm>
          <a:prstGeom prst="rect">
            <a:avLst/>
          </a:prstGeom>
          <a:solidFill>
            <a:schemeClr val="bg1"/>
          </a:solidFill>
          <a:ln w="63500">
            <a:solidFill>
              <a:schemeClr val="accent1"/>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cs typeface="Arial" pitchFamily="34" charset="0"/>
            </a:endParaRPr>
          </a:p>
        </p:txBody>
      </p:sp>
      <p:sp>
        <p:nvSpPr>
          <p:cNvPr id="7" name="Freeform 4">
            <a:extLst>
              <a:ext uri="{FF2B5EF4-FFF2-40B4-BE49-F238E27FC236}">
                <a16:creationId xmlns:a16="http://schemas.microsoft.com/office/drawing/2014/main" id="{1941BB16-409F-2B9D-EED1-6BD7613A9D4E}"/>
              </a:ext>
            </a:extLst>
          </p:cNvPr>
          <p:cNvSpPr/>
          <p:nvPr/>
        </p:nvSpPr>
        <p:spPr>
          <a:xfrm>
            <a:off x="2794397" y="1950244"/>
            <a:ext cx="1541859" cy="839391"/>
          </a:xfrm>
          <a:custGeom>
            <a:avLst/>
            <a:gdLst>
              <a:gd name="connsiteX0" fmla="*/ 1621972 w 1621972"/>
              <a:gd name="connsiteY0" fmla="*/ 0 h 925286"/>
              <a:gd name="connsiteX1" fmla="*/ 0 w 1621972"/>
              <a:gd name="connsiteY1" fmla="*/ 925286 h 925286"/>
              <a:gd name="connsiteX2" fmla="*/ 1621972 w 1621972"/>
              <a:gd name="connsiteY2" fmla="*/ 849086 h 925286"/>
              <a:gd name="connsiteX3" fmla="*/ 1621972 w 1621972"/>
              <a:gd name="connsiteY3" fmla="*/ 0 h 925286"/>
              <a:gd name="connsiteX0" fmla="*/ 1632858 w 1632858"/>
              <a:gd name="connsiteY0" fmla="*/ 0 h 957943"/>
              <a:gd name="connsiteX1" fmla="*/ 0 w 1632858"/>
              <a:gd name="connsiteY1" fmla="*/ 957943 h 957943"/>
              <a:gd name="connsiteX2" fmla="*/ 1621972 w 1632858"/>
              <a:gd name="connsiteY2" fmla="*/ 881743 h 957943"/>
              <a:gd name="connsiteX3" fmla="*/ 1632858 w 1632858"/>
              <a:gd name="connsiteY3" fmla="*/ 0 h 957943"/>
              <a:gd name="connsiteX0" fmla="*/ 1632858 w 1654629"/>
              <a:gd name="connsiteY0" fmla="*/ 0 h 957943"/>
              <a:gd name="connsiteX1" fmla="*/ 0 w 1654629"/>
              <a:gd name="connsiteY1" fmla="*/ 957943 h 957943"/>
              <a:gd name="connsiteX2" fmla="*/ 1654629 w 1654629"/>
              <a:gd name="connsiteY2" fmla="*/ 903515 h 957943"/>
              <a:gd name="connsiteX3" fmla="*/ 1632858 w 1654629"/>
              <a:gd name="connsiteY3" fmla="*/ 0 h 957943"/>
              <a:gd name="connsiteX0" fmla="*/ 1643743 w 1654629"/>
              <a:gd name="connsiteY0" fmla="*/ 0 h 979714"/>
              <a:gd name="connsiteX1" fmla="*/ 0 w 1654629"/>
              <a:gd name="connsiteY1" fmla="*/ 979714 h 979714"/>
              <a:gd name="connsiteX2" fmla="*/ 1654629 w 1654629"/>
              <a:gd name="connsiteY2" fmla="*/ 925286 h 979714"/>
              <a:gd name="connsiteX3" fmla="*/ 1643743 w 1654629"/>
              <a:gd name="connsiteY3" fmla="*/ 0 h 979714"/>
              <a:gd name="connsiteX0" fmla="*/ 1630212 w 1654629"/>
              <a:gd name="connsiteY0" fmla="*/ 0 h 947057"/>
              <a:gd name="connsiteX1" fmla="*/ 0 w 1654629"/>
              <a:gd name="connsiteY1" fmla="*/ 947057 h 947057"/>
              <a:gd name="connsiteX2" fmla="*/ 1654629 w 1654629"/>
              <a:gd name="connsiteY2" fmla="*/ 892629 h 947057"/>
              <a:gd name="connsiteX3" fmla="*/ 1630212 w 1654629"/>
              <a:gd name="connsiteY3" fmla="*/ 0 h 947057"/>
              <a:gd name="connsiteX0" fmla="*/ 1657273 w 1657273"/>
              <a:gd name="connsiteY0" fmla="*/ 0 h 968828"/>
              <a:gd name="connsiteX1" fmla="*/ 0 w 1657273"/>
              <a:gd name="connsiteY1" fmla="*/ 968828 h 968828"/>
              <a:gd name="connsiteX2" fmla="*/ 1654629 w 1657273"/>
              <a:gd name="connsiteY2" fmla="*/ 914400 h 968828"/>
              <a:gd name="connsiteX3" fmla="*/ 1657273 w 1657273"/>
              <a:gd name="connsiteY3" fmla="*/ 0 h 968828"/>
              <a:gd name="connsiteX0" fmla="*/ 1684334 w 1684334"/>
              <a:gd name="connsiteY0" fmla="*/ 0 h 990599"/>
              <a:gd name="connsiteX1" fmla="*/ 0 w 1684334"/>
              <a:gd name="connsiteY1" fmla="*/ 990599 h 990599"/>
              <a:gd name="connsiteX2" fmla="*/ 1654629 w 1684334"/>
              <a:gd name="connsiteY2" fmla="*/ 936171 h 990599"/>
              <a:gd name="connsiteX3" fmla="*/ 1684334 w 1684334"/>
              <a:gd name="connsiteY3" fmla="*/ 0 h 990599"/>
              <a:gd name="connsiteX0" fmla="*/ 1589618 w 1654636"/>
              <a:gd name="connsiteY0" fmla="*/ 0 h 947056"/>
              <a:gd name="connsiteX1" fmla="*/ 0 w 1654636"/>
              <a:gd name="connsiteY1" fmla="*/ 947056 h 947056"/>
              <a:gd name="connsiteX2" fmla="*/ 1654629 w 1654636"/>
              <a:gd name="connsiteY2" fmla="*/ 892628 h 947056"/>
              <a:gd name="connsiteX3" fmla="*/ 1589618 w 1654636"/>
              <a:gd name="connsiteY3" fmla="*/ 0 h 947056"/>
              <a:gd name="connsiteX0" fmla="*/ 1603149 w 1654638"/>
              <a:gd name="connsiteY0" fmla="*/ 0 h 979713"/>
              <a:gd name="connsiteX1" fmla="*/ 0 w 1654638"/>
              <a:gd name="connsiteY1" fmla="*/ 979713 h 979713"/>
              <a:gd name="connsiteX2" fmla="*/ 1654629 w 1654638"/>
              <a:gd name="connsiteY2" fmla="*/ 925285 h 979713"/>
              <a:gd name="connsiteX3" fmla="*/ 1603149 w 1654638"/>
              <a:gd name="connsiteY3" fmla="*/ 0 h 979713"/>
              <a:gd name="connsiteX0" fmla="*/ 1603149 w 1627589"/>
              <a:gd name="connsiteY0" fmla="*/ 0 h 979713"/>
              <a:gd name="connsiteX1" fmla="*/ 0 w 1627589"/>
              <a:gd name="connsiteY1" fmla="*/ 979713 h 979713"/>
              <a:gd name="connsiteX2" fmla="*/ 1627568 w 1627589"/>
              <a:gd name="connsiteY2" fmla="*/ 914399 h 979713"/>
              <a:gd name="connsiteX3" fmla="*/ 1603149 w 1627589"/>
              <a:gd name="connsiteY3" fmla="*/ 0 h 979713"/>
              <a:gd name="connsiteX0" fmla="*/ 1603149 w 1611762"/>
              <a:gd name="connsiteY0" fmla="*/ 0 h 979713"/>
              <a:gd name="connsiteX1" fmla="*/ 0 w 1611762"/>
              <a:gd name="connsiteY1" fmla="*/ 979713 h 979713"/>
              <a:gd name="connsiteX2" fmla="*/ 1611709 w 1611762"/>
              <a:gd name="connsiteY2" fmla="*/ 910146 h 979713"/>
              <a:gd name="connsiteX3" fmla="*/ 1603149 w 1611762"/>
              <a:gd name="connsiteY3" fmla="*/ 0 h 979713"/>
              <a:gd name="connsiteX0" fmla="*/ 1581944 w 1611727"/>
              <a:gd name="connsiteY0" fmla="*/ 0 h 979713"/>
              <a:gd name="connsiteX1" fmla="*/ 0 w 1611727"/>
              <a:gd name="connsiteY1" fmla="*/ 979713 h 979713"/>
              <a:gd name="connsiteX2" fmla="*/ 1611709 w 1611727"/>
              <a:gd name="connsiteY2" fmla="*/ 910146 h 979713"/>
              <a:gd name="connsiteX3" fmla="*/ 1581944 w 1611727"/>
              <a:gd name="connsiteY3" fmla="*/ 0 h 979713"/>
              <a:gd name="connsiteX0" fmla="*/ 1581944 w 1586350"/>
              <a:gd name="connsiteY0" fmla="*/ 0 h 979713"/>
              <a:gd name="connsiteX1" fmla="*/ 0 w 1586350"/>
              <a:gd name="connsiteY1" fmla="*/ 979713 h 979713"/>
              <a:gd name="connsiteX2" fmla="*/ 1586263 w 1586350"/>
              <a:gd name="connsiteY2" fmla="*/ 920382 h 979713"/>
              <a:gd name="connsiteX3" fmla="*/ 1581944 w 1586350"/>
              <a:gd name="connsiteY3" fmla="*/ 0 h 979713"/>
              <a:gd name="connsiteX0" fmla="*/ 1581944 w 1586350"/>
              <a:gd name="connsiteY0" fmla="*/ 0 h 979713"/>
              <a:gd name="connsiteX1" fmla="*/ 0 w 1586350"/>
              <a:gd name="connsiteY1" fmla="*/ 979713 h 979713"/>
              <a:gd name="connsiteX2" fmla="*/ 1586263 w 1586350"/>
              <a:gd name="connsiteY2" fmla="*/ 920382 h 979713"/>
              <a:gd name="connsiteX3" fmla="*/ 1581944 w 1586350"/>
              <a:gd name="connsiteY3" fmla="*/ 0 h 979713"/>
              <a:gd name="connsiteX0" fmla="*/ 1581944 w 1582267"/>
              <a:gd name="connsiteY0" fmla="*/ 0 h 979713"/>
              <a:gd name="connsiteX1" fmla="*/ 0 w 1582267"/>
              <a:gd name="connsiteY1" fmla="*/ 979713 h 979713"/>
              <a:gd name="connsiteX2" fmla="*/ 1582022 w 1582267"/>
              <a:gd name="connsiteY2" fmla="*/ 920382 h 979713"/>
              <a:gd name="connsiteX3" fmla="*/ 1581944 w 1582267"/>
              <a:gd name="connsiteY3" fmla="*/ 0 h 979713"/>
              <a:gd name="connsiteX0" fmla="*/ 1581944 w 1582267"/>
              <a:gd name="connsiteY0" fmla="*/ 0 h 972229"/>
              <a:gd name="connsiteX1" fmla="*/ 0 w 1582267"/>
              <a:gd name="connsiteY1" fmla="*/ 972229 h 972229"/>
              <a:gd name="connsiteX2" fmla="*/ 1582022 w 1582267"/>
              <a:gd name="connsiteY2" fmla="*/ 912898 h 972229"/>
              <a:gd name="connsiteX3" fmla="*/ 1581944 w 1582267"/>
              <a:gd name="connsiteY3" fmla="*/ 0 h 972229"/>
              <a:gd name="connsiteX0" fmla="*/ 1577945 w 1582112"/>
              <a:gd name="connsiteY0" fmla="*/ 0 h 974723"/>
              <a:gd name="connsiteX1" fmla="*/ 0 w 1582112"/>
              <a:gd name="connsiteY1" fmla="*/ 974723 h 974723"/>
              <a:gd name="connsiteX2" fmla="*/ 1582022 w 1582112"/>
              <a:gd name="connsiteY2" fmla="*/ 915392 h 974723"/>
              <a:gd name="connsiteX3" fmla="*/ 1577945 w 1582112"/>
              <a:gd name="connsiteY3" fmla="*/ 0 h 974723"/>
              <a:gd name="connsiteX0" fmla="*/ 1575945 w 1582091"/>
              <a:gd name="connsiteY0" fmla="*/ 0 h 969734"/>
              <a:gd name="connsiteX1" fmla="*/ 0 w 1582091"/>
              <a:gd name="connsiteY1" fmla="*/ 969734 h 969734"/>
              <a:gd name="connsiteX2" fmla="*/ 1582022 w 1582091"/>
              <a:gd name="connsiteY2" fmla="*/ 910403 h 969734"/>
              <a:gd name="connsiteX3" fmla="*/ 1575945 w 1582091"/>
              <a:gd name="connsiteY3" fmla="*/ 0 h 969734"/>
              <a:gd name="connsiteX0" fmla="*/ 1575945 w 1582091"/>
              <a:gd name="connsiteY0" fmla="*/ 0 h 972229"/>
              <a:gd name="connsiteX1" fmla="*/ 0 w 1582091"/>
              <a:gd name="connsiteY1" fmla="*/ 972229 h 972229"/>
              <a:gd name="connsiteX2" fmla="*/ 1582022 w 1582091"/>
              <a:gd name="connsiteY2" fmla="*/ 912898 h 972229"/>
              <a:gd name="connsiteX3" fmla="*/ 1575945 w 1582091"/>
              <a:gd name="connsiteY3" fmla="*/ 0 h 972229"/>
              <a:gd name="connsiteX0" fmla="*/ 1575945 w 1582091"/>
              <a:gd name="connsiteY0" fmla="*/ 0 h 974724"/>
              <a:gd name="connsiteX1" fmla="*/ 0 w 1582091"/>
              <a:gd name="connsiteY1" fmla="*/ 974724 h 974724"/>
              <a:gd name="connsiteX2" fmla="*/ 1582022 w 1582091"/>
              <a:gd name="connsiteY2" fmla="*/ 915393 h 974724"/>
              <a:gd name="connsiteX3" fmla="*/ 1575945 w 1582091"/>
              <a:gd name="connsiteY3" fmla="*/ 0 h 974724"/>
              <a:gd name="connsiteX0" fmla="*/ 1575945 w 1578155"/>
              <a:gd name="connsiteY0" fmla="*/ 0 h 974724"/>
              <a:gd name="connsiteX1" fmla="*/ 0 w 1578155"/>
              <a:gd name="connsiteY1" fmla="*/ 974724 h 974724"/>
              <a:gd name="connsiteX2" fmla="*/ 1578023 w 1578155"/>
              <a:gd name="connsiteY2" fmla="*/ 920382 h 974724"/>
              <a:gd name="connsiteX3" fmla="*/ 1575945 w 1578155"/>
              <a:gd name="connsiteY3" fmla="*/ 0 h 974724"/>
              <a:gd name="connsiteX0" fmla="*/ 1575945 w 1578155"/>
              <a:gd name="connsiteY0" fmla="*/ 0 h 974724"/>
              <a:gd name="connsiteX1" fmla="*/ 0 w 1578155"/>
              <a:gd name="connsiteY1" fmla="*/ 974724 h 974724"/>
              <a:gd name="connsiteX2" fmla="*/ 1578023 w 1578155"/>
              <a:gd name="connsiteY2" fmla="*/ 922875 h 974724"/>
              <a:gd name="connsiteX3" fmla="*/ 1575945 w 1578155"/>
              <a:gd name="connsiteY3" fmla="*/ 0 h 974724"/>
              <a:gd name="connsiteX0" fmla="*/ 1585943 w 1588153"/>
              <a:gd name="connsiteY0" fmla="*/ 0 h 972229"/>
              <a:gd name="connsiteX1" fmla="*/ 0 w 1588153"/>
              <a:gd name="connsiteY1" fmla="*/ 972229 h 972229"/>
              <a:gd name="connsiteX2" fmla="*/ 1588021 w 1588153"/>
              <a:gd name="connsiteY2" fmla="*/ 922875 h 972229"/>
              <a:gd name="connsiteX3" fmla="*/ 1585943 w 1588153"/>
              <a:gd name="connsiteY3" fmla="*/ 0 h 972229"/>
              <a:gd name="connsiteX0" fmla="*/ 1593941 w 1596151"/>
              <a:gd name="connsiteY0" fmla="*/ 0 h 999669"/>
              <a:gd name="connsiteX1" fmla="*/ 0 w 1596151"/>
              <a:gd name="connsiteY1" fmla="*/ 999669 h 999669"/>
              <a:gd name="connsiteX2" fmla="*/ 1596019 w 1596151"/>
              <a:gd name="connsiteY2" fmla="*/ 922875 h 999669"/>
              <a:gd name="connsiteX3" fmla="*/ 1593941 w 1596151"/>
              <a:gd name="connsiteY3" fmla="*/ 0 h 999669"/>
            </a:gdLst>
            <a:ahLst/>
            <a:cxnLst>
              <a:cxn ang="0">
                <a:pos x="connsiteX0" y="connsiteY0"/>
              </a:cxn>
              <a:cxn ang="0">
                <a:pos x="connsiteX1" y="connsiteY1"/>
              </a:cxn>
              <a:cxn ang="0">
                <a:pos x="connsiteX2" y="connsiteY2"/>
              </a:cxn>
              <a:cxn ang="0">
                <a:pos x="connsiteX3" y="connsiteY3"/>
              </a:cxn>
            </a:cxnLst>
            <a:rect l="l" t="t" r="r" b="b"/>
            <a:pathLst>
              <a:path w="1596151" h="999669">
                <a:moveTo>
                  <a:pt x="1593941" y="0"/>
                </a:moveTo>
                <a:lnTo>
                  <a:pt x="0" y="999669"/>
                </a:lnTo>
                <a:lnTo>
                  <a:pt x="1596019" y="922875"/>
                </a:lnTo>
                <a:cubicBezTo>
                  <a:pt x="1596900" y="618075"/>
                  <a:pt x="1593060" y="304800"/>
                  <a:pt x="1593941" y="0"/>
                </a:cubicBezTo>
                <a:close/>
              </a:path>
            </a:pathLst>
          </a:custGeom>
          <a:gradFill>
            <a:gsLst>
              <a:gs pos="0">
                <a:schemeClr val="accent3">
                  <a:lumMod val="85000"/>
                </a:schemeClr>
              </a:gs>
              <a:gs pos="100000">
                <a:schemeClr val="accent3"/>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dirty="0"/>
          </a:p>
        </p:txBody>
      </p:sp>
      <p:sp>
        <p:nvSpPr>
          <p:cNvPr id="8" name="Freeform 3">
            <a:extLst>
              <a:ext uri="{FF2B5EF4-FFF2-40B4-BE49-F238E27FC236}">
                <a16:creationId xmlns:a16="http://schemas.microsoft.com/office/drawing/2014/main" id="{36DD6B08-CBB4-1093-4096-FEF055FF22B3}"/>
              </a:ext>
            </a:extLst>
          </p:cNvPr>
          <p:cNvSpPr/>
          <p:nvPr/>
        </p:nvSpPr>
        <p:spPr>
          <a:xfrm>
            <a:off x="2794398" y="888206"/>
            <a:ext cx="1515665" cy="1882379"/>
          </a:xfrm>
          <a:custGeom>
            <a:avLst/>
            <a:gdLst>
              <a:gd name="connsiteX0" fmla="*/ 1621972 w 1621972"/>
              <a:gd name="connsiteY0" fmla="*/ 0 h 2035628"/>
              <a:gd name="connsiteX1" fmla="*/ 0 w 1621972"/>
              <a:gd name="connsiteY1" fmla="*/ 2035628 h 2035628"/>
              <a:gd name="connsiteX2" fmla="*/ 1621972 w 1621972"/>
              <a:gd name="connsiteY2" fmla="*/ 892628 h 2035628"/>
              <a:gd name="connsiteX3" fmla="*/ 1621972 w 1621972"/>
              <a:gd name="connsiteY3" fmla="*/ 0 h 2035628"/>
              <a:gd name="connsiteX0" fmla="*/ 1621972 w 1654629"/>
              <a:gd name="connsiteY0" fmla="*/ 0 h 2035628"/>
              <a:gd name="connsiteX1" fmla="*/ 0 w 1654629"/>
              <a:gd name="connsiteY1" fmla="*/ 2035628 h 2035628"/>
              <a:gd name="connsiteX2" fmla="*/ 1654629 w 1654629"/>
              <a:gd name="connsiteY2" fmla="*/ 881742 h 2035628"/>
              <a:gd name="connsiteX3" fmla="*/ 1621972 w 1654629"/>
              <a:gd name="connsiteY3" fmla="*/ 0 h 2035628"/>
              <a:gd name="connsiteX0" fmla="*/ 1635503 w 1654629"/>
              <a:gd name="connsiteY0" fmla="*/ 0 h 2013857"/>
              <a:gd name="connsiteX1" fmla="*/ 0 w 1654629"/>
              <a:gd name="connsiteY1" fmla="*/ 2013857 h 2013857"/>
              <a:gd name="connsiteX2" fmla="*/ 1654629 w 1654629"/>
              <a:gd name="connsiteY2" fmla="*/ 859971 h 2013857"/>
              <a:gd name="connsiteX3" fmla="*/ 1635503 w 1654629"/>
              <a:gd name="connsiteY3" fmla="*/ 0 h 2013857"/>
              <a:gd name="connsiteX0" fmla="*/ 1594911 w 1654629"/>
              <a:gd name="connsiteY0" fmla="*/ 0 h 2002971"/>
              <a:gd name="connsiteX1" fmla="*/ 0 w 1654629"/>
              <a:gd name="connsiteY1" fmla="*/ 2002971 h 2002971"/>
              <a:gd name="connsiteX2" fmla="*/ 1654629 w 1654629"/>
              <a:gd name="connsiteY2" fmla="*/ 849085 h 2002971"/>
              <a:gd name="connsiteX3" fmla="*/ 1594911 w 1654629"/>
              <a:gd name="connsiteY3" fmla="*/ 0 h 2002971"/>
              <a:gd name="connsiteX0" fmla="*/ 1600197 w 1654629"/>
              <a:gd name="connsiteY0" fmla="*/ 0 h 2002971"/>
              <a:gd name="connsiteX1" fmla="*/ 0 w 1654629"/>
              <a:gd name="connsiteY1" fmla="*/ 2002971 h 2002971"/>
              <a:gd name="connsiteX2" fmla="*/ 1654629 w 1654629"/>
              <a:gd name="connsiteY2" fmla="*/ 849085 h 2002971"/>
              <a:gd name="connsiteX3" fmla="*/ 1600197 w 1654629"/>
              <a:gd name="connsiteY3" fmla="*/ 0 h 2002971"/>
              <a:gd name="connsiteX0" fmla="*/ 1605484 w 1654629"/>
              <a:gd name="connsiteY0" fmla="*/ 0 h 2007224"/>
              <a:gd name="connsiteX1" fmla="*/ 0 w 1654629"/>
              <a:gd name="connsiteY1" fmla="*/ 2007224 h 2007224"/>
              <a:gd name="connsiteX2" fmla="*/ 1654629 w 1654629"/>
              <a:gd name="connsiteY2" fmla="*/ 853338 h 2007224"/>
              <a:gd name="connsiteX3" fmla="*/ 1605484 w 1654629"/>
              <a:gd name="connsiteY3" fmla="*/ 0 h 2007224"/>
              <a:gd name="connsiteX0" fmla="*/ 1605484 w 1612337"/>
              <a:gd name="connsiteY0" fmla="*/ 0 h 2007224"/>
              <a:gd name="connsiteX1" fmla="*/ 0 w 1612337"/>
              <a:gd name="connsiteY1" fmla="*/ 2007224 h 2007224"/>
              <a:gd name="connsiteX2" fmla="*/ 1612337 w 1612337"/>
              <a:gd name="connsiteY2" fmla="*/ 870350 h 2007224"/>
              <a:gd name="connsiteX3" fmla="*/ 1605484 w 1612337"/>
              <a:gd name="connsiteY3" fmla="*/ 0 h 2007224"/>
              <a:gd name="connsiteX0" fmla="*/ 1605484 w 1612337"/>
              <a:gd name="connsiteY0" fmla="*/ 0 h 2041344"/>
              <a:gd name="connsiteX1" fmla="*/ 0 w 1612337"/>
              <a:gd name="connsiteY1" fmla="*/ 2041344 h 2041344"/>
              <a:gd name="connsiteX2" fmla="*/ 1612337 w 1612337"/>
              <a:gd name="connsiteY2" fmla="*/ 904470 h 2041344"/>
              <a:gd name="connsiteX3" fmla="*/ 1605484 w 1612337"/>
              <a:gd name="connsiteY3" fmla="*/ 0 h 2041344"/>
              <a:gd name="connsiteX0" fmla="*/ 1605484 w 1612337"/>
              <a:gd name="connsiteY0" fmla="*/ 0 h 2041344"/>
              <a:gd name="connsiteX1" fmla="*/ 0 w 1612337"/>
              <a:gd name="connsiteY1" fmla="*/ 2041344 h 2041344"/>
              <a:gd name="connsiteX2" fmla="*/ 1612337 w 1612337"/>
              <a:gd name="connsiteY2" fmla="*/ 911293 h 2041344"/>
              <a:gd name="connsiteX3" fmla="*/ 1605484 w 1612337"/>
              <a:gd name="connsiteY3" fmla="*/ 0 h 2041344"/>
              <a:gd name="connsiteX0" fmla="*/ 1613967 w 1614481"/>
              <a:gd name="connsiteY0" fmla="*/ 0 h 2051579"/>
              <a:gd name="connsiteX1" fmla="*/ 0 w 1614481"/>
              <a:gd name="connsiteY1" fmla="*/ 2051579 h 2051579"/>
              <a:gd name="connsiteX2" fmla="*/ 1612337 w 1614481"/>
              <a:gd name="connsiteY2" fmla="*/ 921528 h 2051579"/>
              <a:gd name="connsiteX3" fmla="*/ 1613967 w 1614481"/>
              <a:gd name="connsiteY3" fmla="*/ 0 h 2051579"/>
              <a:gd name="connsiteX0" fmla="*/ 1597003 w 1612337"/>
              <a:gd name="connsiteY0" fmla="*/ 0 h 2048168"/>
              <a:gd name="connsiteX1" fmla="*/ 0 w 1612337"/>
              <a:gd name="connsiteY1" fmla="*/ 2048168 h 2048168"/>
              <a:gd name="connsiteX2" fmla="*/ 1612337 w 1612337"/>
              <a:gd name="connsiteY2" fmla="*/ 918117 h 2048168"/>
              <a:gd name="connsiteX3" fmla="*/ 1597003 w 1612337"/>
              <a:gd name="connsiteY3" fmla="*/ 0 h 2048168"/>
              <a:gd name="connsiteX0" fmla="*/ 1600839 w 1612337"/>
              <a:gd name="connsiteY0" fmla="*/ 0 h 2043403"/>
              <a:gd name="connsiteX1" fmla="*/ 0 w 1612337"/>
              <a:gd name="connsiteY1" fmla="*/ 2043403 h 2043403"/>
              <a:gd name="connsiteX2" fmla="*/ 1612337 w 1612337"/>
              <a:gd name="connsiteY2" fmla="*/ 913352 h 2043403"/>
              <a:gd name="connsiteX3" fmla="*/ 1600839 w 1612337"/>
              <a:gd name="connsiteY3" fmla="*/ 0 h 2043403"/>
              <a:gd name="connsiteX0" fmla="*/ 1600839 w 1612337"/>
              <a:gd name="connsiteY0" fmla="*/ 0 h 2043403"/>
              <a:gd name="connsiteX1" fmla="*/ 0 w 1612337"/>
              <a:gd name="connsiteY1" fmla="*/ 2043403 h 2043403"/>
              <a:gd name="connsiteX2" fmla="*/ 1612337 w 1612337"/>
              <a:gd name="connsiteY2" fmla="*/ 915735 h 2043403"/>
              <a:gd name="connsiteX3" fmla="*/ 1600839 w 1612337"/>
              <a:gd name="connsiteY3" fmla="*/ 0 h 2043403"/>
              <a:gd name="connsiteX0" fmla="*/ 1598829 w 1610327"/>
              <a:gd name="connsiteY0" fmla="*/ 0 h 2068370"/>
              <a:gd name="connsiteX1" fmla="*/ 0 w 1610327"/>
              <a:gd name="connsiteY1" fmla="*/ 2068370 h 2068370"/>
              <a:gd name="connsiteX2" fmla="*/ 1610327 w 1610327"/>
              <a:gd name="connsiteY2" fmla="*/ 915735 h 2068370"/>
              <a:gd name="connsiteX3" fmla="*/ 1598829 w 1610327"/>
              <a:gd name="connsiteY3" fmla="*/ 0 h 2068370"/>
            </a:gdLst>
            <a:ahLst/>
            <a:cxnLst>
              <a:cxn ang="0">
                <a:pos x="connsiteX0" y="connsiteY0"/>
              </a:cxn>
              <a:cxn ang="0">
                <a:pos x="connsiteX1" y="connsiteY1"/>
              </a:cxn>
              <a:cxn ang="0">
                <a:pos x="connsiteX2" y="connsiteY2"/>
              </a:cxn>
              <a:cxn ang="0">
                <a:pos x="connsiteX3" y="connsiteY3"/>
              </a:cxn>
            </a:cxnLst>
            <a:rect l="l" t="t" r="r" b="b"/>
            <a:pathLst>
              <a:path w="1610327" h="2068370">
                <a:moveTo>
                  <a:pt x="1598829" y="0"/>
                </a:moveTo>
                <a:lnTo>
                  <a:pt x="0" y="2068370"/>
                </a:lnTo>
                <a:lnTo>
                  <a:pt x="1610327" y="915735"/>
                </a:lnTo>
                <a:cubicBezTo>
                  <a:pt x="1608043" y="625618"/>
                  <a:pt x="1601113" y="290117"/>
                  <a:pt x="1598829" y="0"/>
                </a:cubicBezTo>
                <a:close/>
              </a:path>
            </a:pathLst>
          </a:custGeom>
          <a:gradFill>
            <a:gsLst>
              <a:gs pos="0">
                <a:schemeClr val="accent4">
                  <a:lumMod val="85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dirty="0"/>
          </a:p>
        </p:txBody>
      </p:sp>
      <p:sp>
        <p:nvSpPr>
          <p:cNvPr id="9" name="Freeform 59">
            <a:extLst>
              <a:ext uri="{FF2B5EF4-FFF2-40B4-BE49-F238E27FC236}">
                <a16:creationId xmlns:a16="http://schemas.microsoft.com/office/drawing/2014/main" id="{EBB51586-55C4-46CD-7DF0-43BB990B5495}"/>
              </a:ext>
            </a:extLst>
          </p:cNvPr>
          <p:cNvSpPr/>
          <p:nvPr/>
        </p:nvSpPr>
        <p:spPr>
          <a:xfrm flipV="1">
            <a:off x="2800350" y="2786062"/>
            <a:ext cx="1534716" cy="814388"/>
          </a:xfrm>
          <a:custGeom>
            <a:avLst/>
            <a:gdLst>
              <a:gd name="connsiteX0" fmla="*/ 1621972 w 1621972"/>
              <a:gd name="connsiteY0" fmla="*/ 0 h 925286"/>
              <a:gd name="connsiteX1" fmla="*/ 0 w 1621972"/>
              <a:gd name="connsiteY1" fmla="*/ 925286 h 925286"/>
              <a:gd name="connsiteX2" fmla="*/ 1621972 w 1621972"/>
              <a:gd name="connsiteY2" fmla="*/ 849086 h 925286"/>
              <a:gd name="connsiteX3" fmla="*/ 1621972 w 1621972"/>
              <a:gd name="connsiteY3" fmla="*/ 0 h 925286"/>
              <a:gd name="connsiteX0" fmla="*/ 1632858 w 1632858"/>
              <a:gd name="connsiteY0" fmla="*/ 0 h 957943"/>
              <a:gd name="connsiteX1" fmla="*/ 0 w 1632858"/>
              <a:gd name="connsiteY1" fmla="*/ 957943 h 957943"/>
              <a:gd name="connsiteX2" fmla="*/ 1621972 w 1632858"/>
              <a:gd name="connsiteY2" fmla="*/ 881743 h 957943"/>
              <a:gd name="connsiteX3" fmla="*/ 1632858 w 1632858"/>
              <a:gd name="connsiteY3" fmla="*/ 0 h 957943"/>
              <a:gd name="connsiteX0" fmla="*/ 1632858 w 1654629"/>
              <a:gd name="connsiteY0" fmla="*/ 0 h 957943"/>
              <a:gd name="connsiteX1" fmla="*/ 0 w 1654629"/>
              <a:gd name="connsiteY1" fmla="*/ 957943 h 957943"/>
              <a:gd name="connsiteX2" fmla="*/ 1654629 w 1654629"/>
              <a:gd name="connsiteY2" fmla="*/ 903515 h 957943"/>
              <a:gd name="connsiteX3" fmla="*/ 1632858 w 1654629"/>
              <a:gd name="connsiteY3" fmla="*/ 0 h 957943"/>
              <a:gd name="connsiteX0" fmla="*/ 1643743 w 1654629"/>
              <a:gd name="connsiteY0" fmla="*/ 0 h 979714"/>
              <a:gd name="connsiteX1" fmla="*/ 0 w 1654629"/>
              <a:gd name="connsiteY1" fmla="*/ 979714 h 979714"/>
              <a:gd name="connsiteX2" fmla="*/ 1654629 w 1654629"/>
              <a:gd name="connsiteY2" fmla="*/ 925286 h 979714"/>
              <a:gd name="connsiteX3" fmla="*/ 1643743 w 1654629"/>
              <a:gd name="connsiteY3" fmla="*/ 0 h 979714"/>
              <a:gd name="connsiteX0" fmla="*/ 1630212 w 1654629"/>
              <a:gd name="connsiteY0" fmla="*/ 0 h 947057"/>
              <a:gd name="connsiteX1" fmla="*/ 0 w 1654629"/>
              <a:gd name="connsiteY1" fmla="*/ 947057 h 947057"/>
              <a:gd name="connsiteX2" fmla="*/ 1654629 w 1654629"/>
              <a:gd name="connsiteY2" fmla="*/ 892629 h 947057"/>
              <a:gd name="connsiteX3" fmla="*/ 1630212 w 1654629"/>
              <a:gd name="connsiteY3" fmla="*/ 0 h 947057"/>
              <a:gd name="connsiteX0" fmla="*/ 1657273 w 1657273"/>
              <a:gd name="connsiteY0" fmla="*/ 0 h 968828"/>
              <a:gd name="connsiteX1" fmla="*/ 0 w 1657273"/>
              <a:gd name="connsiteY1" fmla="*/ 968828 h 968828"/>
              <a:gd name="connsiteX2" fmla="*/ 1654629 w 1657273"/>
              <a:gd name="connsiteY2" fmla="*/ 914400 h 968828"/>
              <a:gd name="connsiteX3" fmla="*/ 1657273 w 1657273"/>
              <a:gd name="connsiteY3" fmla="*/ 0 h 968828"/>
              <a:gd name="connsiteX0" fmla="*/ 1684334 w 1684334"/>
              <a:gd name="connsiteY0" fmla="*/ 0 h 990599"/>
              <a:gd name="connsiteX1" fmla="*/ 0 w 1684334"/>
              <a:gd name="connsiteY1" fmla="*/ 990599 h 990599"/>
              <a:gd name="connsiteX2" fmla="*/ 1654629 w 1684334"/>
              <a:gd name="connsiteY2" fmla="*/ 936171 h 990599"/>
              <a:gd name="connsiteX3" fmla="*/ 1684334 w 1684334"/>
              <a:gd name="connsiteY3" fmla="*/ 0 h 990599"/>
              <a:gd name="connsiteX0" fmla="*/ 1589618 w 1654636"/>
              <a:gd name="connsiteY0" fmla="*/ 0 h 947056"/>
              <a:gd name="connsiteX1" fmla="*/ 0 w 1654636"/>
              <a:gd name="connsiteY1" fmla="*/ 947056 h 947056"/>
              <a:gd name="connsiteX2" fmla="*/ 1654629 w 1654636"/>
              <a:gd name="connsiteY2" fmla="*/ 892628 h 947056"/>
              <a:gd name="connsiteX3" fmla="*/ 1589618 w 1654636"/>
              <a:gd name="connsiteY3" fmla="*/ 0 h 947056"/>
              <a:gd name="connsiteX0" fmla="*/ 1603149 w 1654638"/>
              <a:gd name="connsiteY0" fmla="*/ 0 h 979713"/>
              <a:gd name="connsiteX1" fmla="*/ 0 w 1654638"/>
              <a:gd name="connsiteY1" fmla="*/ 979713 h 979713"/>
              <a:gd name="connsiteX2" fmla="*/ 1654629 w 1654638"/>
              <a:gd name="connsiteY2" fmla="*/ 925285 h 979713"/>
              <a:gd name="connsiteX3" fmla="*/ 1603149 w 1654638"/>
              <a:gd name="connsiteY3" fmla="*/ 0 h 979713"/>
              <a:gd name="connsiteX0" fmla="*/ 1603149 w 1627589"/>
              <a:gd name="connsiteY0" fmla="*/ 0 h 979713"/>
              <a:gd name="connsiteX1" fmla="*/ 0 w 1627589"/>
              <a:gd name="connsiteY1" fmla="*/ 979713 h 979713"/>
              <a:gd name="connsiteX2" fmla="*/ 1627568 w 1627589"/>
              <a:gd name="connsiteY2" fmla="*/ 914399 h 979713"/>
              <a:gd name="connsiteX3" fmla="*/ 1603149 w 1627589"/>
              <a:gd name="connsiteY3" fmla="*/ 0 h 979713"/>
              <a:gd name="connsiteX0" fmla="*/ 1603149 w 1606525"/>
              <a:gd name="connsiteY0" fmla="*/ 0 h 979713"/>
              <a:gd name="connsiteX1" fmla="*/ 0 w 1606525"/>
              <a:gd name="connsiteY1" fmla="*/ 979713 h 979713"/>
              <a:gd name="connsiteX2" fmla="*/ 1606422 w 1606525"/>
              <a:gd name="connsiteY2" fmla="*/ 910146 h 979713"/>
              <a:gd name="connsiteX3" fmla="*/ 1603149 w 1606525"/>
              <a:gd name="connsiteY3" fmla="*/ 0 h 979713"/>
              <a:gd name="connsiteX0" fmla="*/ 1603149 w 1603149"/>
              <a:gd name="connsiteY0" fmla="*/ 0 h 979713"/>
              <a:gd name="connsiteX1" fmla="*/ 0 w 1603149"/>
              <a:gd name="connsiteY1" fmla="*/ 979713 h 979713"/>
              <a:gd name="connsiteX2" fmla="*/ 1601135 w 1603149"/>
              <a:gd name="connsiteY2" fmla="*/ 914399 h 979713"/>
              <a:gd name="connsiteX3" fmla="*/ 1603149 w 1603149"/>
              <a:gd name="connsiteY3" fmla="*/ 0 h 979713"/>
              <a:gd name="connsiteX0" fmla="*/ 1608435 w 1608435"/>
              <a:gd name="connsiteY0" fmla="*/ 0 h 988219"/>
              <a:gd name="connsiteX1" fmla="*/ 0 w 1608435"/>
              <a:gd name="connsiteY1" fmla="*/ 988219 h 988219"/>
              <a:gd name="connsiteX2" fmla="*/ 1601135 w 1608435"/>
              <a:gd name="connsiteY2" fmla="*/ 922905 h 988219"/>
              <a:gd name="connsiteX3" fmla="*/ 1608435 w 1608435"/>
              <a:gd name="connsiteY3" fmla="*/ 0 h 988219"/>
              <a:gd name="connsiteX0" fmla="*/ 1591471 w 1601183"/>
              <a:gd name="connsiteY0" fmla="*/ 0 h 991631"/>
              <a:gd name="connsiteX1" fmla="*/ 0 w 1601183"/>
              <a:gd name="connsiteY1" fmla="*/ 991631 h 991631"/>
              <a:gd name="connsiteX2" fmla="*/ 1601135 w 1601183"/>
              <a:gd name="connsiteY2" fmla="*/ 926317 h 991631"/>
              <a:gd name="connsiteX3" fmla="*/ 1591471 w 1601183"/>
              <a:gd name="connsiteY3" fmla="*/ 0 h 991631"/>
              <a:gd name="connsiteX0" fmla="*/ 1587230 w 1601171"/>
              <a:gd name="connsiteY0" fmla="*/ 0 h 991631"/>
              <a:gd name="connsiteX1" fmla="*/ 0 w 1601171"/>
              <a:gd name="connsiteY1" fmla="*/ 991631 h 991631"/>
              <a:gd name="connsiteX2" fmla="*/ 1601135 w 1601171"/>
              <a:gd name="connsiteY2" fmla="*/ 926317 h 991631"/>
              <a:gd name="connsiteX3" fmla="*/ 1587230 w 1601171"/>
              <a:gd name="connsiteY3" fmla="*/ 0 h 991631"/>
              <a:gd name="connsiteX0" fmla="*/ 1587230 w 1601170"/>
              <a:gd name="connsiteY0" fmla="*/ 0 h 988219"/>
              <a:gd name="connsiteX1" fmla="*/ 0 w 1601170"/>
              <a:gd name="connsiteY1" fmla="*/ 988219 h 988219"/>
              <a:gd name="connsiteX2" fmla="*/ 1601135 w 1601170"/>
              <a:gd name="connsiteY2" fmla="*/ 922905 h 988219"/>
              <a:gd name="connsiteX3" fmla="*/ 1587230 w 1601170"/>
              <a:gd name="connsiteY3" fmla="*/ 0 h 988219"/>
              <a:gd name="connsiteX0" fmla="*/ 1587230 w 1601170"/>
              <a:gd name="connsiteY0" fmla="*/ 0 h 991631"/>
              <a:gd name="connsiteX1" fmla="*/ 0 w 1601170"/>
              <a:gd name="connsiteY1" fmla="*/ 991631 h 991631"/>
              <a:gd name="connsiteX2" fmla="*/ 1601135 w 1601170"/>
              <a:gd name="connsiteY2" fmla="*/ 926317 h 991631"/>
              <a:gd name="connsiteX3" fmla="*/ 1587230 w 1601170"/>
              <a:gd name="connsiteY3" fmla="*/ 0 h 991631"/>
              <a:gd name="connsiteX0" fmla="*/ 1589240 w 1603180"/>
              <a:gd name="connsiteY0" fmla="*/ 0 h 949187"/>
              <a:gd name="connsiteX1" fmla="*/ 0 w 1603180"/>
              <a:gd name="connsiteY1" fmla="*/ 949187 h 949187"/>
              <a:gd name="connsiteX2" fmla="*/ 1603145 w 1603180"/>
              <a:gd name="connsiteY2" fmla="*/ 926317 h 949187"/>
              <a:gd name="connsiteX3" fmla="*/ 1589240 w 1603180"/>
              <a:gd name="connsiteY3" fmla="*/ 0 h 949187"/>
              <a:gd name="connsiteX0" fmla="*/ 1589240 w 1603180"/>
              <a:gd name="connsiteY0" fmla="*/ 0 h 954181"/>
              <a:gd name="connsiteX1" fmla="*/ 0 w 1603180"/>
              <a:gd name="connsiteY1" fmla="*/ 954181 h 954181"/>
              <a:gd name="connsiteX2" fmla="*/ 1603145 w 1603180"/>
              <a:gd name="connsiteY2" fmla="*/ 926317 h 954181"/>
              <a:gd name="connsiteX3" fmla="*/ 1589240 w 1603180"/>
              <a:gd name="connsiteY3" fmla="*/ 0 h 954181"/>
              <a:gd name="connsiteX0" fmla="*/ 1591249 w 1605189"/>
              <a:gd name="connsiteY0" fmla="*/ 0 h 956677"/>
              <a:gd name="connsiteX1" fmla="*/ 0 w 1605189"/>
              <a:gd name="connsiteY1" fmla="*/ 956677 h 956677"/>
              <a:gd name="connsiteX2" fmla="*/ 1605154 w 1605189"/>
              <a:gd name="connsiteY2" fmla="*/ 926317 h 956677"/>
              <a:gd name="connsiteX3" fmla="*/ 1591249 w 1605189"/>
              <a:gd name="connsiteY3" fmla="*/ 0 h 956677"/>
              <a:gd name="connsiteX0" fmla="*/ 1591249 w 1601181"/>
              <a:gd name="connsiteY0" fmla="*/ 0 h 956677"/>
              <a:gd name="connsiteX1" fmla="*/ 0 w 1601181"/>
              <a:gd name="connsiteY1" fmla="*/ 956677 h 956677"/>
              <a:gd name="connsiteX2" fmla="*/ 1601134 w 1601181"/>
              <a:gd name="connsiteY2" fmla="*/ 892812 h 956677"/>
              <a:gd name="connsiteX3" fmla="*/ 1591249 w 1601181"/>
              <a:gd name="connsiteY3" fmla="*/ 0 h 956677"/>
              <a:gd name="connsiteX0" fmla="*/ 1591249 w 1607194"/>
              <a:gd name="connsiteY0" fmla="*/ 0 h 956677"/>
              <a:gd name="connsiteX1" fmla="*/ 0 w 1607194"/>
              <a:gd name="connsiteY1" fmla="*/ 956677 h 956677"/>
              <a:gd name="connsiteX2" fmla="*/ 1607163 w 1607194"/>
              <a:gd name="connsiteY2" fmla="*/ 892812 h 956677"/>
              <a:gd name="connsiteX3" fmla="*/ 1591249 w 1607194"/>
              <a:gd name="connsiteY3" fmla="*/ 0 h 956677"/>
              <a:gd name="connsiteX0" fmla="*/ 1591249 w 1603184"/>
              <a:gd name="connsiteY0" fmla="*/ 0 h 956677"/>
              <a:gd name="connsiteX1" fmla="*/ 0 w 1603184"/>
              <a:gd name="connsiteY1" fmla="*/ 956677 h 956677"/>
              <a:gd name="connsiteX2" fmla="*/ 1603144 w 1603184"/>
              <a:gd name="connsiteY2" fmla="*/ 890420 h 956677"/>
              <a:gd name="connsiteX3" fmla="*/ 1591249 w 1603184"/>
              <a:gd name="connsiteY3" fmla="*/ 0 h 956677"/>
              <a:gd name="connsiteX0" fmla="*/ 1591249 w 1601181"/>
              <a:gd name="connsiteY0" fmla="*/ 0 h 956677"/>
              <a:gd name="connsiteX1" fmla="*/ 0 w 1601181"/>
              <a:gd name="connsiteY1" fmla="*/ 956677 h 956677"/>
              <a:gd name="connsiteX2" fmla="*/ 1601134 w 1601181"/>
              <a:gd name="connsiteY2" fmla="*/ 890420 h 956677"/>
              <a:gd name="connsiteX3" fmla="*/ 1591249 w 1601181"/>
              <a:gd name="connsiteY3" fmla="*/ 0 h 956677"/>
              <a:gd name="connsiteX0" fmla="*/ 1591249 w 1597184"/>
              <a:gd name="connsiteY0" fmla="*/ 0 h 956677"/>
              <a:gd name="connsiteX1" fmla="*/ 0 w 1597184"/>
              <a:gd name="connsiteY1" fmla="*/ 956677 h 956677"/>
              <a:gd name="connsiteX2" fmla="*/ 1597114 w 1597184"/>
              <a:gd name="connsiteY2" fmla="*/ 890420 h 956677"/>
              <a:gd name="connsiteX3" fmla="*/ 1591249 w 1597184"/>
              <a:gd name="connsiteY3" fmla="*/ 0 h 956677"/>
              <a:gd name="connsiteX0" fmla="*/ 1593652 w 1597214"/>
              <a:gd name="connsiteY0" fmla="*/ 0 h 956677"/>
              <a:gd name="connsiteX1" fmla="*/ 0 w 1597214"/>
              <a:gd name="connsiteY1" fmla="*/ 956677 h 956677"/>
              <a:gd name="connsiteX2" fmla="*/ 1597114 w 1597214"/>
              <a:gd name="connsiteY2" fmla="*/ 890420 h 956677"/>
              <a:gd name="connsiteX3" fmla="*/ 1593652 w 1597214"/>
              <a:gd name="connsiteY3" fmla="*/ 0 h 956677"/>
            </a:gdLst>
            <a:ahLst/>
            <a:cxnLst>
              <a:cxn ang="0">
                <a:pos x="connsiteX0" y="connsiteY0"/>
              </a:cxn>
              <a:cxn ang="0">
                <a:pos x="connsiteX1" y="connsiteY1"/>
              </a:cxn>
              <a:cxn ang="0">
                <a:pos x="connsiteX2" y="connsiteY2"/>
              </a:cxn>
              <a:cxn ang="0">
                <a:pos x="connsiteX3" y="connsiteY3"/>
              </a:cxn>
            </a:cxnLst>
            <a:rect l="l" t="t" r="r" b="b"/>
            <a:pathLst>
              <a:path w="1597214" h="956677">
                <a:moveTo>
                  <a:pt x="1593652" y="0"/>
                </a:moveTo>
                <a:lnTo>
                  <a:pt x="0" y="956677"/>
                </a:lnTo>
                <a:lnTo>
                  <a:pt x="1597114" y="890420"/>
                </a:lnTo>
                <a:cubicBezTo>
                  <a:pt x="1597995" y="585620"/>
                  <a:pt x="1592771" y="304800"/>
                  <a:pt x="1593652" y="0"/>
                </a:cubicBezTo>
                <a:close/>
              </a:path>
            </a:pathLst>
          </a:custGeom>
          <a:gradFill>
            <a:gsLst>
              <a:gs pos="0">
                <a:schemeClr val="accent2">
                  <a:lumMod val="85000"/>
                </a:schemeClr>
              </a:gs>
              <a:gs pos="100000">
                <a:schemeClr val="accent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p>
        </p:txBody>
      </p:sp>
      <p:sp>
        <p:nvSpPr>
          <p:cNvPr id="10" name="Freeform 60">
            <a:extLst>
              <a:ext uri="{FF2B5EF4-FFF2-40B4-BE49-F238E27FC236}">
                <a16:creationId xmlns:a16="http://schemas.microsoft.com/office/drawing/2014/main" id="{376E6A61-5CDF-69F5-E3C5-99BF9D70BBF0}"/>
              </a:ext>
            </a:extLst>
          </p:cNvPr>
          <p:cNvSpPr/>
          <p:nvPr/>
        </p:nvSpPr>
        <p:spPr>
          <a:xfrm flipV="1">
            <a:off x="2794397" y="2790825"/>
            <a:ext cx="1543050" cy="2001441"/>
          </a:xfrm>
          <a:custGeom>
            <a:avLst/>
            <a:gdLst>
              <a:gd name="connsiteX0" fmla="*/ 1621972 w 1621972"/>
              <a:gd name="connsiteY0" fmla="*/ 0 h 2035628"/>
              <a:gd name="connsiteX1" fmla="*/ 0 w 1621972"/>
              <a:gd name="connsiteY1" fmla="*/ 2035628 h 2035628"/>
              <a:gd name="connsiteX2" fmla="*/ 1621972 w 1621972"/>
              <a:gd name="connsiteY2" fmla="*/ 892628 h 2035628"/>
              <a:gd name="connsiteX3" fmla="*/ 1621972 w 1621972"/>
              <a:gd name="connsiteY3" fmla="*/ 0 h 2035628"/>
              <a:gd name="connsiteX0" fmla="*/ 1621972 w 1654629"/>
              <a:gd name="connsiteY0" fmla="*/ 0 h 2035628"/>
              <a:gd name="connsiteX1" fmla="*/ 0 w 1654629"/>
              <a:gd name="connsiteY1" fmla="*/ 2035628 h 2035628"/>
              <a:gd name="connsiteX2" fmla="*/ 1654629 w 1654629"/>
              <a:gd name="connsiteY2" fmla="*/ 881742 h 2035628"/>
              <a:gd name="connsiteX3" fmla="*/ 1621972 w 1654629"/>
              <a:gd name="connsiteY3" fmla="*/ 0 h 2035628"/>
              <a:gd name="connsiteX0" fmla="*/ 1635503 w 1654629"/>
              <a:gd name="connsiteY0" fmla="*/ 0 h 2013857"/>
              <a:gd name="connsiteX1" fmla="*/ 0 w 1654629"/>
              <a:gd name="connsiteY1" fmla="*/ 2013857 h 2013857"/>
              <a:gd name="connsiteX2" fmla="*/ 1654629 w 1654629"/>
              <a:gd name="connsiteY2" fmla="*/ 859971 h 2013857"/>
              <a:gd name="connsiteX3" fmla="*/ 1635503 w 1654629"/>
              <a:gd name="connsiteY3" fmla="*/ 0 h 2013857"/>
              <a:gd name="connsiteX0" fmla="*/ 1594911 w 1654629"/>
              <a:gd name="connsiteY0" fmla="*/ 0 h 2002971"/>
              <a:gd name="connsiteX1" fmla="*/ 0 w 1654629"/>
              <a:gd name="connsiteY1" fmla="*/ 2002971 h 2002971"/>
              <a:gd name="connsiteX2" fmla="*/ 1654629 w 1654629"/>
              <a:gd name="connsiteY2" fmla="*/ 849085 h 2002971"/>
              <a:gd name="connsiteX3" fmla="*/ 1594911 w 1654629"/>
              <a:gd name="connsiteY3" fmla="*/ 0 h 2002971"/>
              <a:gd name="connsiteX0" fmla="*/ 1594911 w 1617624"/>
              <a:gd name="connsiteY0" fmla="*/ 0 h 2002971"/>
              <a:gd name="connsiteX1" fmla="*/ 0 w 1617624"/>
              <a:gd name="connsiteY1" fmla="*/ 2002971 h 2002971"/>
              <a:gd name="connsiteX2" fmla="*/ 1617624 w 1617624"/>
              <a:gd name="connsiteY2" fmla="*/ 870350 h 2002971"/>
              <a:gd name="connsiteX3" fmla="*/ 1594911 w 1617624"/>
              <a:gd name="connsiteY3" fmla="*/ 0 h 2002971"/>
              <a:gd name="connsiteX0" fmla="*/ 1594911 w 1596478"/>
              <a:gd name="connsiteY0" fmla="*/ 0 h 2002971"/>
              <a:gd name="connsiteX1" fmla="*/ 0 w 1596478"/>
              <a:gd name="connsiteY1" fmla="*/ 2002971 h 2002971"/>
              <a:gd name="connsiteX2" fmla="*/ 1596478 w 1596478"/>
              <a:gd name="connsiteY2" fmla="*/ 883110 h 2002971"/>
              <a:gd name="connsiteX3" fmla="*/ 1594911 w 1596478"/>
              <a:gd name="connsiteY3" fmla="*/ 0 h 2002971"/>
              <a:gd name="connsiteX0" fmla="*/ 1605483 w 1605502"/>
              <a:gd name="connsiteY0" fmla="*/ 0 h 2015730"/>
              <a:gd name="connsiteX1" fmla="*/ 0 w 1605502"/>
              <a:gd name="connsiteY1" fmla="*/ 2015730 h 2015730"/>
              <a:gd name="connsiteX2" fmla="*/ 1596478 w 1605502"/>
              <a:gd name="connsiteY2" fmla="*/ 895869 h 2015730"/>
              <a:gd name="connsiteX3" fmla="*/ 1605483 w 1605502"/>
              <a:gd name="connsiteY3" fmla="*/ 0 h 2015730"/>
              <a:gd name="connsiteX0" fmla="*/ 1605483 w 1605502"/>
              <a:gd name="connsiteY0" fmla="*/ 0 h 2032742"/>
              <a:gd name="connsiteX1" fmla="*/ 0 w 1605502"/>
              <a:gd name="connsiteY1" fmla="*/ 2032742 h 2032742"/>
              <a:gd name="connsiteX2" fmla="*/ 1596478 w 1605502"/>
              <a:gd name="connsiteY2" fmla="*/ 912881 h 2032742"/>
              <a:gd name="connsiteX3" fmla="*/ 1605483 w 1605502"/>
              <a:gd name="connsiteY3" fmla="*/ 0 h 2032742"/>
              <a:gd name="connsiteX0" fmla="*/ 1592760 w 1596478"/>
              <a:gd name="connsiteY0" fmla="*/ 0 h 2060037"/>
              <a:gd name="connsiteX1" fmla="*/ 0 w 1596478"/>
              <a:gd name="connsiteY1" fmla="*/ 2060037 h 2060037"/>
              <a:gd name="connsiteX2" fmla="*/ 1596478 w 1596478"/>
              <a:gd name="connsiteY2" fmla="*/ 940176 h 2060037"/>
              <a:gd name="connsiteX3" fmla="*/ 1592760 w 1596478"/>
              <a:gd name="connsiteY3" fmla="*/ 0 h 2060037"/>
              <a:gd name="connsiteX0" fmla="*/ 1592760 w 1596478"/>
              <a:gd name="connsiteY0" fmla="*/ 0 h 2042978"/>
              <a:gd name="connsiteX1" fmla="*/ 0 w 1596478"/>
              <a:gd name="connsiteY1" fmla="*/ 2042978 h 2042978"/>
              <a:gd name="connsiteX2" fmla="*/ 1596478 w 1596478"/>
              <a:gd name="connsiteY2" fmla="*/ 923117 h 2042978"/>
              <a:gd name="connsiteX3" fmla="*/ 1592760 w 1596478"/>
              <a:gd name="connsiteY3" fmla="*/ 0 h 2042978"/>
              <a:gd name="connsiteX0" fmla="*/ 1592760 w 1596478"/>
              <a:gd name="connsiteY0" fmla="*/ 0 h 2053214"/>
              <a:gd name="connsiteX1" fmla="*/ 0 w 1596478"/>
              <a:gd name="connsiteY1" fmla="*/ 2053214 h 2053214"/>
              <a:gd name="connsiteX2" fmla="*/ 1596478 w 1596478"/>
              <a:gd name="connsiteY2" fmla="*/ 933353 h 2053214"/>
              <a:gd name="connsiteX3" fmla="*/ 1592760 w 1596478"/>
              <a:gd name="connsiteY3" fmla="*/ 0 h 2053214"/>
              <a:gd name="connsiteX0" fmla="*/ 1614004 w 1614014"/>
              <a:gd name="connsiteY0" fmla="*/ 0 h 2053214"/>
              <a:gd name="connsiteX1" fmla="*/ 0 w 1614014"/>
              <a:gd name="connsiteY1" fmla="*/ 2053214 h 2053214"/>
              <a:gd name="connsiteX2" fmla="*/ 1596478 w 1614014"/>
              <a:gd name="connsiteY2" fmla="*/ 933353 h 2053214"/>
              <a:gd name="connsiteX3" fmla="*/ 1614004 w 1614014"/>
              <a:gd name="connsiteY3" fmla="*/ 0 h 2053214"/>
              <a:gd name="connsiteX0" fmla="*/ 1599936 w 1599946"/>
              <a:gd name="connsiteY0" fmla="*/ 0 h 2015763"/>
              <a:gd name="connsiteX1" fmla="*/ 0 w 1599946"/>
              <a:gd name="connsiteY1" fmla="*/ 2015763 h 2015763"/>
              <a:gd name="connsiteX2" fmla="*/ 1582410 w 1599946"/>
              <a:gd name="connsiteY2" fmla="*/ 933353 h 2015763"/>
              <a:gd name="connsiteX3" fmla="*/ 1599936 w 1599946"/>
              <a:gd name="connsiteY3" fmla="*/ 0 h 2015763"/>
              <a:gd name="connsiteX0" fmla="*/ 1605965 w 1605975"/>
              <a:gd name="connsiteY0" fmla="*/ 0 h 2025750"/>
              <a:gd name="connsiteX1" fmla="*/ 0 w 1605975"/>
              <a:gd name="connsiteY1" fmla="*/ 2025750 h 2025750"/>
              <a:gd name="connsiteX2" fmla="*/ 1588439 w 1605975"/>
              <a:gd name="connsiteY2" fmla="*/ 933353 h 2025750"/>
              <a:gd name="connsiteX3" fmla="*/ 1605965 w 1605975"/>
              <a:gd name="connsiteY3" fmla="*/ 0 h 2025750"/>
              <a:gd name="connsiteX0" fmla="*/ 1605965 w 1605975"/>
              <a:gd name="connsiteY0" fmla="*/ 0 h 2018259"/>
              <a:gd name="connsiteX1" fmla="*/ 0 w 1605975"/>
              <a:gd name="connsiteY1" fmla="*/ 2018259 h 2018259"/>
              <a:gd name="connsiteX2" fmla="*/ 1588439 w 1605975"/>
              <a:gd name="connsiteY2" fmla="*/ 933353 h 2018259"/>
              <a:gd name="connsiteX3" fmla="*/ 1605965 w 1605975"/>
              <a:gd name="connsiteY3" fmla="*/ 0 h 2018259"/>
              <a:gd name="connsiteX0" fmla="*/ 1605965 w 1608648"/>
              <a:gd name="connsiteY0" fmla="*/ 0 h 2018259"/>
              <a:gd name="connsiteX1" fmla="*/ 0 w 1608648"/>
              <a:gd name="connsiteY1" fmla="*/ 2018259 h 2018259"/>
              <a:gd name="connsiteX2" fmla="*/ 1608648 w 1608648"/>
              <a:gd name="connsiteY2" fmla="*/ 896780 h 2018259"/>
              <a:gd name="connsiteX3" fmla="*/ 1605965 w 1608648"/>
              <a:gd name="connsiteY3" fmla="*/ 0 h 2018259"/>
              <a:gd name="connsiteX0" fmla="*/ 1605965 w 1614711"/>
              <a:gd name="connsiteY0" fmla="*/ 0 h 2018259"/>
              <a:gd name="connsiteX1" fmla="*/ 0 w 1614711"/>
              <a:gd name="connsiteY1" fmla="*/ 2018259 h 2018259"/>
              <a:gd name="connsiteX2" fmla="*/ 1614711 w 1614711"/>
              <a:gd name="connsiteY2" fmla="*/ 908971 h 2018259"/>
              <a:gd name="connsiteX3" fmla="*/ 1605965 w 1614711"/>
              <a:gd name="connsiteY3" fmla="*/ 0 h 2018259"/>
            </a:gdLst>
            <a:ahLst/>
            <a:cxnLst>
              <a:cxn ang="0">
                <a:pos x="connsiteX0" y="connsiteY0"/>
              </a:cxn>
              <a:cxn ang="0">
                <a:pos x="connsiteX1" y="connsiteY1"/>
              </a:cxn>
              <a:cxn ang="0">
                <a:pos x="connsiteX2" y="connsiteY2"/>
              </a:cxn>
              <a:cxn ang="0">
                <a:pos x="connsiteX3" y="connsiteY3"/>
              </a:cxn>
            </a:cxnLst>
            <a:rect l="l" t="t" r="r" b="b"/>
            <a:pathLst>
              <a:path w="1614711" h="2018259">
                <a:moveTo>
                  <a:pt x="1605965" y="0"/>
                </a:moveTo>
                <a:lnTo>
                  <a:pt x="0" y="2018259"/>
                </a:lnTo>
                <a:lnTo>
                  <a:pt x="1614711" y="908971"/>
                </a:lnTo>
                <a:cubicBezTo>
                  <a:pt x="1614189" y="614601"/>
                  <a:pt x="1606487" y="294370"/>
                  <a:pt x="1605965" y="0"/>
                </a:cubicBezTo>
                <a:close/>
              </a:path>
            </a:pathLst>
          </a:custGeom>
          <a:gradFill>
            <a:gsLst>
              <a:gs pos="0">
                <a:schemeClr val="accent1">
                  <a:lumMod val="85000"/>
                </a:schemeClr>
              </a:gs>
              <a:gs pos="100000">
                <a:schemeClr val="accent1"/>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p>
        </p:txBody>
      </p:sp>
      <p:sp>
        <p:nvSpPr>
          <p:cNvPr id="119826" name="Rectangle 6">
            <a:extLst>
              <a:ext uri="{FF2B5EF4-FFF2-40B4-BE49-F238E27FC236}">
                <a16:creationId xmlns:a16="http://schemas.microsoft.com/office/drawing/2014/main" id="{D262C0E4-AA5A-15FA-3270-D957B19E80BE}"/>
              </a:ext>
            </a:extLst>
          </p:cNvPr>
          <p:cNvSpPr>
            <a:spLocks noChangeArrowheads="1"/>
          </p:cNvSpPr>
          <p:nvPr/>
        </p:nvSpPr>
        <p:spPr bwMode="auto">
          <a:xfrm>
            <a:off x="117873" y="136923"/>
            <a:ext cx="3734990" cy="620315"/>
          </a:xfrm>
          <a:prstGeom prst="roundRect">
            <a:avLst>
              <a:gd name="adj" fmla="val 5000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ko-KR" altLang="en-US" sz="2025">
              <a:ea typeface="Arial Unicode MS" pitchFamily="34" charset="-128"/>
            </a:endParaRPr>
          </a:p>
        </p:txBody>
      </p:sp>
      <p:sp>
        <p:nvSpPr>
          <p:cNvPr id="119827" name="Rectangle 19">
            <a:extLst>
              <a:ext uri="{FF2B5EF4-FFF2-40B4-BE49-F238E27FC236}">
                <a16:creationId xmlns:a16="http://schemas.microsoft.com/office/drawing/2014/main" id="{99C90D3C-964C-8B8E-614C-02B1983C85CA}"/>
              </a:ext>
            </a:extLst>
          </p:cNvPr>
          <p:cNvSpPr>
            <a:spLocks noChangeArrowheads="1"/>
          </p:cNvSpPr>
          <p:nvPr/>
        </p:nvSpPr>
        <p:spPr bwMode="auto">
          <a:xfrm>
            <a:off x="5355431" y="921039"/>
            <a:ext cx="3538538" cy="6463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eaLnBrk="1" hangingPunct="1">
              <a:lnSpc>
                <a:spcPct val="100000"/>
              </a:lnSpc>
              <a:spcBef>
                <a:spcPct val="0"/>
              </a:spcBef>
              <a:buFontTx/>
              <a:buNone/>
            </a:pPr>
            <a:r>
              <a:rPr lang="vi-VN" altLang="en-US" sz="1800"/>
              <a:t>Học sinh cần xác định được lí tưởng sống của bản thân </a:t>
            </a:r>
          </a:p>
        </p:txBody>
      </p:sp>
      <p:sp>
        <p:nvSpPr>
          <p:cNvPr id="119828" name="Rectangle 20">
            <a:extLst>
              <a:ext uri="{FF2B5EF4-FFF2-40B4-BE49-F238E27FC236}">
                <a16:creationId xmlns:a16="http://schemas.microsoft.com/office/drawing/2014/main" id="{4EB297F8-B03C-8F3A-0F77-68D6EA774B4A}"/>
              </a:ext>
            </a:extLst>
          </p:cNvPr>
          <p:cNvSpPr>
            <a:spLocks noChangeArrowheads="1"/>
          </p:cNvSpPr>
          <p:nvPr/>
        </p:nvSpPr>
        <p:spPr bwMode="auto">
          <a:xfrm>
            <a:off x="5317331" y="1943785"/>
            <a:ext cx="3592116" cy="646331"/>
          </a:xfrm>
          <a:prstGeom prst="rect">
            <a:avLst/>
          </a:prstGeom>
          <a:noFill/>
          <a:ln w="127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eaLnBrk="1" hangingPunct="1">
              <a:lnSpc>
                <a:spcPct val="100000"/>
              </a:lnSpc>
              <a:spcBef>
                <a:spcPct val="0"/>
              </a:spcBef>
              <a:buFontTx/>
              <a:buNone/>
            </a:pPr>
            <a:r>
              <a:rPr lang="en-US" altLang="en-US" sz="1800"/>
              <a:t>T</a:t>
            </a:r>
            <a:r>
              <a:rPr lang="vi-VN" altLang="en-US" sz="1800"/>
              <a:t>ừng bước hiện thực hoá lí tưởng </a:t>
            </a:r>
          </a:p>
        </p:txBody>
      </p:sp>
      <p:sp>
        <p:nvSpPr>
          <p:cNvPr id="119829" name="Rectangle 21">
            <a:extLst>
              <a:ext uri="{FF2B5EF4-FFF2-40B4-BE49-F238E27FC236}">
                <a16:creationId xmlns:a16="http://schemas.microsoft.com/office/drawing/2014/main" id="{6EFDB368-182B-22CE-26FA-649887473B5B}"/>
              </a:ext>
            </a:extLst>
          </p:cNvPr>
          <p:cNvSpPr>
            <a:spLocks noChangeArrowheads="1"/>
          </p:cNvSpPr>
          <p:nvPr/>
        </p:nvSpPr>
        <p:spPr bwMode="auto">
          <a:xfrm>
            <a:off x="5337572" y="2911764"/>
            <a:ext cx="3657600" cy="646331"/>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eaLnBrk="1" hangingPunct="1">
              <a:lnSpc>
                <a:spcPct val="100000"/>
              </a:lnSpc>
              <a:spcBef>
                <a:spcPct val="0"/>
              </a:spcBef>
              <a:buFontTx/>
              <a:buNone/>
            </a:pPr>
            <a:r>
              <a:rPr lang="en-US" altLang="en-US" sz="1800"/>
              <a:t>T</a:t>
            </a:r>
            <a:r>
              <a:rPr lang="vi-VN" altLang="en-US" sz="1800"/>
              <a:t>ích cực học tập, lao động, rèn luyện sức khoẻ</a:t>
            </a:r>
            <a:r>
              <a:rPr lang="en-US" altLang="en-US" sz="1800"/>
              <a:t> </a:t>
            </a:r>
            <a:endParaRPr lang="vi-VN" altLang="en-US" sz="1800"/>
          </a:p>
        </p:txBody>
      </p:sp>
      <p:sp>
        <p:nvSpPr>
          <p:cNvPr id="119830" name="Rectangle 22">
            <a:extLst>
              <a:ext uri="{FF2B5EF4-FFF2-40B4-BE49-F238E27FC236}">
                <a16:creationId xmlns:a16="http://schemas.microsoft.com/office/drawing/2014/main" id="{BD551AB2-8E3E-878E-D287-5D34DAE1B505}"/>
              </a:ext>
            </a:extLst>
          </p:cNvPr>
          <p:cNvSpPr>
            <a:spLocks noChangeArrowheads="1"/>
          </p:cNvSpPr>
          <p:nvPr/>
        </p:nvSpPr>
        <p:spPr bwMode="auto">
          <a:xfrm>
            <a:off x="5313760" y="3926979"/>
            <a:ext cx="3668315" cy="923330"/>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eaLnBrk="1" hangingPunct="1">
              <a:lnSpc>
                <a:spcPct val="100000"/>
              </a:lnSpc>
              <a:spcBef>
                <a:spcPct val="0"/>
              </a:spcBef>
              <a:buFontTx/>
              <a:buNone/>
            </a:pPr>
            <a:r>
              <a:rPr lang="en-US" altLang="en-US" sz="1800"/>
              <a:t>T</a:t>
            </a:r>
            <a:r>
              <a:rPr lang="vi-VN" altLang="en-US" sz="1800"/>
              <a:t>ham gia các hoạt động tập thể, đóng góp cho sự phát triển của cộng đồng, dân tộc và nhân loại</a:t>
            </a:r>
            <a:r>
              <a:rPr lang="en-US" altLang="en-US" sz="1800"/>
              <a:t> </a:t>
            </a:r>
            <a:endParaRPr lang="vi-VN" altLang="en-US" sz="1800"/>
          </a:p>
        </p:txBody>
      </p:sp>
      <p:sp>
        <p:nvSpPr>
          <p:cNvPr id="2" name="Rectangle 2">
            <a:extLst>
              <a:ext uri="{FF2B5EF4-FFF2-40B4-BE49-F238E27FC236}">
                <a16:creationId xmlns:a16="http://schemas.microsoft.com/office/drawing/2014/main" id="{A85AF21E-964D-16E7-DFCA-4A6E458266FF}"/>
              </a:ext>
            </a:extLst>
          </p:cNvPr>
          <p:cNvSpPr/>
          <p:nvPr/>
        </p:nvSpPr>
        <p:spPr>
          <a:xfrm>
            <a:off x="4352425" y="914978"/>
            <a:ext cx="696375" cy="758471"/>
          </a:xfrm>
          <a:prstGeom prst="rect">
            <a:avLst/>
          </a:prstGeom>
          <a:solidFill>
            <a:schemeClr val="bg1"/>
          </a:solidFill>
          <a:ln w="63500">
            <a:solidFill>
              <a:schemeClr val="accent4"/>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cs typeface="Arial" pitchFamily="34" charset="0"/>
            </a:endParaRPr>
          </a:p>
        </p:txBody>
      </p:sp>
      <p:sp>
        <p:nvSpPr>
          <p:cNvPr id="119834" name="Text Placeholder 12">
            <a:extLst>
              <a:ext uri="{FF2B5EF4-FFF2-40B4-BE49-F238E27FC236}">
                <a16:creationId xmlns:a16="http://schemas.microsoft.com/office/drawing/2014/main" id="{16715625-3334-E1B4-491A-6FA82BD957FB}"/>
              </a:ext>
            </a:extLst>
          </p:cNvPr>
          <p:cNvSpPr txBox="1">
            <a:spLocks/>
          </p:cNvSpPr>
          <p:nvPr/>
        </p:nvSpPr>
        <p:spPr bwMode="auto">
          <a:xfrm>
            <a:off x="4526757" y="1103710"/>
            <a:ext cx="354806"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20000"/>
              </a:spcBef>
              <a:buFontTx/>
              <a:buNone/>
            </a:pPr>
            <a:r>
              <a:rPr lang="en-US" altLang="en-US" sz="3375" b="1">
                <a:solidFill>
                  <a:srgbClr val="FF0000"/>
                </a:solidFill>
                <a:ea typeface="Arial Unicode MS" pitchFamily="34" charset="-128"/>
              </a:rPr>
              <a:t>1</a:t>
            </a:r>
          </a:p>
        </p:txBody>
      </p:sp>
      <p:sp>
        <p:nvSpPr>
          <p:cNvPr id="119835" name="Text Placeholder 12">
            <a:extLst>
              <a:ext uri="{FF2B5EF4-FFF2-40B4-BE49-F238E27FC236}">
                <a16:creationId xmlns:a16="http://schemas.microsoft.com/office/drawing/2014/main" id="{298DD3AA-B04C-ED1D-B4E6-0C41F7472036}"/>
              </a:ext>
            </a:extLst>
          </p:cNvPr>
          <p:cNvSpPr txBox="1">
            <a:spLocks/>
          </p:cNvSpPr>
          <p:nvPr/>
        </p:nvSpPr>
        <p:spPr bwMode="auto">
          <a:xfrm>
            <a:off x="4536282" y="2147888"/>
            <a:ext cx="354806"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20000"/>
              </a:spcBef>
              <a:buFontTx/>
              <a:buNone/>
            </a:pPr>
            <a:r>
              <a:rPr lang="en-US" altLang="en-US" sz="3375" b="1">
                <a:solidFill>
                  <a:srgbClr val="FF0000"/>
                </a:solidFill>
                <a:ea typeface="Arial Unicode MS" pitchFamily="34" charset="-128"/>
              </a:rPr>
              <a:t>2</a:t>
            </a:r>
          </a:p>
        </p:txBody>
      </p:sp>
      <p:sp>
        <p:nvSpPr>
          <p:cNvPr id="119836" name="Text Placeholder 12">
            <a:extLst>
              <a:ext uri="{FF2B5EF4-FFF2-40B4-BE49-F238E27FC236}">
                <a16:creationId xmlns:a16="http://schemas.microsoft.com/office/drawing/2014/main" id="{002CF6C8-7090-3DD1-1E6F-3212759FEF6B}"/>
              </a:ext>
            </a:extLst>
          </p:cNvPr>
          <p:cNvSpPr txBox="1">
            <a:spLocks/>
          </p:cNvSpPr>
          <p:nvPr/>
        </p:nvSpPr>
        <p:spPr bwMode="auto">
          <a:xfrm>
            <a:off x="4535092" y="3017044"/>
            <a:ext cx="354806"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20000"/>
              </a:spcBef>
              <a:buFontTx/>
              <a:buNone/>
            </a:pPr>
            <a:r>
              <a:rPr lang="en-US" altLang="en-US" sz="3375" b="1">
                <a:solidFill>
                  <a:srgbClr val="FF0000"/>
                </a:solidFill>
                <a:ea typeface="Arial Unicode MS" pitchFamily="34" charset="-128"/>
              </a:rPr>
              <a:t>3</a:t>
            </a:r>
          </a:p>
        </p:txBody>
      </p:sp>
      <p:sp>
        <p:nvSpPr>
          <p:cNvPr id="119837" name="Text Placeholder 12">
            <a:extLst>
              <a:ext uri="{FF2B5EF4-FFF2-40B4-BE49-F238E27FC236}">
                <a16:creationId xmlns:a16="http://schemas.microsoft.com/office/drawing/2014/main" id="{411506A6-A2D2-5EDC-38F0-716040E634E9}"/>
              </a:ext>
            </a:extLst>
          </p:cNvPr>
          <p:cNvSpPr txBox="1">
            <a:spLocks/>
          </p:cNvSpPr>
          <p:nvPr/>
        </p:nvSpPr>
        <p:spPr bwMode="auto">
          <a:xfrm>
            <a:off x="4536282" y="2147888"/>
            <a:ext cx="354806"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20000"/>
              </a:spcBef>
              <a:buFontTx/>
              <a:buNone/>
            </a:pPr>
            <a:r>
              <a:rPr lang="en-US" altLang="en-US" sz="3375" b="1">
                <a:solidFill>
                  <a:srgbClr val="FF0000"/>
                </a:solidFill>
                <a:ea typeface="Arial Unicode MS" pitchFamily="34" charset="-128"/>
              </a:rPr>
              <a:t>2</a:t>
            </a:r>
          </a:p>
        </p:txBody>
      </p:sp>
      <p:sp>
        <p:nvSpPr>
          <p:cNvPr id="119838" name="Text Placeholder 12">
            <a:extLst>
              <a:ext uri="{FF2B5EF4-FFF2-40B4-BE49-F238E27FC236}">
                <a16:creationId xmlns:a16="http://schemas.microsoft.com/office/drawing/2014/main" id="{8770A241-5D8A-3392-EAF8-2C5E00C079C4}"/>
              </a:ext>
            </a:extLst>
          </p:cNvPr>
          <p:cNvSpPr txBox="1">
            <a:spLocks/>
          </p:cNvSpPr>
          <p:nvPr/>
        </p:nvSpPr>
        <p:spPr bwMode="auto">
          <a:xfrm>
            <a:off x="4545807" y="4095750"/>
            <a:ext cx="354806"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20000"/>
              </a:spcBef>
              <a:buFontTx/>
              <a:buNone/>
            </a:pPr>
            <a:r>
              <a:rPr lang="en-US" altLang="en-US" sz="3375" b="1">
                <a:solidFill>
                  <a:srgbClr val="FF0000"/>
                </a:solidFill>
                <a:ea typeface="Arial Unicode MS" pitchFamily="34" charset="-128"/>
              </a:rPr>
              <a:t>4</a:t>
            </a:r>
          </a:p>
        </p:txBody>
      </p:sp>
      <p:sp>
        <p:nvSpPr>
          <p:cNvPr id="119839" name="Rectangle 31">
            <a:extLst>
              <a:ext uri="{FF2B5EF4-FFF2-40B4-BE49-F238E27FC236}">
                <a16:creationId xmlns:a16="http://schemas.microsoft.com/office/drawing/2014/main" id="{D38B09DB-B444-8A3F-248E-91006479109B}"/>
              </a:ext>
            </a:extLst>
          </p:cNvPr>
          <p:cNvSpPr>
            <a:spLocks noChangeArrowheads="1"/>
          </p:cNvSpPr>
          <p:nvPr/>
        </p:nvSpPr>
        <p:spPr bwMode="auto">
          <a:xfrm>
            <a:off x="180975" y="195263"/>
            <a:ext cx="343019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650" b="1" dirty="0">
                <a:solidFill>
                  <a:schemeClr val="bg1"/>
                </a:solidFill>
              </a:rPr>
              <a:t>LÝ TƯỞNG SỐNG CỦA </a:t>
            </a:r>
          </a:p>
          <a:p>
            <a:pPr algn="ctr" eaLnBrk="1" hangingPunct="1">
              <a:lnSpc>
                <a:spcPct val="100000"/>
              </a:lnSpc>
              <a:spcBef>
                <a:spcPct val="0"/>
              </a:spcBef>
              <a:buFontTx/>
              <a:buNone/>
            </a:pPr>
            <a:r>
              <a:rPr lang="en-US" altLang="en-US" sz="1650" b="1" dirty="0">
                <a:solidFill>
                  <a:schemeClr val="bg1"/>
                </a:solidFill>
              </a:rPr>
              <a:t>THANH NIÊN</a:t>
            </a:r>
          </a:p>
        </p:txBody>
      </p:sp>
      <p:sp>
        <p:nvSpPr>
          <p:cNvPr id="119840" name="Rectangle 32">
            <a:extLst>
              <a:ext uri="{FF2B5EF4-FFF2-40B4-BE49-F238E27FC236}">
                <a16:creationId xmlns:a16="http://schemas.microsoft.com/office/drawing/2014/main" id="{7A9C5197-86A7-3ACF-D6FB-2D908FE0E3A2}"/>
              </a:ext>
            </a:extLst>
          </p:cNvPr>
          <p:cNvSpPr>
            <a:spLocks noChangeArrowheads="1"/>
          </p:cNvSpPr>
          <p:nvPr/>
        </p:nvSpPr>
        <p:spPr bwMode="auto">
          <a:xfrm>
            <a:off x="228600" y="939709"/>
            <a:ext cx="2977754" cy="3901068"/>
          </a:xfrm>
          <a:prstGeom prst="rect">
            <a:avLst/>
          </a:prstGeom>
          <a:solidFill>
            <a:schemeClr val="accent2"/>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eaLnBrk="1" hangingPunct="1">
              <a:lnSpc>
                <a:spcPct val="100000"/>
              </a:lnSpc>
              <a:spcBef>
                <a:spcPct val="0"/>
              </a:spcBef>
              <a:buFontTx/>
              <a:buNone/>
            </a:pPr>
            <a:r>
              <a:rPr lang="vi-VN" altLang="ko-KR" sz="1650">
                <a:solidFill>
                  <a:schemeClr val="bg1"/>
                </a:solidFill>
              </a:rPr>
              <a:t>Lí tưởng sống của thanh niên Việt Nam hiện nay là phấn đấu vì độc lập dân tộc và chủ ngh</a:t>
            </a:r>
            <a:r>
              <a:rPr lang="en-US" altLang="ko-KR" sz="1650">
                <a:solidFill>
                  <a:schemeClr val="bg1"/>
                </a:solidFill>
                <a:ea typeface="굴림" panose="020B0600000101010101" pitchFamily="34" charset="-127"/>
              </a:rPr>
              <a:t>ĩa</a:t>
            </a:r>
            <a:r>
              <a:rPr lang="vi-VN" altLang="ko-KR" sz="1650">
                <a:solidFill>
                  <a:schemeClr val="bg1"/>
                </a:solidFill>
              </a:rPr>
              <a:t> </a:t>
            </a:r>
            <a:r>
              <a:rPr lang="en-US" altLang="ko-KR" sz="1650">
                <a:solidFill>
                  <a:schemeClr val="bg1"/>
                </a:solidFill>
                <a:ea typeface="굴림" panose="020B0600000101010101" pitchFamily="34" charset="-127"/>
              </a:rPr>
              <a:t>x</a:t>
            </a:r>
            <a:r>
              <a:rPr lang="vi-VN" altLang="ko-KR" sz="1650">
                <a:solidFill>
                  <a:schemeClr val="bg1"/>
                </a:solidFill>
              </a:rPr>
              <a:t>ã hội; t</a:t>
            </a:r>
            <a:r>
              <a:rPr lang="en-US" altLang="ko-KR" sz="1650">
                <a:solidFill>
                  <a:schemeClr val="bg1"/>
                </a:solidFill>
                <a:ea typeface="굴림" panose="020B0600000101010101" pitchFamily="34" charset="-127"/>
              </a:rPr>
              <a:t>í</a:t>
            </a:r>
            <a:r>
              <a:rPr lang="vi-VN" altLang="ko-KR" sz="1650">
                <a:solidFill>
                  <a:schemeClr val="bg1"/>
                </a:solidFill>
              </a:rPr>
              <a:t>ch </a:t>
            </a:r>
            <a:r>
              <a:rPr lang="en-US" altLang="ko-KR" sz="1650">
                <a:solidFill>
                  <a:schemeClr val="bg1"/>
                </a:solidFill>
                <a:ea typeface="굴림" panose="020B0600000101010101" pitchFamily="34" charset="-127"/>
              </a:rPr>
              <a:t>c</a:t>
            </a:r>
            <a:r>
              <a:rPr lang="vi-VN" altLang="ko-KR" sz="1650">
                <a:solidFill>
                  <a:schemeClr val="bg1"/>
                </a:solidFill>
              </a:rPr>
              <a:t>ực học tập và làm theo tư tưởng, đạo đức, phong cách Hồ Chi Minh; nỗ lực rèn luyện sức khoẻ, học tập để trở thành người có năng lực, bản l</a:t>
            </a:r>
            <a:r>
              <a:rPr lang="en-US" altLang="ko-KR" sz="1650">
                <a:solidFill>
                  <a:schemeClr val="bg1"/>
                </a:solidFill>
                <a:ea typeface="굴림" panose="020B0600000101010101" pitchFamily="34" charset="-127"/>
              </a:rPr>
              <a:t>ĩ</a:t>
            </a:r>
            <a:r>
              <a:rPr lang="vi-VN" altLang="ko-KR" sz="1650">
                <a:solidFill>
                  <a:schemeClr val="bg1"/>
                </a:solidFill>
              </a:rPr>
              <a:t>nh </a:t>
            </a:r>
            <a:r>
              <a:rPr lang="en-US" altLang="ko-KR" sz="1650">
                <a:solidFill>
                  <a:schemeClr val="bg1"/>
                </a:solidFill>
                <a:ea typeface="굴림" panose="020B0600000101010101" pitchFamily="34" charset="-127"/>
              </a:rPr>
              <a:t>v</a:t>
            </a:r>
            <a:r>
              <a:rPr lang="vi-VN" altLang="ko-KR" sz="1650">
                <a:solidFill>
                  <a:schemeClr val="bg1"/>
                </a:solidFill>
              </a:rPr>
              <a:t>à người công dân tốt; t</a:t>
            </a:r>
            <a:r>
              <a:rPr lang="en-US" altLang="ko-KR" sz="1650">
                <a:solidFill>
                  <a:schemeClr val="bg1"/>
                </a:solidFill>
                <a:ea typeface="굴림" panose="020B0600000101010101" pitchFamily="34" charset="-127"/>
              </a:rPr>
              <a:t>í</a:t>
            </a:r>
            <a:r>
              <a:rPr lang="vi-VN" altLang="ko-KR" sz="1650">
                <a:solidFill>
                  <a:schemeClr val="bg1"/>
                </a:solidFill>
              </a:rPr>
              <a:t>ch cực tham gia vào sự nghiệp đẩy mạnh công nghiệp hoá, hiện đại hoá đất nước, xây dựng và bảo vệ Tổ quốc Việt Nam xã hội chủ nghĩa</a:t>
            </a:r>
          </a:p>
        </p:txBody>
      </p:sp>
      <p:sp>
        <p:nvSpPr>
          <p:cNvPr id="119841" name="Rectangle 6">
            <a:extLst>
              <a:ext uri="{FF2B5EF4-FFF2-40B4-BE49-F238E27FC236}">
                <a16:creationId xmlns:a16="http://schemas.microsoft.com/office/drawing/2014/main" id="{BC33AA38-C3F8-0BCA-CE17-EF3ABE4AC998}"/>
              </a:ext>
            </a:extLst>
          </p:cNvPr>
          <p:cNvSpPr>
            <a:spLocks noChangeArrowheads="1"/>
          </p:cNvSpPr>
          <p:nvPr/>
        </p:nvSpPr>
        <p:spPr bwMode="auto">
          <a:xfrm>
            <a:off x="5200650" y="134542"/>
            <a:ext cx="3734991" cy="620315"/>
          </a:xfrm>
          <a:prstGeom prst="roundRect">
            <a:avLst>
              <a:gd name="adj" fmla="val 5000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ko-KR" altLang="en-US" sz="2025">
              <a:ea typeface="Arial Unicode MS" pitchFamily="34" charset="-128"/>
            </a:endParaRPr>
          </a:p>
        </p:txBody>
      </p:sp>
      <p:sp>
        <p:nvSpPr>
          <p:cNvPr id="119842" name="Rectangle 34">
            <a:extLst>
              <a:ext uri="{FF2B5EF4-FFF2-40B4-BE49-F238E27FC236}">
                <a16:creationId xmlns:a16="http://schemas.microsoft.com/office/drawing/2014/main" id="{157E4821-4F16-FC65-6427-58F961CF25D3}"/>
              </a:ext>
            </a:extLst>
          </p:cNvPr>
          <p:cNvSpPr>
            <a:spLocks noChangeArrowheads="1"/>
          </p:cNvSpPr>
          <p:nvPr/>
        </p:nvSpPr>
        <p:spPr bwMode="auto">
          <a:xfrm>
            <a:off x="5424488" y="289323"/>
            <a:ext cx="343019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650" b="1">
                <a:solidFill>
                  <a:schemeClr val="bg1"/>
                </a:solidFill>
              </a:rPr>
              <a:t>TRÁCH NHIỆM CỦA HỌC SINH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26"/>
                                        </p:tgtEl>
                                        <p:attrNameLst>
                                          <p:attrName>style.visibility</p:attrName>
                                        </p:attrNameLst>
                                      </p:cBhvr>
                                      <p:to>
                                        <p:strVal val="visible"/>
                                      </p:to>
                                    </p:set>
                                    <p:animEffect transition="in" filter="blinds(horizontal)">
                                      <p:cBhvr>
                                        <p:cTn id="7" dur="500"/>
                                        <p:tgtEl>
                                          <p:spTgt spid="1198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9839"/>
                                        </p:tgtEl>
                                        <p:attrNameLst>
                                          <p:attrName>style.visibility</p:attrName>
                                        </p:attrNameLst>
                                      </p:cBhvr>
                                      <p:to>
                                        <p:strVal val="visible"/>
                                      </p:to>
                                    </p:set>
                                    <p:animEffect transition="in" filter="blinds(horizontal)">
                                      <p:cBhvr>
                                        <p:cTn id="10" dur="500"/>
                                        <p:tgtEl>
                                          <p:spTgt spid="11983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9840"/>
                                        </p:tgtEl>
                                        <p:attrNameLst>
                                          <p:attrName>style.visibility</p:attrName>
                                        </p:attrNameLst>
                                      </p:cBhvr>
                                      <p:to>
                                        <p:strVal val="visible"/>
                                      </p:to>
                                    </p:set>
                                    <p:animEffect transition="in" filter="blinds(horizontal)">
                                      <p:cBhvr>
                                        <p:cTn id="15" dur="500"/>
                                        <p:tgtEl>
                                          <p:spTgt spid="1198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9841"/>
                                        </p:tgtEl>
                                        <p:attrNameLst>
                                          <p:attrName>style.visibility</p:attrName>
                                        </p:attrNameLst>
                                      </p:cBhvr>
                                      <p:to>
                                        <p:strVal val="visible"/>
                                      </p:to>
                                    </p:set>
                                    <p:animEffect transition="in" filter="blinds(horizontal)">
                                      <p:cBhvr>
                                        <p:cTn id="20" dur="500"/>
                                        <p:tgtEl>
                                          <p:spTgt spid="11984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9842"/>
                                        </p:tgtEl>
                                        <p:attrNameLst>
                                          <p:attrName>style.visibility</p:attrName>
                                        </p:attrNameLst>
                                      </p:cBhvr>
                                      <p:to>
                                        <p:strVal val="visible"/>
                                      </p:to>
                                    </p:set>
                                    <p:animEffect transition="in" filter="blinds(horizontal)">
                                      <p:cBhvr>
                                        <p:cTn id="23" dur="500"/>
                                        <p:tgtEl>
                                          <p:spTgt spid="11984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par>
                                <p:cTn id="32" presetID="3" presetClass="entr" presetSubtype="1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9834"/>
                                        </p:tgtEl>
                                        <p:attrNameLst>
                                          <p:attrName>style.visibility</p:attrName>
                                        </p:attrNameLst>
                                      </p:cBhvr>
                                      <p:to>
                                        <p:strVal val="visible"/>
                                      </p:to>
                                    </p:set>
                                    <p:animEffect transition="in" filter="blinds(horizontal)">
                                      <p:cBhvr>
                                        <p:cTn id="37" dur="500"/>
                                        <p:tgtEl>
                                          <p:spTgt spid="1198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9827"/>
                                        </p:tgtEl>
                                        <p:attrNameLst>
                                          <p:attrName>style.visibility</p:attrName>
                                        </p:attrNameLst>
                                      </p:cBhvr>
                                      <p:to>
                                        <p:strVal val="visible"/>
                                      </p:to>
                                    </p:set>
                                    <p:animEffect transition="in" filter="blinds(horizontal)">
                                      <p:cBhvr>
                                        <p:cTn id="42" dur="500"/>
                                        <p:tgtEl>
                                          <p:spTgt spid="11982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par>
                                <p:cTn id="48" presetID="3" presetClass="entr" presetSubtype="1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linds(horizontal)">
                                      <p:cBhvr>
                                        <p:cTn id="50" dur="500"/>
                                        <p:tgtEl>
                                          <p:spTgt spid="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19835"/>
                                        </p:tgtEl>
                                        <p:attrNameLst>
                                          <p:attrName>style.visibility</p:attrName>
                                        </p:attrNameLst>
                                      </p:cBhvr>
                                      <p:to>
                                        <p:strVal val="visible"/>
                                      </p:to>
                                    </p:set>
                                    <p:animEffect transition="in" filter="blinds(horizontal)">
                                      <p:cBhvr>
                                        <p:cTn id="53" dur="500"/>
                                        <p:tgtEl>
                                          <p:spTgt spid="11983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19837"/>
                                        </p:tgtEl>
                                        <p:attrNameLst>
                                          <p:attrName>style.visibility</p:attrName>
                                        </p:attrNameLst>
                                      </p:cBhvr>
                                      <p:to>
                                        <p:strVal val="visible"/>
                                      </p:to>
                                    </p:set>
                                    <p:animEffect transition="in" filter="blinds(horizontal)">
                                      <p:cBhvr>
                                        <p:cTn id="56" dur="500"/>
                                        <p:tgtEl>
                                          <p:spTgt spid="11983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19828"/>
                                        </p:tgtEl>
                                        <p:attrNameLst>
                                          <p:attrName>style.visibility</p:attrName>
                                        </p:attrNameLst>
                                      </p:cBhvr>
                                      <p:to>
                                        <p:strVal val="visible"/>
                                      </p:to>
                                    </p:set>
                                    <p:animEffect transition="in" filter="blinds(horizontal)">
                                      <p:cBhvr>
                                        <p:cTn id="61" dur="500"/>
                                        <p:tgtEl>
                                          <p:spTgt spid="11982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linds(horizontal)">
                                      <p:cBhvr>
                                        <p:cTn id="66" dur="500"/>
                                        <p:tgtEl>
                                          <p:spTgt spid="9"/>
                                        </p:tgtEl>
                                      </p:cBhvr>
                                    </p:animEffect>
                                  </p:childTnLst>
                                </p:cTn>
                              </p:par>
                              <p:par>
                                <p:cTn id="67" presetID="3" presetClass="entr" presetSubtype="1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linds(horizontal)">
                                      <p:cBhvr>
                                        <p:cTn id="69" dur="500"/>
                                        <p:tgtEl>
                                          <p:spTgt spid="5"/>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19836"/>
                                        </p:tgtEl>
                                        <p:attrNameLst>
                                          <p:attrName>style.visibility</p:attrName>
                                        </p:attrNameLst>
                                      </p:cBhvr>
                                      <p:to>
                                        <p:strVal val="visible"/>
                                      </p:to>
                                    </p:set>
                                    <p:animEffect transition="in" filter="blinds(horizontal)">
                                      <p:cBhvr>
                                        <p:cTn id="72" dur="500"/>
                                        <p:tgtEl>
                                          <p:spTgt spid="119836"/>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9829"/>
                                        </p:tgtEl>
                                        <p:attrNameLst>
                                          <p:attrName>style.visibility</p:attrName>
                                        </p:attrNameLst>
                                      </p:cBhvr>
                                      <p:to>
                                        <p:strVal val="visible"/>
                                      </p:to>
                                    </p:set>
                                    <p:animEffect transition="in" filter="blinds(horizontal)">
                                      <p:cBhvr>
                                        <p:cTn id="77" dur="500"/>
                                        <p:tgtEl>
                                          <p:spTgt spid="11982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blinds(horizontal)">
                                      <p:cBhvr>
                                        <p:cTn id="82" dur="500"/>
                                        <p:tgtEl>
                                          <p:spTgt spid="10"/>
                                        </p:tgtEl>
                                      </p:cBhvr>
                                    </p:animEffect>
                                  </p:childTnLst>
                                </p:cTn>
                              </p:par>
                              <p:par>
                                <p:cTn id="83" presetID="3" presetClass="entr" presetSubtype="10"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blinds(horizontal)">
                                      <p:cBhvr>
                                        <p:cTn id="85" dur="500"/>
                                        <p:tgtEl>
                                          <p:spTgt spid="6"/>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19838"/>
                                        </p:tgtEl>
                                        <p:attrNameLst>
                                          <p:attrName>style.visibility</p:attrName>
                                        </p:attrNameLst>
                                      </p:cBhvr>
                                      <p:to>
                                        <p:strVal val="visible"/>
                                      </p:to>
                                    </p:set>
                                    <p:animEffect transition="in" filter="blinds(horizontal)">
                                      <p:cBhvr>
                                        <p:cTn id="88" dur="500"/>
                                        <p:tgtEl>
                                          <p:spTgt spid="11983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19830"/>
                                        </p:tgtEl>
                                        <p:attrNameLst>
                                          <p:attrName>style.visibility</p:attrName>
                                        </p:attrNameLst>
                                      </p:cBhvr>
                                      <p:to>
                                        <p:strVal val="visible"/>
                                      </p:to>
                                    </p:set>
                                    <p:animEffect transition="in" filter="blinds(horizontal)">
                                      <p:cBhvr>
                                        <p:cTn id="93" dur="500"/>
                                        <p:tgtEl>
                                          <p:spTgt spid="119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6" grpId="0" animBg="1"/>
      <p:bldP spid="119827" grpId="0" animBg="1"/>
      <p:bldP spid="119828" grpId="0" animBg="1"/>
      <p:bldP spid="119829" grpId="0" animBg="1"/>
      <p:bldP spid="119830" grpId="0" animBg="1"/>
      <p:bldP spid="119834" grpId="0"/>
      <p:bldP spid="119835" grpId="0"/>
      <p:bldP spid="119836" grpId="0"/>
      <p:bldP spid="119837" grpId="0"/>
      <p:bldP spid="119838" grpId="0"/>
      <p:bldP spid="119839" grpId="0"/>
      <p:bldP spid="119840" grpId="0" animBg="1"/>
      <p:bldP spid="119841" grpId="0" animBg="1"/>
      <p:bldP spid="1198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57460-9D6F-B67E-07BB-53919DBF0EEE}"/>
              </a:ext>
            </a:extLst>
          </p:cNvPr>
          <p:cNvPicPr>
            <a:picLocks noChangeAspect="1"/>
          </p:cNvPicPr>
          <p:nvPr/>
        </p:nvPicPr>
        <p:blipFill>
          <a:blip r:embed="rId2"/>
          <a:stretch>
            <a:fillRect/>
          </a:stretch>
        </p:blipFill>
        <p:spPr>
          <a:xfrm>
            <a:off x="0" y="-95250"/>
            <a:ext cx="9144000" cy="5105400"/>
          </a:xfrm>
          <a:prstGeom prst="rect">
            <a:avLst/>
          </a:prstGeom>
        </p:spPr>
      </p:pic>
    </p:spTree>
    <p:extLst>
      <p:ext uri="{BB962C8B-B14F-4D97-AF65-F5344CB8AC3E}">
        <p14:creationId xmlns:p14="http://schemas.microsoft.com/office/powerpoint/2010/main" val="1052346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10">
            <a:extLst>
              <a:ext uri="{FF2B5EF4-FFF2-40B4-BE49-F238E27FC236}">
                <a16:creationId xmlns:a16="http://schemas.microsoft.com/office/drawing/2014/main" id="{CD62D4EF-F597-3A43-F87C-E17480563B0F}"/>
              </a:ext>
            </a:extLst>
          </p:cNvPr>
          <p:cNvSpPr/>
          <p:nvPr/>
        </p:nvSpPr>
        <p:spPr>
          <a:xfrm>
            <a:off x="289323" y="2382441"/>
            <a:ext cx="1554956" cy="1703784"/>
          </a:xfrm>
          <a:prstGeom prst="roundRect">
            <a:avLst>
              <a:gd name="adj" fmla="val 7753"/>
            </a:avLst>
          </a:prstGeom>
          <a:solidFill>
            <a:schemeClr val="accent4"/>
          </a:soli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p>
        </p:txBody>
      </p:sp>
      <p:sp>
        <p:nvSpPr>
          <p:cNvPr id="60" name="Rounded Rectangle 105">
            <a:extLst>
              <a:ext uri="{FF2B5EF4-FFF2-40B4-BE49-F238E27FC236}">
                <a16:creationId xmlns:a16="http://schemas.microsoft.com/office/drawing/2014/main" id="{A76A4E75-D856-1D27-6B03-9E1392C79844}"/>
              </a:ext>
            </a:extLst>
          </p:cNvPr>
          <p:cNvSpPr/>
          <p:nvPr/>
        </p:nvSpPr>
        <p:spPr>
          <a:xfrm>
            <a:off x="2003822" y="2382441"/>
            <a:ext cx="1556147" cy="1703784"/>
          </a:xfrm>
          <a:prstGeom prst="roundRect">
            <a:avLst>
              <a:gd name="adj" fmla="val 7753"/>
            </a:avLst>
          </a:prstGeom>
          <a:solidFill>
            <a:schemeClr val="accent3"/>
          </a:soli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p>
        </p:txBody>
      </p:sp>
      <p:sp>
        <p:nvSpPr>
          <p:cNvPr id="64" name="Rounded Rectangle 142">
            <a:extLst>
              <a:ext uri="{FF2B5EF4-FFF2-40B4-BE49-F238E27FC236}">
                <a16:creationId xmlns:a16="http://schemas.microsoft.com/office/drawing/2014/main" id="{A8D9CB0B-E289-D9BA-EAF1-E57F9FFBF7B6}"/>
              </a:ext>
            </a:extLst>
          </p:cNvPr>
          <p:cNvSpPr/>
          <p:nvPr/>
        </p:nvSpPr>
        <p:spPr>
          <a:xfrm>
            <a:off x="3788569" y="2405063"/>
            <a:ext cx="1556147" cy="1703785"/>
          </a:xfrm>
          <a:prstGeom prst="roundRect">
            <a:avLst>
              <a:gd name="adj" fmla="val 7753"/>
            </a:avLst>
          </a:prstGeom>
          <a:solidFill>
            <a:schemeClr val="accent2"/>
          </a:soli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p>
        </p:txBody>
      </p:sp>
      <p:sp>
        <p:nvSpPr>
          <p:cNvPr id="68" name="Rounded Rectangle 152">
            <a:extLst>
              <a:ext uri="{FF2B5EF4-FFF2-40B4-BE49-F238E27FC236}">
                <a16:creationId xmlns:a16="http://schemas.microsoft.com/office/drawing/2014/main" id="{E2C54B4E-1338-2CC1-1D72-17A9BEDC1FE4}"/>
              </a:ext>
            </a:extLst>
          </p:cNvPr>
          <p:cNvSpPr/>
          <p:nvPr/>
        </p:nvSpPr>
        <p:spPr>
          <a:xfrm>
            <a:off x="5512594" y="2415779"/>
            <a:ext cx="1554956" cy="1703784"/>
          </a:xfrm>
          <a:prstGeom prst="roundRect">
            <a:avLst>
              <a:gd name="adj" fmla="val 7753"/>
            </a:avLst>
          </a:prstGeom>
          <a:solidFill>
            <a:schemeClr val="accent1"/>
          </a:soli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p>
        </p:txBody>
      </p:sp>
      <p:sp>
        <p:nvSpPr>
          <p:cNvPr id="125958" name="Rectangle 6">
            <a:extLst>
              <a:ext uri="{FF2B5EF4-FFF2-40B4-BE49-F238E27FC236}">
                <a16:creationId xmlns:a16="http://schemas.microsoft.com/office/drawing/2014/main" id="{6119CD86-E84B-2C34-00D3-3E0B56DFDB60}"/>
              </a:ext>
            </a:extLst>
          </p:cNvPr>
          <p:cNvSpPr>
            <a:spLocks noChangeArrowheads="1"/>
          </p:cNvSpPr>
          <p:nvPr/>
        </p:nvSpPr>
        <p:spPr bwMode="auto">
          <a:xfrm>
            <a:off x="446485" y="2528605"/>
            <a:ext cx="1356122"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25" b="1" dirty="0">
                <a:solidFill>
                  <a:schemeClr val="bg1"/>
                </a:solidFill>
              </a:rPr>
              <a:t>THIỆN NGUYỆN NHÂN ĐẠO</a:t>
            </a:r>
            <a:r>
              <a:rPr lang="en-US" altLang="en-US" sz="2025" dirty="0">
                <a:solidFill>
                  <a:schemeClr val="bg1"/>
                </a:solidFill>
              </a:rPr>
              <a:t> </a:t>
            </a:r>
          </a:p>
        </p:txBody>
      </p:sp>
      <p:sp>
        <p:nvSpPr>
          <p:cNvPr id="125959" name="Rectangle 7">
            <a:extLst>
              <a:ext uri="{FF2B5EF4-FFF2-40B4-BE49-F238E27FC236}">
                <a16:creationId xmlns:a16="http://schemas.microsoft.com/office/drawing/2014/main" id="{DF931CD8-A9B2-F9E0-03A6-E14D551F4E92}"/>
              </a:ext>
            </a:extLst>
          </p:cNvPr>
          <p:cNvSpPr>
            <a:spLocks noChangeArrowheads="1"/>
          </p:cNvSpPr>
          <p:nvPr/>
        </p:nvSpPr>
        <p:spPr bwMode="auto">
          <a:xfrm>
            <a:off x="2189560" y="2688585"/>
            <a:ext cx="1227534" cy="102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25" b="1"/>
              <a:t>ĐỀN ƠN ĐÁP NGHĨA</a:t>
            </a:r>
            <a:r>
              <a:rPr lang="en-US" altLang="en-US" sz="2025"/>
              <a:t> </a:t>
            </a:r>
          </a:p>
        </p:txBody>
      </p:sp>
      <p:sp>
        <p:nvSpPr>
          <p:cNvPr id="125960" name="Rectangle 8">
            <a:extLst>
              <a:ext uri="{FF2B5EF4-FFF2-40B4-BE49-F238E27FC236}">
                <a16:creationId xmlns:a16="http://schemas.microsoft.com/office/drawing/2014/main" id="{A52B51E5-59F3-3BF7-C846-80718A09818B}"/>
              </a:ext>
            </a:extLst>
          </p:cNvPr>
          <p:cNvSpPr>
            <a:spLocks noChangeArrowheads="1"/>
          </p:cNvSpPr>
          <p:nvPr/>
        </p:nvSpPr>
        <p:spPr bwMode="auto">
          <a:xfrm>
            <a:off x="3861198" y="2468639"/>
            <a:ext cx="1401365" cy="165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25" b="1">
                <a:solidFill>
                  <a:schemeClr val="bg1"/>
                </a:solidFill>
              </a:rPr>
              <a:t>BẢO VỆ MÔI TRƯỜNG, CẢNH QUAN</a:t>
            </a:r>
            <a:r>
              <a:rPr lang="en-US" altLang="en-US" sz="2025">
                <a:solidFill>
                  <a:schemeClr val="bg1"/>
                </a:solidFill>
              </a:rPr>
              <a:t> </a:t>
            </a:r>
          </a:p>
        </p:txBody>
      </p:sp>
      <p:sp>
        <p:nvSpPr>
          <p:cNvPr id="125961" name="Rectangle 9">
            <a:extLst>
              <a:ext uri="{FF2B5EF4-FFF2-40B4-BE49-F238E27FC236}">
                <a16:creationId xmlns:a16="http://schemas.microsoft.com/office/drawing/2014/main" id="{44913737-0E21-21DF-BE70-D3551042B9D4}"/>
              </a:ext>
            </a:extLst>
          </p:cNvPr>
          <p:cNvSpPr>
            <a:spLocks noChangeArrowheads="1"/>
          </p:cNvSpPr>
          <p:nvPr/>
        </p:nvSpPr>
        <p:spPr bwMode="auto">
          <a:xfrm>
            <a:off x="5676900" y="2608377"/>
            <a:ext cx="122753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25" b="1"/>
              <a:t>PHÒNG, CHỐNG TỆ NẠN XÃ HỘI</a:t>
            </a:r>
            <a:r>
              <a:rPr lang="en-US" altLang="en-US" sz="2025"/>
              <a:t> </a:t>
            </a:r>
          </a:p>
        </p:txBody>
      </p:sp>
      <p:sp>
        <p:nvSpPr>
          <p:cNvPr id="125962" name="Rectangle 10">
            <a:extLst>
              <a:ext uri="{FF2B5EF4-FFF2-40B4-BE49-F238E27FC236}">
                <a16:creationId xmlns:a16="http://schemas.microsoft.com/office/drawing/2014/main" id="{79F45C28-73C8-9336-2FCE-9CF230A2536C}"/>
              </a:ext>
            </a:extLst>
          </p:cNvPr>
          <p:cNvSpPr>
            <a:spLocks noChangeArrowheads="1"/>
          </p:cNvSpPr>
          <p:nvPr/>
        </p:nvSpPr>
        <p:spPr bwMode="auto">
          <a:xfrm>
            <a:off x="359569" y="255382"/>
            <a:ext cx="8479631" cy="715581"/>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25">
                <a:solidFill>
                  <a:srgbClr val="FF0000"/>
                </a:solidFill>
              </a:rPr>
              <a:t>Hoạt động cộng đồng là những hoạt động được tổ chức bởi các cá nhân, tập thể nhằm mang lại lợi ích chung cho cộng đồng. </a:t>
            </a:r>
          </a:p>
        </p:txBody>
      </p:sp>
      <p:sp>
        <p:nvSpPr>
          <p:cNvPr id="125963" name="Rectangle 11">
            <a:extLst>
              <a:ext uri="{FF2B5EF4-FFF2-40B4-BE49-F238E27FC236}">
                <a16:creationId xmlns:a16="http://schemas.microsoft.com/office/drawing/2014/main" id="{33809D32-6A02-D9B0-E172-EC30C5C33F23}"/>
              </a:ext>
            </a:extLst>
          </p:cNvPr>
          <p:cNvSpPr>
            <a:spLocks noChangeArrowheads="1"/>
          </p:cNvSpPr>
          <p:nvPr/>
        </p:nvSpPr>
        <p:spPr bwMode="auto">
          <a:xfrm>
            <a:off x="1695450" y="1383388"/>
            <a:ext cx="5288627" cy="3693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ko-KR" sz="1800" b="1" dirty="0">
                <a:solidFill>
                  <a:schemeClr val="bg1"/>
                </a:solidFill>
                <a:ea typeface="굴림" panose="020B0600000101010101" pitchFamily="34" charset="-127"/>
              </a:rPr>
              <a:t>MỘT SỐ HOẠT ĐỘNG CỘNG ĐỒNG TIÊU BIỂU</a:t>
            </a:r>
          </a:p>
        </p:txBody>
      </p:sp>
      <p:sp>
        <p:nvSpPr>
          <p:cNvPr id="2" name="Rounded Rectangle 105">
            <a:extLst>
              <a:ext uri="{FF2B5EF4-FFF2-40B4-BE49-F238E27FC236}">
                <a16:creationId xmlns:a16="http://schemas.microsoft.com/office/drawing/2014/main" id="{807950F1-4597-BFB6-9CC2-D6382897632B}"/>
              </a:ext>
            </a:extLst>
          </p:cNvPr>
          <p:cNvSpPr/>
          <p:nvPr/>
        </p:nvSpPr>
        <p:spPr>
          <a:xfrm>
            <a:off x="7330678" y="2389585"/>
            <a:ext cx="1556147" cy="1703784"/>
          </a:xfrm>
          <a:prstGeom prst="roundRect">
            <a:avLst>
              <a:gd name="adj" fmla="val 7753"/>
            </a:avLst>
          </a:prstGeom>
          <a:solidFill>
            <a:schemeClr val="accent3"/>
          </a:soli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ko-KR" altLang="en-US" sz="2025">
              <a:solidFill>
                <a:schemeClr val="bg1"/>
              </a:solidFill>
              <a:latin typeface="Arial" pitchFamily="34" charset="0"/>
              <a:ea typeface="Arial Unicode MS" pitchFamily="34" charset="-128"/>
              <a:cs typeface="Arial Unicode MS" pitchFamily="34" charset="-128"/>
            </a:endParaRPr>
          </a:p>
        </p:txBody>
      </p:sp>
      <p:sp>
        <p:nvSpPr>
          <p:cNvPr id="125965" name="Rectangle 13">
            <a:extLst>
              <a:ext uri="{FF2B5EF4-FFF2-40B4-BE49-F238E27FC236}">
                <a16:creationId xmlns:a16="http://schemas.microsoft.com/office/drawing/2014/main" id="{9BE9145B-8EF0-662C-0E28-C388A8380707}"/>
              </a:ext>
            </a:extLst>
          </p:cNvPr>
          <p:cNvSpPr>
            <a:spLocks noChangeArrowheads="1"/>
          </p:cNvSpPr>
          <p:nvPr/>
        </p:nvSpPr>
        <p:spPr bwMode="auto">
          <a:xfrm>
            <a:off x="7418785" y="2332762"/>
            <a:ext cx="132516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1800" b="1">
                <a:solidFill>
                  <a:schemeClr val="bg1"/>
                </a:solidFill>
              </a:rPr>
              <a:t>PHÁT HUY TRUYỀN THỐNG VĂN HOÁ DÂN TỘC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5962"/>
                                        </p:tgtEl>
                                        <p:attrNameLst>
                                          <p:attrName>style.visibility</p:attrName>
                                        </p:attrNameLst>
                                      </p:cBhvr>
                                      <p:to>
                                        <p:strVal val="visible"/>
                                      </p:to>
                                    </p:set>
                                    <p:animEffect transition="in" filter="blinds(horizontal)">
                                      <p:cBhvr>
                                        <p:cTn id="7" dur="500"/>
                                        <p:tgtEl>
                                          <p:spTgt spid="1259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5963"/>
                                        </p:tgtEl>
                                        <p:attrNameLst>
                                          <p:attrName>style.visibility</p:attrName>
                                        </p:attrNameLst>
                                      </p:cBhvr>
                                      <p:to>
                                        <p:strVal val="visible"/>
                                      </p:to>
                                    </p:set>
                                    <p:animEffect transition="in" filter="blinds(horizontal)">
                                      <p:cBhvr>
                                        <p:cTn id="12" dur="500"/>
                                        <p:tgtEl>
                                          <p:spTgt spid="1259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linds(horizontal)">
                                      <p:cBhvr>
                                        <p:cTn id="17" dur="500"/>
                                        <p:tgtEl>
                                          <p:spTgt spid="5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5958"/>
                                        </p:tgtEl>
                                        <p:attrNameLst>
                                          <p:attrName>style.visibility</p:attrName>
                                        </p:attrNameLst>
                                      </p:cBhvr>
                                      <p:to>
                                        <p:strVal val="visible"/>
                                      </p:to>
                                    </p:set>
                                    <p:animEffect transition="in" filter="blinds(horizontal)">
                                      <p:cBhvr>
                                        <p:cTn id="20" dur="500"/>
                                        <p:tgtEl>
                                          <p:spTgt spid="12595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linds(horizontal)">
                                      <p:cBhvr>
                                        <p:cTn id="25" dur="500"/>
                                        <p:tgtEl>
                                          <p:spTgt spid="6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5959"/>
                                        </p:tgtEl>
                                        <p:attrNameLst>
                                          <p:attrName>style.visibility</p:attrName>
                                        </p:attrNameLst>
                                      </p:cBhvr>
                                      <p:to>
                                        <p:strVal val="visible"/>
                                      </p:to>
                                    </p:set>
                                    <p:animEffect transition="in" filter="blinds(horizontal)">
                                      <p:cBhvr>
                                        <p:cTn id="28" dur="500"/>
                                        <p:tgtEl>
                                          <p:spTgt spid="1259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linds(horizontal)">
                                      <p:cBhvr>
                                        <p:cTn id="33" dur="500"/>
                                        <p:tgtEl>
                                          <p:spTgt spid="6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25960"/>
                                        </p:tgtEl>
                                        <p:attrNameLst>
                                          <p:attrName>style.visibility</p:attrName>
                                        </p:attrNameLst>
                                      </p:cBhvr>
                                      <p:to>
                                        <p:strVal val="visible"/>
                                      </p:to>
                                    </p:set>
                                    <p:animEffect transition="in" filter="blinds(horizontal)">
                                      <p:cBhvr>
                                        <p:cTn id="36" dur="500"/>
                                        <p:tgtEl>
                                          <p:spTgt spid="1259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blinds(horizontal)">
                                      <p:cBhvr>
                                        <p:cTn id="41" dur="500"/>
                                        <p:tgtEl>
                                          <p:spTgt spid="6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25961"/>
                                        </p:tgtEl>
                                        <p:attrNameLst>
                                          <p:attrName>style.visibility</p:attrName>
                                        </p:attrNameLst>
                                      </p:cBhvr>
                                      <p:to>
                                        <p:strVal val="visible"/>
                                      </p:to>
                                    </p:set>
                                    <p:animEffect transition="in" filter="blinds(horizontal)">
                                      <p:cBhvr>
                                        <p:cTn id="44" dur="500"/>
                                        <p:tgtEl>
                                          <p:spTgt spid="12596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linds(horizontal)">
                                      <p:cBhvr>
                                        <p:cTn id="49" dur="500"/>
                                        <p:tgtEl>
                                          <p:spTgt spid="2"/>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5965"/>
                                        </p:tgtEl>
                                        <p:attrNameLst>
                                          <p:attrName>style.visibility</p:attrName>
                                        </p:attrNameLst>
                                      </p:cBhvr>
                                      <p:to>
                                        <p:strVal val="visible"/>
                                      </p:to>
                                    </p:set>
                                    <p:animEffect transition="in" filter="blinds(horizontal)">
                                      <p:cBhvr>
                                        <p:cTn id="52" dur="500"/>
                                        <p:tgtEl>
                                          <p:spTgt spid="125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0" grpId="0" animBg="1"/>
      <p:bldP spid="64" grpId="0" animBg="1"/>
      <p:bldP spid="68" grpId="0" animBg="1"/>
      <p:bldP spid="125958" grpId="0"/>
      <p:bldP spid="125959" grpId="0"/>
      <p:bldP spid="125960" grpId="0"/>
      <p:bldP spid="125961" grpId="0"/>
      <p:bldP spid="125962" grpId="0" animBg="1"/>
      <p:bldP spid="125963" grpId="0" animBg="1"/>
      <p:bldP spid="2" grpId="0" animBg="1"/>
      <p:bldP spid="1259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10">
            <a:extLst>
              <a:ext uri="{FF2B5EF4-FFF2-40B4-BE49-F238E27FC236}">
                <a16:creationId xmlns:a16="http://schemas.microsoft.com/office/drawing/2014/main" id="{5AE98223-FFDA-44C6-6BCB-102E2480CE79}"/>
              </a:ext>
            </a:extLst>
          </p:cNvPr>
          <p:cNvSpPr/>
          <p:nvPr/>
        </p:nvSpPr>
        <p:spPr>
          <a:xfrm>
            <a:off x="214313" y="1364457"/>
            <a:ext cx="1554956" cy="1703785"/>
          </a:xfrm>
          <a:prstGeom prst="roundRect">
            <a:avLst>
              <a:gd name="adj" fmla="val 7753"/>
            </a:avLst>
          </a:prstGeom>
          <a:solidFill>
            <a:schemeClr val="accent4"/>
          </a:soli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025"/>
          </a:p>
        </p:txBody>
      </p:sp>
      <p:sp>
        <p:nvSpPr>
          <p:cNvPr id="126979" name="Rectangle 3">
            <a:extLst>
              <a:ext uri="{FF2B5EF4-FFF2-40B4-BE49-F238E27FC236}">
                <a16:creationId xmlns:a16="http://schemas.microsoft.com/office/drawing/2014/main" id="{4F2B52EB-8B9F-4604-DCCE-F597497F32DE}"/>
              </a:ext>
            </a:extLst>
          </p:cNvPr>
          <p:cNvSpPr>
            <a:spLocks noChangeArrowheads="1"/>
          </p:cNvSpPr>
          <p:nvPr/>
        </p:nvSpPr>
        <p:spPr bwMode="auto">
          <a:xfrm>
            <a:off x="371475" y="1731661"/>
            <a:ext cx="122753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250" b="1">
                <a:solidFill>
                  <a:schemeClr val="bg1"/>
                </a:solidFill>
              </a:rPr>
              <a:t>Ý NGHĨA </a:t>
            </a:r>
          </a:p>
        </p:txBody>
      </p:sp>
      <p:sp>
        <p:nvSpPr>
          <p:cNvPr id="66" name="Freeform: Shape 65">
            <a:extLst>
              <a:ext uri="{FF2B5EF4-FFF2-40B4-BE49-F238E27FC236}">
                <a16:creationId xmlns:a16="http://schemas.microsoft.com/office/drawing/2014/main" id="{A8635D66-A735-EEA7-A67D-EC661CF4C6DB}"/>
              </a:ext>
            </a:extLst>
          </p:cNvPr>
          <p:cNvSpPr/>
          <p:nvPr/>
        </p:nvSpPr>
        <p:spPr>
          <a:xfrm>
            <a:off x="1970485" y="675085"/>
            <a:ext cx="2375297"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36000">
                <a:srgbClr val="D52454"/>
              </a:gs>
              <a:gs pos="100000">
                <a:srgbClr val="76142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8" name="Freeform: Shape 57">
            <a:extLst>
              <a:ext uri="{FF2B5EF4-FFF2-40B4-BE49-F238E27FC236}">
                <a16:creationId xmlns:a16="http://schemas.microsoft.com/office/drawing/2014/main" id="{BB2EC70A-1DED-0D1A-DEFF-96E130FFB151}"/>
              </a:ext>
            </a:extLst>
          </p:cNvPr>
          <p:cNvSpPr/>
          <p:nvPr/>
        </p:nvSpPr>
        <p:spPr>
          <a:xfrm>
            <a:off x="1938338" y="3096816"/>
            <a:ext cx="2375297"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5000">
                <a:srgbClr val="0099CC"/>
              </a:gs>
              <a:gs pos="100000">
                <a:srgbClr val="17506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26982" name="Rectangle 6">
            <a:extLst>
              <a:ext uri="{FF2B5EF4-FFF2-40B4-BE49-F238E27FC236}">
                <a16:creationId xmlns:a16="http://schemas.microsoft.com/office/drawing/2014/main" id="{CC05E1B0-0BE7-2563-0B23-C3ECCC2EFCF2}"/>
              </a:ext>
            </a:extLst>
          </p:cNvPr>
          <p:cNvSpPr>
            <a:spLocks noChangeArrowheads="1"/>
          </p:cNvSpPr>
          <p:nvPr/>
        </p:nvSpPr>
        <p:spPr bwMode="auto">
          <a:xfrm>
            <a:off x="2443163" y="834629"/>
            <a:ext cx="1673856" cy="450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2325">
                <a:solidFill>
                  <a:schemeClr val="bg1"/>
                </a:solidFill>
              </a:rPr>
              <a:t>Xem vi deo</a:t>
            </a:r>
          </a:p>
        </p:txBody>
      </p:sp>
      <p:sp>
        <p:nvSpPr>
          <p:cNvPr id="2" name="Freeform: Shape 65">
            <a:extLst>
              <a:ext uri="{FF2B5EF4-FFF2-40B4-BE49-F238E27FC236}">
                <a16:creationId xmlns:a16="http://schemas.microsoft.com/office/drawing/2014/main" id="{0775CC24-C64A-8FC1-7CCB-B5BCD62A77F5}"/>
              </a:ext>
            </a:extLst>
          </p:cNvPr>
          <p:cNvSpPr/>
          <p:nvPr/>
        </p:nvSpPr>
        <p:spPr>
          <a:xfrm>
            <a:off x="1970485" y="675085"/>
            <a:ext cx="2375297" cy="1618059"/>
          </a:xfrm>
          <a:custGeom>
            <a:avLst/>
            <a:gdLst>
              <a:gd name="connsiteX0" fmla="*/ 1137652 w 3166302"/>
              <a:gd name="connsiteY0" fmla="*/ 0 h 2157573"/>
              <a:gd name="connsiteX1" fmla="*/ 3099498 w 3166302"/>
              <a:gd name="connsiteY1" fmla="*/ 0 h 2157573"/>
              <a:gd name="connsiteX2" fmla="*/ 3166302 w 3166302"/>
              <a:gd name="connsiteY2" fmla="*/ 3373 h 2157573"/>
              <a:gd name="connsiteX3" fmla="*/ 3166302 w 3166302"/>
              <a:gd name="connsiteY3" fmla="*/ 1023294 h 2157573"/>
              <a:gd name="connsiteX4" fmla="*/ 3099498 w 3166302"/>
              <a:gd name="connsiteY4" fmla="*/ 1019921 h 2157573"/>
              <a:gd name="connsiteX5" fmla="*/ 1137652 w 3166302"/>
              <a:gd name="connsiteY5" fmla="*/ 1019921 h 2157573"/>
              <a:gd name="connsiteX6" fmla="*/ 0 w 3166302"/>
              <a:gd name="connsiteY6" fmla="*/ 2157573 h 2157573"/>
              <a:gd name="connsiteX7" fmla="*/ 0 w 3166302"/>
              <a:gd name="connsiteY7" fmla="*/ 1137652 h 2157573"/>
              <a:gd name="connsiteX8" fmla="*/ 1137652 w 3166302"/>
              <a:gd name="connsiteY8" fmla="*/ 0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302" h="2157573">
                <a:moveTo>
                  <a:pt x="1137652" y="0"/>
                </a:moveTo>
                <a:lnTo>
                  <a:pt x="3099498" y="0"/>
                </a:lnTo>
                <a:lnTo>
                  <a:pt x="3166302" y="3373"/>
                </a:lnTo>
                <a:lnTo>
                  <a:pt x="3166302" y="1023294"/>
                </a:lnTo>
                <a:lnTo>
                  <a:pt x="3099498" y="1019921"/>
                </a:lnTo>
                <a:lnTo>
                  <a:pt x="1137652" y="1019921"/>
                </a:lnTo>
                <a:cubicBezTo>
                  <a:pt x="509344" y="1019921"/>
                  <a:pt x="0" y="1529265"/>
                  <a:pt x="0" y="2157573"/>
                </a:cubicBezTo>
                <a:lnTo>
                  <a:pt x="0" y="1137652"/>
                </a:lnTo>
                <a:cubicBezTo>
                  <a:pt x="0" y="509344"/>
                  <a:pt x="509344" y="0"/>
                  <a:pt x="1137652" y="0"/>
                </a:cubicBezTo>
                <a:close/>
              </a:path>
            </a:pathLst>
          </a:custGeom>
          <a:gradFill>
            <a:gsLst>
              <a:gs pos="36000">
                <a:srgbClr val="D52454"/>
              </a:gs>
              <a:gs pos="100000">
                <a:srgbClr val="76142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26984" name="Rectangle 8">
            <a:extLst>
              <a:ext uri="{FF2B5EF4-FFF2-40B4-BE49-F238E27FC236}">
                <a16:creationId xmlns:a16="http://schemas.microsoft.com/office/drawing/2014/main" id="{9EFC42B2-3BD2-FFC4-7F20-1A242D64163A}"/>
              </a:ext>
            </a:extLst>
          </p:cNvPr>
          <p:cNvSpPr>
            <a:spLocks noChangeArrowheads="1"/>
          </p:cNvSpPr>
          <p:nvPr/>
        </p:nvSpPr>
        <p:spPr bwMode="auto">
          <a:xfrm>
            <a:off x="2387204" y="865585"/>
            <a:ext cx="19768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800" b="1">
                <a:solidFill>
                  <a:schemeClr val="bg1"/>
                </a:solidFill>
              </a:rPr>
              <a:t>Đối với cá nhân </a:t>
            </a:r>
          </a:p>
        </p:txBody>
      </p:sp>
      <p:sp>
        <p:nvSpPr>
          <p:cNvPr id="126985" name="Rectangle 9">
            <a:extLst>
              <a:ext uri="{FF2B5EF4-FFF2-40B4-BE49-F238E27FC236}">
                <a16:creationId xmlns:a16="http://schemas.microsoft.com/office/drawing/2014/main" id="{BD2B3293-6272-0ED6-630F-7B722D342F6E}"/>
              </a:ext>
            </a:extLst>
          </p:cNvPr>
          <p:cNvSpPr>
            <a:spLocks noChangeArrowheads="1"/>
          </p:cNvSpPr>
          <p:nvPr/>
        </p:nvSpPr>
        <p:spPr bwMode="auto">
          <a:xfrm>
            <a:off x="2184798" y="3359944"/>
            <a:ext cx="211628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vi-VN" altLang="en-US" sz="1650" b="1">
                <a:solidFill>
                  <a:schemeClr val="bg1"/>
                </a:solidFill>
              </a:rPr>
              <a:t>Đối với cộng đồng</a:t>
            </a:r>
            <a:r>
              <a:rPr lang="en-US" altLang="en-US" sz="1650" b="1">
                <a:solidFill>
                  <a:schemeClr val="bg1"/>
                </a:solidFill>
              </a:rPr>
              <a:t> </a:t>
            </a:r>
          </a:p>
        </p:txBody>
      </p:sp>
      <p:sp>
        <p:nvSpPr>
          <p:cNvPr id="126986" name="Rectangle 10">
            <a:extLst>
              <a:ext uri="{FF2B5EF4-FFF2-40B4-BE49-F238E27FC236}">
                <a16:creationId xmlns:a16="http://schemas.microsoft.com/office/drawing/2014/main" id="{31AAA0F4-20B4-962D-A02B-315A93348FBA}"/>
              </a:ext>
            </a:extLst>
          </p:cNvPr>
          <p:cNvSpPr>
            <a:spLocks noChangeArrowheads="1"/>
          </p:cNvSpPr>
          <p:nvPr/>
        </p:nvSpPr>
        <p:spPr bwMode="auto">
          <a:xfrm>
            <a:off x="4545807" y="289650"/>
            <a:ext cx="4351735" cy="1754326"/>
          </a:xfrm>
          <a:prstGeom prst="rect">
            <a:avLst/>
          </a:prstGeom>
          <a:noFill/>
          <a:ln w="9525">
            <a:solidFill>
              <a:srgbClr val="80008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eaLnBrk="1" hangingPunct="1">
              <a:lnSpc>
                <a:spcPct val="100000"/>
              </a:lnSpc>
              <a:spcBef>
                <a:spcPct val="0"/>
              </a:spcBef>
              <a:buFontTx/>
              <a:buNone/>
            </a:pPr>
            <a:r>
              <a:rPr lang="en-US" altLang="en-US" sz="1800"/>
              <a:t>G</a:t>
            </a:r>
            <a:r>
              <a:rPr lang="vi-VN" altLang="en-US" sz="1800"/>
              <a:t>iúp mở rộng tầm hiểu biết, rèn luyện kĩ năng; có tinh thần trách nhiệm đóng góp công sức và trí tuệ của mình vào công việc chung của tập thể, xã hội; nâng cao giá trị của bản thân và được mọi người yêu mến;... </a:t>
            </a:r>
          </a:p>
        </p:txBody>
      </p:sp>
      <p:sp>
        <p:nvSpPr>
          <p:cNvPr id="126987" name="Rectangle 11">
            <a:extLst>
              <a:ext uri="{FF2B5EF4-FFF2-40B4-BE49-F238E27FC236}">
                <a16:creationId xmlns:a16="http://schemas.microsoft.com/office/drawing/2014/main" id="{7B74B04B-5583-56B2-7497-9154EB947ABD}"/>
              </a:ext>
            </a:extLst>
          </p:cNvPr>
          <p:cNvSpPr>
            <a:spLocks noChangeArrowheads="1"/>
          </p:cNvSpPr>
          <p:nvPr/>
        </p:nvSpPr>
        <p:spPr bwMode="auto">
          <a:xfrm>
            <a:off x="4618435" y="2490390"/>
            <a:ext cx="4271963" cy="2273699"/>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2025"/>
              <a:t>P</a:t>
            </a:r>
            <a:r>
              <a:rPr lang="vi-VN" altLang="en-US" sz="2025"/>
              <a:t>hát huy sức mạnh của các lực lượng xã hội; tạo ra sự kết nối các thành viên trong cộng đồng; xây dựng mối quan hệ đoàn kết, nhân ái, lan toả những giá trị tích cực; góp phần xây dựng đất nước văn minh, giàu mạnh</a:t>
            </a:r>
            <a:r>
              <a:rPr lang="en-US" altLang="en-US" sz="2025"/>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500"/>
                                        <p:tgtEl>
                                          <p:spTgt spid="5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6979"/>
                                        </p:tgtEl>
                                        <p:attrNameLst>
                                          <p:attrName>style.visibility</p:attrName>
                                        </p:attrNameLst>
                                      </p:cBhvr>
                                      <p:to>
                                        <p:strVal val="visible"/>
                                      </p:to>
                                    </p:set>
                                    <p:animEffect transition="in" filter="blinds(horizontal)">
                                      <p:cBhvr>
                                        <p:cTn id="10" dur="500"/>
                                        <p:tgtEl>
                                          <p:spTgt spid="1269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linds(horizontal)">
                                      <p:cBhvr>
                                        <p:cTn id="15" dur="500"/>
                                        <p:tgtEl>
                                          <p:spTgt spid="6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6982"/>
                                        </p:tgtEl>
                                        <p:attrNameLst>
                                          <p:attrName>style.visibility</p:attrName>
                                        </p:attrNameLst>
                                      </p:cBhvr>
                                      <p:to>
                                        <p:strVal val="visible"/>
                                      </p:to>
                                    </p:set>
                                    <p:animEffect transition="in" filter="blinds(horizontal)">
                                      <p:cBhvr>
                                        <p:cTn id="18" dur="500"/>
                                        <p:tgtEl>
                                          <p:spTgt spid="126982"/>
                                        </p:tgtEl>
                                      </p:cBhvr>
                                    </p:animEffect>
                                  </p:childTnLst>
                                </p:cTn>
                              </p:par>
                              <p:par>
                                <p:cTn id="19" presetID="3"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6984"/>
                                        </p:tgtEl>
                                        <p:attrNameLst>
                                          <p:attrName>style.visibility</p:attrName>
                                        </p:attrNameLst>
                                      </p:cBhvr>
                                      <p:to>
                                        <p:strVal val="visible"/>
                                      </p:to>
                                    </p:set>
                                    <p:animEffect transition="in" filter="blinds(horizontal)">
                                      <p:cBhvr>
                                        <p:cTn id="24" dur="500"/>
                                        <p:tgtEl>
                                          <p:spTgt spid="12698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6986"/>
                                        </p:tgtEl>
                                        <p:attrNameLst>
                                          <p:attrName>style.visibility</p:attrName>
                                        </p:attrNameLst>
                                      </p:cBhvr>
                                      <p:to>
                                        <p:strVal val="visible"/>
                                      </p:to>
                                    </p:set>
                                    <p:animEffect transition="in" filter="blinds(horizontal)">
                                      <p:cBhvr>
                                        <p:cTn id="29" dur="500"/>
                                        <p:tgtEl>
                                          <p:spTgt spid="1269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blinds(horizontal)">
                                      <p:cBhvr>
                                        <p:cTn id="34" dur="500"/>
                                        <p:tgtEl>
                                          <p:spTgt spid="5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6985"/>
                                        </p:tgtEl>
                                        <p:attrNameLst>
                                          <p:attrName>style.visibility</p:attrName>
                                        </p:attrNameLst>
                                      </p:cBhvr>
                                      <p:to>
                                        <p:strVal val="visible"/>
                                      </p:to>
                                    </p:set>
                                    <p:animEffect transition="in" filter="blinds(horizontal)">
                                      <p:cBhvr>
                                        <p:cTn id="37" dur="500"/>
                                        <p:tgtEl>
                                          <p:spTgt spid="1269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6987"/>
                                        </p:tgtEl>
                                        <p:attrNameLst>
                                          <p:attrName>style.visibility</p:attrName>
                                        </p:attrNameLst>
                                      </p:cBhvr>
                                      <p:to>
                                        <p:strVal val="visible"/>
                                      </p:to>
                                    </p:set>
                                    <p:animEffect transition="in" filter="blinds(horizontal)">
                                      <p:cBhvr>
                                        <p:cTn id="42" dur="500"/>
                                        <p:tgtEl>
                                          <p:spTgt spid="126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26979" grpId="0"/>
      <p:bldP spid="126982" grpId="0"/>
      <p:bldP spid="126984" grpId="0"/>
      <p:bldP spid="126985" grpId="0"/>
      <p:bldP spid="126986" grpId="0" animBg="1"/>
      <p:bldP spid="126987" grpId="0" animBg="1"/>
    </p:bldLst>
  </p:timing>
</p:sld>
</file>

<file path=ppt/theme/theme1.xml><?xml version="1.0" encoding="utf-8"?>
<a:theme xmlns:a="http://schemas.openxmlformats.org/drawingml/2006/main" name="198">
  <a:themeElements>
    <a:clrScheme name="Spring Field PowerPoint Template">
      <a:dk1>
        <a:srgbClr val="2F7F95"/>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198</Template>
  <TotalTime>2854</TotalTime>
  <Words>2163</Words>
  <Application>Microsoft Office PowerPoint</Application>
  <PresentationFormat>On-screen Show (16:9)</PresentationFormat>
  <Paragraphs>232</Paragraphs>
  <Slides>40</Slides>
  <Notes>9</Notes>
  <HiddenSlides>0</HiddenSlides>
  <MMClips>20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40</vt:i4>
      </vt:variant>
    </vt:vector>
  </HeadingPairs>
  <TitlesOfParts>
    <vt:vector size="65" baseType="lpstr">
      <vt:lpstr>굴림</vt:lpstr>
      <vt:lpstr>맑은 고딕</vt:lpstr>
      <vt:lpstr>#9Slide03 Arima Madurai Black</vt:lpstr>
      <vt:lpstr>.VnTime</vt:lpstr>
      <vt:lpstr>Arial</vt:lpstr>
      <vt:lpstr>Arial Unicode MS</vt:lpstr>
      <vt:lpstr>AvantGarde-Demi</vt:lpstr>
      <vt:lpstr>Bebas Neue Bold</vt:lpstr>
      <vt:lpstr>Calibri</vt:lpstr>
      <vt:lpstr>Calibri Light</vt:lpstr>
      <vt:lpstr>Comfortaa</vt:lpstr>
      <vt:lpstr>Economica</vt:lpstr>
      <vt:lpstr>SVN-Appleberry</vt:lpstr>
      <vt:lpstr>SVN-Rosalinda</vt:lpstr>
      <vt:lpstr>Times New Roman</vt:lpstr>
      <vt:lpstr>Wingdings</vt:lpstr>
      <vt:lpstr>198</vt:lpstr>
      <vt:lpstr>Custom Design</vt:lpstr>
      <vt:lpstr>5_Office Theme</vt:lpstr>
      <vt:lpstr>3_Office Theme</vt:lpstr>
      <vt:lpstr>1_Custom Design</vt:lpstr>
      <vt:lpstr>Office Theme</vt:lpstr>
      <vt:lpstr>1_Office Theme</vt:lpstr>
      <vt:lpstr>2_Office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LUYỆN TẬP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HOANMY</dc:creator>
  <cp:lastModifiedBy>Admin</cp:lastModifiedBy>
  <cp:revision>214</cp:revision>
  <dcterms:created xsi:type="dcterms:W3CDTF">2013-10-25T07:18:51Z</dcterms:created>
  <dcterms:modified xsi:type="dcterms:W3CDTF">2024-12-16T01:55:12Z</dcterms:modified>
</cp:coreProperties>
</file>