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6" r:id="rId2"/>
    <p:sldMasterId id="2147483688" r:id="rId3"/>
    <p:sldMasterId id="2147483692" r:id="rId4"/>
  </p:sldMasterIdLst>
  <p:notesMasterIdLst>
    <p:notesMasterId r:id="rId39"/>
  </p:notesMasterIdLst>
  <p:sldIdLst>
    <p:sldId id="258" r:id="rId5"/>
    <p:sldId id="257" r:id="rId6"/>
    <p:sldId id="296" r:id="rId7"/>
    <p:sldId id="261" r:id="rId8"/>
    <p:sldId id="291" r:id="rId9"/>
    <p:sldId id="262" r:id="rId10"/>
    <p:sldId id="294" r:id="rId11"/>
    <p:sldId id="292" r:id="rId12"/>
    <p:sldId id="308" r:id="rId13"/>
    <p:sldId id="293" r:id="rId14"/>
    <p:sldId id="267" r:id="rId15"/>
    <p:sldId id="268" r:id="rId16"/>
    <p:sldId id="295" r:id="rId17"/>
    <p:sldId id="271" r:id="rId18"/>
    <p:sldId id="274" r:id="rId19"/>
    <p:sldId id="272" r:id="rId20"/>
    <p:sldId id="275" r:id="rId21"/>
    <p:sldId id="309" r:id="rId22"/>
    <p:sldId id="310" r:id="rId23"/>
    <p:sldId id="311" r:id="rId24"/>
    <p:sldId id="288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289" r:id="rId36"/>
    <p:sldId id="285" r:id="rId37"/>
    <p:sldId id="28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822480-702F-44EC-97E5-3BC3481CEB5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8BB560-2F27-43AC-84FA-DB0FCAABB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32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D5EE3-B80F-AA8D-D850-334D237305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4E958-9053-4B3B-E2FD-EEB7CA1CA7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8CF10-3527-0BC5-569D-C43165427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0C0D9-4E13-4FFC-A39E-628EC30BA6F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24C54-9E09-0B70-04DA-14CA9000E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1F989-0376-C074-527D-20D39DBE9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378F-F7FF-48B4-99A5-2A87C6A3F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37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91814-C825-F46B-E094-D439C77E8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3BD1AF-AE7C-E017-DC6E-396732F8DB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9101C-2A2B-706E-5B05-9538126E5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0C0D9-4E13-4FFC-A39E-628EC30BA6F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54D8C-34C2-3A37-C943-453FE7F43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732BA-F11F-AC9A-D404-E7378786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378F-F7FF-48B4-99A5-2A87C6A3F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596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BA2D0B-B6C7-1C9A-3F3C-44010ED545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588B73-760C-BBBE-DCAD-AB3D84B482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AD024-F05E-E8A1-4B58-59448498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0C0D9-4E13-4FFC-A39E-628EC30BA6F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F3A7C-264F-E417-3246-2651810D3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C0E65-589A-1A28-FB8B-7710E0424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378F-F7FF-48B4-99A5-2A87C6A3F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09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709EA-CDD6-449F-80E1-7563BC27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E2CF9-5BBC-4194-AB13-D5588ABF2A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27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709EA-CDD6-449F-80E1-7563BC27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E2CF9-5BBC-4194-AB13-D5588ABF2A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71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709EA-CDD6-449F-80E1-7563BC27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E2CF9-5BBC-4194-AB13-D5588ABF2A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25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709EA-CDD6-449F-80E1-7563BC27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E2CF9-5BBC-4194-AB13-D5588ABF2A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30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709EA-CDD6-449F-80E1-7563BC27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E2CF9-5BBC-4194-AB13-D5588ABF2A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6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709EA-CDD6-449F-80E1-7563BC27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E2CF9-5BBC-4194-AB13-D5588ABF2A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43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709EA-CDD6-449F-80E1-7563BC27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E2CF9-5BBC-4194-AB13-D5588ABF2A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22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709EA-CDD6-449F-80E1-7563BC27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E2CF9-5BBC-4194-AB13-D5588ABF2A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19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D69A1-2C10-BF75-BF28-8DAE58021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B46F1-F681-A8C0-CC39-D69181961A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7904E-D709-932F-3A37-0820197A4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0C0D9-4E13-4FFC-A39E-628EC30BA6F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4B8FE6-F514-B948-F52F-FD8F66A80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854ED-97EA-0096-FB6A-2A9A8A95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378F-F7FF-48B4-99A5-2A87C6A3F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059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709EA-CDD6-449F-80E1-7563BC27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E2CF9-5BBC-4194-AB13-D5588ABF2A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23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709EA-CDD6-449F-80E1-7563BC27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E2CF9-5BBC-4194-AB13-D5588ABF2A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3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709EA-CDD6-449F-80E1-7563BC27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E2CF9-5BBC-4194-AB13-D5588ABF2A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67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12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157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4564283" y="0"/>
            <a:ext cx="3080533" cy="6858000"/>
          </a:xfrm>
          <a:prstGeom prst="rect">
            <a:avLst/>
          </a:prstGeom>
          <a:solidFill>
            <a:srgbClr val="0171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489195" y="545124"/>
            <a:ext cx="11230708" cy="576775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178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359BF-7452-4474-A70C-1CA444275F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6CC10B-2343-42C4-AD53-A96FB872D7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50072-F290-4DCD-8B04-75F77B9EB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34C1F-7FB7-4DCB-893B-EABDFF6CDA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84AEB-730C-4CD6-9245-A6C464B0C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AA9BF-28CE-467B-9112-0C0D428E8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682A1-C96A-4BD6-A4FC-1C1D3F345C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7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B94CF-057F-4633-8A2A-C8499F9F4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45D07-0010-4A6E-BB1B-E3E00C597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5910C-A635-428A-9B22-F1D8934BB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34C1F-7FB7-4DCB-893B-EABDFF6CDA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5B4E5-0C22-44B1-B2F8-92687A6E6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B0892-DEC8-438C-A4E4-A3728F720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682A1-C96A-4BD6-A4FC-1C1D3F345C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40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50815-69F2-4ED1-A4FC-26A7E9C0D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A7763F-9B24-4FBB-B2EE-88D59138A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2C3C9-90D8-4157-9B89-CC122A403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34C1F-7FB7-4DCB-893B-EABDFF6CDA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85E4F-CC8F-4727-9275-DFB5BBEA4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5BAAF-EE1D-4D5C-85D5-FF5A75FC1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682A1-C96A-4BD6-A4FC-1C1D3F345C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38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F4766-297D-4846-AA6E-11CD166A5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E3389-FF92-4A01-A66F-E71C0CB64F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5BDF1-03FC-40E0-9669-F19FEB5CF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403C9E-9076-4435-8BF2-4700C4362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34C1F-7FB7-4DCB-893B-EABDFF6CDA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E7E7C6-46EF-48F0-88E6-8BEDCEFAB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7315C5-BF3B-4CFF-9D1C-BFBB1EC60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682A1-C96A-4BD6-A4FC-1C1D3F345C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48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A9FA1-570F-3F7A-7836-3F6CC8435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818B9C-B86A-30BE-BA80-FA31D9A2E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88389-9699-1455-B7AE-9A0B8C533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0C0D9-4E13-4FFC-A39E-628EC30BA6F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91260-2D98-0D1C-201D-AAD803DCA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BB8C0-DA74-6DE7-F6B7-BDD5799DF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378F-F7FF-48B4-99A5-2A87C6A3F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236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1A4F1-8A61-46A5-8273-7B5964AAF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E7D8F1-F432-49A9-AA04-7EF484324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707326-3434-435F-9F00-C2AF318A1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1A9EB5-3BF7-4778-8B22-6816140FC3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5E8EF1-4F1A-4204-B684-2ED182F569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F0F20-515A-44AE-8F25-58C0BD20D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34C1F-7FB7-4DCB-893B-EABDFF6CDA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216484-D707-44E4-BBCC-70B92FEF5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52A640-9A4D-45E7-892C-170AFF8E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682A1-C96A-4BD6-A4FC-1C1D3F345C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99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776EA-7360-46FB-BDE4-B7450A0C3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AADE12-9BE0-42DA-9791-C4B2C25B1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34C1F-7FB7-4DCB-893B-EABDFF6CDA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124F42-EEE5-476F-AEE3-8CC991D1E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36E259-5452-4A30-AA7D-1FB2A9EF9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682A1-C96A-4BD6-A4FC-1C1D3F345C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44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ECAA77-9E2A-4B3B-A2E9-1D4E247F7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34C1F-7FB7-4DCB-893B-EABDFF6CDA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47F4BD-7847-4E1A-881B-AE68A1F2D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7A4FE8-2713-4C07-8D18-3057203EC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682A1-C96A-4BD6-A4FC-1C1D3F345C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39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26591-5215-4B60-B269-D855A6B78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D8ACB-6BA1-46D2-97DA-41507A872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A16EA1-363F-4CD6-98A4-BCB94C6BA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4E3A48-3ABF-49BA-A1DB-5A9BA171E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34C1F-7FB7-4DCB-893B-EABDFF6CDA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C5DC59-048E-444A-B313-AC03B0C31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B02DDD-3628-44CD-8A7B-6C8D11563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682A1-C96A-4BD6-A4FC-1C1D3F345C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7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729D-E8A0-4A1C-93C7-2E975E1CC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04880E-AFD8-4528-B620-190E531F15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78D9DC-D1F1-4B8A-B316-BC641BFDF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1B140E-DE85-40D7-8E00-64298E36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34C1F-7FB7-4DCB-893B-EABDFF6CDA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5B3D87-0550-4828-B57A-B82DCDA58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57A304-42F4-4EAC-9AB9-FDC3C0CC6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682A1-C96A-4BD6-A4FC-1C1D3F345C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41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EDAC6-0C55-4E67-A17B-EA4F18FB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68DF1A-31D1-4722-86F3-B528710B51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E7E29-4F5E-409C-8A90-FDC14C16C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34C1F-7FB7-4DCB-893B-EABDFF6CDA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2B7B2-1F3C-4B9B-AACB-268D82A31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DED42-7B80-4686-923F-15930A09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682A1-C96A-4BD6-A4FC-1C1D3F345C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63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1DF7DF-8E45-446D-A5A7-2BB4D7CA4D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9B9850-82B3-4146-A262-F8CAA7DA3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22350-0B67-448F-9CC4-523695035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34C1F-7FB7-4DCB-893B-EABDFF6CDA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5E4B9-8B0D-4E04-B9F5-DA1A6389A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65A8F-6964-4120-8350-49644373B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682A1-C96A-4BD6-A4FC-1C1D3F345C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76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enari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/>
          <p:cNvSpPr>
            <a:spLocks noGrp="1"/>
          </p:cNvSpPr>
          <p:nvPr>
            <p:ph type="title" idx="10" hasCustomPrompt="1"/>
          </p:nvPr>
        </p:nvSpPr>
        <p:spPr>
          <a:xfrm>
            <a:off x="-10528" y="1810342"/>
            <a:ext cx="12202528" cy="661720"/>
          </a:xfr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 i="0" u="none" strike="noStrike" kern="1200" cap="none" spc="0" baseline="0">
                <a:solidFill>
                  <a:schemeClr val="bg1">
                    <a:lumMod val="100000"/>
                  </a:schemeClr>
                </a:solidFill>
                <a:latin typeface="Raleway ExtraBold" panose="020B0903030101060003" pitchFamily="34" charset="-52"/>
                <a:ea typeface="Roboto" panose="02000000000000000000" pitchFamily="2" charset="0"/>
                <a:cs typeface="Roboto" panose="02000000000000000000" pitchFamily="2" charset="0"/>
                <a:sym typeface="Roboto" panose="02000000000000000000" pitchFamily="2" charset="0"/>
              </a:defRPr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  <p:sp>
        <p:nvSpPr>
          <p:cNvPr id="8" name="Text 2"/>
          <p:cNvSpPr>
            <a:spLocks noGrp="1"/>
          </p:cNvSpPr>
          <p:nvPr>
            <p:ph type="body" sz="quarter" idx="12" hasCustomPrompt="1"/>
          </p:nvPr>
        </p:nvSpPr>
        <p:spPr>
          <a:xfrm>
            <a:off x="2226618" y="2729648"/>
            <a:ext cx="7738765" cy="1809401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ctr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i="0" u="none" strike="noStrike" kern="1200" cap="none" spc="0" baseline="0">
                <a:solidFill>
                  <a:schemeClr val="bg1">
                    <a:lumMod val="100000"/>
                  </a:schemeClr>
                </a:solidFill>
                <a:latin typeface="Merriweather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9" name="Text 3"/>
          <p:cNvSpPr>
            <a:spLocks noGrp="1"/>
          </p:cNvSpPr>
          <p:nvPr>
            <p:ph type="body" sz="quarter" idx="13" hasCustomPrompt="1"/>
          </p:nvPr>
        </p:nvSpPr>
        <p:spPr>
          <a:xfrm>
            <a:off x="3537277" y="1428178"/>
            <a:ext cx="4937587" cy="261610"/>
          </a:xfrm>
          <a:prstGeom prst="rect">
            <a:avLst/>
          </a:prstGeom>
        </p:spPr>
        <p:txBody>
          <a:bodyPr vert="horz" wrap="none" lIns="91440" tIns="45720" rIns="91440" bIns="45720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u="none" strike="noStrike" kern="1200" cap="all" spc="53" baseline="0">
                <a:solidFill>
                  <a:schemeClr val="bg1">
                    <a:lumMod val="100000"/>
                  </a:schemeClr>
                </a:solidFill>
                <a:latin typeface="Raleway SemiBold" panose="020B0703030101060003" pitchFamily="34" charset="-52"/>
                <a:ea typeface="Roboto" panose="02000000000000000000" pitchFamily="2" charset="0"/>
                <a:cs typeface="Roboto" panose="02000000000000000000" pitchFamily="2" charset="0"/>
                <a:sym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0" name="Picture 1"/>
          <p:cNvSpPr>
            <a:spLocks noGrp="1"/>
          </p:cNvSpPr>
          <p:nvPr>
            <p:ph type="pic" sz="quarter" idx="14"/>
          </p:nvPr>
        </p:nvSpPr>
        <p:spPr>
          <a:xfrm>
            <a:off x="0" y="3"/>
            <a:ext cx="12192000" cy="6857999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Вставка рисунка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447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urse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9"/>
          <p:cNvSpPr>
            <a:spLocks noGrp="1"/>
          </p:cNvSpPr>
          <p:nvPr>
            <p:ph type="body" sz="quarter" idx="19"/>
          </p:nvPr>
        </p:nvSpPr>
        <p:spPr>
          <a:xfrm>
            <a:off x="1209676" y="2162040"/>
            <a:ext cx="666749" cy="648000"/>
          </a:xfrm>
          <a:prstGeom prst="rect">
            <a:avLst/>
          </a:prstGeom>
        </p:spPr>
        <p:txBody>
          <a:bodyPr vert="horz" wrap="none" lIns="91440" tIns="45720" rIns="91440" bIns="45720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100" b="0" i="0" u="none" strike="noStrike" kern="1200" cap="none" spc="0" baseline="0">
                <a:solidFill>
                  <a:schemeClr val="bg1"/>
                </a:solidFill>
                <a:latin typeface="Raleway SemiBold" panose="020B0703030101060003" pitchFamily="34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6" name="Text 10"/>
          <p:cNvSpPr>
            <a:spLocks noGrp="1"/>
          </p:cNvSpPr>
          <p:nvPr>
            <p:ph type="body" sz="quarter" idx="20" hasCustomPrompt="1"/>
          </p:nvPr>
        </p:nvSpPr>
        <p:spPr>
          <a:xfrm>
            <a:off x="2005175" y="2084825"/>
            <a:ext cx="4104000" cy="648000"/>
          </a:xfrm>
          <a:prstGeom prst="rect">
            <a:avLst/>
          </a:prstGeom>
        </p:spPr>
        <p:txBody>
          <a:bodyPr vert="horz" wrap="square" lIns="91440" tIns="45720" rIns="91440" bIns="45720" anchor="ctr" anchorCtr="0">
            <a:noAutofit/>
          </a:bodyPr>
          <a:lstStyle>
            <a:lvl1pPr marL="0" marR="0" indent="0" algn="l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50" b="0" i="0" u="none" strike="noStrike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Merriweather" panose="00000500000000000000" pitchFamily="2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17" name="Title"/>
          <p:cNvSpPr>
            <a:spLocks noGrp="1"/>
          </p:cNvSpPr>
          <p:nvPr>
            <p:ph type="title" idx="21" hasCustomPrompt="1"/>
          </p:nvPr>
        </p:nvSpPr>
        <p:spPr>
          <a:xfrm>
            <a:off x="887273" y="995714"/>
            <a:ext cx="5888667" cy="569387"/>
          </a:xfr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25" b="1" i="0" u="none" strike="noStrike" kern="1200" cap="none" spc="0" baseline="0">
                <a:solidFill>
                  <a:srgbClr val="333333"/>
                </a:solidFill>
                <a:latin typeface="Raleway ExtraBold" panose="020B0903030101060003" pitchFamily="34" charset="-52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  <a:endParaRPr lang="ru-RU" dirty="0"/>
          </a:p>
        </p:txBody>
      </p:sp>
      <p:sp>
        <p:nvSpPr>
          <p:cNvPr id="26" name="Text 9"/>
          <p:cNvSpPr>
            <a:spLocks noGrp="1"/>
          </p:cNvSpPr>
          <p:nvPr>
            <p:ph type="body" sz="quarter" idx="22"/>
          </p:nvPr>
        </p:nvSpPr>
        <p:spPr>
          <a:xfrm>
            <a:off x="1209676" y="2974509"/>
            <a:ext cx="666749" cy="648000"/>
          </a:xfrm>
          <a:prstGeom prst="rect">
            <a:avLst/>
          </a:prstGeom>
        </p:spPr>
        <p:txBody>
          <a:bodyPr vert="horz" wrap="none" lIns="91440" tIns="45720" rIns="91440" bIns="45720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100" b="0" i="0" u="none" strike="noStrike" kern="1200" cap="none" spc="0" baseline="0">
                <a:solidFill>
                  <a:schemeClr val="bg1"/>
                </a:solidFill>
                <a:latin typeface="Raleway SemiBold" panose="020B0703030101060003" pitchFamily="34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7" name="Text 10"/>
          <p:cNvSpPr>
            <a:spLocks noGrp="1"/>
          </p:cNvSpPr>
          <p:nvPr>
            <p:ph type="body" sz="quarter" idx="23" hasCustomPrompt="1"/>
          </p:nvPr>
        </p:nvSpPr>
        <p:spPr>
          <a:xfrm>
            <a:off x="2005175" y="2897294"/>
            <a:ext cx="4104000" cy="648000"/>
          </a:xfrm>
          <a:prstGeom prst="rect">
            <a:avLst/>
          </a:prstGeom>
        </p:spPr>
        <p:txBody>
          <a:bodyPr vert="horz" wrap="square" lIns="91440" tIns="45720" rIns="91440" bIns="45720" anchor="ctr" anchorCtr="0">
            <a:noAutofit/>
          </a:bodyPr>
          <a:lstStyle>
            <a:lvl1pPr marL="0" marR="0" indent="0" algn="l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50" b="0" i="0" u="none" strike="noStrike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Merriweather" panose="00000500000000000000" pitchFamily="2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28" name="Text 9"/>
          <p:cNvSpPr>
            <a:spLocks noGrp="1"/>
          </p:cNvSpPr>
          <p:nvPr>
            <p:ph type="body" sz="quarter" idx="24"/>
          </p:nvPr>
        </p:nvSpPr>
        <p:spPr>
          <a:xfrm>
            <a:off x="1209676" y="3816561"/>
            <a:ext cx="666749" cy="648000"/>
          </a:xfrm>
          <a:prstGeom prst="rect">
            <a:avLst/>
          </a:prstGeom>
        </p:spPr>
        <p:txBody>
          <a:bodyPr vert="horz" wrap="none" lIns="91440" tIns="45720" rIns="91440" bIns="45720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100" b="0" i="0" u="none" strike="noStrike" kern="1200" cap="none" spc="0" baseline="0">
                <a:solidFill>
                  <a:schemeClr val="bg1"/>
                </a:solidFill>
                <a:latin typeface="Raleway SemiBold" panose="020B0703030101060003" pitchFamily="34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9" name="Text 10"/>
          <p:cNvSpPr>
            <a:spLocks noGrp="1"/>
          </p:cNvSpPr>
          <p:nvPr>
            <p:ph type="body" sz="quarter" idx="25" hasCustomPrompt="1"/>
          </p:nvPr>
        </p:nvSpPr>
        <p:spPr>
          <a:xfrm>
            <a:off x="2005175" y="3739346"/>
            <a:ext cx="4104000" cy="648000"/>
          </a:xfrm>
          <a:prstGeom prst="rect">
            <a:avLst/>
          </a:prstGeom>
        </p:spPr>
        <p:txBody>
          <a:bodyPr vert="horz" wrap="square" lIns="91440" tIns="45720" rIns="91440" bIns="45720" anchor="ctr" anchorCtr="0">
            <a:noAutofit/>
          </a:bodyPr>
          <a:lstStyle>
            <a:lvl1pPr marL="0" marR="0" indent="0" algn="l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50" b="0" i="0" u="none" strike="noStrike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Merriweather" panose="00000500000000000000" pitchFamily="2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30" name="Text 9"/>
          <p:cNvSpPr>
            <a:spLocks noGrp="1"/>
          </p:cNvSpPr>
          <p:nvPr>
            <p:ph type="body" sz="quarter" idx="26"/>
          </p:nvPr>
        </p:nvSpPr>
        <p:spPr>
          <a:xfrm>
            <a:off x="1209676" y="4638551"/>
            <a:ext cx="666749" cy="648000"/>
          </a:xfrm>
          <a:prstGeom prst="rect">
            <a:avLst/>
          </a:prstGeom>
        </p:spPr>
        <p:txBody>
          <a:bodyPr vert="horz" wrap="none" lIns="91440" tIns="45720" rIns="91440" bIns="45720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100" b="0" i="0" u="none" strike="noStrike" kern="1200" cap="none" spc="0" baseline="0">
                <a:solidFill>
                  <a:schemeClr val="bg1"/>
                </a:solidFill>
                <a:latin typeface="Raleway SemiBold" panose="020B0703030101060003" pitchFamily="34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1" name="Text 10"/>
          <p:cNvSpPr>
            <a:spLocks noGrp="1"/>
          </p:cNvSpPr>
          <p:nvPr>
            <p:ph type="body" sz="quarter" idx="27" hasCustomPrompt="1"/>
          </p:nvPr>
        </p:nvSpPr>
        <p:spPr>
          <a:xfrm>
            <a:off x="2005175" y="4561336"/>
            <a:ext cx="4104000" cy="648000"/>
          </a:xfrm>
          <a:prstGeom prst="rect">
            <a:avLst/>
          </a:prstGeom>
        </p:spPr>
        <p:txBody>
          <a:bodyPr vert="horz" wrap="square" lIns="91440" tIns="45720" rIns="91440" bIns="45720" anchor="ctr" anchorCtr="0">
            <a:noAutofit/>
          </a:bodyPr>
          <a:lstStyle>
            <a:lvl1pPr marL="0" marR="0" indent="0" algn="l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50" b="0" i="0" u="none" strike="noStrike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Merriweather" panose="00000500000000000000" pitchFamily="2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21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"/>
          <p:cNvSpPr txBox="1">
            <a:spLocks noGrp="1"/>
          </p:cNvSpPr>
          <p:nvPr>
            <p:ph type="title"/>
          </p:nvPr>
        </p:nvSpPr>
        <p:spPr>
          <a:xfrm rot="-193928">
            <a:off x="1562539" y="3002333"/>
            <a:ext cx="9066823" cy="12191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3" name="Google Shape;243;p3"/>
          <p:cNvSpPr txBox="1">
            <a:spLocks noGrp="1"/>
          </p:cNvSpPr>
          <p:nvPr>
            <p:ph type="title" idx="2" hasCustomPrompt="1"/>
          </p:nvPr>
        </p:nvSpPr>
        <p:spPr>
          <a:xfrm rot="-196795">
            <a:off x="4573037" y="1298688"/>
            <a:ext cx="3048193" cy="19507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4" name="Google Shape;244;p3"/>
          <p:cNvSpPr txBox="1">
            <a:spLocks noGrp="1"/>
          </p:cNvSpPr>
          <p:nvPr>
            <p:ph type="subTitle" idx="1"/>
          </p:nvPr>
        </p:nvSpPr>
        <p:spPr>
          <a:xfrm rot="-180105">
            <a:off x="2929723" y="4349896"/>
            <a:ext cx="6332288" cy="4874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3"/>
          <p:cNvSpPr/>
          <p:nvPr/>
        </p:nvSpPr>
        <p:spPr>
          <a:xfrm>
            <a:off x="-100" y="6370400"/>
            <a:ext cx="12192000" cy="487600"/>
          </a:xfrm>
          <a:prstGeom prst="rect">
            <a:avLst/>
          </a:prstGeom>
          <a:solidFill>
            <a:srgbClr val="191919">
              <a:alpha val="309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6" name="Google Shape;246;p3"/>
          <p:cNvGrpSpPr/>
          <p:nvPr/>
        </p:nvGrpSpPr>
        <p:grpSpPr>
          <a:xfrm>
            <a:off x="9825018" y="47729"/>
            <a:ext cx="2671767" cy="6242223"/>
            <a:chOff x="7628675" y="2490538"/>
            <a:chExt cx="896125" cy="2093675"/>
          </a:xfrm>
        </p:grpSpPr>
        <p:sp>
          <p:nvSpPr>
            <p:cNvPr id="247" name="Google Shape;247;p3"/>
            <p:cNvSpPr/>
            <p:nvPr/>
          </p:nvSpPr>
          <p:spPr>
            <a:xfrm>
              <a:off x="7662475" y="2998788"/>
              <a:ext cx="500025" cy="166650"/>
            </a:xfrm>
            <a:custGeom>
              <a:avLst/>
              <a:gdLst/>
              <a:ahLst/>
              <a:cxnLst/>
              <a:rect l="l" t="t" r="r" b="b"/>
              <a:pathLst>
                <a:path w="20001" h="6666" extrusionOk="0">
                  <a:moveTo>
                    <a:pt x="6024" y="165"/>
                  </a:moveTo>
                  <a:lnTo>
                    <a:pt x="13990" y="2404"/>
                  </a:lnTo>
                  <a:cubicBezTo>
                    <a:pt x="13998" y="2406"/>
                    <a:pt x="14004" y="2406"/>
                    <a:pt x="14011" y="2406"/>
                  </a:cubicBezTo>
                  <a:cubicBezTo>
                    <a:pt x="14016" y="2406"/>
                    <a:pt x="14021" y="2406"/>
                    <a:pt x="14026" y="2405"/>
                  </a:cubicBezTo>
                  <a:cubicBezTo>
                    <a:pt x="14155" y="2383"/>
                    <a:pt x="14274" y="2373"/>
                    <a:pt x="14382" y="2373"/>
                  </a:cubicBezTo>
                  <a:cubicBezTo>
                    <a:pt x="14995" y="2373"/>
                    <a:pt x="15293" y="2677"/>
                    <a:pt x="15307" y="2692"/>
                  </a:cubicBezTo>
                  <a:cubicBezTo>
                    <a:pt x="15323" y="2707"/>
                    <a:pt x="15343" y="2716"/>
                    <a:pt x="15364" y="2716"/>
                  </a:cubicBezTo>
                  <a:cubicBezTo>
                    <a:pt x="15374" y="2716"/>
                    <a:pt x="15384" y="2714"/>
                    <a:pt x="15394" y="2710"/>
                  </a:cubicBezTo>
                  <a:lnTo>
                    <a:pt x="17700" y="1804"/>
                  </a:lnTo>
                  <a:lnTo>
                    <a:pt x="17700" y="1804"/>
                  </a:lnTo>
                  <a:lnTo>
                    <a:pt x="15484" y="2846"/>
                  </a:lnTo>
                  <a:cubicBezTo>
                    <a:pt x="15463" y="2854"/>
                    <a:pt x="15448" y="2872"/>
                    <a:pt x="15443" y="2894"/>
                  </a:cubicBezTo>
                  <a:cubicBezTo>
                    <a:pt x="15437" y="2915"/>
                    <a:pt x="15438" y="2938"/>
                    <a:pt x="15452" y="2956"/>
                  </a:cubicBezTo>
                  <a:cubicBezTo>
                    <a:pt x="15520" y="3074"/>
                    <a:pt x="15424" y="3175"/>
                    <a:pt x="15396" y="3202"/>
                  </a:cubicBezTo>
                  <a:lnTo>
                    <a:pt x="8402" y="6477"/>
                  </a:lnTo>
                  <a:cubicBezTo>
                    <a:pt x="8304" y="6502"/>
                    <a:pt x="8213" y="6514"/>
                    <a:pt x="8129" y="6514"/>
                  </a:cubicBezTo>
                  <a:cubicBezTo>
                    <a:pt x="7414" y="6514"/>
                    <a:pt x="7185" y="5699"/>
                    <a:pt x="7173" y="5660"/>
                  </a:cubicBezTo>
                  <a:cubicBezTo>
                    <a:pt x="7168" y="5633"/>
                    <a:pt x="7147" y="5614"/>
                    <a:pt x="7121" y="5605"/>
                  </a:cubicBezTo>
                  <a:lnTo>
                    <a:pt x="274" y="3693"/>
                  </a:lnTo>
                  <a:lnTo>
                    <a:pt x="6024" y="165"/>
                  </a:lnTo>
                  <a:close/>
                  <a:moveTo>
                    <a:pt x="6011" y="1"/>
                  </a:moveTo>
                  <a:cubicBezTo>
                    <a:pt x="5998" y="1"/>
                    <a:pt x="5985" y="5"/>
                    <a:pt x="5974" y="13"/>
                  </a:cubicBezTo>
                  <a:lnTo>
                    <a:pt x="42" y="3652"/>
                  </a:lnTo>
                  <a:cubicBezTo>
                    <a:pt x="16" y="3669"/>
                    <a:pt x="1" y="3700"/>
                    <a:pt x="4" y="3731"/>
                  </a:cubicBezTo>
                  <a:cubicBezTo>
                    <a:pt x="9" y="3760"/>
                    <a:pt x="29" y="3787"/>
                    <a:pt x="60" y="3793"/>
                  </a:cubicBezTo>
                  <a:lnTo>
                    <a:pt x="7037" y="5741"/>
                  </a:lnTo>
                  <a:cubicBezTo>
                    <a:pt x="7099" y="5930"/>
                    <a:pt x="7398" y="6666"/>
                    <a:pt x="8135" y="6666"/>
                  </a:cubicBezTo>
                  <a:cubicBezTo>
                    <a:pt x="8235" y="6666"/>
                    <a:pt x="8342" y="6654"/>
                    <a:pt x="8455" y="6620"/>
                  </a:cubicBezTo>
                  <a:lnTo>
                    <a:pt x="15470" y="3334"/>
                  </a:lnTo>
                  <a:cubicBezTo>
                    <a:pt x="15476" y="3333"/>
                    <a:pt x="15481" y="3329"/>
                    <a:pt x="15486" y="3325"/>
                  </a:cubicBezTo>
                  <a:cubicBezTo>
                    <a:pt x="15560" y="3264"/>
                    <a:pt x="15666" y="3118"/>
                    <a:pt x="15617" y="2953"/>
                  </a:cubicBezTo>
                  <a:lnTo>
                    <a:pt x="19945" y="916"/>
                  </a:lnTo>
                  <a:cubicBezTo>
                    <a:pt x="19984" y="898"/>
                    <a:pt x="20000" y="852"/>
                    <a:pt x="19984" y="814"/>
                  </a:cubicBezTo>
                  <a:cubicBezTo>
                    <a:pt x="19972" y="784"/>
                    <a:pt x="19943" y="768"/>
                    <a:pt x="19913" y="768"/>
                  </a:cubicBezTo>
                  <a:cubicBezTo>
                    <a:pt x="19903" y="768"/>
                    <a:pt x="19893" y="770"/>
                    <a:pt x="19884" y="773"/>
                  </a:cubicBezTo>
                  <a:lnTo>
                    <a:pt x="15381" y="2546"/>
                  </a:lnTo>
                  <a:cubicBezTo>
                    <a:pt x="15273" y="2453"/>
                    <a:pt x="14944" y="2217"/>
                    <a:pt x="14382" y="2217"/>
                  </a:cubicBezTo>
                  <a:cubicBezTo>
                    <a:pt x="14270" y="2217"/>
                    <a:pt x="14148" y="2226"/>
                    <a:pt x="14018" y="2248"/>
                  </a:cubicBezTo>
                  <a:lnTo>
                    <a:pt x="6034" y="5"/>
                  </a:lnTo>
                  <a:cubicBezTo>
                    <a:pt x="6027" y="2"/>
                    <a:pt x="6019" y="1"/>
                    <a:pt x="60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7686950" y="2929238"/>
              <a:ext cx="335325" cy="133175"/>
            </a:xfrm>
            <a:custGeom>
              <a:avLst/>
              <a:gdLst/>
              <a:ahLst/>
              <a:cxnLst/>
              <a:rect l="l" t="t" r="r" b="b"/>
              <a:pathLst>
                <a:path w="13413" h="5327" extrusionOk="0">
                  <a:moveTo>
                    <a:pt x="6313" y="1"/>
                  </a:moveTo>
                  <a:cubicBezTo>
                    <a:pt x="6298" y="1"/>
                    <a:pt x="6282" y="4"/>
                    <a:pt x="6271" y="12"/>
                  </a:cubicBezTo>
                  <a:lnTo>
                    <a:pt x="439" y="3706"/>
                  </a:lnTo>
                  <a:cubicBezTo>
                    <a:pt x="426" y="3714"/>
                    <a:pt x="416" y="3724"/>
                    <a:pt x="410" y="3739"/>
                  </a:cubicBezTo>
                  <a:lnTo>
                    <a:pt x="16" y="4591"/>
                  </a:lnTo>
                  <a:cubicBezTo>
                    <a:pt x="0" y="4625"/>
                    <a:pt x="13" y="4669"/>
                    <a:pt x="46" y="4689"/>
                  </a:cubicBezTo>
                  <a:lnTo>
                    <a:pt x="1023" y="5315"/>
                  </a:lnTo>
                  <a:cubicBezTo>
                    <a:pt x="1037" y="5323"/>
                    <a:pt x="1050" y="5327"/>
                    <a:pt x="1065" y="5327"/>
                  </a:cubicBezTo>
                  <a:cubicBezTo>
                    <a:pt x="1090" y="5327"/>
                    <a:pt x="1118" y="5312"/>
                    <a:pt x="1129" y="5289"/>
                  </a:cubicBezTo>
                  <a:cubicBezTo>
                    <a:pt x="1152" y="5253"/>
                    <a:pt x="1142" y="5204"/>
                    <a:pt x="1105" y="5181"/>
                  </a:cubicBezTo>
                  <a:lnTo>
                    <a:pt x="185" y="4592"/>
                  </a:lnTo>
                  <a:lnTo>
                    <a:pt x="539" y="3822"/>
                  </a:lnTo>
                  <a:lnTo>
                    <a:pt x="6329" y="157"/>
                  </a:lnTo>
                  <a:cubicBezTo>
                    <a:pt x="6750" y="221"/>
                    <a:pt x="11859" y="1059"/>
                    <a:pt x="13249" y="5068"/>
                  </a:cubicBezTo>
                  <a:cubicBezTo>
                    <a:pt x="13260" y="5100"/>
                    <a:pt x="13292" y="5121"/>
                    <a:pt x="13324" y="5121"/>
                  </a:cubicBezTo>
                  <a:cubicBezTo>
                    <a:pt x="13333" y="5121"/>
                    <a:pt x="13342" y="5120"/>
                    <a:pt x="13350" y="5117"/>
                  </a:cubicBezTo>
                  <a:cubicBezTo>
                    <a:pt x="13391" y="5105"/>
                    <a:pt x="13412" y="5059"/>
                    <a:pt x="13399" y="5018"/>
                  </a:cubicBezTo>
                  <a:cubicBezTo>
                    <a:pt x="11924" y="766"/>
                    <a:pt x="6378" y="9"/>
                    <a:pt x="6322" y="1"/>
                  </a:cubicBezTo>
                  <a:cubicBezTo>
                    <a:pt x="6319" y="1"/>
                    <a:pt x="6316" y="1"/>
                    <a:pt x="63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7908325" y="2903438"/>
              <a:ext cx="132700" cy="158600"/>
            </a:xfrm>
            <a:custGeom>
              <a:avLst/>
              <a:gdLst/>
              <a:ahLst/>
              <a:cxnLst/>
              <a:rect l="l" t="t" r="r" b="b"/>
              <a:pathLst>
                <a:path w="5308" h="6344" extrusionOk="0">
                  <a:moveTo>
                    <a:pt x="2203" y="1"/>
                  </a:moveTo>
                  <a:lnTo>
                    <a:pt x="641" y="2"/>
                  </a:lnTo>
                  <a:cubicBezTo>
                    <a:pt x="615" y="2"/>
                    <a:pt x="589" y="19"/>
                    <a:pt x="574" y="43"/>
                  </a:cubicBezTo>
                  <a:lnTo>
                    <a:pt x="15" y="1089"/>
                  </a:lnTo>
                  <a:cubicBezTo>
                    <a:pt x="0" y="1117"/>
                    <a:pt x="5" y="1154"/>
                    <a:pt x="27" y="1179"/>
                  </a:cubicBezTo>
                  <a:lnTo>
                    <a:pt x="1237" y="2490"/>
                  </a:lnTo>
                  <a:cubicBezTo>
                    <a:pt x="1253" y="2505"/>
                    <a:pt x="1275" y="2514"/>
                    <a:pt x="1296" y="2514"/>
                  </a:cubicBezTo>
                  <a:cubicBezTo>
                    <a:pt x="1315" y="2514"/>
                    <a:pt x="1334" y="2507"/>
                    <a:pt x="1349" y="2493"/>
                  </a:cubicBezTo>
                  <a:cubicBezTo>
                    <a:pt x="1378" y="2465"/>
                    <a:pt x="1382" y="2413"/>
                    <a:pt x="1352" y="2383"/>
                  </a:cubicBezTo>
                  <a:lnTo>
                    <a:pt x="181" y="1113"/>
                  </a:lnTo>
                  <a:lnTo>
                    <a:pt x="693" y="156"/>
                  </a:lnTo>
                  <a:lnTo>
                    <a:pt x="2168" y="155"/>
                  </a:lnTo>
                  <a:cubicBezTo>
                    <a:pt x="2426" y="491"/>
                    <a:pt x="4754" y="3583"/>
                    <a:pt x="5151" y="6275"/>
                  </a:cubicBezTo>
                  <a:cubicBezTo>
                    <a:pt x="5155" y="6314"/>
                    <a:pt x="5188" y="6342"/>
                    <a:pt x="5228" y="6342"/>
                  </a:cubicBezTo>
                  <a:cubicBezTo>
                    <a:pt x="5233" y="6342"/>
                    <a:pt x="5236" y="6342"/>
                    <a:pt x="5236" y="6344"/>
                  </a:cubicBezTo>
                  <a:cubicBezTo>
                    <a:pt x="5278" y="6337"/>
                    <a:pt x="5308" y="6300"/>
                    <a:pt x="5301" y="6255"/>
                  </a:cubicBezTo>
                  <a:cubicBezTo>
                    <a:pt x="4880" y="3378"/>
                    <a:pt x="2289" y="64"/>
                    <a:pt x="2263" y="32"/>
                  </a:cubicBezTo>
                  <a:cubicBezTo>
                    <a:pt x="2249" y="10"/>
                    <a:pt x="2227" y="1"/>
                    <a:pt x="2203" y="1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8030650" y="3009813"/>
              <a:ext cx="126975" cy="20775"/>
            </a:xfrm>
            <a:custGeom>
              <a:avLst/>
              <a:gdLst/>
              <a:ahLst/>
              <a:cxnLst/>
              <a:rect l="l" t="t" r="r" b="b"/>
              <a:pathLst>
                <a:path w="5079" h="831" extrusionOk="0">
                  <a:moveTo>
                    <a:pt x="3361" y="0"/>
                  </a:moveTo>
                  <a:cubicBezTo>
                    <a:pt x="1850" y="0"/>
                    <a:pt x="162" y="641"/>
                    <a:pt x="63" y="680"/>
                  </a:cubicBezTo>
                  <a:cubicBezTo>
                    <a:pt x="22" y="694"/>
                    <a:pt x="0" y="740"/>
                    <a:pt x="17" y="781"/>
                  </a:cubicBezTo>
                  <a:cubicBezTo>
                    <a:pt x="30" y="811"/>
                    <a:pt x="61" y="830"/>
                    <a:pt x="90" y="830"/>
                  </a:cubicBezTo>
                  <a:cubicBezTo>
                    <a:pt x="102" y="830"/>
                    <a:pt x="112" y="830"/>
                    <a:pt x="118" y="825"/>
                  </a:cubicBezTo>
                  <a:cubicBezTo>
                    <a:pt x="143" y="817"/>
                    <a:pt x="1872" y="159"/>
                    <a:pt x="3377" y="159"/>
                  </a:cubicBezTo>
                  <a:cubicBezTo>
                    <a:pt x="3976" y="159"/>
                    <a:pt x="4540" y="264"/>
                    <a:pt x="4946" y="555"/>
                  </a:cubicBezTo>
                  <a:cubicBezTo>
                    <a:pt x="4959" y="565"/>
                    <a:pt x="4975" y="569"/>
                    <a:pt x="4990" y="569"/>
                  </a:cubicBezTo>
                  <a:cubicBezTo>
                    <a:pt x="5015" y="569"/>
                    <a:pt x="5039" y="558"/>
                    <a:pt x="5054" y="537"/>
                  </a:cubicBezTo>
                  <a:cubicBezTo>
                    <a:pt x="5078" y="503"/>
                    <a:pt x="5070" y="453"/>
                    <a:pt x="5036" y="429"/>
                  </a:cubicBezTo>
                  <a:cubicBezTo>
                    <a:pt x="4595" y="113"/>
                    <a:pt x="3994" y="0"/>
                    <a:pt x="3361" y="0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8037850" y="3023213"/>
              <a:ext cx="111125" cy="32400"/>
            </a:xfrm>
            <a:custGeom>
              <a:avLst/>
              <a:gdLst/>
              <a:ahLst/>
              <a:cxnLst/>
              <a:rect l="l" t="t" r="r" b="b"/>
              <a:pathLst>
                <a:path w="4445" h="1296" extrusionOk="0">
                  <a:moveTo>
                    <a:pt x="4169" y="1"/>
                  </a:moveTo>
                  <a:cubicBezTo>
                    <a:pt x="3091" y="1"/>
                    <a:pt x="193" y="1094"/>
                    <a:pt x="61" y="1143"/>
                  </a:cubicBezTo>
                  <a:cubicBezTo>
                    <a:pt x="20" y="1158"/>
                    <a:pt x="1" y="1204"/>
                    <a:pt x="15" y="1245"/>
                  </a:cubicBezTo>
                  <a:cubicBezTo>
                    <a:pt x="29" y="1277"/>
                    <a:pt x="60" y="1295"/>
                    <a:pt x="89" y="1295"/>
                  </a:cubicBezTo>
                  <a:cubicBezTo>
                    <a:pt x="97" y="1295"/>
                    <a:pt x="109" y="1294"/>
                    <a:pt x="117" y="1289"/>
                  </a:cubicBezTo>
                  <a:cubicBezTo>
                    <a:pt x="149" y="1278"/>
                    <a:pt x="3123" y="155"/>
                    <a:pt x="4158" y="155"/>
                  </a:cubicBezTo>
                  <a:cubicBezTo>
                    <a:pt x="4229" y="155"/>
                    <a:pt x="4290" y="160"/>
                    <a:pt x="4341" y="171"/>
                  </a:cubicBezTo>
                  <a:cubicBezTo>
                    <a:pt x="4348" y="173"/>
                    <a:pt x="4354" y="173"/>
                    <a:pt x="4360" y="173"/>
                  </a:cubicBezTo>
                  <a:cubicBezTo>
                    <a:pt x="4397" y="173"/>
                    <a:pt x="4428" y="149"/>
                    <a:pt x="4435" y="111"/>
                  </a:cubicBezTo>
                  <a:cubicBezTo>
                    <a:pt x="4445" y="70"/>
                    <a:pt x="4418" y="27"/>
                    <a:pt x="4374" y="19"/>
                  </a:cubicBezTo>
                  <a:cubicBezTo>
                    <a:pt x="4317" y="7"/>
                    <a:pt x="4248" y="1"/>
                    <a:pt x="4169" y="1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7877525" y="2903463"/>
              <a:ext cx="154325" cy="154075"/>
            </a:xfrm>
            <a:custGeom>
              <a:avLst/>
              <a:gdLst/>
              <a:ahLst/>
              <a:cxnLst/>
              <a:rect l="l" t="t" r="r" b="b"/>
              <a:pathLst>
                <a:path w="6173" h="6163" extrusionOk="0">
                  <a:moveTo>
                    <a:pt x="1880" y="1"/>
                  </a:moveTo>
                  <a:cubicBezTo>
                    <a:pt x="1864" y="1"/>
                    <a:pt x="1847" y="6"/>
                    <a:pt x="1832" y="16"/>
                  </a:cubicBezTo>
                  <a:lnTo>
                    <a:pt x="41" y="1317"/>
                  </a:lnTo>
                  <a:cubicBezTo>
                    <a:pt x="5" y="1342"/>
                    <a:pt x="0" y="1391"/>
                    <a:pt x="25" y="1425"/>
                  </a:cubicBezTo>
                  <a:cubicBezTo>
                    <a:pt x="39" y="1446"/>
                    <a:pt x="63" y="1456"/>
                    <a:pt x="87" y="1456"/>
                  </a:cubicBezTo>
                  <a:cubicBezTo>
                    <a:pt x="103" y="1456"/>
                    <a:pt x="119" y="1452"/>
                    <a:pt x="133" y="1442"/>
                  </a:cubicBezTo>
                  <a:lnTo>
                    <a:pt x="1881" y="173"/>
                  </a:lnTo>
                  <a:cubicBezTo>
                    <a:pt x="2279" y="444"/>
                    <a:pt x="5236" y="2572"/>
                    <a:pt x="6011" y="6102"/>
                  </a:cubicBezTo>
                  <a:cubicBezTo>
                    <a:pt x="6019" y="6138"/>
                    <a:pt x="6050" y="6163"/>
                    <a:pt x="6088" y="6163"/>
                  </a:cubicBezTo>
                  <a:lnTo>
                    <a:pt x="6104" y="6163"/>
                  </a:lnTo>
                  <a:cubicBezTo>
                    <a:pt x="6147" y="6154"/>
                    <a:pt x="6173" y="6113"/>
                    <a:pt x="6163" y="6071"/>
                  </a:cubicBezTo>
                  <a:cubicBezTo>
                    <a:pt x="5319" y="2238"/>
                    <a:pt x="1955" y="36"/>
                    <a:pt x="1921" y="14"/>
                  </a:cubicBezTo>
                  <a:cubicBezTo>
                    <a:pt x="1908" y="5"/>
                    <a:pt x="1894" y="1"/>
                    <a:pt x="1880" y="1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7686975" y="2946738"/>
              <a:ext cx="328125" cy="195975"/>
            </a:xfrm>
            <a:custGeom>
              <a:avLst/>
              <a:gdLst/>
              <a:ahLst/>
              <a:cxnLst/>
              <a:rect l="l" t="t" r="r" b="b"/>
              <a:pathLst>
                <a:path w="13125" h="7839" extrusionOk="0">
                  <a:moveTo>
                    <a:pt x="6473" y="0"/>
                  </a:moveTo>
                  <a:cubicBezTo>
                    <a:pt x="6460" y="0"/>
                    <a:pt x="6447" y="4"/>
                    <a:pt x="6436" y="12"/>
                  </a:cubicBezTo>
                  <a:lnTo>
                    <a:pt x="50" y="3856"/>
                  </a:lnTo>
                  <a:cubicBezTo>
                    <a:pt x="14" y="3879"/>
                    <a:pt x="1" y="3925"/>
                    <a:pt x="24" y="3963"/>
                  </a:cubicBezTo>
                  <a:cubicBezTo>
                    <a:pt x="39" y="3987"/>
                    <a:pt x="64" y="4001"/>
                    <a:pt x="90" y="4001"/>
                  </a:cubicBezTo>
                  <a:cubicBezTo>
                    <a:pt x="104" y="4001"/>
                    <a:pt x="118" y="3997"/>
                    <a:pt x="130" y="3989"/>
                  </a:cubicBezTo>
                  <a:lnTo>
                    <a:pt x="6485" y="163"/>
                  </a:lnTo>
                  <a:cubicBezTo>
                    <a:pt x="6922" y="296"/>
                    <a:pt x="11642" y="1790"/>
                    <a:pt x="12931" y="4374"/>
                  </a:cubicBezTo>
                  <a:lnTo>
                    <a:pt x="6087" y="7691"/>
                  </a:lnTo>
                  <a:cubicBezTo>
                    <a:pt x="6049" y="7709"/>
                    <a:pt x="6033" y="7756"/>
                    <a:pt x="6051" y="7796"/>
                  </a:cubicBezTo>
                  <a:cubicBezTo>
                    <a:pt x="6062" y="7822"/>
                    <a:pt x="6092" y="7838"/>
                    <a:pt x="6119" y="7838"/>
                  </a:cubicBezTo>
                  <a:cubicBezTo>
                    <a:pt x="6131" y="7838"/>
                    <a:pt x="6142" y="7837"/>
                    <a:pt x="6155" y="7832"/>
                  </a:cubicBezTo>
                  <a:lnTo>
                    <a:pt x="13071" y="4481"/>
                  </a:lnTo>
                  <a:cubicBezTo>
                    <a:pt x="13108" y="4461"/>
                    <a:pt x="13125" y="4415"/>
                    <a:pt x="13107" y="4377"/>
                  </a:cubicBezTo>
                  <a:cubicBezTo>
                    <a:pt x="12413" y="2906"/>
                    <a:pt x="10650" y="1797"/>
                    <a:pt x="9295" y="1121"/>
                  </a:cubicBezTo>
                  <a:cubicBezTo>
                    <a:pt x="7830" y="396"/>
                    <a:pt x="6509" y="7"/>
                    <a:pt x="6496" y="4"/>
                  </a:cubicBezTo>
                  <a:cubicBezTo>
                    <a:pt x="6489" y="1"/>
                    <a:pt x="6481" y="0"/>
                    <a:pt x="64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8010625" y="3055013"/>
              <a:ext cx="40125" cy="29350"/>
            </a:xfrm>
            <a:custGeom>
              <a:avLst/>
              <a:gdLst/>
              <a:ahLst/>
              <a:cxnLst/>
              <a:rect l="l" t="t" r="r" b="b"/>
              <a:pathLst>
                <a:path w="1605" h="1174" extrusionOk="0">
                  <a:moveTo>
                    <a:pt x="90" y="1"/>
                  </a:moveTo>
                  <a:cubicBezTo>
                    <a:pt x="81" y="1"/>
                    <a:pt x="71" y="2"/>
                    <a:pt x="62" y="5"/>
                  </a:cubicBezTo>
                  <a:cubicBezTo>
                    <a:pt x="21" y="19"/>
                    <a:pt x="0" y="64"/>
                    <a:pt x="15" y="105"/>
                  </a:cubicBezTo>
                  <a:cubicBezTo>
                    <a:pt x="28" y="138"/>
                    <a:pt x="298" y="874"/>
                    <a:pt x="839" y="1105"/>
                  </a:cubicBezTo>
                  <a:cubicBezTo>
                    <a:pt x="946" y="1151"/>
                    <a:pt x="1054" y="1174"/>
                    <a:pt x="1167" y="1174"/>
                  </a:cubicBezTo>
                  <a:cubicBezTo>
                    <a:pt x="1290" y="1174"/>
                    <a:pt x="1416" y="1146"/>
                    <a:pt x="1547" y="1090"/>
                  </a:cubicBezTo>
                  <a:cubicBezTo>
                    <a:pt x="1588" y="1074"/>
                    <a:pt x="1604" y="1026"/>
                    <a:pt x="1588" y="989"/>
                  </a:cubicBezTo>
                  <a:cubicBezTo>
                    <a:pt x="1576" y="958"/>
                    <a:pt x="1546" y="941"/>
                    <a:pt x="1517" y="941"/>
                  </a:cubicBezTo>
                  <a:cubicBezTo>
                    <a:pt x="1506" y="941"/>
                    <a:pt x="1496" y="943"/>
                    <a:pt x="1486" y="948"/>
                  </a:cubicBezTo>
                  <a:cubicBezTo>
                    <a:pt x="1379" y="994"/>
                    <a:pt x="1273" y="1017"/>
                    <a:pt x="1170" y="1017"/>
                  </a:cubicBezTo>
                  <a:cubicBezTo>
                    <a:pt x="1078" y="1017"/>
                    <a:pt x="988" y="999"/>
                    <a:pt x="901" y="961"/>
                  </a:cubicBezTo>
                  <a:cubicBezTo>
                    <a:pt x="423" y="756"/>
                    <a:pt x="164" y="58"/>
                    <a:pt x="162" y="51"/>
                  </a:cubicBezTo>
                  <a:cubicBezTo>
                    <a:pt x="151" y="20"/>
                    <a:pt x="122" y="1"/>
                    <a:pt x="90" y="1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7773450" y="3026163"/>
              <a:ext cx="170775" cy="68250"/>
            </a:xfrm>
            <a:custGeom>
              <a:avLst/>
              <a:gdLst/>
              <a:ahLst/>
              <a:cxnLst/>
              <a:rect l="l" t="t" r="r" b="b"/>
              <a:pathLst>
                <a:path w="6831" h="2730" extrusionOk="0">
                  <a:moveTo>
                    <a:pt x="2085" y="162"/>
                  </a:moveTo>
                  <a:lnTo>
                    <a:pt x="6551" y="1523"/>
                  </a:lnTo>
                  <a:lnTo>
                    <a:pt x="4689" y="2569"/>
                  </a:lnTo>
                  <a:lnTo>
                    <a:pt x="275" y="1187"/>
                  </a:lnTo>
                  <a:lnTo>
                    <a:pt x="2085" y="162"/>
                  </a:lnTo>
                  <a:close/>
                  <a:moveTo>
                    <a:pt x="2074" y="0"/>
                  </a:moveTo>
                  <a:cubicBezTo>
                    <a:pt x="2061" y="0"/>
                    <a:pt x="2049" y="3"/>
                    <a:pt x="2038" y="9"/>
                  </a:cubicBezTo>
                  <a:lnTo>
                    <a:pt x="44" y="1140"/>
                  </a:lnTo>
                  <a:cubicBezTo>
                    <a:pt x="17" y="1155"/>
                    <a:pt x="1" y="1186"/>
                    <a:pt x="4" y="1217"/>
                  </a:cubicBezTo>
                  <a:cubicBezTo>
                    <a:pt x="6" y="1246"/>
                    <a:pt x="27" y="1271"/>
                    <a:pt x="58" y="1282"/>
                  </a:cubicBezTo>
                  <a:lnTo>
                    <a:pt x="4674" y="2726"/>
                  </a:lnTo>
                  <a:cubicBezTo>
                    <a:pt x="4681" y="2728"/>
                    <a:pt x="4689" y="2729"/>
                    <a:pt x="4697" y="2729"/>
                  </a:cubicBezTo>
                  <a:cubicBezTo>
                    <a:pt x="4712" y="2729"/>
                    <a:pt x="4723" y="2726"/>
                    <a:pt x="4738" y="2719"/>
                  </a:cubicBezTo>
                  <a:lnTo>
                    <a:pt x="6788" y="1571"/>
                  </a:lnTo>
                  <a:cubicBezTo>
                    <a:pt x="6814" y="1556"/>
                    <a:pt x="6831" y="1525"/>
                    <a:pt x="6827" y="1495"/>
                  </a:cubicBezTo>
                  <a:cubicBezTo>
                    <a:pt x="6823" y="1464"/>
                    <a:pt x="6803" y="1438"/>
                    <a:pt x="6772" y="1430"/>
                  </a:cubicBezTo>
                  <a:lnTo>
                    <a:pt x="2100" y="4"/>
                  </a:lnTo>
                  <a:cubicBezTo>
                    <a:pt x="2091" y="2"/>
                    <a:pt x="2083" y="0"/>
                    <a:pt x="20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8078075" y="3163738"/>
              <a:ext cx="400275" cy="656475"/>
            </a:xfrm>
            <a:custGeom>
              <a:avLst/>
              <a:gdLst/>
              <a:ahLst/>
              <a:cxnLst/>
              <a:rect l="l" t="t" r="r" b="b"/>
              <a:pathLst>
                <a:path w="16011" h="26259" extrusionOk="0">
                  <a:moveTo>
                    <a:pt x="6146" y="1"/>
                  </a:moveTo>
                  <a:lnTo>
                    <a:pt x="4417" y="717"/>
                  </a:lnTo>
                  <a:lnTo>
                    <a:pt x="4417" y="2801"/>
                  </a:lnTo>
                  <a:lnTo>
                    <a:pt x="2787" y="1257"/>
                  </a:lnTo>
                  <a:cubicBezTo>
                    <a:pt x="1372" y="1515"/>
                    <a:pt x="1000" y="9056"/>
                    <a:pt x="1000" y="9056"/>
                  </a:cubicBezTo>
                  <a:cubicBezTo>
                    <a:pt x="234" y="10019"/>
                    <a:pt x="835" y="11856"/>
                    <a:pt x="835" y="11856"/>
                  </a:cubicBezTo>
                  <a:cubicBezTo>
                    <a:pt x="1" y="14399"/>
                    <a:pt x="1182" y="18689"/>
                    <a:pt x="1975" y="20528"/>
                  </a:cubicBezTo>
                  <a:cubicBezTo>
                    <a:pt x="3957" y="25127"/>
                    <a:pt x="6080" y="26138"/>
                    <a:pt x="7563" y="26138"/>
                  </a:cubicBezTo>
                  <a:cubicBezTo>
                    <a:pt x="8728" y="26138"/>
                    <a:pt x="9498" y="25515"/>
                    <a:pt x="9498" y="25514"/>
                  </a:cubicBezTo>
                  <a:lnTo>
                    <a:pt x="10942" y="26143"/>
                  </a:lnTo>
                  <a:cubicBezTo>
                    <a:pt x="11192" y="26223"/>
                    <a:pt x="11461" y="26258"/>
                    <a:pt x="11739" y="26258"/>
                  </a:cubicBezTo>
                  <a:cubicBezTo>
                    <a:pt x="13647" y="26258"/>
                    <a:pt x="16010" y="24621"/>
                    <a:pt x="16010" y="24621"/>
                  </a:cubicBezTo>
                  <a:cubicBezTo>
                    <a:pt x="16010" y="24621"/>
                    <a:pt x="13316" y="12600"/>
                    <a:pt x="11637" y="7504"/>
                  </a:cubicBezTo>
                  <a:cubicBezTo>
                    <a:pt x="9957" y="2408"/>
                    <a:pt x="6146" y="1"/>
                    <a:pt x="6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8171200" y="3133338"/>
              <a:ext cx="204375" cy="461550"/>
            </a:xfrm>
            <a:custGeom>
              <a:avLst/>
              <a:gdLst/>
              <a:ahLst/>
              <a:cxnLst/>
              <a:rect l="l" t="t" r="r" b="b"/>
              <a:pathLst>
                <a:path w="8175" h="18462" extrusionOk="0">
                  <a:moveTo>
                    <a:pt x="2138" y="1"/>
                  </a:moveTo>
                  <a:cubicBezTo>
                    <a:pt x="2118" y="1"/>
                    <a:pt x="2097" y="4"/>
                    <a:pt x="2077" y="12"/>
                  </a:cubicBezTo>
                  <a:lnTo>
                    <a:pt x="145" y="718"/>
                  </a:lnTo>
                  <a:cubicBezTo>
                    <a:pt x="50" y="751"/>
                    <a:pt x="0" y="856"/>
                    <a:pt x="37" y="949"/>
                  </a:cubicBezTo>
                  <a:cubicBezTo>
                    <a:pt x="62" y="1024"/>
                    <a:pt x="131" y="1070"/>
                    <a:pt x="206" y="1070"/>
                  </a:cubicBezTo>
                  <a:cubicBezTo>
                    <a:pt x="226" y="1070"/>
                    <a:pt x="247" y="1067"/>
                    <a:pt x="268" y="1059"/>
                  </a:cubicBezTo>
                  <a:lnTo>
                    <a:pt x="2065" y="400"/>
                  </a:lnTo>
                  <a:lnTo>
                    <a:pt x="6095" y="6270"/>
                  </a:lnTo>
                  <a:lnTo>
                    <a:pt x="7776" y="17472"/>
                  </a:lnTo>
                  <a:lnTo>
                    <a:pt x="6019" y="18065"/>
                  </a:lnTo>
                  <a:lnTo>
                    <a:pt x="4692" y="16249"/>
                  </a:lnTo>
                  <a:cubicBezTo>
                    <a:pt x="4657" y="16201"/>
                    <a:pt x="4602" y="16175"/>
                    <a:pt x="4546" y="16175"/>
                  </a:cubicBezTo>
                  <a:cubicBezTo>
                    <a:pt x="4509" y="16175"/>
                    <a:pt x="4472" y="16187"/>
                    <a:pt x="4440" y="16210"/>
                  </a:cubicBezTo>
                  <a:cubicBezTo>
                    <a:pt x="4361" y="16269"/>
                    <a:pt x="4341" y="16384"/>
                    <a:pt x="4402" y="16464"/>
                  </a:cubicBezTo>
                  <a:lnTo>
                    <a:pt x="5806" y="18388"/>
                  </a:lnTo>
                  <a:cubicBezTo>
                    <a:pt x="5841" y="18434"/>
                    <a:pt x="5895" y="18462"/>
                    <a:pt x="5952" y="18462"/>
                  </a:cubicBezTo>
                  <a:cubicBezTo>
                    <a:pt x="5970" y="18462"/>
                    <a:pt x="5988" y="18457"/>
                    <a:pt x="6014" y="18448"/>
                  </a:cubicBezTo>
                  <a:lnTo>
                    <a:pt x="8041" y="17765"/>
                  </a:lnTo>
                  <a:cubicBezTo>
                    <a:pt x="8123" y="17736"/>
                    <a:pt x="8174" y="17652"/>
                    <a:pt x="8161" y="17565"/>
                  </a:cubicBezTo>
                  <a:lnTo>
                    <a:pt x="6452" y="6173"/>
                  </a:lnTo>
                  <a:cubicBezTo>
                    <a:pt x="6447" y="6147"/>
                    <a:pt x="6437" y="6119"/>
                    <a:pt x="6421" y="6098"/>
                  </a:cubicBezTo>
                  <a:lnTo>
                    <a:pt x="2286" y="79"/>
                  </a:lnTo>
                  <a:cubicBezTo>
                    <a:pt x="2253" y="30"/>
                    <a:pt x="2196" y="1"/>
                    <a:pt x="2138" y="1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8167400" y="3151038"/>
              <a:ext cx="157700" cy="402975"/>
            </a:xfrm>
            <a:custGeom>
              <a:avLst/>
              <a:gdLst/>
              <a:ahLst/>
              <a:cxnLst/>
              <a:rect l="l" t="t" r="r" b="b"/>
              <a:pathLst>
                <a:path w="6308" h="16119" extrusionOk="0">
                  <a:moveTo>
                    <a:pt x="358" y="0"/>
                  </a:moveTo>
                  <a:cubicBezTo>
                    <a:pt x="342" y="0"/>
                    <a:pt x="326" y="2"/>
                    <a:pt x="310" y="7"/>
                  </a:cubicBezTo>
                  <a:cubicBezTo>
                    <a:pt x="236" y="27"/>
                    <a:pt x="182" y="92"/>
                    <a:pt x="175" y="168"/>
                  </a:cubicBezTo>
                  <a:lnTo>
                    <a:pt x="8" y="2355"/>
                  </a:lnTo>
                  <a:cubicBezTo>
                    <a:pt x="0" y="2457"/>
                    <a:pt x="74" y="2542"/>
                    <a:pt x="174" y="2550"/>
                  </a:cubicBezTo>
                  <a:cubicBezTo>
                    <a:pt x="179" y="2551"/>
                    <a:pt x="184" y="2551"/>
                    <a:pt x="189" y="2551"/>
                  </a:cubicBezTo>
                  <a:cubicBezTo>
                    <a:pt x="285" y="2551"/>
                    <a:pt x="361" y="2480"/>
                    <a:pt x="369" y="2385"/>
                  </a:cubicBezTo>
                  <a:lnTo>
                    <a:pt x="498" y="705"/>
                  </a:lnTo>
                  <a:lnTo>
                    <a:pt x="4383" y="6324"/>
                  </a:lnTo>
                  <a:lnTo>
                    <a:pt x="5930" y="15967"/>
                  </a:lnTo>
                  <a:cubicBezTo>
                    <a:pt x="5943" y="16054"/>
                    <a:pt x="6020" y="16118"/>
                    <a:pt x="6107" y="16118"/>
                  </a:cubicBezTo>
                  <a:cubicBezTo>
                    <a:pt x="6116" y="16118"/>
                    <a:pt x="6127" y="16118"/>
                    <a:pt x="6140" y="16117"/>
                  </a:cubicBezTo>
                  <a:cubicBezTo>
                    <a:pt x="6238" y="16102"/>
                    <a:pt x="6307" y="16008"/>
                    <a:pt x="6291" y="15910"/>
                  </a:cubicBezTo>
                  <a:lnTo>
                    <a:pt x="4736" y="6226"/>
                  </a:lnTo>
                  <a:cubicBezTo>
                    <a:pt x="4729" y="6198"/>
                    <a:pt x="4721" y="6173"/>
                    <a:pt x="4705" y="6152"/>
                  </a:cubicBezTo>
                  <a:lnTo>
                    <a:pt x="506" y="78"/>
                  </a:lnTo>
                  <a:cubicBezTo>
                    <a:pt x="472" y="29"/>
                    <a:pt x="416" y="0"/>
                    <a:pt x="358" y="0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8063125" y="3166813"/>
              <a:ext cx="414775" cy="631550"/>
            </a:xfrm>
            <a:custGeom>
              <a:avLst/>
              <a:gdLst/>
              <a:ahLst/>
              <a:cxnLst/>
              <a:rect l="l" t="t" r="r" b="b"/>
              <a:pathLst>
                <a:path w="16591" h="25262" extrusionOk="0">
                  <a:moveTo>
                    <a:pt x="7435" y="0"/>
                  </a:moveTo>
                  <a:cubicBezTo>
                    <a:pt x="7365" y="0"/>
                    <a:pt x="7299" y="40"/>
                    <a:pt x="7270" y="109"/>
                  </a:cubicBezTo>
                  <a:cubicBezTo>
                    <a:pt x="7230" y="199"/>
                    <a:pt x="7271" y="305"/>
                    <a:pt x="7365" y="346"/>
                  </a:cubicBezTo>
                  <a:cubicBezTo>
                    <a:pt x="8548" y="861"/>
                    <a:pt x="11355" y="5149"/>
                    <a:pt x="11904" y="6594"/>
                  </a:cubicBezTo>
                  <a:cubicBezTo>
                    <a:pt x="12428" y="7979"/>
                    <a:pt x="14101" y="15104"/>
                    <a:pt x="14119" y="15184"/>
                  </a:cubicBezTo>
                  <a:cubicBezTo>
                    <a:pt x="14554" y="16698"/>
                    <a:pt x="15969" y="21629"/>
                    <a:pt x="16197" y="22417"/>
                  </a:cubicBezTo>
                  <a:cubicBezTo>
                    <a:pt x="15815" y="22764"/>
                    <a:pt x="14100" y="24251"/>
                    <a:pt x="12056" y="24878"/>
                  </a:cubicBezTo>
                  <a:cubicBezTo>
                    <a:pt x="12004" y="24895"/>
                    <a:pt x="11941" y="24901"/>
                    <a:pt x="11871" y="24901"/>
                  </a:cubicBezTo>
                  <a:cubicBezTo>
                    <a:pt x="11594" y="24901"/>
                    <a:pt x="11202" y="24794"/>
                    <a:pt x="10922" y="24719"/>
                  </a:cubicBezTo>
                  <a:cubicBezTo>
                    <a:pt x="10667" y="24650"/>
                    <a:pt x="10517" y="24611"/>
                    <a:pt x="10411" y="24611"/>
                  </a:cubicBezTo>
                  <a:cubicBezTo>
                    <a:pt x="10378" y="24611"/>
                    <a:pt x="10350" y="24615"/>
                    <a:pt x="10324" y="24623"/>
                  </a:cubicBezTo>
                  <a:cubicBezTo>
                    <a:pt x="9853" y="24757"/>
                    <a:pt x="9410" y="24826"/>
                    <a:pt x="8979" y="24826"/>
                  </a:cubicBezTo>
                  <a:cubicBezTo>
                    <a:pt x="8155" y="24826"/>
                    <a:pt x="7378" y="24575"/>
                    <a:pt x="6537" y="24056"/>
                  </a:cubicBezTo>
                  <a:cubicBezTo>
                    <a:pt x="4990" y="23099"/>
                    <a:pt x="1662" y="18873"/>
                    <a:pt x="1081" y="15112"/>
                  </a:cubicBezTo>
                  <a:cubicBezTo>
                    <a:pt x="369" y="10519"/>
                    <a:pt x="451" y="9890"/>
                    <a:pt x="673" y="8208"/>
                  </a:cubicBezTo>
                  <a:cubicBezTo>
                    <a:pt x="1045" y="5367"/>
                    <a:pt x="1397" y="2686"/>
                    <a:pt x="2310" y="1559"/>
                  </a:cubicBezTo>
                  <a:cubicBezTo>
                    <a:pt x="2475" y="1354"/>
                    <a:pt x="2667" y="1253"/>
                    <a:pt x="2893" y="1253"/>
                  </a:cubicBezTo>
                  <a:cubicBezTo>
                    <a:pt x="2938" y="1253"/>
                    <a:pt x="2985" y="1257"/>
                    <a:pt x="3034" y="1265"/>
                  </a:cubicBezTo>
                  <a:cubicBezTo>
                    <a:pt x="3648" y="1370"/>
                    <a:pt x="4497" y="2118"/>
                    <a:pt x="5423" y="3374"/>
                  </a:cubicBezTo>
                  <a:cubicBezTo>
                    <a:pt x="6195" y="4423"/>
                    <a:pt x="6803" y="5526"/>
                    <a:pt x="6944" y="5922"/>
                  </a:cubicBezTo>
                  <a:cubicBezTo>
                    <a:pt x="8094" y="9123"/>
                    <a:pt x="8676" y="12703"/>
                    <a:pt x="8579" y="16005"/>
                  </a:cubicBezTo>
                  <a:cubicBezTo>
                    <a:pt x="8579" y="16016"/>
                    <a:pt x="8579" y="16025"/>
                    <a:pt x="8581" y="16034"/>
                  </a:cubicBezTo>
                  <a:cubicBezTo>
                    <a:pt x="8586" y="16074"/>
                    <a:pt x="8712" y="16978"/>
                    <a:pt x="9310" y="17413"/>
                  </a:cubicBezTo>
                  <a:cubicBezTo>
                    <a:pt x="9518" y="17564"/>
                    <a:pt x="9757" y="17640"/>
                    <a:pt x="10021" y="17640"/>
                  </a:cubicBezTo>
                  <a:cubicBezTo>
                    <a:pt x="10111" y="17640"/>
                    <a:pt x="10203" y="17632"/>
                    <a:pt x="10298" y="17614"/>
                  </a:cubicBezTo>
                  <a:cubicBezTo>
                    <a:pt x="11760" y="17340"/>
                    <a:pt x="12038" y="16480"/>
                    <a:pt x="12048" y="16444"/>
                  </a:cubicBezTo>
                  <a:cubicBezTo>
                    <a:pt x="12078" y="16347"/>
                    <a:pt x="12023" y="16249"/>
                    <a:pt x="11930" y="16218"/>
                  </a:cubicBezTo>
                  <a:cubicBezTo>
                    <a:pt x="11912" y="16212"/>
                    <a:pt x="11894" y="16210"/>
                    <a:pt x="11876" y="16210"/>
                  </a:cubicBezTo>
                  <a:cubicBezTo>
                    <a:pt x="11799" y="16210"/>
                    <a:pt x="11728" y="16259"/>
                    <a:pt x="11702" y="16336"/>
                  </a:cubicBezTo>
                  <a:cubicBezTo>
                    <a:pt x="11692" y="16364"/>
                    <a:pt x="11461" y="17028"/>
                    <a:pt x="10229" y="17257"/>
                  </a:cubicBezTo>
                  <a:cubicBezTo>
                    <a:pt x="10155" y="17270"/>
                    <a:pt x="10085" y="17277"/>
                    <a:pt x="10017" y="17277"/>
                  </a:cubicBezTo>
                  <a:cubicBezTo>
                    <a:pt x="9830" y="17277"/>
                    <a:pt x="9667" y="17225"/>
                    <a:pt x="9521" y="17119"/>
                  </a:cubicBezTo>
                  <a:cubicBezTo>
                    <a:pt x="9080" y="16803"/>
                    <a:pt x="8954" y="16103"/>
                    <a:pt x="8938" y="16000"/>
                  </a:cubicBezTo>
                  <a:cubicBezTo>
                    <a:pt x="9031" y="12657"/>
                    <a:pt x="8443" y="9036"/>
                    <a:pt x="7280" y="5800"/>
                  </a:cubicBezTo>
                  <a:cubicBezTo>
                    <a:pt x="7009" y="5047"/>
                    <a:pt x="4812" y="1198"/>
                    <a:pt x="3090" y="908"/>
                  </a:cubicBezTo>
                  <a:cubicBezTo>
                    <a:pt x="3021" y="897"/>
                    <a:pt x="2954" y="891"/>
                    <a:pt x="2888" y="891"/>
                  </a:cubicBezTo>
                  <a:cubicBezTo>
                    <a:pt x="2553" y="891"/>
                    <a:pt x="2257" y="1040"/>
                    <a:pt x="2023" y="1329"/>
                  </a:cubicBezTo>
                  <a:cubicBezTo>
                    <a:pt x="1048" y="2535"/>
                    <a:pt x="705" y="5141"/>
                    <a:pt x="310" y="8159"/>
                  </a:cubicBezTo>
                  <a:cubicBezTo>
                    <a:pt x="84" y="9876"/>
                    <a:pt x="1" y="10520"/>
                    <a:pt x="717" y="15166"/>
                  </a:cubicBezTo>
                  <a:cubicBezTo>
                    <a:pt x="1323" y="19089"/>
                    <a:pt x="4704" y="23349"/>
                    <a:pt x="6342" y="24360"/>
                  </a:cubicBezTo>
                  <a:cubicBezTo>
                    <a:pt x="7246" y="24919"/>
                    <a:pt x="8084" y="25188"/>
                    <a:pt x="8968" y="25188"/>
                  </a:cubicBezTo>
                  <a:cubicBezTo>
                    <a:pt x="9429" y="25188"/>
                    <a:pt x="9902" y="25115"/>
                    <a:pt x="10405" y="24972"/>
                  </a:cubicBezTo>
                  <a:cubicBezTo>
                    <a:pt x="10406" y="24972"/>
                    <a:pt x="10408" y="24971"/>
                    <a:pt x="10409" y="24971"/>
                  </a:cubicBezTo>
                  <a:cubicBezTo>
                    <a:pt x="10468" y="24971"/>
                    <a:pt x="10665" y="25025"/>
                    <a:pt x="10822" y="25067"/>
                  </a:cubicBezTo>
                  <a:cubicBezTo>
                    <a:pt x="11150" y="25155"/>
                    <a:pt x="11540" y="25262"/>
                    <a:pt x="11865" y="25262"/>
                  </a:cubicBezTo>
                  <a:cubicBezTo>
                    <a:pt x="11971" y="25262"/>
                    <a:pt x="12071" y="25250"/>
                    <a:pt x="12158" y="25226"/>
                  </a:cubicBezTo>
                  <a:cubicBezTo>
                    <a:pt x="14552" y="24490"/>
                    <a:pt x="16443" y="22681"/>
                    <a:pt x="16522" y="22605"/>
                  </a:cubicBezTo>
                  <a:cubicBezTo>
                    <a:pt x="16571" y="22558"/>
                    <a:pt x="16590" y="22489"/>
                    <a:pt x="16571" y="22425"/>
                  </a:cubicBezTo>
                  <a:cubicBezTo>
                    <a:pt x="16571" y="22425"/>
                    <a:pt x="14937" y="16731"/>
                    <a:pt x="14468" y="15094"/>
                  </a:cubicBezTo>
                  <a:cubicBezTo>
                    <a:pt x="14398" y="14801"/>
                    <a:pt x="12774" y="7874"/>
                    <a:pt x="12240" y="6466"/>
                  </a:cubicBezTo>
                  <a:cubicBezTo>
                    <a:pt x="11727" y="5113"/>
                    <a:pt x="8853" y="600"/>
                    <a:pt x="7507" y="15"/>
                  </a:cubicBezTo>
                  <a:cubicBezTo>
                    <a:pt x="7484" y="5"/>
                    <a:pt x="7459" y="0"/>
                    <a:pt x="74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8075450" y="3369113"/>
              <a:ext cx="159150" cy="364725"/>
            </a:xfrm>
            <a:custGeom>
              <a:avLst/>
              <a:gdLst/>
              <a:ahLst/>
              <a:cxnLst/>
              <a:rect l="l" t="t" r="r" b="b"/>
              <a:pathLst>
                <a:path w="6366" h="14589" extrusionOk="0">
                  <a:moveTo>
                    <a:pt x="204" y="1"/>
                  </a:moveTo>
                  <a:cubicBezTo>
                    <a:pt x="185" y="1"/>
                    <a:pt x="166" y="4"/>
                    <a:pt x="147" y="10"/>
                  </a:cubicBezTo>
                  <a:cubicBezTo>
                    <a:pt x="52" y="41"/>
                    <a:pt x="1" y="144"/>
                    <a:pt x="32" y="239"/>
                  </a:cubicBezTo>
                  <a:cubicBezTo>
                    <a:pt x="817" y="2612"/>
                    <a:pt x="5064" y="6243"/>
                    <a:pt x="5777" y="6840"/>
                  </a:cubicBezTo>
                  <a:cubicBezTo>
                    <a:pt x="4717" y="10255"/>
                    <a:pt x="5938" y="14291"/>
                    <a:pt x="5990" y="14463"/>
                  </a:cubicBezTo>
                  <a:cubicBezTo>
                    <a:pt x="6013" y="14540"/>
                    <a:pt x="6085" y="14589"/>
                    <a:pt x="6162" y="14589"/>
                  </a:cubicBezTo>
                  <a:cubicBezTo>
                    <a:pt x="6179" y="14589"/>
                    <a:pt x="6197" y="14587"/>
                    <a:pt x="6218" y="14579"/>
                  </a:cubicBezTo>
                  <a:cubicBezTo>
                    <a:pt x="6311" y="14549"/>
                    <a:pt x="6365" y="14450"/>
                    <a:pt x="6336" y="14353"/>
                  </a:cubicBezTo>
                  <a:cubicBezTo>
                    <a:pt x="6325" y="14310"/>
                    <a:pt x="5071" y="10158"/>
                    <a:pt x="6161" y="6835"/>
                  </a:cubicBezTo>
                  <a:cubicBezTo>
                    <a:pt x="6184" y="6763"/>
                    <a:pt x="6161" y="6684"/>
                    <a:pt x="6103" y="6638"/>
                  </a:cubicBezTo>
                  <a:cubicBezTo>
                    <a:pt x="6054" y="6597"/>
                    <a:pt x="1182" y="2563"/>
                    <a:pt x="376" y="125"/>
                  </a:cubicBezTo>
                  <a:cubicBezTo>
                    <a:pt x="350" y="48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8285625" y="3636163"/>
              <a:ext cx="121200" cy="115700"/>
            </a:xfrm>
            <a:custGeom>
              <a:avLst/>
              <a:gdLst/>
              <a:ahLst/>
              <a:cxnLst/>
              <a:rect l="l" t="t" r="r" b="b"/>
              <a:pathLst>
                <a:path w="4848" h="4628" extrusionOk="0">
                  <a:moveTo>
                    <a:pt x="4120" y="0"/>
                  </a:moveTo>
                  <a:cubicBezTo>
                    <a:pt x="3080" y="815"/>
                    <a:pt x="2097" y="1028"/>
                    <a:pt x="1353" y="1028"/>
                  </a:cubicBezTo>
                  <a:cubicBezTo>
                    <a:pt x="532" y="1028"/>
                    <a:pt x="0" y="769"/>
                    <a:pt x="0" y="769"/>
                  </a:cubicBezTo>
                  <a:lnTo>
                    <a:pt x="0" y="769"/>
                  </a:lnTo>
                  <a:lnTo>
                    <a:pt x="4847" y="4628"/>
                  </a:lnTo>
                  <a:lnTo>
                    <a:pt x="4120" y="0"/>
                  </a:lnTo>
                  <a:close/>
                </a:path>
              </a:pathLst>
            </a:custGeom>
            <a:solidFill>
              <a:srgbClr val="7895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8076275" y="3417063"/>
              <a:ext cx="115175" cy="124775"/>
            </a:xfrm>
            <a:custGeom>
              <a:avLst/>
              <a:gdLst/>
              <a:ahLst/>
              <a:cxnLst/>
              <a:rect l="l" t="t" r="r" b="b"/>
              <a:pathLst>
                <a:path w="4607" h="4991" extrusionOk="0">
                  <a:moveTo>
                    <a:pt x="206" y="0"/>
                  </a:moveTo>
                  <a:cubicBezTo>
                    <a:pt x="183" y="0"/>
                    <a:pt x="159" y="5"/>
                    <a:pt x="137" y="14"/>
                  </a:cubicBezTo>
                  <a:cubicBezTo>
                    <a:pt x="43" y="53"/>
                    <a:pt x="1" y="160"/>
                    <a:pt x="40" y="252"/>
                  </a:cubicBezTo>
                  <a:cubicBezTo>
                    <a:pt x="1557" y="3802"/>
                    <a:pt x="4219" y="4928"/>
                    <a:pt x="4332" y="4976"/>
                  </a:cubicBezTo>
                  <a:cubicBezTo>
                    <a:pt x="4351" y="4986"/>
                    <a:pt x="4376" y="4991"/>
                    <a:pt x="4399" y="4991"/>
                  </a:cubicBezTo>
                  <a:cubicBezTo>
                    <a:pt x="4468" y="4991"/>
                    <a:pt x="4537" y="4946"/>
                    <a:pt x="4569" y="4877"/>
                  </a:cubicBezTo>
                  <a:cubicBezTo>
                    <a:pt x="4607" y="4786"/>
                    <a:pt x="4563" y="4681"/>
                    <a:pt x="4471" y="4641"/>
                  </a:cubicBezTo>
                  <a:cubicBezTo>
                    <a:pt x="4464" y="4637"/>
                    <a:pt x="3804" y="4361"/>
                    <a:pt x="2973" y="3666"/>
                  </a:cubicBezTo>
                  <a:cubicBezTo>
                    <a:pt x="2206" y="3026"/>
                    <a:pt x="1133" y="1890"/>
                    <a:pt x="374" y="111"/>
                  </a:cubicBezTo>
                  <a:cubicBezTo>
                    <a:pt x="345" y="41"/>
                    <a:pt x="277" y="0"/>
                    <a:pt x="2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8097700" y="3168138"/>
              <a:ext cx="34600" cy="31225"/>
            </a:xfrm>
            <a:custGeom>
              <a:avLst/>
              <a:gdLst/>
              <a:ahLst/>
              <a:cxnLst/>
              <a:rect l="l" t="t" r="r" b="b"/>
              <a:pathLst>
                <a:path w="1384" h="1249" extrusionOk="0">
                  <a:moveTo>
                    <a:pt x="425" y="0"/>
                  </a:moveTo>
                  <a:cubicBezTo>
                    <a:pt x="409" y="0"/>
                    <a:pt x="396" y="2"/>
                    <a:pt x="386" y="3"/>
                  </a:cubicBezTo>
                  <a:cubicBezTo>
                    <a:pt x="337" y="8"/>
                    <a:pt x="214" y="39"/>
                    <a:pt x="161" y="203"/>
                  </a:cubicBezTo>
                  <a:cubicBezTo>
                    <a:pt x="1" y="708"/>
                    <a:pt x="853" y="1119"/>
                    <a:pt x="1118" y="1234"/>
                  </a:cubicBezTo>
                  <a:cubicBezTo>
                    <a:pt x="1141" y="1244"/>
                    <a:pt x="1166" y="1248"/>
                    <a:pt x="1190" y="1248"/>
                  </a:cubicBezTo>
                  <a:cubicBezTo>
                    <a:pt x="1241" y="1248"/>
                    <a:pt x="1292" y="1227"/>
                    <a:pt x="1325" y="1186"/>
                  </a:cubicBezTo>
                  <a:cubicBezTo>
                    <a:pt x="1379" y="1127"/>
                    <a:pt x="1384" y="1040"/>
                    <a:pt x="1343" y="973"/>
                  </a:cubicBezTo>
                  <a:cubicBezTo>
                    <a:pt x="801" y="86"/>
                    <a:pt x="537" y="0"/>
                    <a:pt x="425" y="0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8276150" y="3292613"/>
              <a:ext cx="42225" cy="19325"/>
            </a:xfrm>
            <a:custGeom>
              <a:avLst/>
              <a:gdLst/>
              <a:ahLst/>
              <a:cxnLst/>
              <a:rect l="l" t="t" r="r" b="b"/>
              <a:pathLst>
                <a:path w="1689" h="773" extrusionOk="0">
                  <a:moveTo>
                    <a:pt x="1485" y="0"/>
                  </a:moveTo>
                  <a:cubicBezTo>
                    <a:pt x="1467" y="0"/>
                    <a:pt x="1448" y="3"/>
                    <a:pt x="1430" y="9"/>
                  </a:cubicBezTo>
                  <a:lnTo>
                    <a:pt x="148" y="420"/>
                  </a:lnTo>
                  <a:cubicBezTo>
                    <a:pt x="53" y="451"/>
                    <a:pt x="1" y="551"/>
                    <a:pt x="32" y="648"/>
                  </a:cubicBezTo>
                  <a:cubicBezTo>
                    <a:pt x="55" y="723"/>
                    <a:pt x="127" y="772"/>
                    <a:pt x="204" y="772"/>
                  </a:cubicBezTo>
                  <a:cubicBezTo>
                    <a:pt x="222" y="772"/>
                    <a:pt x="240" y="769"/>
                    <a:pt x="258" y="764"/>
                  </a:cubicBezTo>
                  <a:lnTo>
                    <a:pt x="1541" y="353"/>
                  </a:lnTo>
                  <a:cubicBezTo>
                    <a:pt x="1634" y="322"/>
                    <a:pt x="1689" y="222"/>
                    <a:pt x="1657" y="125"/>
                  </a:cubicBezTo>
                  <a:cubicBezTo>
                    <a:pt x="1632" y="50"/>
                    <a:pt x="1562" y="0"/>
                    <a:pt x="1485" y="0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8197950" y="3144888"/>
              <a:ext cx="84875" cy="115425"/>
            </a:xfrm>
            <a:custGeom>
              <a:avLst/>
              <a:gdLst/>
              <a:ahLst/>
              <a:cxnLst/>
              <a:rect l="l" t="t" r="r" b="b"/>
              <a:pathLst>
                <a:path w="3395" h="4617" extrusionOk="0">
                  <a:moveTo>
                    <a:pt x="207" y="1"/>
                  </a:moveTo>
                  <a:cubicBezTo>
                    <a:pt x="172" y="1"/>
                    <a:pt x="135" y="11"/>
                    <a:pt x="104" y="34"/>
                  </a:cubicBezTo>
                  <a:cubicBezTo>
                    <a:pt x="22" y="91"/>
                    <a:pt x="1" y="204"/>
                    <a:pt x="58" y="286"/>
                  </a:cubicBezTo>
                  <a:lnTo>
                    <a:pt x="3040" y="4540"/>
                  </a:lnTo>
                  <a:cubicBezTo>
                    <a:pt x="3075" y="4591"/>
                    <a:pt x="3130" y="4617"/>
                    <a:pt x="3188" y="4617"/>
                  </a:cubicBezTo>
                  <a:cubicBezTo>
                    <a:pt x="3225" y="4617"/>
                    <a:pt x="3260" y="4607"/>
                    <a:pt x="3293" y="4584"/>
                  </a:cubicBezTo>
                  <a:cubicBezTo>
                    <a:pt x="3375" y="4527"/>
                    <a:pt x="3394" y="4415"/>
                    <a:pt x="3337" y="4333"/>
                  </a:cubicBezTo>
                  <a:lnTo>
                    <a:pt x="354" y="78"/>
                  </a:lnTo>
                  <a:cubicBezTo>
                    <a:pt x="319" y="27"/>
                    <a:pt x="264" y="1"/>
                    <a:pt x="207" y="1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8319950" y="3412738"/>
              <a:ext cx="35325" cy="171425"/>
            </a:xfrm>
            <a:custGeom>
              <a:avLst/>
              <a:gdLst/>
              <a:ahLst/>
              <a:cxnLst/>
              <a:rect l="l" t="t" r="r" b="b"/>
              <a:pathLst>
                <a:path w="1413" h="6857" extrusionOk="0">
                  <a:moveTo>
                    <a:pt x="198" y="1"/>
                  </a:moveTo>
                  <a:cubicBezTo>
                    <a:pt x="188" y="1"/>
                    <a:pt x="178" y="2"/>
                    <a:pt x="168" y="3"/>
                  </a:cubicBezTo>
                  <a:cubicBezTo>
                    <a:pt x="68" y="20"/>
                    <a:pt x="0" y="112"/>
                    <a:pt x="17" y="210"/>
                  </a:cubicBezTo>
                  <a:lnTo>
                    <a:pt x="1038" y="6704"/>
                  </a:lnTo>
                  <a:cubicBezTo>
                    <a:pt x="1052" y="6792"/>
                    <a:pt x="1128" y="6856"/>
                    <a:pt x="1216" y="6856"/>
                  </a:cubicBezTo>
                  <a:cubicBezTo>
                    <a:pt x="1224" y="6856"/>
                    <a:pt x="1234" y="6855"/>
                    <a:pt x="1246" y="6855"/>
                  </a:cubicBezTo>
                  <a:cubicBezTo>
                    <a:pt x="1346" y="6838"/>
                    <a:pt x="1413" y="6746"/>
                    <a:pt x="1397" y="6648"/>
                  </a:cubicBezTo>
                  <a:lnTo>
                    <a:pt x="374" y="154"/>
                  </a:lnTo>
                  <a:cubicBezTo>
                    <a:pt x="359" y="64"/>
                    <a:pt x="285" y="1"/>
                    <a:pt x="198" y="1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8309225" y="3336538"/>
              <a:ext cx="19225" cy="61350"/>
            </a:xfrm>
            <a:custGeom>
              <a:avLst/>
              <a:gdLst/>
              <a:ahLst/>
              <a:cxnLst/>
              <a:rect l="l" t="t" r="r" b="b"/>
              <a:pathLst>
                <a:path w="769" h="2454" extrusionOk="0">
                  <a:moveTo>
                    <a:pt x="198" y="1"/>
                  </a:moveTo>
                  <a:cubicBezTo>
                    <a:pt x="187" y="1"/>
                    <a:pt x="175" y="2"/>
                    <a:pt x="164" y="4"/>
                  </a:cubicBezTo>
                  <a:cubicBezTo>
                    <a:pt x="66" y="22"/>
                    <a:pt x="0" y="117"/>
                    <a:pt x="20" y="215"/>
                  </a:cubicBezTo>
                  <a:lnTo>
                    <a:pt x="393" y="2304"/>
                  </a:lnTo>
                  <a:cubicBezTo>
                    <a:pt x="410" y="2391"/>
                    <a:pt x="487" y="2453"/>
                    <a:pt x="572" y="2453"/>
                  </a:cubicBezTo>
                  <a:cubicBezTo>
                    <a:pt x="582" y="2453"/>
                    <a:pt x="593" y="2453"/>
                    <a:pt x="605" y="2448"/>
                  </a:cubicBezTo>
                  <a:cubicBezTo>
                    <a:pt x="703" y="2430"/>
                    <a:pt x="769" y="2337"/>
                    <a:pt x="751" y="2239"/>
                  </a:cubicBezTo>
                  <a:lnTo>
                    <a:pt x="375" y="149"/>
                  </a:lnTo>
                  <a:cubicBezTo>
                    <a:pt x="359" y="62"/>
                    <a:pt x="285" y="1"/>
                    <a:pt x="198" y="1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8287625" y="3682663"/>
              <a:ext cx="31575" cy="99925"/>
            </a:xfrm>
            <a:custGeom>
              <a:avLst/>
              <a:gdLst/>
              <a:ahLst/>
              <a:cxnLst/>
              <a:rect l="l" t="t" r="r" b="b"/>
              <a:pathLst>
                <a:path w="1263" h="3997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3122"/>
                    <a:pt x="1262" y="3997"/>
                    <a:pt x="1262" y="399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895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8081925" y="3217263"/>
              <a:ext cx="164850" cy="254400"/>
            </a:xfrm>
            <a:custGeom>
              <a:avLst/>
              <a:gdLst/>
              <a:ahLst/>
              <a:cxnLst/>
              <a:rect l="l" t="t" r="r" b="b"/>
              <a:pathLst>
                <a:path w="6594" h="10176" extrusionOk="0">
                  <a:moveTo>
                    <a:pt x="1906" y="1"/>
                  </a:moveTo>
                  <a:cubicBezTo>
                    <a:pt x="1812" y="1"/>
                    <a:pt x="1718" y="17"/>
                    <a:pt x="1625" y="50"/>
                  </a:cubicBezTo>
                  <a:cubicBezTo>
                    <a:pt x="522" y="450"/>
                    <a:pt x="63" y="3197"/>
                    <a:pt x="14" y="3508"/>
                  </a:cubicBezTo>
                  <a:cubicBezTo>
                    <a:pt x="1" y="3606"/>
                    <a:pt x="68" y="3698"/>
                    <a:pt x="166" y="3714"/>
                  </a:cubicBezTo>
                  <a:cubicBezTo>
                    <a:pt x="177" y="3716"/>
                    <a:pt x="187" y="3717"/>
                    <a:pt x="198" y="3717"/>
                  </a:cubicBezTo>
                  <a:cubicBezTo>
                    <a:pt x="285" y="3717"/>
                    <a:pt x="360" y="3652"/>
                    <a:pt x="373" y="3564"/>
                  </a:cubicBezTo>
                  <a:cubicBezTo>
                    <a:pt x="496" y="2775"/>
                    <a:pt x="984" y="668"/>
                    <a:pt x="1749" y="391"/>
                  </a:cubicBezTo>
                  <a:cubicBezTo>
                    <a:pt x="1801" y="373"/>
                    <a:pt x="1854" y="363"/>
                    <a:pt x="1907" y="363"/>
                  </a:cubicBezTo>
                  <a:cubicBezTo>
                    <a:pt x="2062" y="363"/>
                    <a:pt x="2226" y="441"/>
                    <a:pt x="2405" y="599"/>
                  </a:cubicBezTo>
                  <a:cubicBezTo>
                    <a:pt x="2882" y="1020"/>
                    <a:pt x="4401" y="3136"/>
                    <a:pt x="4658" y="3806"/>
                  </a:cubicBezTo>
                  <a:cubicBezTo>
                    <a:pt x="5787" y="6734"/>
                    <a:pt x="6220" y="9985"/>
                    <a:pt x="6223" y="10018"/>
                  </a:cubicBezTo>
                  <a:cubicBezTo>
                    <a:pt x="6236" y="10110"/>
                    <a:pt x="6313" y="10176"/>
                    <a:pt x="6403" y="10176"/>
                  </a:cubicBezTo>
                  <a:lnTo>
                    <a:pt x="6426" y="10176"/>
                  </a:lnTo>
                  <a:cubicBezTo>
                    <a:pt x="6524" y="10162"/>
                    <a:pt x="6593" y="10071"/>
                    <a:pt x="6582" y="9972"/>
                  </a:cubicBezTo>
                  <a:cubicBezTo>
                    <a:pt x="6577" y="9938"/>
                    <a:pt x="6141" y="6646"/>
                    <a:pt x="4994" y="3677"/>
                  </a:cubicBezTo>
                  <a:cubicBezTo>
                    <a:pt x="4717" y="2956"/>
                    <a:pt x="3155" y="778"/>
                    <a:pt x="2642" y="327"/>
                  </a:cubicBezTo>
                  <a:cubicBezTo>
                    <a:pt x="2395" y="109"/>
                    <a:pt x="2148" y="1"/>
                    <a:pt x="1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8232350" y="3474263"/>
              <a:ext cx="128675" cy="217800"/>
            </a:xfrm>
            <a:custGeom>
              <a:avLst/>
              <a:gdLst/>
              <a:ahLst/>
              <a:cxnLst/>
              <a:rect l="l" t="t" r="r" b="b"/>
              <a:pathLst>
                <a:path w="5147" h="8712" extrusionOk="0">
                  <a:moveTo>
                    <a:pt x="1" y="0"/>
                  </a:moveTo>
                  <a:cubicBezTo>
                    <a:pt x="1" y="0"/>
                    <a:pt x="203" y="6742"/>
                    <a:pt x="2701" y="8505"/>
                  </a:cubicBezTo>
                  <a:cubicBezTo>
                    <a:pt x="2902" y="8646"/>
                    <a:pt x="3084" y="8711"/>
                    <a:pt x="3249" y="8711"/>
                  </a:cubicBezTo>
                  <a:cubicBezTo>
                    <a:pt x="5147" y="8711"/>
                    <a:pt x="4851" y="148"/>
                    <a:pt x="4851" y="14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8278850" y="3474013"/>
              <a:ext cx="87950" cy="181425"/>
            </a:xfrm>
            <a:custGeom>
              <a:avLst/>
              <a:gdLst/>
              <a:ahLst/>
              <a:cxnLst/>
              <a:rect l="l" t="t" r="r" b="b"/>
              <a:pathLst>
                <a:path w="3518" h="7257" extrusionOk="0">
                  <a:moveTo>
                    <a:pt x="2859" y="1"/>
                  </a:moveTo>
                  <a:cubicBezTo>
                    <a:pt x="1" y="3627"/>
                    <a:pt x="779" y="5334"/>
                    <a:pt x="1494" y="7256"/>
                  </a:cubicBezTo>
                  <a:cubicBezTo>
                    <a:pt x="1494" y="7256"/>
                    <a:pt x="3517" y="3791"/>
                    <a:pt x="3354" y="2363"/>
                  </a:cubicBezTo>
                  <a:cubicBezTo>
                    <a:pt x="3188" y="935"/>
                    <a:pt x="2859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8222363" y="3207825"/>
              <a:ext cx="135125" cy="292500"/>
            </a:xfrm>
            <a:custGeom>
              <a:avLst/>
              <a:gdLst/>
              <a:ahLst/>
              <a:cxnLst/>
              <a:rect l="l" t="t" r="r" b="b"/>
              <a:pathLst>
                <a:path w="5405" h="11700" extrusionOk="0">
                  <a:moveTo>
                    <a:pt x="5405" y="0"/>
                  </a:moveTo>
                  <a:cubicBezTo>
                    <a:pt x="3494" y="1763"/>
                    <a:pt x="1243" y="4800"/>
                    <a:pt x="389" y="9308"/>
                  </a:cubicBezTo>
                  <a:cubicBezTo>
                    <a:pt x="389" y="9308"/>
                    <a:pt x="0" y="11700"/>
                    <a:pt x="762" y="11700"/>
                  </a:cubicBezTo>
                  <a:cubicBezTo>
                    <a:pt x="797" y="11700"/>
                    <a:pt x="835" y="11695"/>
                    <a:pt x="876" y="11684"/>
                  </a:cubicBezTo>
                  <a:cubicBezTo>
                    <a:pt x="3609" y="10955"/>
                    <a:pt x="5257" y="10876"/>
                    <a:pt x="5257" y="10876"/>
                  </a:cubicBezTo>
                  <a:lnTo>
                    <a:pt x="54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8323425" y="3131363"/>
              <a:ext cx="107000" cy="552000"/>
            </a:xfrm>
            <a:custGeom>
              <a:avLst/>
              <a:gdLst/>
              <a:ahLst/>
              <a:cxnLst/>
              <a:rect l="l" t="t" r="r" b="b"/>
              <a:pathLst>
                <a:path w="4280" h="22080" extrusionOk="0">
                  <a:moveTo>
                    <a:pt x="4094" y="1"/>
                  </a:moveTo>
                  <a:cubicBezTo>
                    <a:pt x="4094" y="3"/>
                    <a:pt x="2493" y="438"/>
                    <a:pt x="1356" y="2983"/>
                  </a:cubicBezTo>
                  <a:cubicBezTo>
                    <a:pt x="664" y="4532"/>
                    <a:pt x="1" y="11235"/>
                    <a:pt x="1571" y="16068"/>
                  </a:cubicBezTo>
                  <a:cubicBezTo>
                    <a:pt x="3142" y="20900"/>
                    <a:pt x="4266" y="22080"/>
                    <a:pt x="4266" y="22080"/>
                  </a:cubicBezTo>
                  <a:lnTo>
                    <a:pt x="4279" y="1761"/>
                  </a:lnTo>
                  <a:lnTo>
                    <a:pt x="40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8279175" y="3222338"/>
              <a:ext cx="124925" cy="278050"/>
            </a:xfrm>
            <a:custGeom>
              <a:avLst/>
              <a:gdLst/>
              <a:ahLst/>
              <a:cxnLst/>
              <a:rect l="l" t="t" r="r" b="b"/>
              <a:pathLst>
                <a:path w="4997" h="11122" extrusionOk="0">
                  <a:moveTo>
                    <a:pt x="1611" y="0"/>
                  </a:moveTo>
                  <a:cubicBezTo>
                    <a:pt x="310" y="0"/>
                    <a:pt x="1" y="3097"/>
                    <a:pt x="1" y="3097"/>
                  </a:cubicBezTo>
                  <a:cubicBezTo>
                    <a:pt x="1708" y="3583"/>
                    <a:pt x="3578" y="8627"/>
                    <a:pt x="4068" y="10661"/>
                  </a:cubicBezTo>
                  <a:cubicBezTo>
                    <a:pt x="4145" y="10981"/>
                    <a:pt x="4222" y="11122"/>
                    <a:pt x="4296" y="11122"/>
                  </a:cubicBezTo>
                  <a:cubicBezTo>
                    <a:pt x="4691" y="11122"/>
                    <a:pt x="4996" y="7102"/>
                    <a:pt x="4720" y="5048"/>
                  </a:cubicBezTo>
                  <a:cubicBezTo>
                    <a:pt x="4312" y="2040"/>
                    <a:pt x="3093" y="167"/>
                    <a:pt x="1710" y="6"/>
                  </a:cubicBezTo>
                  <a:cubicBezTo>
                    <a:pt x="1676" y="2"/>
                    <a:pt x="1643" y="0"/>
                    <a:pt x="16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8272475" y="3205663"/>
              <a:ext cx="153850" cy="238950"/>
            </a:xfrm>
            <a:custGeom>
              <a:avLst/>
              <a:gdLst/>
              <a:ahLst/>
              <a:cxnLst/>
              <a:rect l="l" t="t" r="r" b="b"/>
              <a:pathLst>
                <a:path w="6154" h="9558" extrusionOk="0">
                  <a:moveTo>
                    <a:pt x="2284" y="396"/>
                  </a:moveTo>
                  <a:cubicBezTo>
                    <a:pt x="4842" y="1332"/>
                    <a:pt x="5373" y="5016"/>
                    <a:pt x="5575" y="6417"/>
                  </a:cubicBezTo>
                  <a:cubicBezTo>
                    <a:pt x="5591" y="6540"/>
                    <a:pt x="5608" y="6641"/>
                    <a:pt x="5621" y="6722"/>
                  </a:cubicBezTo>
                  <a:cubicBezTo>
                    <a:pt x="5726" y="7344"/>
                    <a:pt x="4883" y="8426"/>
                    <a:pt x="4354" y="9007"/>
                  </a:cubicBezTo>
                  <a:cubicBezTo>
                    <a:pt x="3330" y="4740"/>
                    <a:pt x="1134" y="3135"/>
                    <a:pt x="461" y="2731"/>
                  </a:cubicBezTo>
                  <a:lnTo>
                    <a:pt x="2284" y="396"/>
                  </a:lnTo>
                  <a:close/>
                  <a:moveTo>
                    <a:pt x="2225" y="0"/>
                  </a:moveTo>
                  <a:cubicBezTo>
                    <a:pt x="2169" y="0"/>
                    <a:pt x="2115" y="25"/>
                    <a:pt x="2080" y="70"/>
                  </a:cubicBezTo>
                  <a:lnTo>
                    <a:pt x="44" y="2674"/>
                  </a:lnTo>
                  <a:cubicBezTo>
                    <a:pt x="12" y="2717"/>
                    <a:pt x="0" y="2774"/>
                    <a:pt x="12" y="2826"/>
                  </a:cubicBezTo>
                  <a:cubicBezTo>
                    <a:pt x="25" y="2882"/>
                    <a:pt x="61" y="2926"/>
                    <a:pt x="110" y="2949"/>
                  </a:cubicBezTo>
                  <a:cubicBezTo>
                    <a:pt x="140" y="2964"/>
                    <a:pt x="2974" y="4370"/>
                    <a:pt x="4079" y="9415"/>
                  </a:cubicBezTo>
                  <a:cubicBezTo>
                    <a:pt x="4090" y="9481"/>
                    <a:pt x="4139" y="9532"/>
                    <a:pt x="4203" y="9550"/>
                  </a:cubicBezTo>
                  <a:cubicBezTo>
                    <a:pt x="4220" y="9556"/>
                    <a:pt x="4238" y="9558"/>
                    <a:pt x="4254" y="9558"/>
                  </a:cubicBezTo>
                  <a:cubicBezTo>
                    <a:pt x="4302" y="9558"/>
                    <a:pt x="4349" y="9540"/>
                    <a:pt x="4385" y="9501"/>
                  </a:cubicBezTo>
                  <a:cubicBezTo>
                    <a:pt x="4565" y="9320"/>
                    <a:pt x="6153" y="7698"/>
                    <a:pt x="5981" y="6659"/>
                  </a:cubicBezTo>
                  <a:cubicBezTo>
                    <a:pt x="5967" y="6582"/>
                    <a:pt x="5952" y="6481"/>
                    <a:pt x="5935" y="6363"/>
                  </a:cubicBezTo>
                  <a:cubicBezTo>
                    <a:pt x="5742" y="5021"/>
                    <a:pt x="5154" y="940"/>
                    <a:pt x="2278" y="8"/>
                  </a:cubicBezTo>
                  <a:cubicBezTo>
                    <a:pt x="2261" y="3"/>
                    <a:pt x="2243" y="0"/>
                    <a:pt x="22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8368100" y="3271363"/>
              <a:ext cx="50850" cy="189150"/>
            </a:xfrm>
            <a:custGeom>
              <a:avLst/>
              <a:gdLst/>
              <a:ahLst/>
              <a:cxnLst/>
              <a:rect l="l" t="t" r="r" b="b"/>
              <a:pathLst>
                <a:path w="2034" h="7566" extrusionOk="0">
                  <a:moveTo>
                    <a:pt x="657" y="0"/>
                  </a:moveTo>
                  <a:cubicBezTo>
                    <a:pt x="218" y="1415"/>
                    <a:pt x="1" y="7566"/>
                    <a:pt x="592" y="7566"/>
                  </a:cubicBezTo>
                  <a:cubicBezTo>
                    <a:pt x="625" y="7566"/>
                    <a:pt x="661" y="7546"/>
                    <a:pt x="700" y="7505"/>
                  </a:cubicBezTo>
                  <a:cubicBezTo>
                    <a:pt x="1425" y="6738"/>
                    <a:pt x="2033" y="5260"/>
                    <a:pt x="1902" y="3522"/>
                  </a:cubicBezTo>
                  <a:cubicBezTo>
                    <a:pt x="1771" y="1783"/>
                    <a:pt x="657" y="0"/>
                    <a:pt x="6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8290250" y="3349038"/>
              <a:ext cx="142425" cy="352650"/>
            </a:xfrm>
            <a:custGeom>
              <a:avLst/>
              <a:gdLst/>
              <a:ahLst/>
              <a:cxnLst/>
              <a:rect l="l" t="t" r="r" b="b"/>
              <a:pathLst>
                <a:path w="5697" h="14106" extrusionOk="0">
                  <a:moveTo>
                    <a:pt x="5370" y="0"/>
                  </a:moveTo>
                  <a:cubicBezTo>
                    <a:pt x="5368" y="0"/>
                    <a:pt x="5366" y="1"/>
                    <a:pt x="5364" y="3"/>
                  </a:cubicBezTo>
                  <a:cubicBezTo>
                    <a:pt x="4454" y="913"/>
                    <a:pt x="0" y="10699"/>
                    <a:pt x="369" y="13096"/>
                  </a:cubicBezTo>
                  <a:cubicBezTo>
                    <a:pt x="477" y="13796"/>
                    <a:pt x="998" y="14105"/>
                    <a:pt x="1658" y="14105"/>
                  </a:cubicBezTo>
                  <a:cubicBezTo>
                    <a:pt x="2799" y="14105"/>
                    <a:pt x="4357" y="13179"/>
                    <a:pt x="4911" y="11746"/>
                  </a:cubicBezTo>
                  <a:cubicBezTo>
                    <a:pt x="5696" y="9719"/>
                    <a:pt x="5576" y="0"/>
                    <a:pt x="5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8315275" y="3050663"/>
              <a:ext cx="114975" cy="196550"/>
            </a:xfrm>
            <a:custGeom>
              <a:avLst/>
              <a:gdLst/>
              <a:ahLst/>
              <a:cxnLst/>
              <a:rect l="l" t="t" r="r" b="b"/>
              <a:pathLst>
                <a:path w="4599" h="7862" extrusionOk="0">
                  <a:moveTo>
                    <a:pt x="4389" y="0"/>
                  </a:moveTo>
                  <a:cubicBezTo>
                    <a:pt x="3742" y="0"/>
                    <a:pt x="2971" y="613"/>
                    <a:pt x="2255" y="1387"/>
                  </a:cubicBezTo>
                  <a:cubicBezTo>
                    <a:pt x="1048" y="2696"/>
                    <a:pt x="1" y="4456"/>
                    <a:pt x="1" y="4456"/>
                  </a:cubicBezTo>
                  <a:cubicBezTo>
                    <a:pt x="296" y="4564"/>
                    <a:pt x="2691" y="7861"/>
                    <a:pt x="2691" y="7861"/>
                  </a:cubicBezTo>
                  <a:cubicBezTo>
                    <a:pt x="2691" y="7861"/>
                    <a:pt x="4599" y="7"/>
                    <a:pt x="4417" y="1"/>
                  </a:cubicBezTo>
                  <a:cubicBezTo>
                    <a:pt x="4407" y="1"/>
                    <a:pt x="4398" y="0"/>
                    <a:pt x="4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8341375" y="3050663"/>
              <a:ext cx="102550" cy="196550"/>
            </a:xfrm>
            <a:custGeom>
              <a:avLst/>
              <a:gdLst/>
              <a:ahLst/>
              <a:cxnLst/>
              <a:rect l="l" t="t" r="r" b="b"/>
              <a:pathLst>
                <a:path w="4102" h="7862" extrusionOk="0">
                  <a:moveTo>
                    <a:pt x="3343" y="0"/>
                  </a:moveTo>
                  <a:cubicBezTo>
                    <a:pt x="2697" y="0"/>
                    <a:pt x="1924" y="613"/>
                    <a:pt x="1210" y="1387"/>
                  </a:cubicBezTo>
                  <a:cubicBezTo>
                    <a:pt x="0" y="2696"/>
                    <a:pt x="308" y="4456"/>
                    <a:pt x="308" y="4456"/>
                  </a:cubicBezTo>
                  <a:lnTo>
                    <a:pt x="2688" y="3694"/>
                  </a:lnTo>
                  <a:lnTo>
                    <a:pt x="1580" y="6573"/>
                  </a:lnTo>
                  <a:cubicBezTo>
                    <a:pt x="1421" y="6993"/>
                    <a:pt x="1446" y="7460"/>
                    <a:pt x="1647" y="7861"/>
                  </a:cubicBezTo>
                  <a:cubicBezTo>
                    <a:pt x="1647" y="7861"/>
                    <a:pt x="3242" y="6668"/>
                    <a:pt x="3612" y="4915"/>
                  </a:cubicBezTo>
                  <a:cubicBezTo>
                    <a:pt x="4102" y="2610"/>
                    <a:pt x="3474" y="4"/>
                    <a:pt x="3371" y="1"/>
                  </a:cubicBezTo>
                  <a:cubicBezTo>
                    <a:pt x="3362" y="1"/>
                    <a:pt x="3353" y="0"/>
                    <a:pt x="33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7867475" y="2763738"/>
              <a:ext cx="261525" cy="215325"/>
            </a:xfrm>
            <a:custGeom>
              <a:avLst/>
              <a:gdLst/>
              <a:ahLst/>
              <a:cxnLst/>
              <a:rect l="l" t="t" r="r" b="b"/>
              <a:pathLst>
                <a:path w="10461" h="8613" extrusionOk="0">
                  <a:moveTo>
                    <a:pt x="7588" y="1"/>
                  </a:moveTo>
                  <a:cubicBezTo>
                    <a:pt x="2929" y="1862"/>
                    <a:pt x="705" y="5249"/>
                    <a:pt x="148" y="7717"/>
                  </a:cubicBezTo>
                  <a:cubicBezTo>
                    <a:pt x="0" y="8372"/>
                    <a:pt x="510" y="8613"/>
                    <a:pt x="1393" y="8613"/>
                  </a:cubicBezTo>
                  <a:cubicBezTo>
                    <a:pt x="3206" y="8613"/>
                    <a:pt x="6592" y="7597"/>
                    <a:pt x="9090" y="7065"/>
                  </a:cubicBezTo>
                  <a:cubicBezTo>
                    <a:pt x="10460" y="6777"/>
                    <a:pt x="7588" y="1"/>
                    <a:pt x="75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7946675" y="2934013"/>
              <a:ext cx="149575" cy="132675"/>
            </a:xfrm>
            <a:custGeom>
              <a:avLst/>
              <a:gdLst/>
              <a:ahLst/>
              <a:cxnLst/>
              <a:rect l="l" t="t" r="r" b="b"/>
              <a:pathLst>
                <a:path w="5983" h="5307" extrusionOk="0">
                  <a:moveTo>
                    <a:pt x="2291" y="0"/>
                  </a:moveTo>
                  <a:cubicBezTo>
                    <a:pt x="1" y="3295"/>
                    <a:pt x="255" y="5307"/>
                    <a:pt x="1375" y="5307"/>
                  </a:cubicBezTo>
                  <a:cubicBezTo>
                    <a:pt x="1410" y="5307"/>
                    <a:pt x="1445" y="5305"/>
                    <a:pt x="1481" y="5301"/>
                  </a:cubicBezTo>
                  <a:cubicBezTo>
                    <a:pt x="4995" y="4929"/>
                    <a:pt x="5983" y="4490"/>
                    <a:pt x="5919" y="4110"/>
                  </a:cubicBezTo>
                  <a:cubicBezTo>
                    <a:pt x="5847" y="3687"/>
                    <a:pt x="2291" y="0"/>
                    <a:pt x="22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7952325" y="2828488"/>
              <a:ext cx="485550" cy="392300"/>
            </a:xfrm>
            <a:custGeom>
              <a:avLst/>
              <a:gdLst/>
              <a:ahLst/>
              <a:cxnLst/>
              <a:rect l="l" t="t" r="r" b="b"/>
              <a:pathLst>
                <a:path w="19422" h="15692" extrusionOk="0">
                  <a:moveTo>
                    <a:pt x="10892" y="1"/>
                  </a:moveTo>
                  <a:cubicBezTo>
                    <a:pt x="9487" y="1"/>
                    <a:pt x="7855" y="224"/>
                    <a:pt x="5967" y="726"/>
                  </a:cubicBezTo>
                  <a:cubicBezTo>
                    <a:pt x="0" y="2310"/>
                    <a:pt x="2219" y="12876"/>
                    <a:pt x="8161" y="15336"/>
                  </a:cubicBezTo>
                  <a:cubicBezTo>
                    <a:pt x="8742" y="15576"/>
                    <a:pt x="9432" y="15691"/>
                    <a:pt x="10175" y="15691"/>
                  </a:cubicBezTo>
                  <a:cubicBezTo>
                    <a:pt x="13156" y="15691"/>
                    <a:pt x="16981" y="13841"/>
                    <a:pt x="17994" y="10839"/>
                  </a:cubicBezTo>
                  <a:cubicBezTo>
                    <a:pt x="19421" y="6608"/>
                    <a:pt x="18535" y="1"/>
                    <a:pt x="108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8035075" y="3087313"/>
              <a:ext cx="75475" cy="68200"/>
            </a:xfrm>
            <a:custGeom>
              <a:avLst/>
              <a:gdLst/>
              <a:ahLst/>
              <a:cxnLst/>
              <a:rect l="l" t="t" r="r" b="b"/>
              <a:pathLst>
                <a:path w="3019" h="2728" extrusionOk="0">
                  <a:moveTo>
                    <a:pt x="1265" y="1"/>
                  </a:moveTo>
                  <a:cubicBezTo>
                    <a:pt x="1004" y="1"/>
                    <a:pt x="749" y="78"/>
                    <a:pt x="536" y="241"/>
                  </a:cubicBezTo>
                  <a:cubicBezTo>
                    <a:pt x="1" y="645"/>
                    <a:pt x="1503" y="2727"/>
                    <a:pt x="2207" y="2727"/>
                  </a:cubicBezTo>
                  <a:cubicBezTo>
                    <a:pt x="2270" y="2727"/>
                    <a:pt x="2326" y="2710"/>
                    <a:pt x="2375" y="2674"/>
                  </a:cubicBezTo>
                  <a:cubicBezTo>
                    <a:pt x="2958" y="2233"/>
                    <a:pt x="3019" y="1330"/>
                    <a:pt x="2511" y="659"/>
                  </a:cubicBezTo>
                  <a:cubicBezTo>
                    <a:pt x="2189" y="232"/>
                    <a:pt x="1716" y="1"/>
                    <a:pt x="1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8257550" y="2964963"/>
              <a:ext cx="101675" cy="90600"/>
            </a:xfrm>
            <a:custGeom>
              <a:avLst/>
              <a:gdLst/>
              <a:ahLst/>
              <a:cxnLst/>
              <a:rect l="l" t="t" r="r" b="b"/>
              <a:pathLst>
                <a:path w="4067" h="3624" extrusionOk="0">
                  <a:moveTo>
                    <a:pt x="2070" y="0"/>
                  </a:moveTo>
                  <a:cubicBezTo>
                    <a:pt x="1520" y="0"/>
                    <a:pt x="973" y="252"/>
                    <a:pt x="610" y="730"/>
                  </a:cubicBezTo>
                  <a:cubicBezTo>
                    <a:pt x="1" y="1531"/>
                    <a:pt x="143" y="2667"/>
                    <a:pt x="928" y="3265"/>
                  </a:cubicBezTo>
                  <a:cubicBezTo>
                    <a:pt x="1247" y="3507"/>
                    <a:pt x="1622" y="3624"/>
                    <a:pt x="1996" y="3624"/>
                  </a:cubicBezTo>
                  <a:cubicBezTo>
                    <a:pt x="2546" y="3624"/>
                    <a:pt x="3094" y="3372"/>
                    <a:pt x="3457" y="2895"/>
                  </a:cubicBezTo>
                  <a:cubicBezTo>
                    <a:pt x="4066" y="2092"/>
                    <a:pt x="3924" y="958"/>
                    <a:pt x="3139" y="360"/>
                  </a:cubicBezTo>
                  <a:cubicBezTo>
                    <a:pt x="2820" y="117"/>
                    <a:pt x="2445" y="0"/>
                    <a:pt x="2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8040225" y="2707138"/>
              <a:ext cx="406275" cy="371850"/>
            </a:xfrm>
            <a:custGeom>
              <a:avLst/>
              <a:gdLst/>
              <a:ahLst/>
              <a:cxnLst/>
              <a:rect l="l" t="t" r="r" b="b"/>
              <a:pathLst>
                <a:path w="16251" h="14874" extrusionOk="0">
                  <a:moveTo>
                    <a:pt x="9549" y="1"/>
                  </a:moveTo>
                  <a:cubicBezTo>
                    <a:pt x="7301" y="1"/>
                    <a:pt x="4176" y="1694"/>
                    <a:pt x="1616" y="4413"/>
                  </a:cubicBezTo>
                  <a:cubicBezTo>
                    <a:pt x="1" y="6131"/>
                    <a:pt x="286" y="8250"/>
                    <a:pt x="2265" y="8250"/>
                  </a:cubicBezTo>
                  <a:cubicBezTo>
                    <a:pt x="2594" y="8250"/>
                    <a:pt x="2970" y="8191"/>
                    <a:pt x="3393" y="8062"/>
                  </a:cubicBezTo>
                  <a:cubicBezTo>
                    <a:pt x="6352" y="7155"/>
                    <a:pt x="8783" y="5277"/>
                    <a:pt x="8784" y="5277"/>
                  </a:cubicBezTo>
                  <a:lnTo>
                    <a:pt x="8784" y="5277"/>
                  </a:lnTo>
                  <a:cubicBezTo>
                    <a:pt x="8784" y="5277"/>
                    <a:pt x="7095" y="7646"/>
                    <a:pt x="8989" y="7702"/>
                  </a:cubicBezTo>
                  <a:cubicBezTo>
                    <a:pt x="9068" y="7704"/>
                    <a:pt x="9146" y="7705"/>
                    <a:pt x="9223" y="7705"/>
                  </a:cubicBezTo>
                  <a:cubicBezTo>
                    <a:pt x="10974" y="7705"/>
                    <a:pt x="11989" y="7104"/>
                    <a:pt x="11989" y="7104"/>
                  </a:cubicBezTo>
                  <a:lnTo>
                    <a:pt x="11989" y="7104"/>
                  </a:lnTo>
                  <a:cubicBezTo>
                    <a:pt x="11989" y="7104"/>
                    <a:pt x="11627" y="8600"/>
                    <a:pt x="13166" y="9270"/>
                  </a:cubicBezTo>
                  <a:cubicBezTo>
                    <a:pt x="13166" y="9270"/>
                    <a:pt x="13660" y="13914"/>
                    <a:pt x="14978" y="14805"/>
                  </a:cubicBezTo>
                  <a:cubicBezTo>
                    <a:pt x="15047" y="14852"/>
                    <a:pt x="15110" y="14874"/>
                    <a:pt x="15170" y="14874"/>
                  </a:cubicBezTo>
                  <a:cubicBezTo>
                    <a:pt x="16251" y="14874"/>
                    <a:pt x="15851" y="7547"/>
                    <a:pt x="15701" y="5716"/>
                  </a:cubicBezTo>
                  <a:cubicBezTo>
                    <a:pt x="15578" y="4189"/>
                    <a:pt x="13733" y="4059"/>
                    <a:pt x="13733" y="4059"/>
                  </a:cubicBezTo>
                  <a:cubicBezTo>
                    <a:pt x="13733" y="4059"/>
                    <a:pt x="13657" y="1337"/>
                    <a:pt x="10799" y="217"/>
                  </a:cubicBezTo>
                  <a:cubicBezTo>
                    <a:pt x="10427" y="71"/>
                    <a:pt x="10006" y="1"/>
                    <a:pt x="95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7870425" y="2716538"/>
              <a:ext cx="390350" cy="115250"/>
            </a:xfrm>
            <a:custGeom>
              <a:avLst/>
              <a:gdLst/>
              <a:ahLst/>
              <a:cxnLst/>
              <a:rect l="l" t="t" r="r" b="b"/>
              <a:pathLst>
                <a:path w="15614" h="4610" extrusionOk="0">
                  <a:moveTo>
                    <a:pt x="6154" y="0"/>
                  </a:moveTo>
                  <a:cubicBezTo>
                    <a:pt x="4365" y="0"/>
                    <a:pt x="2751" y="476"/>
                    <a:pt x="1759" y="1838"/>
                  </a:cubicBezTo>
                  <a:cubicBezTo>
                    <a:pt x="0" y="4255"/>
                    <a:pt x="4295" y="4610"/>
                    <a:pt x="6972" y="4610"/>
                  </a:cubicBezTo>
                  <a:cubicBezTo>
                    <a:pt x="8087" y="4610"/>
                    <a:pt x="8921" y="4548"/>
                    <a:pt x="8921" y="4548"/>
                  </a:cubicBezTo>
                  <a:lnTo>
                    <a:pt x="15614" y="2497"/>
                  </a:lnTo>
                  <a:cubicBezTo>
                    <a:pt x="14450" y="2102"/>
                    <a:pt x="9915" y="0"/>
                    <a:pt x="61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8362275" y="2891713"/>
              <a:ext cx="79500" cy="131275"/>
            </a:xfrm>
            <a:custGeom>
              <a:avLst/>
              <a:gdLst/>
              <a:ahLst/>
              <a:cxnLst/>
              <a:rect l="l" t="t" r="r" b="b"/>
              <a:pathLst>
                <a:path w="3180" h="5251" extrusionOk="0">
                  <a:moveTo>
                    <a:pt x="1250" y="1"/>
                  </a:moveTo>
                  <a:cubicBezTo>
                    <a:pt x="534" y="1"/>
                    <a:pt x="138" y="1531"/>
                    <a:pt x="82" y="2647"/>
                  </a:cubicBezTo>
                  <a:cubicBezTo>
                    <a:pt x="0" y="4277"/>
                    <a:pt x="559" y="5251"/>
                    <a:pt x="1250" y="5251"/>
                  </a:cubicBezTo>
                  <a:cubicBezTo>
                    <a:pt x="1543" y="5251"/>
                    <a:pt x="1860" y="5076"/>
                    <a:pt x="2162" y="4704"/>
                  </a:cubicBezTo>
                  <a:cubicBezTo>
                    <a:pt x="3179" y="3450"/>
                    <a:pt x="3089" y="1735"/>
                    <a:pt x="1939" y="417"/>
                  </a:cubicBezTo>
                  <a:cubicBezTo>
                    <a:pt x="1683" y="125"/>
                    <a:pt x="1454" y="1"/>
                    <a:pt x="12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8378425" y="2721788"/>
              <a:ext cx="47900" cy="88575"/>
            </a:xfrm>
            <a:custGeom>
              <a:avLst/>
              <a:gdLst/>
              <a:ahLst/>
              <a:cxnLst/>
              <a:rect l="l" t="t" r="r" b="b"/>
              <a:pathLst>
                <a:path w="1916" h="3543" extrusionOk="0">
                  <a:moveTo>
                    <a:pt x="885" y="1"/>
                  </a:moveTo>
                  <a:cubicBezTo>
                    <a:pt x="786" y="970"/>
                    <a:pt x="1" y="3543"/>
                    <a:pt x="142" y="3543"/>
                  </a:cubicBezTo>
                  <a:cubicBezTo>
                    <a:pt x="156" y="3543"/>
                    <a:pt x="176" y="3521"/>
                    <a:pt x="206" y="3475"/>
                  </a:cubicBezTo>
                  <a:cubicBezTo>
                    <a:pt x="563" y="2923"/>
                    <a:pt x="1352" y="2454"/>
                    <a:pt x="1529" y="1820"/>
                  </a:cubicBezTo>
                  <a:cubicBezTo>
                    <a:pt x="1915" y="435"/>
                    <a:pt x="885" y="1"/>
                    <a:pt x="8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8070675" y="3051688"/>
              <a:ext cx="16725" cy="20425"/>
            </a:xfrm>
            <a:custGeom>
              <a:avLst/>
              <a:gdLst/>
              <a:ahLst/>
              <a:cxnLst/>
              <a:rect l="l" t="t" r="r" b="b"/>
              <a:pathLst>
                <a:path w="669" h="817" extrusionOk="0">
                  <a:moveTo>
                    <a:pt x="283" y="1"/>
                  </a:moveTo>
                  <a:cubicBezTo>
                    <a:pt x="225" y="1"/>
                    <a:pt x="173" y="24"/>
                    <a:pt x="136" y="75"/>
                  </a:cubicBezTo>
                  <a:lnTo>
                    <a:pt x="92" y="165"/>
                  </a:lnTo>
                  <a:cubicBezTo>
                    <a:pt x="0" y="455"/>
                    <a:pt x="215" y="607"/>
                    <a:pt x="258" y="658"/>
                  </a:cubicBezTo>
                  <a:cubicBezTo>
                    <a:pt x="355" y="777"/>
                    <a:pt x="448" y="816"/>
                    <a:pt x="515" y="816"/>
                  </a:cubicBezTo>
                  <a:cubicBezTo>
                    <a:pt x="553" y="816"/>
                    <a:pt x="583" y="804"/>
                    <a:pt x="600" y="786"/>
                  </a:cubicBezTo>
                  <a:cubicBezTo>
                    <a:pt x="652" y="732"/>
                    <a:pt x="669" y="625"/>
                    <a:pt x="661" y="515"/>
                  </a:cubicBezTo>
                  <a:cubicBezTo>
                    <a:pt x="649" y="315"/>
                    <a:pt x="652" y="255"/>
                    <a:pt x="521" y="119"/>
                  </a:cubicBezTo>
                  <a:cubicBezTo>
                    <a:pt x="447" y="42"/>
                    <a:pt x="360" y="1"/>
                    <a:pt x="2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8067650" y="3047988"/>
              <a:ext cx="24825" cy="27925"/>
            </a:xfrm>
            <a:custGeom>
              <a:avLst/>
              <a:gdLst/>
              <a:ahLst/>
              <a:cxnLst/>
              <a:rect l="l" t="t" r="r" b="b"/>
              <a:pathLst>
                <a:path w="993" h="1117" extrusionOk="0">
                  <a:moveTo>
                    <a:pt x="420" y="303"/>
                  </a:moveTo>
                  <a:cubicBezTo>
                    <a:pt x="501" y="303"/>
                    <a:pt x="598" y="430"/>
                    <a:pt x="616" y="496"/>
                  </a:cubicBezTo>
                  <a:cubicBezTo>
                    <a:pt x="631" y="550"/>
                    <a:pt x="631" y="611"/>
                    <a:pt x="633" y="665"/>
                  </a:cubicBezTo>
                  <a:cubicBezTo>
                    <a:pt x="634" y="713"/>
                    <a:pt x="626" y="753"/>
                    <a:pt x="624" y="799"/>
                  </a:cubicBezTo>
                  <a:cubicBezTo>
                    <a:pt x="624" y="805"/>
                    <a:pt x="623" y="810"/>
                    <a:pt x="623" y="813"/>
                  </a:cubicBezTo>
                  <a:lnTo>
                    <a:pt x="623" y="813"/>
                  </a:lnTo>
                  <a:cubicBezTo>
                    <a:pt x="546" y="800"/>
                    <a:pt x="477" y="697"/>
                    <a:pt x="428" y="642"/>
                  </a:cubicBezTo>
                  <a:cubicBezTo>
                    <a:pt x="347" y="554"/>
                    <a:pt x="324" y="468"/>
                    <a:pt x="359" y="352"/>
                  </a:cubicBezTo>
                  <a:cubicBezTo>
                    <a:pt x="361" y="345"/>
                    <a:pt x="362" y="338"/>
                    <a:pt x="363" y="331"/>
                  </a:cubicBezTo>
                  <a:lnTo>
                    <a:pt x="363" y="331"/>
                  </a:lnTo>
                  <a:cubicBezTo>
                    <a:pt x="363" y="331"/>
                    <a:pt x="364" y="331"/>
                    <a:pt x="364" y="331"/>
                  </a:cubicBezTo>
                  <a:cubicBezTo>
                    <a:pt x="380" y="311"/>
                    <a:pt x="400" y="303"/>
                    <a:pt x="420" y="303"/>
                  </a:cubicBezTo>
                  <a:close/>
                  <a:moveTo>
                    <a:pt x="622" y="815"/>
                  </a:moveTo>
                  <a:cubicBezTo>
                    <a:pt x="621" y="820"/>
                    <a:pt x="618" y="822"/>
                    <a:pt x="617" y="822"/>
                  </a:cubicBezTo>
                  <a:cubicBezTo>
                    <a:pt x="614" y="822"/>
                    <a:pt x="614" y="817"/>
                    <a:pt x="622" y="815"/>
                  </a:cubicBezTo>
                  <a:close/>
                  <a:moveTo>
                    <a:pt x="397" y="1"/>
                  </a:moveTo>
                  <a:cubicBezTo>
                    <a:pt x="309" y="1"/>
                    <a:pt x="222" y="35"/>
                    <a:pt x="151" y="118"/>
                  </a:cubicBezTo>
                  <a:cubicBezTo>
                    <a:pt x="129" y="143"/>
                    <a:pt x="118" y="169"/>
                    <a:pt x="114" y="196"/>
                  </a:cubicBezTo>
                  <a:lnTo>
                    <a:pt x="114" y="196"/>
                  </a:lnTo>
                  <a:cubicBezTo>
                    <a:pt x="93" y="213"/>
                    <a:pt x="76" y="238"/>
                    <a:pt x="67" y="272"/>
                  </a:cubicBezTo>
                  <a:cubicBezTo>
                    <a:pt x="0" y="524"/>
                    <a:pt x="85" y="713"/>
                    <a:pt x="254" y="894"/>
                  </a:cubicBezTo>
                  <a:cubicBezTo>
                    <a:pt x="349" y="997"/>
                    <a:pt x="502" y="1116"/>
                    <a:pt x="647" y="1116"/>
                  </a:cubicBezTo>
                  <a:cubicBezTo>
                    <a:pt x="714" y="1116"/>
                    <a:pt x="780" y="1091"/>
                    <a:pt x="837" y="1027"/>
                  </a:cubicBezTo>
                  <a:cubicBezTo>
                    <a:pt x="993" y="855"/>
                    <a:pt x="967" y="467"/>
                    <a:pt x="844" y="278"/>
                  </a:cubicBezTo>
                  <a:cubicBezTo>
                    <a:pt x="749" y="130"/>
                    <a:pt x="569" y="1"/>
                    <a:pt x="3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8243750" y="2966613"/>
              <a:ext cx="16400" cy="17450"/>
            </a:xfrm>
            <a:custGeom>
              <a:avLst/>
              <a:gdLst/>
              <a:ahLst/>
              <a:cxnLst/>
              <a:rect l="l" t="t" r="r" b="b"/>
              <a:pathLst>
                <a:path w="656" h="698" extrusionOk="0">
                  <a:moveTo>
                    <a:pt x="283" y="1"/>
                  </a:moveTo>
                  <a:cubicBezTo>
                    <a:pt x="225" y="1"/>
                    <a:pt x="173" y="24"/>
                    <a:pt x="137" y="74"/>
                  </a:cubicBezTo>
                  <a:lnTo>
                    <a:pt x="92" y="163"/>
                  </a:lnTo>
                  <a:cubicBezTo>
                    <a:pt x="1" y="454"/>
                    <a:pt x="178" y="487"/>
                    <a:pt x="222" y="539"/>
                  </a:cubicBezTo>
                  <a:cubicBezTo>
                    <a:pt x="318" y="659"/>
                    <a:pt x="411" y="698"/>
                    <a:pt x="478" y="698"/>
                  </a:cubicBezTo>
                  <a:cubicBezTo>
                    <a:pt x="516" y="698"/>
                    <a:pt x="546" y="685"/>
                    <a:pt x="563" y="667"/>
                  </a:cubicBezTo>
                  <a:cubicBezTo>
                    <a:pt x="617" y="613"/>
                    <a:pt x="633" y="507"/>
                    <a:pt x="625" y="397"/>
                  </a:cubicBezTo>
                  <a:cubicBezTo>
                    <a:pt x="612" y="197"/>
                    <a:pt x="656" y="254"/>
                    <a:pt x="522" y="120"/>
                  </a:cubicBezTo>
                  <a:cubicBezTo>
                    <a:pt x="447" y="42"/>
                    <a:pt x="360" y="1"/>
                    <a:pt x="2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8241125" y="2962888"/>
              <a:ext cx="22225" cy="24875"/>
            </a:xfrm>
            <a:custGeom>
              <a:avLst/>
              <a:gdLst/>
              <a:ahLst/>
              <a:cxnLst/>
              <a:rect l="l" t="t" r="r" b="b"/>
              <a:pathLst>
                <a:path w="889" h="995" extrusionOk="0">
                  <a:moveTo>
                    <a:pt x="400" y="303"/>
                  </a:moveTo>
                  <a:cubicBezTo>
                    <a:pt x="431" y="303"/>
                    <a:pt x="462" y="324"/>
                    <a:pt x="492" y="348"/>
                  </a:cubicBezTo>
                  <a:cubicBezTo>
                    <a:pt x="518" y="367"/>
                    <a:pt x="540" y="394"/>
                    <a:pt x="561" y="416"/>
                  </a:cubicBezTo>
                  <a:cubicBezTo>
                    <a:pt x="567" y="422"/>
                    <a:pt x="571" y="428"/>
                    <a:pt x="574" y="432"/>
                  </a:cubicBezTo>
                  <a:lnTo>
                    <a:pt x="574" y="432"/>
                  </a:lnTo>
                  <a:cubicBezTo>
                    <a:pt x="574" y="434"/>
                    <a:pt x="574" y="436"/>
                    <a:pt x="574" y="438"/>
                  </a:cubicBezTo>
                  <a:cubicBezTo>
                    <a:pt x="574" y="462"/>
                    <a:pt x="574" y="485"/>
                    <a:pt x="576" y="512"/>
                  </a:cubicBezTo>
                  <a:cubicBezTo>
                    <a:pt x="577" y="561"/>
                    <a:pt x="584" y="611"/>
                    <a:pt x="574" y="661"/>
                  </a:cubicBezTo>
                  <a:cubicBezTo>
                    <a:pt x="572" y="672"/>
                    <a:pt x="566" y="683"/>
                    <a:pt x="563" y="691"/>
                  </a:cubicBezTo>
                  <a:lnTo>
                    <a:pt x="563" y="691"/>
                  </a:lnTo>
                  <a:cubicBezTo>
                    <a:pt x="546" y="679"/>
                    <a:pt x="506" y="659"/>
                    <a:pt x="499" y="652"/>
                  </a:cubicBezTo>
                  <a:cubicBezTo>
                    <a:pt x="453" y="615"/>
                    <a:pt x="422" y="571"/>
                    <a:pt x="376" y="536"/>
                  </a:cubicBezTo>
                  <a:cubicBezTo>
                    <a:pt x="351" y="516"/>
                    <a:pt x="337" y="513"/>
                    <a:pt x="328" y="497"/>
                  </a:cubicBezTo>
                  <a:cubicBezTo>
                    <a:pt x="307" y="449"/>
                    <a:pt x="327" y="398"/>
                    <a:pt x="340" y="349"/>
                  </a:cubicBezTo>
                  <a:cubicBezTo>
                    <a:pt x="341" y="344"/>
                    <a:pt x="343" y="339"/>
                    <a:pt x="344" y="334"/>
                  </a:cubicBezTo>
                  <a:lnTo>
                    <a:pt x="344" y="334"/>
                  </a:lnTo>
                  <a:cubicBezTo>
                    <a:pt x="345" y="333"/>
                    <a:pt x="345" y="332"/>
                    <a:pt x="346" y="331"/>
                  </a:cubicBezTo>
                  <a:cubicBezTo>
                    <a:pt x="364" y="311"/>
                    <a:pt x="382" y="303"/>
                    <a:pt x="400" y="303"/>
                  </a:cubicBezTo>
                  <a:close/>
                  <a:moveTo>
                    <a:pt x="374" y="0"/>
                  </a:moveTo>
                  <a:cubicBezTo>
                    <a:pt x="288" y="0"/>
                    <a:pt x="204" y="34"/>
                    <a:pt x="133" y="118"/>
                  </a:cubicBezTo>
                  <a:cubicBezTo>
                    <a:pt x="112" y="144"/>
                    <a:pt x="101" y="171"/>
                    <a:pt x="97" y="198"/>
                  </a:cubicBezTo>
                  <a:lnTo>
                    <a:pt x="97" y="198"/>
                  </a:lnTo>
                  <a:cubicBezTo>
                    <a:pt x="77" y="215"/>
                    <a:pt x="61" y="239"/>
                    <a:pt x="51" y="271"/>
                  </a:cubicBezTo>
                  <a:cubicBezTo>
                    <a:pt x="17" y="392"/>
                    <a:pt x="1" y="526"/>
                    <a:pt x="66" y="643"/>
                  </a:cubicBezTo>
                  <a:cubicBezTo>
                    <a:pt x="86" y="679"/>
                    <a:pt x="114" y="710"/>
                    <a:pt x="143" y="736"/>
                  </a:cubicBezTo>
                  <a:cubicBezTo>
                    <a:pt x="160" y="751"/>
                    <a:pt x="179" y="765"/>
                    <a:pt x="197" y="777"/>
                  </a:cubicBezTo>
                  <a:cubicBezTo>
                    <a:pt x="200" y="781"/>
                    <a:pt x="220" y="796"/>
                    <a:pt x="221" y="796"/>
                  </a:cubicBezTo>
                  <a:cubicBezTo>
                    <a:pt x="222" y="796"/>
                    <a:pt x="221" y="795"/>
                    <a:pt x="218" y="793"/>
                  </a:cubicBezTo>
                  <a:lnTo>
                    <a:pt x="218" y="793"/>
                  </a:lnTo>
                  <a:cubicBezTo>
                    <a:pt x="290" y="859"/>
                    <a:pt x="387" y="964"/>
                    <a:pt x="517" y="988"/>
                  </a:cubicBezTo>
                  <a:cubicBezTo>
                    <a:pt x="538" y="992"/>
                    <a:pt x="558" y="994"/>
                    <a:pt x="579" y="994"/>
                  </a:cubicBezTo>
                  <a:cubicBezTo>
                    <a:pt x="660" y="994"/>
                    <a:pt x="737" y="963"/>
                    <a:pt x="790" y="898"/>
                  </a:cubicBezTo>
                  <a:cubicBezTo>
                    <a:pt x="889" y="782"/>
                    <a:pt x="879" y="623"/>
                    <a:pt x="876" y="482"/>
                  </a:cubicBezTo>
                  <a:cubicBezTo>
                    <a:pt x="872" y="392"/>
                    <a:pt x="871" y="320"/>
                    <a:pt x="812" y="246"/>
                  </a:cubicBezTo>
                  <a:cubicBezTo>
                    <a:pt x="707" y="120"/>
                    <a:pt x="536" y="0"/>
                    <a:pt x="3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7979275" y="2863088"/>
              <a:ext cx="96200" cy="115650"/>
            </a:xfrm>
            <a:custGeom>
              <a:avLst/>
              <a:gdLst/>
              <a:ahLst/>
              <a:cxnLst/>
              <a:rect l="l" t="t" r="r" b="b"/>
              <a:pathLst>
                <a:path w="3848" h="4626" extrusionOk="0">
                  <a:moveTo>
                    <a:pt x="3255" y="0"/>
                  </a:moveTo>
                  <a:cubicBezTo>
                    <a:pt x="2548" y="0"/>
                    <a:pt x="971" y="941"/>
                    <a:pt x="971" y="941"/>
                  </a:cubicBezTo>
                  <a:cubicBezTo>
                    <a:pt x="719" y="3158"/>
                    <a:pt x="1" y="4626"/>
                    <a:pt x="591" y="4626"/>
                  </a:cubicBezTo>
                  <a:cubicBezTo>
                    <a:pt x="658" y="4626"/>
                    <a:pt x="741" y="4607"/>
                    <a:pt x="843" y="4569"/>
                  </a:cubicBezTo>
                  <a:cubicBezTo>
                    <a:pt x="1852" y="4192"/>
                    <a:pt x="3848" y="720"/>
                    <a:pt x="3563" y="141"/>
                  </a:cubicBezTo>
                  <a:cubicBezTo>
                    <a:pt x="3513" y="42"/>
                    <a:pt x="3403" y="0"/>
                    <a:pt x="32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8382125" y="2927638"/>
              <a:ext cx="29450" cy="58175"/>
            </a:xfrm>
            <a:custGeom>
              <a:avLst/>
              <a:gdLst/>
              <a:ahLst/>
              <a:cxnLst/>
              <a:rect l="l" t="t" r="r" b="b"/>
              <a:pathLst>
                <a:path w="1178" h="2327" extrusionOk="0">
                  <a:moveTo>
                    <a:pt x="1007" y="0"/>
                  </a:moveTo>
                  <a:cubicBezTo>
                    <a:pt x="979" y="0"/>
                    <a:pt x="950" y="8"/>
                    <a:pt x="925" y="24"/>
                  </a:cubicBezTo>
                  <a:cubicBezTo>
                    <a:pt x="1" y="614"/>
                    <a:pt x="161" y="2130"/>
                    <a:pt x="168" y="2194"/>
                  </a:cubicBezTo>
                  <a:cubicBezTo>
                    <a:pt x="176" y="2269"/>
                    <a:pt x="240" y="2326"/>
                    <a:pt x="317" y="2326"/>
                  </a:cubicBezTo>
                  <a:cubicBezTo>
                    <a:pt x="324" y="2326"/>
                    <a:pt x="329" y="2326"/>
                    <a:pt x="334" y="2325"/>
                  </a:cubicBezTo>
                  <a:cubicBezTo>
                    <a:pt x="415" y="2315"/>
                    <a:pt x="474" y="2241"/>
                    <a:pt x="466" y="2159"/>
                  </a:cubicBezTo>
                  <a:cubicBezTo>
                    <a:pt x="465" y="2144"/>
                    <a:pt x="320" y="763"/>
                    <a:pt x="1087" y="276"/>
                  </a:cubicBezTo>
                  <a:cubicBezTo>
                    <a:pt x="1156" y="230"/>
                    <a:pt x="1177" y="139"/>
                    <a:pt x="1132" y="70"/>
                  </a:cubicBezTo>
                  <a:cubicBezTo>
                    <a:pt x="1104" y="25"/>
                    <a:pt x="1056" y="0"/>
                    <a:pt x="10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8387800" y="2960788"/>
              <a:ext cx="26725" cy="15100"/>
            </a:xfrm>
            <a:custGeom>
              <a:avLst/>
              <a:gdLst/>
              <a:ahLst/>
              <a:cxnLst/>
              <a:rect l="l" t="t" r="r" b="b"/>
              <a:pathLst>
                <a:path w="1069" h="604" extrusionOk="0">
                  <a:moveTo>
                    <a:pt x="430" y="0"/>
                  </a:moveTo>
                  <a:cubicBezTo>
                    <a:pt x="402" y="0"/>
                    <a:pt x="374" y="3"/>
                    <a:pt x="346" y="9"/>
                  </a:cubicBezTo>
                  <a:cubicBezTo>
                    <a:pt x="116" y="58"/>
                    <a:pt x="34" y="281"/>
                    <a:pt x="26" y="305"/>
                  </a:cubicBezTo>
                  <a:cubicBezTo>
                    <a:pt x="0" y="384"/>
                    <a:pt x="41" y="468"/>
                    <a:pt x="118" y="494"/>
                  </a:cubicBezTo>
                  <a:cubicBezTo>
                    <a:pt x="135" y="500"/>
                    <a:pt x="153" y="504"/>
                    <a:pt x="170" y="504"/>
                  </a:cubicBezTo>
                  <a:cubicBezTo>
                    <a:pt x="231" y="504"/>
                    <a:pt x="287" y="465"/>
                    <a:pt x="310" y="404"/>
                  </a:cubicBezTo>
                  <a:cubicBezTo>
                    <a:pt x="310" y="404"/>
                    <a:pt x="344" y="317"/>
                    <a:pt x="408" y="304"/>
                  </a:cubicBezTo>
                  <a:cubicBezTo>
                    <a:pt x="412" y="303"/>
                    <a:pt x="418" y="302"/>
                    <a:pt x="425" y="302"/>
                  </a:cubicBezTo>
                  <a:cubicBezTo>
                    <a:pt x="473" y="302"/>
                    <a:pt x="589" y="333"/>
                    <a:pt x="790" y="555"/>
                  </a:cubicBezTo>
                  <a:cubicBezTo>
                    <a:pt x="819" y="587"/>
                    <a:pt x="860" y="604"/>
                    <a:pt x="901" y="604"/>
                  </a:cubicBezTo>
                  <a:cubicBezTo>
                    <a:pt x="937" y="604"/>
                    <a:pt x="975" y="591"/>
                    <a:pt x="1003" y="563"/>
                  </a:cubicBezTo>
                  <a:cubicBezTo>
                    <a:pt x="1065" y="505"/>
                    <a:pt x="1068" y="410"/>
                    <a:pt x="1014" y="350"/>
                  </a:cubicBezTo>
                  <a:cubicBezTo>
                    <a:pt x="800" y="115"/>
                    <a:pt x="608" y="0"/>
                    <a:pt x="4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8219675" y="3029663"/>
              <a:ext cx="87975" cy="77400"/>
            </a:xfrm>
            <a:custGeom>
              <a:avLst/>
              <a:gdLst/>
              <a:ahLst/>
              <a:cxnLst/>
              <a:rect l="l" t="t" r="r" b="b"/>
              <a:pathLst>
                <a:path w="3519" h="3096" extrusionOk="0">
                  <a:moveTo>
                    <a:pt x="2660" y="0"/>
                  </a:moveTo>
                  <a:cubicBezTo>
                    <a:pt x="2575" y="0"/>
                    <a:pt x="2495" y="54"/>
                    <a:pt x="2466" y="140"/>
                  </a:cubicBezTo>
                  <a:cubicBezTo>
                    <a:pt x="2428" y="246"/>
                    <a:pt x="2484" y="366"/>
                    <a:pt x="2592" y="405"/>
                  </a:cubicBezTo>
                  <a:cubicBezTo>
                    <a:pt x="2645" y="421"/>
                    <a:pt x="3092" y="598"/>
                    <a:pt x="3046" y="1159"/>
                  </a:cubicBezTo>
                  <a:cubicBezTo>
                    <a:pt x="3015" y="1532"/>
                    <a:pt x="2735" y="1832"/>
                    <a:pt x="2506" y="2016"/>
                  </a:cubicBezTo>
                  <a:cubicBezTo>
                    <a:pt x="1997" y="2426"/>
                    <a:pt x="1234" y="2679"/>
                    <a:pt x="562" y="2679"/>
                  </a:cubicBezTo>
                  <a:cubicBezTo>
                    <a:pt x="455" y="2679"/>
                    <a:pt x="350" y="2673"/>
                    <a:pt x="249" y="2660"/>
                  </a:cubicBezTo>
                  <a:cubicBezTo>
                    <a:pt x="240" y="2659"/>
                    <a:pt x="231" y="2658"/>
                    <a:pt x="222" y="2658"/>
                  </a:cubicBezTo>
                  <a:cubicBezTo>
                    <a:pt x="121" y="2658"/>
                    <a:pt x="30" y="2733"/>
                    <a:pt x="16" y="2838"/>
                  </a:cubicBezTo>
                  <a:cubicBezTo>
                    <a:pt x="0" y="2953"/>
                    <a:pt x="80" y="3056"/>
                    <a:pt x="195" y="3071"/>
                  </a:cubicBezTo>
                  <a:cubicBezTo>
                    <a:pt x="316" y="3087"/>
                    <a:pt x="441" y="3096"/>
                    <a:pt x="567" y="3096"/>
                  </a:cubicBezTo>
                  <a:cubicBezTo>
                    <a:pt x="1336" y="3096"/>
                    <a:pt x="2179" y="2814"/>
                    <a:pt x="2764" y="2340"/>
                  </a:cubicBezTo>
                  <a:cubicBezTo>
                    <a:pt x="3186" y="2003"/>
                    <a:pt x="3425" y="1604"/>
                    <a:pt x="3459" y="1193"/>
                  </a:cubicBezTo>
                  <a:cubicBezTo>
                    <a:pt x="3518" y="475"/>
                    <a:pt x="3007" y="105"/>
                    <a:pt x="2728" y="12"/>
                  </a:cubicBezTo>
                  <a:cubicBezTo>
                    <a:pt x="2706" y="4"/>
                    <a:pt x="2683" y="0"/>
                    <a:pt x="26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8014800" y="2986188"/>
              <a:ext cx="77425" cy="78975"/>
            </a:xfrm>
            <a:custGeom>
              <a:avLst/>
              <a:gdLst/>
              <a:ahLst/>
              <a:cxnLst/>
              <a:rect l="l" t="t" r="r" b="b"/>
              <a:pathLst>
                <a:path w="3097" h="3159" extrusionOk="0">
                  <a:moveTo>
                    <a:pt x="1827" y="0"/>
                  </a:moveTo>
                  <a:cubicBezTo>
                    <a:pt x="1217" y="0"/>
                    <a:pt x="598" y="347"/>
                    <a:pt x="321" y="931"/>
                  </a:cubicBezTo>
                  <a:cubicBezTo>
                    <a:pt x="26" y="1552"/>
                    <a:pt x="0" y="2555"/>
                    <a:pt x="436" y="3109"/>
                  </a:cubicBezTo>
                  <a:cubicBezTo>
                    <a:pt x="463" y="3144"/>
                    <a:pt x="500" y="3159"/>
                    <a:pt x="537" y="3159"/>
                  </a:cubicBezTo>
                  <a:cubicBezTo>
                    <a:pt x="610" y="3159"/>
                    <a:pt x="687" y="3105"/>
                    <a:pt x="708" y="3037"/>
                  </a:cubicBezTo>
                  <a:cubicBezTo>
                    <a:pt x="856" y="2563"/>
                    <a:pt x="675" y="2064"/>
                    <a:pt x="782" y="1575"/>
                  </a:cubicBezTo>
                  <a:cubicBezTo>
                    <a:pt x="847" y="1271"/>
                    <a:pt x="995" y="984"/>
                    <a:pt x="1260" y="808"/>
                  </a:cubicBezTo>
                  <a:cubicBezTo>
                    <a:pt x="1422" y="700"/>
                    <a:pt x="1573" y="658"/>
                    <a:pt x="1720" y="658"/>
                  </a:cubicBezTo>
                  <a:cubicBezTo>
                    <a:pt x="2050" y="658"/>
                    <a:pt x="2355" y="868"/>
                    <a:pt x="2694" y="999"/>
                  </a:cubicBezTo>
                  <a:cubicBezTo>
                    <a:pt x="2729" y="1012"/>
                    <a:pt x="2761" y="1018"/>
                    <a:pt x="2791" y="1018"/>
                  </a:cubicBezTo>
                  <a:cubicBezTo>
                    <a:pt x="3009" y="1018"/>
                    <a:pt x="3097" y="700"/>
                    <a:pt x="2964" y="535"/>
                  </a:cubicBezTo>
                  <a:cubicBezTo>
                    <a:pt x="2666" y="166"/>
                    <a:pt x="2248" y="0"/>
                    <a:pt x="1827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8170725" y="2899763"/>
              <a:ext cx="105900" cy="56050"/>
            </a:xfrm>
            <a:custGeom>
              <a:avLst/>
              <a:gdLst/>
              <a:ahLst/>
              <a:cxnLst/>
              <a:rect l="l" t="t" r="r" b="b"/>
              <a:pathLst>
                <a:path w="4236" h="2242" extrusionOk="0">
                  <a:moveTo>
                    <a:pt x="2139" y="1"/>
                  </a:moveTo>
                  <a:cubicBezTo>
                    <a:pt x="2019" y="1"/>
                    <a:pt x="1902" y="10"/>
                    <a:pt x="1793" y="28"/>
                  </a:cubicBezTo>
                  <a:cubicBezTo>
                    <a:pt x="868" y="184"/>
                    <a:pt x="74" y="1032"/>
                    <a:pt x="13" y="1970"/>
                  </a:cubicBezTo>
                  <a:cubicBezTo>
                    <a:pt x="1" y="2141"/>
                    <a:pt x="147" y="2241"/>
                    <a:pt x="292" y="2241"/>
                  </a:cubicBezTo>
                  <a:cubicBezTo>
                    <a:pt x="385" y="2241"/>
                    <a:pt x="478" y="2200"/>
                    <a:pt x="529" y="2109"/>
                  </a:cubicBezTo>
                  <a:cubicBezTo>
                    <a:pt x="911" y="1432"/>
                    <a:pt x="1145" y="741"/>
                    <a:pt x="2037" y="656"/>
                  </a:cubicBezTo>
                  <a:cubicBezTo>
                    <a:pt x="2086" y="651"/>
                    <a:pt x="2134" y="649"/>
                    <a:pt x="2181" y="649"/>
                  </a:cubicBezTo>
                  <a:cubicBezTo>
                    <a:pt x="2878" y="649"/>
                    <a:pt x="3337" y="1145"/>
                    <a:pt x="3988" y="1308"/>
                  </a:cubicBezTo>
                  <a:cubicBezTo>
                    <a:pt x="4000" y="1311"/>
                    <a:pt x="4012" y="1312"/>
                    <a:pt x="4025" y="1312"/>
                  </a:cubicBezTo>
                  <a:cubicBezTo>
                    <a:pt x="4126" y="1312"/>
                    <a:pt x="4235" y="1216"/>
                    <a:pt x="4191" y="1106"/>
                  </a:cubicBezTo>
                  <a:cubicBezTo>
                    <a:pt x="3896" y="389"/>
                    <a:pt x="2932" y="1"/>
                    <a:pt x="2139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7976450" y="2968063"/>
              <a:ext cx="154350" cy="176050"/>
            </a:xfrm>
            <a:custGeom>
              <a:avLst/>
              <a:gdLst/>
              <a:ahLst/>
              <a:cxnLst/>
              <a:rect l="l" t="t" r="r" b="b"/>
              <a:pathLst>
                <a:path w="6174" h="7042" extrusionOk="0">
                  <a:moveTo>
                    <a:pt x="2645" y="0"/>
                  </a:moveTo>
                  <a:cubicBezTo>
                    <a:pt x="1421" y="0"/>
                    <a:pt x="363" y="918"/>
                    <a:pt x="199" y="2250"/>
                  </a:cubicBezTo>
                  <a:cubicBezTo>
                    <a:pt x="0" y="3865"/>
                    <a:pt x="1038" y="6094"/>
                    <a:pt x="2557" y="6779"/>
                  </a:cubicBezTo>
                  <a:cubicBezTo>
                    <a:pt x="2939" y="6951"/>
                    <a:pt x="3381" y="7041"/>
                    <a:pt x="3820" y="7041"/>
                  </a:cubicBezTo>
                  <a:cubicBezTo>
                    <a:pt x="4868" y="7041"/>
                    <a:pt x="5902" y="6528"/>
                    <a:pt x="6085" y="5402"/>
                  </a:cubicBezTo>
                  <a:cubicBezTo>
                    <a:pt x="6096" y="5334"/>
                    <a:pt x="6047" y="5292"/>
                    <a:pt x="5996" y="5292"/>
                  </a:cubicBezTo>
                  <a:cubicBezTo>
                    <a:pt x="5962" y="5292"/>
                    <a:pt x="5926" y="5312"/>
                    <a:pt x="5908" y="5356"/>
                  </a:cubicBezTo>
                  <a:cubicBezTo>
                    <a:pt x="5565" y="6193"/>
                    <a:pt x="4692" y="6591"/>
                    <a:pt x="3824" y="6591"/>
                  </a:cubicBezTo>
                  <a:cubicBezTo>
                    <a:pt x="3349" y="6591"/>
                    <a:pt x="2876" y="6472"/>
                    <a:pt x="2491" y="6240"/>
                  </a:cubicBezTo>
                  <a:cubicBezTo>
                    <a:pt x="1331" y="5542"/>
                    <a:pt x="500" y="3633"/>
                    <a:pt x="661" y="2315"/>
                  </a:cubicBezTo>
                  <a:cubicBezTo>
                    <a:pt x="808" y="1122"/>
                    <a:pt x="1659" y="505"/>
                    <a:pt x="2607" y="505"/>
                  </a:cubicBezTo>
                  <a:cubicBezTo>
                    <a:pt x="3118" y="505"/>
                    <a:pt x="3658" y="684"/>
                    <a:pt x="4130" y="1050"/>
                  </a:cubicBezTo>
                  <a:cubicBezTo>
                    <a:pt x="4656" y="1456"/>
                    <a:pt x="5126" y="1997"/>
                    <a:pt x="5339" y="2636"/>
                  </a:cubicBezTo>
                  <a:cubicBezTo>
                    <a:pt x="5528" y="3200"/>
                    <a:pt x="5526" y="3806"/>
                    <a:pt x="5682" y="4378"/>
                  </a:cubicBezTo>
                  <a:cubicBezTo>
                    <a:pt x="5701" y="4449"/>
                    <a:pt x="5752" y="4480"/>
                    <a:pt x="5806" y="4480"/>
                  </a:cubicBezTo>
                  <a:cubicBezTo>
                    <a:pt x="5877" y="4480"/>
                    <a:pt x="5951" y="4426"/>
                    <a:pt x="5962" y="4339"/>
                  </a:cubicBezTo>
                  <a:cubicBezTo>
                    <a:pt x="6173" y="2585"/>
                    <a:pt x="5290" y="857"/>
                    <a:pt x="3599" y="187"/>
                  </a:cubicBezTo>
                  <a:cubicBezTo>
                    <a:pt x="3278" y="60"/>
                    <a:pt x="2956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8115925" y="3003613"/>
              <a:ext cx="63950" cy="101775"/>
            </a:xfrm>
            <a:custGeom>
              <a:avLst/>
              <a:gdLst/>
              <a:ahLst/>
              <a:cxnLst/>
              <a:rect l="l" t="t" r="r" b="b"/>
              <a:pathLst>
                <a:path w="2558" h="4071" extrusionOk="0">
                  <a:moveTo>
                    <a:pt x="324" y="1"/>
                  </a:moveTo>
                  <a:cubicBezTo>
                    <a:pt x="221" y="1"/>
                    <a:pt x="127" y="82"/>
                    <a:pt x="117" y="190"/>
                  </a:cubicBezTo>
                  <a:cubicBezTo>
                    <a:pt x="83" y="567"/>
                    <a:pt x="1" y="2791"/>
                    <a:pt x="227" y="3812"/>
                  </a:cubicBezTo>
                  <a:cubicBezTo>
                    <a:pt x="243" y="3885"/>
                    <a:pt x="306" y="4016"/>
                    <a:pt x="529" y="4057"/>
                  </a:cubicBezTo>
                  <a:cubicBezTo>
                    <a:pt x="578" y="4066"/>
                    <a:pt x="635" y="4070"/>
                    <a:pt x="699" y="4070"/>
                  </a:cubicBezTo>
                  <a:cubicBezTo>
                    <a:pt x="1271" y="4070"/>
                    <a:pt x="2377" y="3751"/>
                    <a:pt x="2493" y="3564"/>
                  </a:cubicBezTo>
                  <a:cubicBezTo>
                    <a:pt x="2557" y="3467"/>
                    <a:pt x="2528" y="3340"/>
                    <a:pt x="2431" y="3277"/>
                  </a:cubicBezTo>
                  <a:cubicBezTo>
                    <a:pt x="2396" y="3255"/>
                    <a:pt x="2357" y="3245"/>
                    <a:pt x="2318" y="3245"/>
                  </a:cubicBezTo>
                  <a:cubicBezTo>
                    <a:pt x="2264" y="3245"/>
                    <a:pt x="2211" y="3266"/>
                    <a:pt x="2172" y="3307"/>
                  </a:cubicBezTo>
                  <a:cubicBezTo>
                    <a:pt x="1978" y="3423"/>
                    <a:pt x="1061" y="3658"/>
                    <a:pt x="697" y="3658"/>
                  </a:cubicBezTo>
                  <a:cubicBezTo>
                    <a:pt x="667" y="3658"/>
                    <a:pt x="641" y="3656"/>
                    <a:pt x="619" y="3653"/>
                  </a:cubicBezTo>
                  <a:cubicBezTo>
                    <a:pt x="420" y="2651"/>
                    <a:pt x="502" y="539"/>
                    <a:pt x="530" y="228"/>
                  </a:cubicBezTo>
                  <a:cubicBezTo>
                    <a:pt x="542" y="113"/>
                    <a:pt x="457" y="12"/>
                    <a:pt x="342" y="2"/>
                  </a:cubicBezTo>
                  <a:cubicBezTo>
                    <a:pt x="336" y="1"/>
                    <a:pt x="330" y="1"/>
                    <a:pt x="3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8120125" y="2854038"/>
              <a:ext cx="201925" cy="192475"/>
            </a:xfrm>
            <a:custGeom>
              <a:avLst/>
              <a:gdLst/>
              <a:ahLst/>
              <a:cxnLst/>
              <a:rect l="l" t="t" r="r" b="b"/>
              <a:pathLst>
                <a:path w="8077" h="7699" extrusionOk="0">
                  <a:moveTo>
                    <a:pt x="4047" y="447"/>
                  </a:moveTo>
                  <a:cubicBezTo>
                    <a:pt x="5294" y="447"/>
                    <a:pt x="6539" y="1095"/>
                    <a:pt x="7061" y="2286"/>
                  </a:cubicBezTo>
                  <a:cubicBezTo>
                    <a:pt x="7849" y="4084"/>
                    <a:pt x="7159" y="6308"/>
                    <a:pt x="5242" y="7056"/>
                  </a:cubicBezTo>
                  <a:cubicBezTo>
                    <a:pt x="4926" y="7180"/>
                    <a:pt x="4595" y="7236"/>
                    <a:pt x="4263" y="7236"/>
                  </a:cubicBezTo>
                  <a:cubicBezTo>
                    <a:pt x="3148" y="7236"/>
                    <a:pt x="2011" y="6602"/>
                    <a:pt x="1316" y="5752"/>
                  </a:cubicBezTo>
                  <a:lnTo>
                    <a:pt x="1316" y="5752"/>
                  </a:lnTo>
                  <a:cubicBezTo>
                    <a:pt x="1332" y="5705"/>
                    <a:pt x="1331" y="5651"/>
                    <a:pt x="1304" y="5595"/>
                  </a:cubicBezTo>
                  <a:cubicBezTo>
                    <a:pt x="570" y="3999"/>
                    <a:pt x="572" y="2147"/>
                    <a:pt x="2116" y="1044"/>
                  </a:cubicBezTo>
                  <a:cubicBezTo>
                    <a:pt x="2682" y="641"/>
                    <a:pt x="3365" y="447"/>
                    <a:pt x="4047" y="447"/>
                  </a:cubicBezTo>
                  <a:close/>
                  <a:moveTo>
                    <a:pt x="4021" y="1"/>
                  </a:moveTo>
                  <a:cubicBezTo>
                    <a:pt x="3173" y="1"/>
                    <a:pt x="2331" y="267"/>
                    <a:pt x="1662" y="828"/>
                  </a:cubicBezTo>
                  <a:cubicBezTo>
                    <a:pt x="131" y="2109"/>
                    <a:pt x="0" y="4120"/>
                    <a:pt x="952" y="5801"/>
                  </a:cubicBezTo>
                  <a:cubicBezTo>
                    <a:pt x="990" y="5868"/>
                    <a:pt x="1045" y="5899"/>
                    <a:pt x="1100" y="5903"/>
                  </a:cubicBezTo>
                  <a:lnTo>
                    <a:pt x="1100" y="5903"/>
                  </a:lnTo>
                  <a:cubicBezTo>
                    <a:pt x="1646" y="6952"/>
                    <a:pt x="2981" y="7638"/>
                    <a:pt x="4120" y="7695"/>
                  </a:cubicBezTo>
                  <a:cubicBezTo>
                    <a:pt x="4166" y="7698"/>
                    <a:pt x="4212" y="7699"/>
                    <a:pt x="4258" y="7699"/>
                  </a:cubicBezTo>
                  <a:cubicBezTo>
                    <a:pt x="5846" y="7699"/>
                    <a:pt x="7448" y="6346"/>
                    <a:pt x="7756" y="4792"/>
                  </a:cubicBezTo>
                  <a:cubicBezTo>
                    <a:pt x="8077" y="3148"/>
                    <a:pt x="7484" y="1298"/>
                    <a:pt x="5958" y="484"/>
                  </a:cubicBezTo>
                  <a:cubicBezTo>
                    <a:pt x="5364" y="166"/>
                    <a:pt x="4691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8101675" y="2985413"/>
              <a:ext cx="53500" cy="39775"/>
            </a:xfrm>
            <a:custGeom>
              <a:avLst/>
              <a:gdLst/>
              <a:ahLst/>
              <a:cxnLst/>
              <a:rect l="l" t="t" r="r" b="b"/>
              <a:pathLst>
                <a:path w="2140" h="1591" extrusionOk="0">
                  <a:moveTo>
                    <a:pt x="1265" y="0"/>
                  </a:moveTo>
                  <a:cubicBezTo>
                    <a:pt x="1022" y="0"/>
                    <a:pt x="778" y="74"/>
                    <a:pt x="599" y="212"/>
                  </a:cubicBezTo>
                  <a:cubicBezTo>
                    <a:pt x="222" y="505"/>
                    <a:pt x="1" y="1205"/>
                    <a:pt x="417" y="1564"/>
                  </a:cubicBezTo>
                  <a:cubicBezTo>
                    <a:pt x="438" y="1582"/>
                    <a:pt x="465" y="1591"/>
                    <a:pt x="491" y="1591"/>
                  </a:cubicBezTo>
                  <a:cubicBezTo>
                    <a:pt x="544" y="1591"/>
                    <a:pt x="594" y="1555"/>
                    <a:pt x="591" y="1492"/>
                  </a:cubicBezTo>
                  <a:cubicBezTo>
                    <a:pt x="579" y="1169"/>
                    <a:pt x="558" y="802"/>
                    <a:pt x="850" y="582"/>
                  </a:cubicBezTo>
                  <a:cubicBezTo>
                    <a:pt x="965" y="496"/>
                    <a:pt x="1080" y="462"/>
                    <a:pt x="1192" y="462"/>
                  </a:cubicBezTo>
                  <a:cubicBezTo>
                    <a:pt x="1385" y="462"/>
                    <a:pt x="1573" y="560"/>
                    <a:pt x="1759" y="661"/>
                  </a:cubicBezTo>
                  <a:cubicBezTo>
                    <a:pt x="1791" y="678"/>
                    <a:pt x="1824" y="686"/>
                    <a:pt x="1856" y="686"/>
                  </a:cubicBezTo>
                  <a:cubicBezTo>
                    <a:pt x="2005" y="686"/>
                    <a:pt x="2139" y="525"/>
                    <a:pt x="2042" y="376"/>
                  </a:cubicBezTo>
                  <a:cubicBezTo>
                    <a:pt x="1877" y="119"/>
                    <a:pt x="1572" y="0"/>
                    <a:pt x="1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8377225" y="3185413"/>
              <a:ext cx="49950" cy="240500"/>
            </a:xfrm>
            <a:custGeom>
              <a:avLst/>
              <a:gdLst/>
              <a:ahLst/>
              <a:cxnLst/>
              <a:rect l="l" t="t" r="r" b="b"/>
              <a:pathLst>
                <a:path w="1998" h="9620" extrusionOk="0">
                  <a:moveTo>
                    <a:pt x="1867" y="0"/>
                  </a:moveTo>
                  <a:cubicBezTo>
                    <a:pt x="1867" y="0"/>
                    <a:pt x="0" y="1079"/>
                    <a:pt x="38" y="3769"/>
                  </a:cubicBezTo>
                  <a:cubicBezTo>
                    <a:pt x="56" y="5001"/>
                    <a:pt x="1393" y="7042"/>
                    <a:pt x="1696" y="8785"/>
                  </a:cubicBezTo>
                  <a:lnTo>
                    <a:pt x="1998" y="9619"/>
                  </a:lnTo>
                  <a:lnTo>
                    <a:pt x="18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7900575" y="2490538"/>
              <a:ext cx="317850" cy="205875"/>
            </a:xfrm>
            <a:custGeom>
              <a:avLst/>
              <a:gdLst/>
              <a:ahLst/>
              <a:cxnLst/>
              <a:rect l="l" t="t" r="r" b="b"/>
              <a:pathLst>
                <a:path w="12714" h="8235" extrusionOk="0">
                  <a:moveTo>
                    <a:pt x="1135" y="1"/>
                  </a:moveTo>
                  <a:lnTo>
                    <a:pt x="966" y="414"/>
                  </a:lnTo>
                  <a:cubicBezTo>
                    <a:pt x="966" y="414"/>
                    <a:pt x="4717" y="1421"/>
                    <a:pt x="5174" y="1749"/>
                  </a:cubicBezTo>
                  <a:cubicBezTo>
                    <a:pt x="5629" y="2077"/>
                    <a:pt x="5228" y="2904"/>
                    <a:pt x="5005" y="3352"/>
                  </a:cubicBezTo>
                  <a:cubicBezTo>
                    <a:pt x="4667" y="4029"/>
                    <a:pt x="4040" y="4047"/>
                    <a:pt x="4040" y="4047"/>
                  </a:cubicBezTo>
                  <a:cubicBezTo>
                    <a:pt x="2940" y="3529"/>
                    <a:pt x="160" y="2655"/>
                    <a:pt x="160" y="2655"/>
                  </a:cubicBezTo>
                  <a:lnTo>
                    <a:pt x="1" y="2991"/>
                  </a:lnTo>
                  <a:lnTo>
                    <a:pt x="4474" y="4710"/>
                  </a:lnTo>
                  <a:lnTo>
                    <a:pt x="11209" y="8235"/>
                  </a:lnTo>
                  <a:cubicBezTo>
                    <a:pt x="11635" y="8019"/>
                    <a:pt x="12184" y="7538"/>
                    <a:pt x="12384" y="7119"/>
                  </a:cubicBezTo>
                  <a:cubicBezTo>
                    <a:pt x="12713" y="6419"/>
                    <a:pt x="12613" y="5667"/>
                    <a:pt x="12164" y="5398"/>
                  </a:cubicBezTo>
                  <a:lnTo>
                    <a:pt x="5326" y="1367"/>
                  </a:lnTo>
                  <a:lnTo>
                    <a:pt x="1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7900575" y="2565313"/>
              <a:ext cx="280225" cy="131100"/>
            </a:xfrm>
            <a:custGeom>
              <a:avLst/>
              <a:gdLst/>
              <a:ahLst/>
              <a:cxnLst/>
              <a:rect l="l" t="t" r="r" b="b"/>
              <a:pathLst>
                <a:path w="11209" h="5244" extrusionOk="0">
                  <a:moveTo>
                    <a:pt x="1" y="0"/>
                  </a:moveTo>
                  <a:lnTo>
                    <a:pt x="4289" y="2766"/>
                  </a:lnTo>
                  <a:lnTo>
                    <a:pt x="11209" y="5244"/>
                  </a:lnTo>
                  <a:lnTo>
                    <a:pt x="11209" y="5244"/>
                  </a:lnTo>
                  <a:lnTo>
                    <a:pt x="4474" y="17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8090825" y="2571138"/>
              <a:ext cx="112650" cy="69325"/>
            </a:xfrm>
            <a:custGeom>
              <a:avLst/>
              <a:gdLst/>
              <a:ahLst/>
              <a:cxnLst/>
              <a:rect l="l" t="t" r="r" b="b"/>
              <a:pathLst>
                <a:path w="4506" h="2773" extrusionOk="0">
                  <a:moveTo>
                    <a:pt x="199" y="0"/>
                  </a:moveTo>
                  <a:cubicBezTo>
                    <a:pt x="140" y="0"/>
                    <a:pt x="82" y="31"/>
                    <a:pt x="50" y="85"/>
                  </a:cubicBezTo>
                  <a:cubicBezTo>
                    <a:pt x="0" y="167"/>
                    <a:pt x="30" y="274"/>
                    <a:pt x="112" y="323"/>
                  </a:cubicBezTo>
                  <a:lnTo>
                    <a:pt x="4218" y="2748"/>
                  </a:lnTo>
                  <a:cubicBezTo>
                    <a:pt x="4245" y="2764"/>
                    <a:pt x="4276" y="2773"/>
                    <a:pt x="4307" y="2773"/>
                  </a:cubicBezTo>
                  <a:cubicBezTo>
                    <a:pt x="4366" y="2773"/>
                    <a:pt x="4423" y="2741"/>
                    <a:pt x="4456" y="2687"/>
                  </a:cubicBezTo>
                  <a:cubicBezTo>
                    <a:pt x="4505" y="2605"/>
                    <a:pt x="4476" y="2497"/>
                    <a:pt x="4394" y="2450"/>
                  </a:cubicBezTo>
                  <a:lnTo>
                    <a:pt x="287" y="25"/>
                  </a:lnTo>
                  <a:cubicBezTo>
                    <a:pt x="260" y="8"/>
                    <a:pt x="229" y="0"/>
                    <a:pt x="199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7906600" y="2502988"/>
              <a:ext cx="134725" cy="88725"/>
            </a:xfrm>
            <a:custGeom>
              <a:avLst/>
              <a:gdLst/>
              <a:ahLst/>
              <a:cxnLst/>
              <a:rect l="l" t="t" r="r" b="b"/>
              <a:pathLst>
                <a:path w="5389" h="3549" extrusionOk="0">
                  <a:moveTo>
                    <a:pt x="1044" y="1"/>
                  </a:moveTo>
                  <a:cubicBezTo>
                    <a:pt x="980" y="1"/>
                    <a:pt x="1" y="2182"/>
                    <a:pt x="143" y="2229"/>
                  </a:cubicBezTo>
                  <a:cubicBezTo>
                    <a:pt x="830" y="2449"/>
                    <a:pt x="2888" y="3121"/>
                    <a:pt x="3799" y="3549"/>
                  </a:cubicBezTo>
                  <a:cubicBezTo>
                    <a:pt x="3799" y="3549"/>
                    <a:pt x="4426" y="3531"/>
                    <a:pt x="4764" y="2854"/>
                  </a:cubicBezTo>
                  <a:cubicBezTo>
                    <a:pt x="4987" y="2406"/>
                    <a:pt x="5388" y="1577"/>
                    <a:pt x="4933" y="1250"/>
                  </a:cubicBezTo>
                  <a:cubicBezTo>
                    <a:pt x="4558" y="982"/>
                    <a:pt x="1960" y="253"/>
                    <a:pt x="1044" y="1"/>
                  </a:cubicBezTo>
                  <a:cubicBezTo>
                    <a:pt x="1044" y="1"/>
                    <a:pt x="1044" y="1"/>
                    <a:pt x="10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7932700" y="2502988"/>
              <a:ext cx="108625" cy="88725"/>
            </a:xfrm>
            <a:custGeom>
              <a:avLst/>
              <a:gdLst/>
              <a:ahLst/>
              <a:cxnLst/>
              <a:rect l="l" t="t" r="r" b="b"/>
              <a:pathLst>
                <a:path w="4345" h="3549" extrusionOk="0">
                  <a:moveTo>
                    <a:pt x="0" y="1"/>
                  </a:moveTo>
                  <a:lnTo>
                    <a:pt x="3015" y="1251"/>
                  </a:lnTo>
                  <a:cubicBezTo>
                    <a:pt x="3564" y="1477"/>
                    <a:pt x="3823" y="2121"/>
                    <a:pt x="3561" y="2655"/>
                  </a:cubicBezTo>
                  <a:cubicBezTo>
                    <a:pt x="3558" y="2662"/>
                    <a:pt x="3555" y="2665"/>
                    <a:pt x="3553" y="2672"/>
                  </a:cubicBezTo>
                  <a:cubicBezTo>
                    <a:pt x="3260" y="3259"/>
                    <a:pt x="2837" y="3504"/>
                    <a:pt x="2755" y="3549"/>
                  </a:cubicBezTo>
                  <a:cubicBezTo>
                    <a:pt x="2755" y="3549"/>
                    <a:pt x="3382" y="3531"/>
                    <a:pt x="3720" y="2854"/>
                  </a:cubicBezTo>
                  <a:cubicBezTo>
                    <a:pt x="3943" y="2406"/>
                    <a:pt x="4344" y="1579"/>
                    <a:pt x="3889" y="1251"/>
                  </a:cubicBezTo>
                  <a:cubicBezTo>
                    <a:pt x="3514" y="982"/>
                    <a:pt x="916" y="253"/>
                    <a:pt x="0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7935000" y="2518163"/>
              <a:ext cx="73475" cy="27925"/>
            </a:xfrm>
            <a:custGeom>
              <a:avLst/>
              <a:gdLst/>
              <a:ahLst/>
              <a:cxnLst/>
              <a:rect l="l" t="t" r="r" b="b"/>
              <a:pathLst>
                <a:path w="2939" h="1117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275" y="811"/>
                    <a:pt x="1893" y="996"/>
                  </a:cubicBezTo>
                  <a:cubicBezTo>
                    <a:pt x="2220" y="1093"/>
                    <a:pt x="2493" y="1116"/>
                    <a:pt x="2678" y="1116"/>
                  </a:cubicBezTo>
                  <a:cubicBezTo>
                    <a:pt x="2843" y="1116"/>
                    <a:pt x="2938" y="1098"/>
                    <a:pt x="2938" y="109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7949325" y="2551338"/>
              <a:ext cx="73475" cy="27925"/>
            </a:xfrm>
            <a:custGeom>
              <a:avLst/>
              <a:gdLst/>
              <a:ahLst/>
              <a:cxnLst/>
              <a:rect l="l" t="t" r="r" b="b"/>
              <a:pathLst>
                <a:path w="2939" h="1117" extrusionOk="0">
                  <a:moveTo>
                    <a:pt x="1" y="0"/>
                  </a:moveTo>
                  <a:cubicBezTo>
                    <a:pt x="1" y="1"/>
                    <a:pt x="1276" y="812"/>
                    <a:pt x="1893" y="997"/>
                  </a:cubicBezTo>
                  <a:cubicBezTo>
                    <a:pt x="2220" y="1094"/>
                    <a:pt x="2494" y="1117"/>
                    <a:pt x="2679" y="1117"/>
                  </a:cubicBezTo>
                  <a:cubicBezTo>
                    <a:pt x="2844" y="1117"/>
                    <a:pt x="2939" y="1098"/>
                    <a:pt x="2939" y="109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8016025" y="2546838"/>
              <a:ext cx="35625" cy="64575"/>
            </a:xfrm>
            <a:custGeom>
              <a:avLst/>
              <a:gdLst/>
              <a:ahLst/>
              <a:cxnLst/>
              <a:rect l="l" t="t" r="r" b="b"/>
              <a:pathLst>
                <a:path w="1425" h="2583" extrusionOk="0">
                  <a:moveTo>
                    <a:pt x="1247" y="0"/>
                  </a:moveTo>
                  <a:cubicBezTo>
                    <a:pt x="1151" y="0"/>
                    <a:pt x="1074" y="79"/>
                    <a:pt x="1074" y="174"/>
                  </a:cubicBezTo>
                  <a:cubicBezTo>
                    <a:pt x="1075" y="1845"/>
                    <a:pt x="174" y="2229"/>
                    <a:pt x="133" y="2245"/>
                  </a:cubicBezTo>
                  <a:cubicBezTo>
                    <a:pt x="45" y="2280"/>
                    <a:pt x="0" y="2381"/>
                    <a:pt x="35" y="2471"/>
                  </a:cubicBezTo>
                  <a:cubicBezTo>
                    <a:pt x="61" y="2540"/>
                    <a:pt x="126" y="2583"/>
                    <a:pt x="197" y="2583"/>
                  </a:cubicBezTo>
                  <a:cubicBezTo>
                    <a:pt x="217" y="2583"/>
                    <a:pt x="240" y="2581"/>
                    <a:pt x="259" y="2571"/>
                  </a:cubicBezTo>
                  <a:cubicBezTo>
                    <a:pt x="307" y="2553"/>
                    <a:pt x="1424" y="2104"/>
                    <a:pt x="1421" y="174"/>
                  </a:cubicBezTo>
                  <a:cubicBezTo>
                    <a:pt x="1421" y="79"/>
                    <a:pt x="1344" y="0"/>
                    <a:pt x="1247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7900300" y="3389413"/>
              <a:ext cx="84375" cy="75450"/>
            </a:xfrm>
            <a:custGeom>
              <a:avLst/>
              <a:gdLst/>
              <a:ahLst/>
              <a:cxnLst/>
              <a:rect l="l" t="t" r="r" b="b"/>
              <a:pathLst>
                <a:path w="3375" h="3018" extrusionOk="0">
                  <a:moveTo>
                    <a:pt x="1688" y="153"/>
                  </a:moveTo>
                  <a:cubicBezTo>
                    <a:pt x="1999" y="153"/>
                    <a:pt x="2312" y="263"/>
                    <a:pt x="2568" y="479"/>
                  </a:cubicBezTo>
                  <a:cubicBezTo>
                    <a:pt x="3133" y="964"/>
                    <a:pt x="3199" y="1821"/>
                    <a:pt x="2714" y="2388"/>
                  </a:cubicBezTo>
                  <a:cubicBezTo>
                    <a:pt x="2447" y="2699"/>
                    <a:pt x="2067" y="2859"/>
                    <a:pt x="1686" y="2859"/>
                  </a:cubicBezTo>
                  <a:cubicBezTo>
                    <a:pt x="1373" y="2859"/>
                    <a:pt x="1060" y="2752"/>
                    <a:pt x="805" y="2534"/>
                  </a:cubicBezTo>
                  <a:cubicBezTo>
                    <a:pt x="239" y="2049"/>
                    <a:pt x="174" y="1192"/>
                    <a:pt x="659" y="625"/>
                  </a:cubicBezTo>
                  <a:cubicBezTo>
                    <a:pt x="928" y="314"/>
                    <a:pt x="1306" y="153"/>
                    <a:pt x="1688" y="153"/>
                  </a:cubicBezTo>
                  <a:close/>
                  <a:moveTo>
                    <a:pt x="1687" y="1"/>
                  </a:moveTo>
                  <a:cubicBezTo>
                    <a:pt x="1262" y="1"/>
                    <a:pt x="839" y="179"/>
                    <a:pt x="541" y="527"/>
                  </a:cubicBezTo>
                  <a:cubicBezTo>
                    <a:pt x="0" y="1158"/>
                    <a:pt x="72" y="2111"/>
                    <a:pt x="705" y="2655"/>
                  </a:cubicBezTo>
                  <a:cubicBezTo>
                    <a:pt x="987" y="2898"/>
                    <a:pt x="1337" y="3018"/>
                    <a:pt x="1686" y="3018"/>
                  </a:cubicBezTo>
                  <a:cubicBezTo>
                    <a:pt x="2109" y="3018"/>
                    <a:pt x="2533" y="2839"/>
                    <a:pt x="2833" y="2493"/>
                  </a:cubicBezTo>
                  <a:cubicBezTo>
                    <a:pt x="3374" y="1862"/>
                    <a:pt x="3302" y="907"/>
                    <a:pt x="2669" y="365"/>
                  </a:cubicBezTo>
                  <a:cubicBezTo>
                    <a:pt x="2385" y="120"/>
                    <a:pt x="2036" y="1"/>
                    <a:pt x="1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7926150" y="3411013"/>
              <a:ext cx="32625" cy="32150"/>
            </a:xfrm>
            <a:custGeom>
              <a:avLst/>
              <a:gdLst/>
              <a:ahLst/>
              <a:cxnLst/>
              <a:rect l="l" t="t" r="r" b="b"/>
              <a:pathLst>
                <a:path w="1305" h="1286" extrusionOk="0">
                  <a:moveTo>
                    <a:pt x="654" y="156"/>
                  </a:moveTo>
                  <a:cubicBezTo>
                    <a:pt x="772" y="156"/>
                    <a:pt x="883" y="197"/>
                    <a:pt x="972" y="272"/>
                  </a:cubicBezTo>
                  <a:cubicBezTo>
                    <a:pt x="1070" y="358"/>
                    <a:pt x="1129" y="476"/>
                    <a:pt x="1139" y="605"/>
                  </a:cubicBezTo>
                  <a:cubicBezTo>
                    <a:pt x="1147" y="736"/>
                    <a:pt x="1106" y="861"/>
                    <a:pt x="1023" y="959"/>
                  </a:cubicBezTo>
                  <a:cubicBezTo>
                    <a:pt x="939" y="1057"/>
                    <a:pt x="819" y="1116"/>
                    <a:pt x="690" y="1128"/>
                  </a:cubicBezTo>
                  <a:cubicBezTo>
                    <a:pt x="678" y="1129"/>
                    <a:pt x="665" y="1129"/>
                    <a:pt x="653" y="1129"/>
                  </a:cubicBezTo>
                  <a:cubicBezTo>
                    <a:pt x="538" y="1129"/>
                    <a:pt x="425" y="1088"/>
                    <a:pt x="336" y="1013"/>
                  </a:cubicBezTo>
                  <a:cubicBezTo>
                    <a:pt x="238" y="928"/>
                    <a:pt x="177" y="810"/>
                    <a:pt x="167" y="680"/>
                  </a:cubicBezTo>
                  <a:cubicBezTo>
                    <a:pt x="161" y="549"/>
                    <a:pt x="202" y="425"/>
                    <a:pt x="285" y="326"/>
                  </a:cubicBezTo>
                  <a:cubicBezTo>
                    <a:pt x="369" y="228"/>
                    <a:pt x="488" y="169"/>
                    <a:pt x="616" y="158"/>
                  </a:cubicBezTo>
                  <a:cubicBezTo>
                    <a:pt x="629" y="157"/>
                    <a:pt x="642" y="156"/>
                    <a:pt x="654" y="156"/>
                  </a:cubicBezTo>
                  <a:close/>
                  <a:moveTo>
                    <a:pt x="651" y="0"/>
                  </a:moveTo>
                  <a:cubicBezTo>
                    <a:pt x="635" y="0"/>
                    <a:pt x="620" y="1"/>
                    <a:pt x="605" y="2"/>
                  </a:cubicBezTo>
                  <a:cubicBezTo>
                    <a:pt x="433" y="15"/>
                    <a:pt x="277" y="92"/>
                    <a:pt x="166" y="223"/>
                  </a:cubicBezTo>
                  <a:cubicBezTo>
                    <a:pt x="54" y="354"/>
                    <a:pt x="0" y="521"/>
                    <a:pt x="13" y="690"/>
                  </a:cubicBezTo>
                  <a:cubicBezTo>
                    <a:pt x="25" y="861"/>
                    <a:pt x="103" y="1016"/>
                    <a:pt x="234" y="1129"/>
                  </a:cubicBezTo>
                  <a:cubicBezTo>
                    <a:pt x="352" y="1231"/>
                    <a:pt x="498" y="1285"/>
                    <a:pt x="652" y="1285"/>
                  </a:cubicBezTo>
                  <a:cubicBezTo>
                    <a:pt x="669" y="1285"/>
                    <a:pt x="685" y="1285"/>
                    <a:pt x="701" y="1283"/>
                  </a:cubicBezTo>
                  <a:cubicBezTo>
                    <a:pt x="874" y="1270"/>
                    <a:pt x="1029" y="1192"/>
                    <a:pt x="1139" y="1062"/>
                  </a:cubicBezTo>
                  <a:cubicBezTo>
                    <a:pt x="1252" y="929"/>
                    <a:pt x="1304" y="764"/>
                    <a:pt x="1293" y="594"/>
                  </a:cubicBezTo>
                  <a:cubicBezTo>
                    <a:pt x="1280" y="425"/>
                    <a:pt x="1203" y="269"/>
                    <a:pt x="1072" y="156"/>
                  </a:cubicBezTo>
                  <a:cubicBezTo>
                    <a:pt x="952" y="53"/>
                    <a:pt x="805" y="0"/>
                    <a:pt x="6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7779325" y="3221038"/>
              <a:ext cx="152400" cy="184700"/>
            </a:xfrm>
            <a:custGeom>
              <a:avLst/>
              <a:gdLst/>
              <a:ahLst/>
              <a:cxnLst/>
              <a:rect l="l" t="t" r="r" b="b"/>
              <a:pathLst>
                <a:path w="6096" h="7388" extrusionOk="0">
                  <a:moveTo>
                    <a:pt x="643" y="175"/>
                  </a:moveTo>
                  <a:cubicBezTo>
                    <a:pt x="974" y="399"/>
                    <a:pt x="2958" y="1784"/>
                    <a:pt x="4136" y="3324"/>
                  </a:cubicBezTo>
                  <a:cubicBezTo>
                    <a:pt x="5300" y="4846"/>
                    <a:pt x="5831" y="6510"/>
                    <a:pt x="5921" y="6811"/>
                  </a:cubicBezTo>
                  <a:lnTo>
                    <a:pt x="5449" y="7200"/>
                  </a:lnTo>
                  <a:lnTo>
                    <a:pt x="195" y="537"/>
                  </a:lnTo>
                  <a:lnTo>
                    <a:pt x="643" y="175"/>
                  </a:lnTo>
                  <a:close/>
                  <a:moveTo>
                    <a:pt x="642" y="0"/>
                  </a:moveTo>
                  <a:cubicBezTo>
                    <a:pt x="625" y="0"/>
                    <a:pt x="608" y="6"/>
                    <a:pt x="593" y="17"/>
                  </a:cubicBezTo>
                  <a:lnTo>
                    <a:pt x="40" y="465"/>
                  </a:lnTo>
                  <a:cubicBezTo>
                    <a:pt x="7" y="493"/>
                    <a:pt x="0" y="542"/>
                    <a:pt x="28" y="574"/>
                  </a:cubicBezTo>
                  <a:lnTo>
                    <a:pt x="5378" y="7360"/>
                  </a:lnTo>
                  <a:cubicBezTo>
                    <a:pt x="5390" y="7376"/>
                    <a:pt x="5411" y="7386"/>
                    <a:pt x="5431" y="7388"/>
                  </a:cubicBezTo>
                  <a:lnTo>
                    <a:pt x="5439" y="7388"/>
                  </a:lnTo>
                  <a:cubicBezTo>
                    <a:pt x="5455" y="7388"/>
                    <a:pt x="5473" y="7383"/>
                    <a:pt x="5488" y="7372"/>
                  </a:cubicBezTo>
                  <a:lnTo>
                    <a:pt x="6062" y="6900"/>
                  </a:lnTo>
                  <a:cubicBezTo>
                    <a:pt x="6086" y="6880"/>
                    <a:pt x="6096" y="6847"/>
                    <a:pt x="6088" y="6819"/>
                  </a:cubicBezTo>
                  <a:cubicBezTo>
                    <a:pt x="6085" y="6801"/>
                    <a:pt x="5563" y="4928"/>
                    <a:pt x="4266" y="3231"/>
                  </a:cubicBezTo>
                  <a:cubicBezTo>
                    <a:pt x="2969" y="1535"/>
                    <a:pt x="708" y="27"/>
                    <a:pt x="685" y="12"/>
                  </a:cubicBezTo>
                  <a:cubicBezTo>
                    <a:pt x="672" y="4"/>
                    <a:pt x="657" y="0"/>
                    <a:pt x="6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7707350" y="3311088"/>
              <a:ext cx="207150" cy="113175"/>
            </a:xfrm>
            <a:custGeom>
              <a:avLst/>
              <a:gdLst/>
              <a:ahLst/>
              <a:cxnLst/>
              <a:rect l="l" t="t" r="r" b="b"/>
              <a:pathLst>
                <a:path w="8286" h="4527" extrusionOk="0">
                  <a:moveTo>
                    <a:pt x="434" y="186"/>
                  </a:moveTo>
                  <a:lnTo>
                    <a:pt x="8100" y="3824"/>
                  </a:lnTo>
                  <a:lnTo>
                    <a:pt x="7826" y="4371"/>
                  </a:lnTo>
                  <a:cubicBezTo>
                    <a:pt x="7513" y="4350"/>
                    <a:pt x="5775" y="4202"/>
                    <a:pt x="4031" y="3407"/>
                  </a:cubicBezTo>
                  <a:cubicBezTo>
                    <a:pt x="2268" y="2603"/>
                    <a:pt x="475" y="974"/>
                    <a:pt x="180" y="702"/>
                  </a:cubicBezTo>
                  <a:lnTo>
                    <a:pt x="434" y="186"/>
                  </a:lnTo>
                  <a:close/>
                  <a:moveTo>
                    <a:pt x="398" y="1"/>
                  </a:moveTo>
                  <a:cubicBezTo>
                    <a:pt x="370" y="1"/>
                    <a:pt x="341" y="16"/>
                    <a:pt x="328" y="45"/>
                  </a:cubicBezTo>
                  <a:lnTo>
                    <a:pt x="15" y="684"/>
                  </a:lnTo>
                  <a:cubicBezTo>
                    <a:pt x="0" y="713"/>
                    <a:pt x="5" y="751"/>
                    <a:pt x="30" y="774"/>
                  </a:cubicBezTo>
                  <a:cubicBezTo>
                    <a:pt x="49" y="792"/>
                    <a:pt x="2024" y="2660"/>
                    <a:pt x="3966" y="3547"/>
                  </a:cubicBezTo>
                  <a:cubicBezTo>
                    <a:pt x="5909" y="4433"/>
                    <a:pt x="7849" y="4527"/>
                    <a:pt x="7869" y="4527"/>
                  </a:cubicBezTo>
                  <a:lnTo>
                    <a:pt x="7874" y="4527"/>
                  </a:lnTo>
                  <a:cubicBezTo>
                    <a:pt x="7902" y="4527"/>
                    <a:pt x="7930" y="4510"/>
                    <a:pt x="7941" y="4481"/>
                  </a:cubicBezTo>
                  <a:lnTo>
                    <a:pt x="8275" y="3817"/>
                  </a:lnTo>
                  <a:cubicBezTo>
                    <a:pt x="8285" y="3799"/>
                    <a:pt x="8285" y="3778"/>
                    <a:pt x="8279" y="3758"/>
                  </a:cubicBezTo>
                  <a:cubicBezTo>
                    <a:pt x="8270" y="3737"/>
                    <a:pt x="8257" y="3720"/>
                    <a:pt x="8238" y="3712"/>
                  </a:cubicBezTo>
                  <a:lnTo>
                    <a:pt x="429" y="7"/>
                  </a:lnTo>
                  <a:cubicBezTo>
                    <a:pt x="420" y="3"/>
                    <a:pt x="409" y="1"/>
                    <a:pt x="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7765750" y="3214738"/>
              <a:ext cx="23100" cy="19450"/>
            </a:xfrm>
            <a:custGeom>
              <a:avLst/>
              <a:gdLst/>
              <a:ahLst/>
              <a:cxnLst/>
              <a:rect l="l" t="t" r="r" b="b"/>
              <a:pathLst>
                <a:path w="924" h="778" extrusionOk="0">
                  <a:moveTo>
                    <a:pt x="1" y="1"/>
                  </a:moveTo>
                  <a:lnTo>
                    <a:pt x="630" y="777"/>
                  </a:lnTo>
                  <a:lnTo>
                    <a:pt x="923" y="5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7763625" y="3212838"/>
              <a:ext cx="27150" cy="23275"/>
            </a:xfrm>
            <a:custGeom>
              <a:avLst/>
              <a:gdLst/>
              <a:ahLst/>
              <a:cxnLst/>
              <a:rect l="l" t="t" r="r" b="b"/>
              <a:pathLst>
                <a:path w="1086" h="931" extrusionOk="0">
                  <a:moveTo>
                    <a:pt x="407" y="349"/>
                  </a:moveTo>
                  <a:lnTo>
                    <a:pt x="872" y="612"/>
                  </a:lnTo>
                  <a:lnTo>
                    <a:pt x="725" y="740"/>
                  </a:lnTo>
                  <a:lnTo>
                    <a:pt x="407" y="349"/>
                  </a:lnTo>
                  <a:close/>
                  <a:moveTo>
                    <a:pt x="85" y="0"/>
                  </a:moveTo>
                  <a:cubicBezTo>
                    <a:pt x="62" y="0"/>
                    <a:pt x="41" y="9"/>
                    <a:pt x="25" y="27"/>
                  </a:cubicBezTo>
                  <a:cubicBezTo>
                    <a:pt x="2" y="55"/>
                    <a:pt x="1" y="100"/>
                    <a:pt x="25" y="127"/>
                  </a:cubicBezTo>
                  <a:lnTo>
                    <a:pt x="656" y="902"/>
                  </a:lnTo>
                  <a:cubicBezTo>
                    <a:pt x="668" y="919"/>
                    <a:pt x="689" y="929"/>
                    <a:pt x="709" y="930"/>
                  </a:cubicBezTo>
                  <a:lnTo>
                    <a:pt x="715" y="930"/>
                  </a:lnTo>
                  <a:cubicBezTo>
                    <a:pt x="733" y="930"/>
                    <a:pt x="751" y="922"/>
                    <a:pt x="764" y="911"/>
                  </a:cubicBezTo>
                  <a:lnTo>
                    <a:pt x="1058" y="658"/>
                  </a:lnTo>
                  <a:cubicBezTo>
                    <a:pt x="1076" y="640"/>
                    <a:pt x="1085" y="616"/>
                    <a:pt x="1084" y="591"/>
                  </a:cubicBezTo>
                  <a:cubicBezTo>
                    <a:pt x="1082" y="567"/>
                    <a:pt x="1067" y="544"/>
                    <a:pt x="1044" y="531"/>
                  </a:cubicBezTo>
                  <a:lnTo>
                    <a:pt x="124" y="9"/>
                  </a:lnTo>
                  <a:cubicBezTo>
                    <a:pt x="111" y="3"/>
                    <a:pt x="98" y="0"/>
                    <a:pt x="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7696350" y="3301213"/>
              <a:ext cx="20925" cy="20850"/>
            </a:xfrm>
            <a:custGeom>
              <a:avLst/>
              <a:gdLst/>
              <a:ahLst/>
              <a:cxnLst/>
              <a:rect l="l" t="t" r="r" b="b"/>
              <a:pathLst>
                <a:path w="837" h="834" extrusionOk="0">
                  <a:moveTo>
                    <a:pt x="1" y="1"/>
                  </a:moveTo>
                  <a:lnTo>
                    <a:pt x="668" y="833"/>
                  </a:lnTo>
                  <a:lnTo>
                    <a:pt x="837" y="47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7694275" y="3299288"/>
              <a:ext cx="25250" cy="24700"/>
            </a:xfrm>
            <a:custGeom>
              <a:avLst/>
              <a:gdLst/>
              <a:ahLst/>
              <a:cxnLst/>
              <a:rect l="l" t="t" r="r" b="b"/>
              <a:pathLst>
                <a:path w="1010" h="988" extrusionOk="0">
                  <a:moveTo>
                    <a:pt x="400" y="347"/>
                  </a:moveTo>
                  <a:lnTo>
                    <a:pt x="820" y="584"/>
                  </a:lnTo>
                  <a:lnTo>
                    <a:pt x="735" y="763"/>
                  </a:lnTo>
                  <a:lnTo>
                    <a:pt x="400" y="347"/>
                  </a:lnTo>
                  <a:close/>
                  <a:moveTo>
                    <a:pt x="83" y="0"/>
                  </a:moveTo>
                  <a:cubicBezTo>
                    <a:pt x="61" y="0"/>
                    <a:pt x="40" y="9"/>
                    <a:pt x="25" y="27"/>
                  </a:cubicBezTo>
                  <a:cubicBezTo>
                    <a:pt x="0" y="55"/>
                    <a:pt x="0" y="99"/>
                    <a:pt x="23" y="127"/>
                  </a:cubicBezTo>
                  <a:lnTo>
                    <a:pt x="689" y="959"/>
                  </a:lnTo>
                  <a:cubicBezTo>
                    <a:pt x="705" y="977"/>
                    <a:pt x="728" y="987"/>
                    <a:pt x="751" y="987"/>
                  </a:cubicBezTo>
                  <a:lnTo>
                    <a:pt x="762" y="987"/>
                  </a:lnTo>
                  <a:cubicBezTo>
                    <a:pt x="789" y="986"/>
                    <a:pt x="812" y="969"/>
                    <a:pt x="825" y="945"/>
                  </a:cubicBezTo>
                  <a:lnTo>
                    <a:pt x="993" y="587"/>
                  </a:lnTo>
                  <a:cubicBezTo>
                    <a:pt x="1010" y="551"/>
                    <a:pt x="997" y="505"/>
                    <a:pt x="961" y="486"/>
                  </a:cubicBezTo>
                  <a:lnTo>
                    <a:pt x="123" y="11"/>
                  </a:lnTo>
                  <a:cubicBezTo>
                    <a:pt x="111" y="4"/>
                    <a:pt x="97" y="0"/>
                    <a:pt x="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7956425" y="3445013"/>
              <a:ext cx="40000" cy="37675"/>
            </a:xfrm>
            <a:custGeom>
              <a:avLst/>
              <a:gdLst/>
              <a:ahLst/>
              <a:cxnLst/>
              <a:rect l="l" t="t" r="r" b="b"/>
              <a:pathLst>
                <a:path w="1600" h="1507" extrusionOk="0">
                  <a:moveTo>
                    <a:pt x="695" y="1"/>
                  </a:moveTo>
                  <a:cubicBezTo>
                    <a:pt x="675" y="1"/>
                    <a:pt x="656" y="8"/>
                    <a:pt x="641" y="23"/>
                  </a:cubicBezTo>
                  <a:cubicBezTo>
                    <a:pt x="610" y="54"/>
                    <a:pt x="608" y="104"/>
                    <a:pt x="639" y="133"/>
                  </a:cubicBezTo>
                  <a:lnTo>
                    <a:pt x="1409" y="931"/>
                  </a:lnTo>
                  <a:lnTo>
                    <a:pt x="1080" y="1316"/>
                  </a:lnTo>
                  <a:lnTo>
                    <a:pt x="138" y="523"/>
                  </a:lnTo>
                  <a:cubicBezTo>
                    <a:pt x="123" y="511"/>
                    <a:pt x="105" y="506"/>
                    <a:pt x="87" y="506"/>
                  </a:cubicBezTo>
                  <a:cubicBezTo>
                    <a:pt x="65" y="506"/>
                    <a:pt x="43" y="515"/>
                    <a:pt x="26" y="533"/>
                  </a:cubicBezTo>
                  <a:cubicBezTo>
                    <a:pt x="0" y="566"/>
                    <a:pt x="3" y="615"/>
                    <a:pt x="36" y="644"/>
                  </a:cubicBezTo>
                  <a:lnTo>
                    <a:pt x="1039" y="1488"/>
                  </a:lnTo>
                  <a:cubicBezTo>
                    <a:pt x="1055" y="1500"/>
                    <a:pt x="1072" y="1506"/>
                    <a:pt x="1090" y="1506"/>
                  </a:cubicBezTo>
                  <a:cubicBezTo>
                    <a:pt x="1113" y="1506"/>
                    <a:pt x="1132" y="1498"/>
                    <a:pt x="1147" y="1475"/>
                  </a:cubicBezTo>
                  <a:lnTo>
                    <a:pt x="1573" y="977"/>
                  </a:lnTo>
                  <a:cubicBezTo>
                    <a:pt x="1599" y="948"/>
                    <a:pt x="1599" y="902"/>
                    <a:pt x="1572" y="874"/>
                  </a:cubicBezTo>
                  <a:lnTo>
                    <a:pt x="752" y="25"/>
                  </a:lnTo>
                  <a:cubicBezTo>
                    <a:pt x="736" y="9"/>
                    <a:pt x="716" y="1"/>
                    <a:pt x="6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7795775" y="3303363"/>
              <a:ext cx="44075" cy="50125"/>
            </a:xfrm>
            <a:custGeom>
              <a:avLst/>
              <a:gdLst/>
              <a:ahLst/>
              <a:cxnLst/>
              <a:rect l="l" t="t" r="r" b="b"/>
              <a:pathLst>
                <a:path w="1763" h="2005" extrusionOk="0">
                  <a:moveTo>
                    <a:pt x="1674" y="0"/>
                  </a:moveTo>
                  <a:cubicBezTo>
                    <a:pt x="1652" y="0"/>
                    <a:pt x="1630" y="10"/>
                    <a:pt x="1615" y="28"/>
                  </a:cubicBezTo>
                  <a:lnTo>
                    <a:pt x="29" y="1875"/>
                  </a:lnTo>
                  <a:cubicBezTo>
                    <a:pt x="1" y="1907"/>
                    <a:pt x="4" y="1957"/>
                    <a:pt x="37" y="1986"/>
                  </a:cubicBezTo>
                  <a:cubicBezTo>
                    <a:pt x="52" y="1997"/>
                    <a:pt x="70" y="2004"/>
                    <a:pt x="88" y="2004"/>
                  </a:cubicBezTo>
                  <a:cubicBezTo>
                    <a:pt x="111" y="2004"/>
                    <a:pt x="134" y="1996"/>
                    <a:pt x="148" y="1978"/>
                  </a:cubicBezTo>
                  <a:lnTo>
                    <a:pt x="1733" y="129"/>
                  </a:lnTo>
                  <a:cubicBezTo>
                    <a:pt x="1763" y="97"/>
                    <a:pt x="1758" y="48"/>
                    <a:pt x="1725" y="20"/>
                  </a:cubicBezTo>
                  <a:cubicBezTo>
                    <a:pt x="1710" y="6"/>
                    <a:pt x="1692" y="0"/>
                    <a:pt x="16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7810175" y="3315938"/>
              <a:ext cx="37775" cy="42875"/>
            </a:xfrm>
            <a:custGeom>
              <a:avLst/>
              <a:gdLst/>
              <a:ahLst/>
              <a:cxnLst/>
              <a:rect l="l" t="t" r="r" b="b"/>
              <a:pathLst>
                <a:path w="1511" h="1715" extrusionOk="0">
                  <a:moveTo>
                    <a:pt x="1424" y="1"/>
                  </a:moveTo>
                  <a:cubicBezTo>
                    <a:pt x="1402" y="1"/>
                    <a:pt x="1380" y="10"/>
                    <a:pt x="1363" y="28"/>
                  </a:cubicBezTo>
                  <a:lnTo>
                    <a:pt x="28" y="1585"/>
                  </a:lnTo>
                  <a:cubicBezTo>
                    <a:pt x="0" y="1617"/>
                    <a:pt x="3" y="1667"/>
                    <a:pt x="36" y="1696"/>
                  </a:cubicBezTo>
                  <a:cubicBezTo>
                    <a:pt x="51" y="1708"/>
                    <a:pt x="69" y="1714"/>
                    <a:pt x="89" y="1714"/>
                  </a:cubicBezTo>
                  <a:cubicBezTo>
                    <a:pt x="110" y="1714"/>
                    <a:pt x="133" y="1706"/>
                    <a:pt x="148" y="1688"/>
                  </a:cubicBezTo>
                  <a:lnTo>
                    <a:pt x="1483" y="131"/>
                  </a:lnTo>
                  <a:cubicBezTo>
                    <a:pt x="1511" y="98"/>
                    <a:pt x="1508" y="49"/>
                    <a:pt x="1475" y="20"/>
                  </a:cubicBezTo>
                  <a:cubicBezTo>
                    <a:pt x="1460" y="7"/>
                    <a:pt x="1442" y="1"/>
                    <a:pt x="14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7661750" y="2655138"/>
              <a:ext cx="88100" cy="88100"/>
            </a:xfrm>
            <a:custGeom>
              <a:avLst/>
              <a:gdLst/>
              <a:ahLst/>
              <a:cxnLst/>
              <a:rect l="l" t="t" r="r" b="b"/>
              <a:pathLst>
                <a:path w="3524" h="3524" extrusionOk="0">
                  <a:moveTo>
                    <a:pt x="1762" y="1"/>
                  </a:moveTo>
                  <a:cubicBezTo>
                    <a:pt x="790" y="1"/>
                    <a:pt x="0" y="789"/>
                    <a:pt x="0" y="1762"/>
                  </a:cubicBezTo>
                  <a:cubicBezTo>
                    <a:pt x="0" y="2734"/>
                    <a:pt x="790" y="3524"/>
                    <a:pt x="1762" y="3524"/>
                  </a:cubicBezTo>
                  <a:cubicBezTo>
                    <a:pt x="2735" y="3524"/>
                    <a:pt x="3523" y="2734"/>
                    <a:pt x="3523" y="1762"/>
                  </a:cubicBezTo>
                  <a:cubicBezTo>
                    <a:pt x="3523" y="789"/>
                    <a:pt x="2735" y="1"/>
                    <a:pt x="17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7645225" y="2623563"/>
              <a:ext cx="142675" cy="135075"/>
            </a:xfrm>
            <a:custGeom>
              <a:avLst/>
              <a:gdLst/>
              <a:ahLst/>
              <a:cxnLst/>
              <a:rect l="l" t="t" r="r" b="b"/>
              <a:pathLst>
                <a:path w="5707" h="5403" extrusionOk="0">
                  <a:moveTo>
                    <a:pt x="2789" y="1"/>
                  </a:moveTo>
                  <a:cubicBezTo>
                    <a:pt x="2498" y="1"/>
                    <a:pt x="2203" y="48"/>
                    <a:pt x="1913" y="148"/>
                  </a:cubicBezTo>
                  <a:cubicBezTo>
                    <a:pt x="1230" y="382"/>
                    <a:pt x="681" y="867"/>
                    <a:pt x="363" y="1516"/>
                  </a:cubicBezTo>
                  <a:cubicBezTo>
                    <a:pt x="45" y="2162"/>
                    <a:pt x="1" y="2896"/>
                    <a:pt x="234" y="3578"/>
                  </a:cubicBezTo>
                  <a:cubicBezTo>
                    <a:pt x="470" y="4261"/>
                    <a:pt x="955" y="4810"/>
                    <a:pt x="1602" y="5126"/>
                  </a:cubicBezTo>
                  <a:cubicBezTo>
                    <a:pt x="1977" y="5311"/>
                    <a:pt x="2380" y="5403"/>
                    <a:pt x="2787" y="5403"/>
                  </a:cubicBezTo>
                  <a:cubicBezTo>
                    <a:pt x="3082" y="5403"/>
                    <a:pt x="3377" y="5354"/>
                    <a:pt x="3660" y="5256"/>
                  </a:cubicBezTo>
                  <a:cubicBezTo>
                    <a:pt x="3698" y="5242"/>
                    <a:pt x="3734" y="5229"/>
                    <a:pt x="3771" y="5215"/>
                  </a:cubicBezTo>
                  <a:cubicBezTo>
                    <a:pt x="3812" y="5200"/>
                    <a:pt x="3832" y="5156"/>
                    <a:pt x="3816" y="5115"/>
                  </a:cubicBezTo>
                  <a:cubicBezTo>
                    <a:pt x="3806" y="5083"/>
                    <a:pt x="3776" y="5063"/>
                    <a:pt x="3744" y="5063"/>
                  </a:cubicBezTo>
                  <a:cubicBezTo>
                    <a:pt x="3735" y="5063"/>
                    <a:pt x="3725" y="5065"/>
                    <a:pt x="3716" y="5069"/>
                  </a:cubicBezTo>
                  <a:cubicBezTo>
                    <a:pt x="3681" y="5083"/>
                    <a:pt x="3647" y="5095"/>
                    <a:pt x="3611" y="5108"/>
                  </a:cubicBezTo>
                  <a:cubicBezTo>
                    <a:pt x="3340" y="5201"/>
                    <a:pt x="3061" y="5248"/>
                    <a:pt x="2783" y="5248"/>
                  </a:cubicBezTo>
                  <a:cubicBezTo>
                    <a:pt x="2401" y="5248"/>
                    <a:pt x="2021" y="5160"/>
                    <a:pt x="1667" y="4987"/>
                  </a:cubicBezTo>
                  <a:cubicBezTo>
                    <a:pt x="1058" y="4689"/>
                    <a:pt x="601" y="4169"/>
                    <a:pt x="379" y="3527"/>
                  </a:cubicBezTo>
                  <a:cubicBezTo>
                    <a:pt x="158" y="2883"/>
                    <a:pt x="201" y="2193"/>
                    <a:pt x="501" y="1583"/>
                  </a:cubicBezTo>
                  <a:cubicBezTo>
                    <a:pt x="799" y="972"/>
                    <a:pt x="1317" y="517"/>
                    <a:pt x="1961" y="294"/>
                  </a:cubicBezTo>
                  <a:cubicBezTo>
                    <a:pt x="2233" y="201"/>
                    <a:pt x="2511" y="156"/>
                    <a:pt x="2784" y="156"/>
                  </a:cubicBezTo>
                  <a:cubicBezTo>
                    <a:pt x="3841" y="156"/>
                    <a:pt x="4831" y="820"/>
                    <a:pt x="5192" y="1875"/>
                  </a:cubicBezTo>
                  <a:cubicBezTo>
                    <a:pt x="5536" y="2878"/>
                    <a:pt x="5215" y="4002"/>
                    <a:pt x="4396" y="4672"/>
                  </a:cubicBezTo>
                  <a:cubicBezTo>
                    <a:pt x="4363" y="4700"/>
                    <a:pt x="4360" y="4749"/>
                    <a:pt x="4386" y="4782"/>
                  </a:cubicBezTo>
                  <a:cubicBezTo>
                    <a:pt x="4402" y="4800"/>
                    <a:pt x="4424" y="4810"/>
                    <a:pt x="4446" y="4810"/>
                  </a:cubicBezTo>
                  <a:cubicBezTo>
                    <a:pt x="4464" y="4810"/>
                    <a:pt x="4481" y="4804"/>
                    <a:pt x="4496" y="4792"/>
                  </a:cubicBezTo>
                  <a:cubicBezTo>
                    <a:pt x="5368" y="4081"/>
                    <a:pt x="5707" y="2888"/>
                    <a:pt x="5343" y="1824"/>
                  </a:cubicBezTo>
                  <a:cubicBezTo>
                    <a:pt x="4960" y="706"/>
                    <a:pt x="3910" y="1"/>
                    <a:pt x="27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7663475" y="2640963"/>
              <a:ext cx="108000" cy="100125"/>
            </a:xfrm>
            <a:custGeom>
              <a:avLst/>
              <a:gdLst/>
              <a:ahLst/>
              <a:cxnLst/>
              <a:rect l="l" t="t" r="r" b="b"/>
              <a:pathLst>
                <a:path w="4320" h="4005" extrusionOk="0">
                  <a:moveTo>
                    <a:pt x="2065" y="157"/>
                  </a:moveTo>
                  <a:cubicBezTo>
                    <a:pt x="2832" y="157"/>
                    <a:pt x="3549" y="640"/>
                    <a:pt x="3813" y="1402"/>
                  </a:cubicBezTo>
                  <a:cubicBezTo>
                    <a:pt x="4143" y="2364"/>
                    <a:pt x="3630" y="3417"/>
                    <a:pt x="2666" y="3747"/>
                  </a:cubicBezTo>
                  <a:cubicBezTo>
                    <a:pt x="2469" y="3814"/>
                    <a:pt x="2268" y="3846"/>
                    <a:pt x="2070" y="3846"/>
                  </a:cubicBezTo>
                  <a:cubicBezTo>
                    <a:pt x="1303" y="3846"/>
                    <a:pt x="583" y="3364"/>
                    <a:pt x="321" y="2600"/>
                  </a:cubicBezTo>
                  <a:cubicBezTo>
                    <a:pt x="161" y="2134"/>
                    <a:pt x="192" y="1633"/>
                    <a:pt x="410" y="1190"/>
                  </a:cubicBezTo>
                  <a:cubicBezTo>
                    <a:pt x="626" y="748"/>
                    <a:pt x="1001" y="415"/>
                    <a:pt x="1468" y="256"/>
                  </a:cubicBezTo>
                  <a:cubicBezTo>
                    <a:pt x="1665" y="189"/>
                    <a:pt x="1865" y="157"/>
                    <a:pt x="2065" y="157"/>
                  </a:cubicBezTo>
                  <a:close/>
                  <a:moveTo>
                    <a:pt x="2067" y="0"/>
                  </a:moveTo>
                  <a:cubicBezTo>
                    <a:pt x="1852" y="0"/>
                    <a:pt x="1633" y="35"/>
                    <a:pt x="1419" y="109"/>
                  </a:cubicBezTo>
                  <a:cubicBezTo>
                    <a:pt x="913" y="283"/>
                    <a:pt x="505" y="643"/>
                    <a:pt x="271" y="1123"/>
                  </a:cubicBezTo>
                  <a:cubicBezTo>
                    <a:pt x="35" y="1603"/>
                    <a:pt x="0" y="2147"/>
                    <a:pt x="174" y="2652"/>
                  </a:cubicBezTo>
                  <a:cubicBezTo>
                    <a:pt x="459" y="3483"/>
                    <a:pt x="1237" y="4004"/>
                    <a:pt x="2068" y="4004"/>
                  </a:cubicBezTo>
                  <a:cubicBezTo>
                    <a:pt x="2283" y="4004"/>
                    <a:pt x="2502" y="3970"/>
                    <a:pt x="2717" y="3896"/>
                  </a:cubicBezTo>
                  <a:cubicBezTo>
                    <a:pt x="3761" y="3540"/>
                    <a:pt x="4320" y="2398"/>
                    <a:pt x="3961" y="1354"/>
                  </a:cubicBezTo>
                  <a:cubicBezTo>
                    <a:pt x="3678" y="524"/>
                    <a:pt x="2898" y="0"/>
                    <a:pt x="20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7738300" y="2740513"/>
              <a:ext cx="67375" cy="83800"/>
            </a:xfrm>
            <a:custGeom>
              <a:avLst/>
              <a:gdLst/>
              <a:ahLst/>
              <a:cxnLst/>
              <a:rect l="l" t="t" r="r" b="b"/>
              <a:pathLst>
                <a:path w="2695" h="3352" extrusionOk="0">
                  <a:moveTo>
                    <a:pt x="811" y="1"/>
                  </a:moveTo>
                  <a:cubicBezTo>
                    <a:pt x="796" y="1"/>
                    <a:pt x="782" y="5"/>
                    <a:pt x="769" y="14"/>
                  </a:cubicBezTo>
                  <a:cubicBezTo>
                    <a:pt x="732" y="38"/>
                    <a:pt x="722" y="86"/>
                    <a:pt x="747" y="124"/>
                  </a:cubicBezTo>
                  <a:lnTo>
                    <a:pt x="2410" y="2647"/>
                  </a:lnTo>
                  <a:cubicBezTo>
                    <a:pt x="2518" y="2808"/>
                    <a:pt x="2472" y="3029"/>
                    <a:pt x="2310" y="3135"/>
                  </a:cubicBezTo>
                  <a:cubicBezTo>
                    <a:pt x="2250" y="3176"/>
                    <a:pt x="2183" y="3195"/>
                    <a:pt x="2116" y="3195"/>
                  </a:cubicBezTo>
                  <a:cubicBezTo>
                    <a:pt x="2001" y="3195"/>
                    <a:pt x="1887" y="3138"/>
                    <a:pt x="1820" y="3035"/>
                  </a:cubicBezTo>
                  <a:lnTo>
                    <a:pt x="157" y="512"/>
                  </a:lnTo>
                  <a:cubicBezTo>
                    <a:pt x="141" y="489"/>
                    <a:pt x="116" y="476"/>
                    <a:pt x="90" y="476"/>
                  </a:cubicBezTo>
                  <a:cubicBezTo>
                    <a:pt x="76" y="476"/>
                    <a:pt x="62" y="480"/>
                    <a:pt x="48" y="489"/>
                  </a:cubicBezTo>
                  <a:cubicBezTo>
                    <a:pt x="11" y="514"/>
                    <a:pt x="1" y="561"/>
                    <a:pt x="26" y="599"/>
                  </a:cubicBezTo>
                  <a:lnTo>
                    <a:pt x="1689" y="3122"/>
                  </a:lnTo>
                  <a:cubicBezTo>
                    <a:pt x="1764" y="3235"/>
                    <a:pt x="1879" y="3314"/>
                    <a:pt x="2013" y="3340"/>
                  </a:cubicBezTo>
                  <a:cubicBezTo>
                    <a:pt x="2048" y="3347"/>
                    <a:pt x="2082" y="3352"/>
                    <a:pt x="2116" y="3352"/>
                  </a:cubicBezTo>
                  <a:cubicBezTo>
                    <a:pt x="2215" y="3352"/>
                    <a:pt x="2311" y="3322"/>
                    <a:pt x="2395" y="3267"/>
                  </a:cubicBezTo>
                  <a:cubicBezTo>
                    <a:pt x="2631" y="3111"/>
                    <a:pt x="2695" y="2796"/>
                    <a:pt x="2541" y="2560"/>
                  </a:cubicBezTo>
                  <a:lnTo>
                    <a:pt x="878" y="37"/>
                  </a:lnTo>
                  <a:cubicBezTo>
                    <a:pt x="862" y="14"/>
                    <a:pt x="836" y="1"/>
                    <a:pt x="8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7698075" y="2656263"/>
              <a:ext cx="19175" cy="7550"/>
            </a:xfrm>
            <a:custGeom>
              <a:avLst/>
              <a:gdLst/>
              <a:ahLst/>
              <a:cxnLst/>
              <a:rect l="l" t="t" r="r" b="b"/>
              <a:pathLst>
                <a:path w="767" h="302" extrusionOk="0">
                  <a:moveTo>
                    <a:pt x="533" y="0"/>
                  </a:moveTo>
                  <a:cubicBezTo>
                    <a:pt x="266" y="0"/>
                    <a:pt x="53" y="154"/>
                    <a:pt x="43" y="162"/>
                  </a:cubicBezTo>
                  <a:cubicBezTo>
                    <a:pt x="9" y="187"/>
                    <a:pt x="1" y="236"/>
                    <a:pt x="27" y="270"/>
                  </a:cubicBezTo>
                  <a:cubicBezTo>
                    <a:pt x="43" y="292"/>
                    <a:pt x="66" y="302"/>
                    <a:pt x="91" y="302"/>
                  </a:cubicBezTo>
                  <a:cubicBezTo>
                    <a:pt x="107" y="302"/>
                    <a:pt x="124" y="297"/>
                    <a:pt x="134" y="287"/>
                  </a:cubicBezTo>
                  <a:cubicBezTo>
                    <a:pt x="136" y="285"/>
                    <a:pt x="315" y="157"/>
                    <a:pt x="532" y="157"/>
                  </a:cubicBezTo>
                  <a:cubicBezTo>
                    <a:pt x="573" y="157"/>
                    <a:pt x="615" y="161"/>
                    <a:pt x="658" y="172"/>
                  </a:cubicBezTo>
                  <a:cubicBezTo>
                    <a:pt x="665" y="174"/>
                    <a:pt x="673" y="176"/>
                    <a:pt x="680" y="176"/>
                  </a:cubicBezTo>
                  <a:cubicBezTo>
                    <a:pt x="715" y="176"/>
                    <a:pt x="745" y="152"/>
                    <a:pt x="755" y="118"/>
                  </a:cubicBezTo>
                  <a:cubicBezTo>
                    <a:pt x="766" y="74"/>
                    <a:pt x="740" y="31"/>
                    <a:pt x="699" y="21"/>
                  </a:cubicBezTo>
                  <a:cubicBezTo>
                    <a:pt x="642" y="7"/>
                    <a:pt x="586" y="0"/>
                    <a:pt x="533" y="0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7727000" y="2661188"/>
              <a:ext cx="25100" cy="53125"/>
            </a:xfrm>
            <a:custGeom>
              <a:avLst/>
              <a:gdLst/>
              <a:ahLst/>
              <a:cxnLst/>
              <a:rect l="l" t="t" r="r" b="b"/>
              <a:pathLst>
                <a:path w="1004" h="2125" extrusionOk="0">
                  <a:moveTo>
                    <a:pt x="89" y="1"/>
                  </a:moveTo>
                  <a:cubicBezTo>
                    <a:pt x="60" y="1"/>
                    <a:pt x="32" y="17"/>
                    <a:pt x="19" y="46"/>
                  </a:cubicBezTo>
                  <a:cubicBezTo>
                    <a:pt x="1" y="83"/>
                    <a:pt x="17" y="131"/>
                    <a:pt x="55" y="149"/>
                  </a:cubicBezTo>
                  <a:cubicBezTo>
                    <a:pt x="60" y="152"/>
                    <a:pt x="553" y="390"/>
                    <a:pt x="725" y="893"/>
                  </a:cubicBezTo>
                  <a:cubicBezTo>
                    <a:pt x="840" y="1225"/>
                    <a:pt x="791" y="1602"/>
                    <a:pt x="582" y="2012"/>
                  </a:cubicBezTo>
                  <a:cubicBezTo>
                    <a:pt x="563" y="2051"/>
                    <a:pt x="577" y="2095"/>
                    <a:pt x="617" y="2117"/>
                  </a:cubicBezTo>
                  <a:cubicBezTo>
                    <a:pt x="627" y="2122"/>
                    <a:pt x="640" y="2125"/>
                    <a:pt x="651" y="2125"/>
                  </a:cubicBezTo>
                  <a:cubicBezTo>
                    <a:pt x="679" y="2125"/>
                    <a:pt x="707" y="2110"/>
                    <a:pt x="723" y="2082"/>
                  </a:cubicBezTo>
                  <a:cubicBezTo>
                    <a:pt x="953" y="1632"/>
                    <a:pt x="1004" y="1214"/>
                    <a:pt x="876" y="840"/>
                  </a:cubicBezTo>
                  <a:cubicBezTo>
                    <a:pt x="681" y="275"/>
                    <a:pt x="145" y="18"/>
                    <a:pt x="124" y="8"/>
                  </a:cubicBezTo>
                  <a:cubicBezTo>
                    <a:pt x="112" y="3"/>
                    <a:pt x="101" y="1"/>
                    <a:pt x="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7633775" y="2649713"/>
              <a:ext cx="165600" cy="185250"/>
            </a:xfrm>
            <a:custGeom>
              <a:avLst/>
              <a:gdLst/>
              <a:ahLst/>
              <a:cxnLst/>
              <a:rect l="l" t="t" r="r" b="b"/>
              <a:pathLst>
                <a:path w="6624" h="7410" extrusionOk="0">
                  <a:moveTo>
                    <a:pt x="1112" y="1"/>
                  </a:moveTo>
                  <a:cubicBezTo>
                    <a:pt x="1090" y="1"/>
                    <a:pt x="1068" y="10"/>
                    <a:pt x="1052" y="28"/>
                  </a:cubicBezTo>
                  <a:cubicBezTo>
                    <a:pt x="733" y="393"/>
                    <a:pt x="0" y="1368"/>
                    <a:pt x="94" y="2481"/>
                  </a:cubicBezTo>
                  <a:cubicBezTo>
                    <a:pt x="149" y="3143"/>
                    <a:pt x="493" y="3739"/>
                    <a:pt x="1116" y="4250"/>
                  </a:cubicBezTo>
                  <a:cubicBezTo>
                    <a:pt x="1817" y="4827"/>
                    <a:pt x="2562" y="4959"/>
                    <a:pt x="3097" y="4959"/>
                  </a:cubicBezTo>
                  <a:cubicBezTo>
                    <a:pt x="3434" y="4959"/>
                    <a:pt x="3689" y="4906"/>
                    <a:pt x="3797" y="4880"/>
                  </a:cubicBezTo>
                  <a:cubicBezTo>
                    <a:pt x="4002" y="5189"/>
                    <a:pt x="5145" y="6920"/>
                    <a:pt x="5216" y="7043"/>
                  </a:cubicBezTo>
                  <a:cubicBezTo>
                    <a:pt x="5386" y="7333"/>
                    <a:pt x="5601" y="7403"/>
                    <a:pt x="5753" y="7410"/>
                  </a:cubicBezTo>
                  <a:lnTo>
                    <a:pt x="5781" y="7410"/>
                  </a:lnTo>
                  <a:cubicBezTo>
                    <a:pt x="6060" y="7410"/>
                    <a:pt x="6355" y="7216"/>
                    <a:pt x="6599" y="6881"/>
                  </a:cubicBezTo>
                  <a:cubicBezTo>
                    <a:pt x="6624" y="6846"/>
                    <a:pt x="6615" y="6797"/>
                    <a:pt x="6581" y="6772"/>
                  </a:cubicBezTo>
                  <a:cubicBezTo>
                    <a:pt x="6567" y="6763"/>
                    <a:pt x="6552" y="6758"/>
                    <a:pt x="6536" y="6758"/>
                  </a:cubicBezTo>
                  <a:cubicBezTo>
                    <a:pt x="6512" y="6758"/>
                    <a:pt x="6488" y="6769"/>
                    <a:pt x="6473" y="6790"/>
                  </a:cubicBezTo>
                  <a:cubicBezTo>
                    <a:pt x="6262" y="7085"/>
                    <a:pt x="6004" y="7256"/>
                    <a:pt x="5782" y="7256"/>
                  </a:cubicBezTo>
                  <a:cubicBezTo>
                    <a:pt x="5776" y="7256"/>
                    <a:pt x="5769" y="7256"/>
                    <a:pt x="5763" y="7256"/>
                  </a:cubicBezTo>
                  <a:cubicBezTo>
                    <a:pt x="5601" y="7249"/>
                    <a:pt x="5460" y="7149"/>
                    <a:pt x="5354" y="6967"/>
                  </a:cubicBezTo>
                  <a:cubicBezTo>
                    <a:pt x="5272" y="6828"/>
                    <a:pt x="3953" y="4832"/>
                    <a:pt x="3897" y="4749"/>
                  </a:cubicBezTo>
                  <a:cubicBezTo>
                    <a:pt x="3883" y="4726"/>
                    <a:pt x="3859" y="4714"/>
                    <a:pt x="3833" y="4714"/>
                  </a:cubicBezTo>
                  <a:cubicBezTo>
                    <a:pt x="3826" y="4714"/>
                    <a:pt x="3818" y="4715"/>
                    <a:pt x="3810" y="4718"/>
                  </a:cubicBezTo>
                  <a:cubicBezTo>
                    <a:pt x="3803" y="4720"/>
                    <a:pt x="3520" y="4806"/>
                    <a:pt x="3098" y="4806"/>
                  </a:cubicBezTo>
                  <a:cubicBezTo>
                    <a:pt x="2591" y="4806"/>
                    <a:pt x="1884" y="4681"/>
                    <a:pt x="1216" y="4133"/>
                  </a:cubicBezTo>
                  <a:cubicBezTo>
                    <a:pt x="626" y="3649"/>
                    <a:pt x="300" y="3087"/>
                    <a:pt x="249" y="2469"/>
                  </a:cubicBezTo>
                  <a:cubicBezTo>
                    <a:pt x="159" y="1385"/>
                    <a:pt x="931" y="405"/>
                    <a:pt x="1172" y="129"/>
                  </a:cubicBezTo>
                  <a:cubicBezTo>
                    <a:pt x="1200" y="97"/>
                    <a:pt x="1196" y="47"/>
                    <a:pt x="1164" y="20"/>
                  </a:cubicBezTo>
                  <a:cubicBezTo>
                    <a:pt x="1149" y="7"/>
                    <a:pt x="1131" y="1"/>
                    <a:pt x="1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8278400" y="3960113"/>
              <a:ext cx="92525" cy="202450"/>
            </a:xfrm>
            <a:custGeom>
              <a:avLst/>
              <a:gdLst/>
              <a:ahLst/>
              <a:cxnLst/>
              <a:rect l="l" t="t" r="r" b="b"/>
              <a:pathLst>
                <a:path w="3701" h="8098" extrusionOk="0">
                  <a:moveTo>
                    <a:pt x="1481" y="1"/>
                  </a:moveTo>
                  <a:lnTo>
                    <a:pt x="1" y="2867"/>
                  </a:lnTo>
                  <a:cubicBezTo>
                    <a:pt x="1" y="2867"/>
                    <a:pt x="740" y="3412"/>
                    <a:pt x="974" y="4564"/>
                  </a:cubicBezTo>
                  <a:cubicBezTo>
                    <a:pt x="1207" y="5715"/>
                    <a:pt x="823" y="7101"/>
                    <a:pt x="823" y="7101"/>
                  </a:cubicBezTo>
                  <a:lnTo>
                    <a:pt x="3335" y="8097"/>
                  </a:lnTo>
                  <a:lnTo>
                    <a:pt x="2967" y="7293"/>
                  </a:lnTo>
                  <a:lnTo>
                    <a:pt x="3586" y="7019"/>
                  </a:lnTo>
                  <a:lnTo>
                    <a:pt x="3177" y="6318"/>
                  </a:lnTo>
                  <a:lnTo>
                    <a:pt x="3701" y="5931"/>
                  </a:lnTo>
                  <a:lnTo>
                    <a:pt x="3127" y="5534"/>
                  </a:lnTo>
                  <a:lnTo>
                    <a:pt x="3668" y="4902"/>
                  </a:lnTo>
                  <a:lnTo>
                    <a:pt x="3034" y="4395"/>
                  </a:lnTo>
                  <a:lnTo>
                    <a:pt x="3504" y="3866"/>
                  </a:lnTo>
                  <a:lnTo>
                    <a:pt x="2847" y="3568"/>
                  </a:lnTo>
                  <a:lnTo>
                    <a:pt x="3201" y="3063"/>
                  </a:lnTo>
                  <a:lnTo>
                    <a:pt x="2693" y="2803"/>
                  </a:lnTo>
                  <a:lnTo>
                    <a:pt x="2898" y="2368"/>
                  </a:lnTo>
                  <a:lnTo>
                    <a:pt x="2344" y="2221"/>
                  </a:lnTo>
                  <a:lnTo>
                    <a:pt x="2501" y="1525"/>
                  </a:lnTo>
                  <a:lnTo>
                    <a:pt x="2008" y="1490"/>
                  </a:lnTo>
                  <a:lnTo>
                    <a:pt x="2156" y="935"/>
                  </a:lnTo>
                  <a:lnTo>
                    <a:pt x="1633" y="827"/>
                  </a:lnTo>
                  <a:lnTo>
                    <a:pt x="14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8271525" y="3939213"/>
              <a:ext cx="117525" cy="188450"/>
            </a:xfrm>
            <a:custGeom>
              <a:avLst/>
              <a:gdLst/>
              <a:ahLst/>
              <a:cxnLst/>
              <a:rect l="l" t="t" r="r" b="b"/>
              <a:pathLst>
                <a:path w="4701" h="7538" extrusionOk="0">
                  <a:moveTo>
                    <a:pt x="833" y="316"/>
                  </a:moveTo>
                  <a:lnTo>
                    <a:pt x="1089" y="871"/>
                  </a:lnTo>
                  <a:cubicBezTo>
                    <a:pt x="1101" y="899"/>
                    <a:pt x="1127" y="917"/>
                    <a:pt x="1158" y="917"/>
                  </a:cubicBezTo>
                  <a:cubicBezTo>
                    <a:pt x="1160" y="917"/>
                    <a:pt x="1161" y="917"/>
                    <a:pt x="1162" y="917"/>
                  </a:cubicBezTo>
                  <a:lnTo>
                    <a:pt x="1613" y="896"/>
                  </a:lnTo>
                  <a:lnTo>
                    <a:pt x="1610" y="1387"/>
                  </a:lnTo>
                  <a:cubicBezTo>
                    <a:pt x="1610" y="1410"/>
                    <a:pt x="1620" y="1433"/>
                    <a:pt x="1638" y="1446"/>
                  </a:cubicBezTo>
                  <a:cubicBezTo>
                    <a:pt x="1650" y="1458"/>
                    <a:pt x="1668" y="1464"/>
                    <a:pt x="1686" y="1464"/>
                  </a:cubicBezTo>
                  <a:cubicBezTo>
                    <a:pt x="1691" y="1464"/>
                    <a:pt x="1696" y="1464"/>
                    <a:pt x="1701" y="1463"/>
                  </a:cubicBezTo>
                  <a:lnTo>
                    <a:pt x="2098" y="1392"/>
                  </a:lnTo>
                  <a:lnTo>
                    <a:pt x="2118" y="2015"/>
                  </a:lnTo>
                  <a:cubicBezTo>
                    <a:pt x="2119" y="2057"/>
                    <a:pt x="2152" y="2090"/>
                    <a:pt x="2195" y="2090"/>
                  </a:cubicBezTo>
                  <a:lnTo>
                    <a:pt x="2676" y="2093"/>
                  </a:lnTo>
                  <a:lnTo>
                    <a:pt x="2604" y="2472"/>
                  </a:lnTo>
                  <a:cubicBezTo>
                    <a:pt x="2596" y="2513"/>
                    <a:pt x="2622" y="2552"/>
                    <a:pt x="2663" y="2562"/>
                  </a:cubicBezTo>
                  <a:lnTo>
                    <a:pt x="3134" y="2669"/>
                  </a:lnTo>
                  <a:lnTo>
                    <a:pt x="2947" y="3164"/>
                  </a:lnTo>
                  <a:cubicBezTo>
                    <a:pt x="2939" y="3183"/>
                    <a:pt x="2940" y="3208"/>
                    <a:pt x="2953" y="3229"/>
                  </a:cubicBezTo>
                  <a:cubicBezTo>
                    <a:pt x="2965" y="3249"/>
                    <a:pt x="2986" y="3263"/>
                    <a:pt x="3007" y="3267"/>
                  </a:cubicBezTo>
                  <a:lnTo>
                    <a:pt x="3614" y="3372"/>
                  </a:lnTo>
                  <a:lnTo>
                    <a:pt x="3340" y="3909"/>
                  </a:lnTo>
                  <a:cubicBezTo>
                    <a:pt x="3330" y="3927"/>
                    <a:pt x="3330" y="3950"/>
                    <a:pt x="3335" y="3970"/>
                  </a:cubicBezTo>
                  <a:cubicBezTo>
                    <a:pt x="3342" y="3991"/>
                    <a:pt x="3356" y="4007"/>
                    <a:pt x="3376" y="4016"/>
                  </a:cubicBezTo>
                  <a:lnTo>
                    <a:pt x="4045" y="4314"/>
                  </a:lnTo>
                  <a:lnTo>
                    <a:pt x="3712" y="4991"/>
                  </a:lnTo>
                  <a:cubicBezTo>
                    <a:pt x="3702" y="5010"/>
                    <a:pt x="3702" y="5033"/>
                    <a:pt x="3710" y="5053"/>
                  </a:cubicBezTo>
                  <a:cubicBezTo>
                    <a:pt x="3719" y="5074"/>
                    <a:pt x="3735" y="5091"/>
                    <a:pt x="3756" y="5099"/>
                  </a:cubicBezTo>
                  <a:lnTo>
                    <a:pt x="4307" y="5302"/>
                  </a:lnTo>
                  <a:lnTo>
                    <a:pt x="3964" y="5721"/>
                  </a:lnTo>
                  <a:cubicBezTo>
                    <a:pt x="3938" y="5753"/>
                    <a:pt x="3940" y="5797"/>
                    <a:pt x="3969" y="5826"/>
                  </a:cubicBezTo>
                  <a:lnTo>
                    <a:pt x="4479" y="6342"/>
                  </a:lnTo>
                  <a:lnTo>
                    <a:pt x="4014" y="6706"/>
                  </a:lnTo>
                  <a:cubicBezTo>
                    <a:pt x="3997" y="6721"/>
                    <a:pt x="3987" y="6739"/>
                    <a:pt x="3986" y="6760"/>
                  </a:cubicBezTo>
                  <a:cubicBezTo>
                    <a:pt x="3982" y="6780"/>
                    <a:pt x="3989" y="6801"/>
                    <a:pt x="4002" y="6818"/>
                  </a:cubicBezTo>
                  <a:lnTo>
                    <a:pt x="4436" y="7357"/>
                  </a:lnTo>
                  <a:lnTo>
                    <a:pt x="2016" y="7049"/>
                  </a:lnTo>
                  <a:cubicBezTo>
                    <a:pt x="2014" y="6744"/>
                    <a:pt x="1978" y="5526"/>
                    <a:pt x="1521" y="4589"/>
                  </a:cubicBezTo>
                  <a:cubicBezTo>
                    <a:pt x="1074" y="3671"/>
                    <a:pt x="384" y="3278"/>
                    <a:pt x="176" y="3175"/>
                  </a:cubicBezTo>
                  <a:lnTo>
                    <a:pt x="833" y="316"/>
                  </a:lnTo>
                  <a:close/>
                  <a:moveTo>
                    <a:pt x="811" y="0"/>
                  </a:moveTo>
                  <a:cubicBezTo>
                    <a:pt x="807" y="0"/>
                    <a:pt x="804" y="0"/>
                    <a:pt x="800" y="1"/>
                  </a:cubicBezTo>
                  <a:cubicBezTo>
                    <a:pt x="767" y="3"/>
                    <a:pt x="741" y="27"/>
                    <a:pt x="733" y="60"/>
                  </a:cubicBezTo>
                  <a:lnTo>
                    <a:pt x="9" y="3204"/>
                  </a:lnTo>
                  <a:cubicBezTo>
                    <a:pt x="1" y="3241"/>
                    <a:pt x="22" y="3280"/>
                    <a:pt x="56" y="3295"/>
                  </a:cubicBezTo>
                  <a:cubicBezTo>
                    <a:pt x="64" y="3296"/>
                    <a:pt x="889" y="3645"/>
                    <a:pt x="1382" y="4658"/>
                  </a:cubicBezTo>
                  <a:cubicBezTo>
                    <a:pt x="1882" y="5682"/>
                    <a:pt x="1860" y="7103"/>
                    <a:pt x="1860" y="7116"/>
                  </a:cubicBezTo>
                  <a:cubicBezTo>
                    <a:pt x="1859" y="7157"/>
                    <a:pt x="1890" y="7193"/>
                    <a:pt x="1929" y="7196"/>
                  </a:cubicBezTo>
                  <a:lnTo>
                    <a:pt x="4608" y="7537"/>
                  </a:lnTo>
                  <a:lnTo>
                    <a:pt x="4618" y="7537"/>
                  </a:lnTo>
                  <a:cubicBezTo>
                    <a:pt x="4644" y="7537"/>
                    <a:pt x="4671" y="7521"/>
                    <a:pt x="4685" y="7501"/>
                  </a:cubicBezTo>
                  <a:cubicBezTo>
                    <a:pt x="4700" y="7475"/>
                    <a:pt x="4697" y="7440"/>
                    <a:pt x="4677" y="7416"/>
                  </a:cubicBezTo>
                  <a:lnTo>
                    <a:pt x="4171" y="6788"/>
                  </a:lnTo>
                  <a:lnTo>
                    <a:pt x="4643" y="6418"/>
                  </a:lnTo>
                  <a:cubicBezTo>
                    <a:pt x="4661" y="6403"/>
                    <a:pt x="4671" y="6383"/>
                    <a:pt x="4672" y="6361"/>
                  </a:cubicBezTo>
                  <a:cubicBezTo>
                    <a:pt x="4676" y="6338"/>
                    <a:pt x="4667" y="6318"/>
                    <a:pt x="4651" y="6302"/>
                  </a:cubicBezTo>
                  <a:lnTo>
                    <a:pt x="4128" y="5772"/>
                  </a:lnTo>
                  <a:lnTo>
                    <a:pt x="4495" y="5322"/>
                  </a:lnTo>
                  <a:cubicBezTo>
                    <a:pt x="4512" y="5304"/>
                    <a:pt x="4515" y="5277"/>
                    <a:pt x="4508" y="5253"/>
                  </a:cubicBezTo>
                  <a:cubicBezTo>
                    <a:pt x="4500" y="5228"/>
                    <a:pt x="4484" y="5207"/>
                    <a:pt x="4459" y="5199"/>
                  </a:cubicBezTo>
                  <a:lnTo>
                    <a:pt x="3889" y="4987"/>
                  </a:lnTo>
                  <a:lnTo>
                    <a:pt x="4218" y="4319"/>
                  </a:lnTo>
                  <a:cubicBezTo>
                    <a:pt x="4228" y="4297"/>
                    <a:pt x="4228" y="4278"/>
                    <a:pt x="4222" y="4256"/>
                  </a:cubicBezTo>
                  <a:cubicBezTo>
                    <a:pt x="4217" y="4237"/>
                    <a:pt x="4200" y="4220"/>
                    <a:pt x="4181" y="4212"/>
                  </a:cubicBezTo>
                  <a:lnTo>
                    <a:pt x="3515" y="3912"/>
                  </a:lnTo>
                  <a:lnTo>
                    <a:pt x="3802" y="3354"/>
                  </a:lnTo>
                  <a:cubicBezTo>
                    <a:pt x="3812" y="3332"/>
                    <a:pt x="3815" y="3306"/>
                    <a:pt x="3802" y="3285"/>
                  </a:cubicBezTo>
                  <a:cubicBezTo>
                    <a:pt x="3791" y="3262"/>
                    <a:pt x="3769" y="3245"/>
                    <a:pt x="3745" y="3241"/>
                  </a:cubicBezTo>
                  <a:lnTo>
                    <a:pt x="3127" y="3134"/>
                  </a:lnTo>
                  <a:lnTo>
                    <a:pt x="3311" y="2646"/>
                  </a:lnTo>
                  <a:cubicBezTo>
                    <a:pt x="3319" y="2623"/>
                    <a:pt x="3317" y="2600"/>
                    <a:pt x="3307" y="2580"/>
                  </a:cubicBezTo>
                  <a:cubicBezTo>
                    <a:pt x="3296" y="2559"/>
                    <a:pt x="3278" y="2544"/>
                    <a:pt x="3255" y="2541"/>
                  </a:cubicBezTo>
                  <a:lnTo>
                    <a:pt x="2771" y="2433"/>
                  </a:lnTo>
                  <a:lnTo>
                    <a:pt x="2849" y="2034"/>
                  </a:lnTo>
                  <a:cubicBezTo>
                    <a:pt x="2852" y="2012"/>
                    <a:pt x="2847" y="1990"/>
                    <a:pt x="2832" y="1971"/>
                  </a:cubicBezTo>
                  <a:cubicBezTo>
                    <a:pt x="2817" y="1953"/>
                    <a:pt x="2794" y="1943"/>
                    <a:pt x="2773" y="1943"/>
                  </a:cubicBezTo>
                  <a:lnTo>
                    <a:pt x="2273" y="1938"/>
                  </a:lnTo>
                  <a:lnTo>
                    <a:pt x="2254" y="1299"/>
                  </a:lnTo>
                  <a:cubicBezTo>
                    <a:pt x="2254" y="1277"/>
                    <a:pt x="2244" y="1256"/>
                    <a:pt x="2226" y="1241"/>
                  </a:cubicBezTo>
                  <a:cubicBezTo>
                    <a:pt x="2211" y="1231"/>
                    <a:pt x="2193" y="1224"/>
                    <a:pt x="2174" y="1224"/>
                  </a:cubicBezTo>
                  <a:cubicBezTo>
                    <a:pt x="2170" y="1224"/>
                    <a:pt x="2166" y="1224"/>
                    <a:pt x="2162" y="1225"/>
                  </a:cubicBezTo>
                  <a:lnTo>
                    <a:pt x="1769" y="1297"/>
                  </a:lnTo>
                  <a:lnTo>
                    <a:pt x="1774" y="815"/>
                  </a:lnTo>
                  <a:cubicBezTo>
                    <a:pt x="1774" y="794"/>
                    <a:pt x="1764" y="773"/>
                    <a:pt x="1749" y="758"/>
                  </a:cubicBezTo>
                  <a:cubicBezTo>
                    <a:pt x="1736" y="744"/>
                    <a:pt x="1718" y="736"/>
                    <a:pt x="1700" y="736"/>
                  </a:cubicBezTo>
                  <a:cubicBezTo>
                    <a:pt x="1697" y="736"/>
                    <a:pt x="1694" y="736"/>
                    <a:pt x="1692" y="737"/>
                  </a:cubicBezTo>
                  <a:lnTo>
                    <a:pt x="1210" y="758"/>
                  </a:lnTo>
                  <a:lnTo>
                    <a:pt x="880" y="45"/>
                  </a:lnTo>
                  <a:cubicBezTo>
                    <a:pt x="867" y="19"/>
                    <a:pt x="841" y="0"/>
                    <a:pt x="811" y="0"/>
                  </a:cubicBezTo>
                  <a:close/>
                </a:path>
              </a:pathLst>
            </a:custGeom>
            <a:solidFill>
              <a:srgbClr val="445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8289925" y="3941113"/>
              <a:ext cx="97075" cy="184575"/>
            </a:xfrm>
            <a:custGeom>
              <a:avLst/>
              <a:gdLst/>
              <a:ahLst/>
              <a:cxnLst/>
              <a:rect l="l" t="t" r="r" b="b"/>
              <a:pathLst>
                <a:path w="3883" h="7383" extrusionOk="0">
                  <a:moveTo>
                    <a:pt x="72" y="0"/>
                  </a:moveTo>
                  <a:lnTo>
                    <a:pt x="0" y="335"/>
                  </a:lnTo>
                  <a:lnTo>
                    <a:pt x="279" y="1059"/>
                  </a:lnTo>
                  <a:lnTo>
                    <a:pt x="748" y="993"/>
                  </a:lnTo>
                  <a:lnTo>
                    <a:pt x="731" y="1605"/>
                  </a:lnTo>
                  <a:lnTo>
                    <a:pt x="1198" y="1521"/>
                  </a:lnTo>
                  <a:lnTo>
                    <a:pt x="1252" y="2160"/>
                  </a:lnTo>
                  <a:lnTo>
                    <a:pt x="1755" y="2173"/>
                  </a:lnTo>
                  <a:lnTo>
                    <a:pt x="1695" y="2645"/>
                  </a:lnTo>
                  <a:lnTo>
                    <a:pt x="2230" y="2714"/>
                  </a:lnTo>
                  <a:lnTo>
                    <a:pt x="2001" y="3301"/>
                  </a:lnTo>
                  <a:lnTo>
                    <a:pt x="2596" y="3464"/>
                  </a:lnTo>
                  <a:lnTo>
                    <a:pt x="2319" y="4017"/>
                  </a:lnTo>
                  <a:lnTo>
                    <a:pt x="3032" y="4394"/>
                  </a:lnTo>
                  <a:lnTo>
                    <a:pt x="2711" y="5031"/>
                  </a:lnTo>
                  <a:lnTo>
                    <a:pt x="3310" y="5301"/>
                  </a:lnTo>
                  <a:lnTo>
                    <a:pt x="2983" y="5737"/>
                  </a:lnTo>
                  <a:lnTo>
                    <a:pt x="3517" y="6281"/>
                  </a:lnTo>
                  <a:lnTo>
                    <a:pt x="3017" y="6573"/>
                  </a:lnTo>
                  <a:lnTo>
                    <a:pt x="3546" y="7340"/>
                  </a:lnTo>
                  <a:lnTo>
                    <a:pt x="3882" y="7382"/>
                  </a:lnTo>
                  <a:lnTo>
                    <a:pt x="3327" y="6693"/>
                  </a:lnTo>
                  <a:lnTo>
                    <a:pt x="3859" y="6275"/>
                  </a:lnTo>
                  <a:lnTo>
                    <a:pt x="3291" y="5695"/>
                  </a:lnTo>
                  <a:lnTo>
                    <a:pt x="3700" y="5192"/>
                  </a:lnTo>
                  <a:lnTo>
                    <a:pt x="3048" y="4949"/>
                  </a:lnTo>
                  <a:lnTo>
                    <a:pt x="3415" y="4202"/>
                  </a:lnTo>
                  <a:lnTo>
                    <a:pt x="2673" y="3869"/>
                  </a:lnTo>
                  <a:lnTo>
                    <a:pt x="2997" y="3238"/>
                  </a:lnTo>
                  <a:lnTo>
                    <a:pt x="2286" y="3115"/>
                  </a:lnTo>
                  <a:lnTo>
                    <a:pt x="2504" y="2539"/>
                  </a:lnTo>
                  <a:lnTo>
                    <a:pt x="1947" y="2411"/>
                  </a:lnTo>
                  <a:lnTo>
                    <a:pt x="2037" y="1940"/>
                  </a:lnTo>
                  <a:lnTo>
                    <a:pt x="1464" y="1936"/>
                  </a:lnTo>
                  <a:lnTo>
                    <a:pt x="1442" y="1223"/>
                  </a:lnTo>
                  <a:lnTo>
                    <a:pt x="956" y="1311"/>
                  </a:lnTo>
                  <a:lnTo>
                    <a:pt x="959" y="738"/>
                  </a:lnTo>
                  <a:lnTo>
                    <a:pt x="426" y="762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7717550" y="4217438"/>
              <a:ext cx="116225" cy="283425"/>
            </a:xfrm>
            <a:custGeom>
              <a:avLst/>
              <a:gdLst/>
              <a:ahLst/>
              <a:cxnLst/>
              <a:rect l="l" t="t" r="r" b="b"/>
              <a:pathLst>
                <a:path w="4649" h="11337" extrusionOk="0">
                  <a:moveTo>
                    <a:pt x="3341" y="1"/>
                  </a:moveTo>
                  <a:cubicBezTo>
                    <a:pt x="2972" y="1"/>
                    <a:pt x="2579" y="263"/>
                    <a:pt x="2291" y="809"/>
                  </a:cubicBezTo>
                  <a:cubicBezTo>
                    <a:pt x="2053" y="1258"/>
                    <a:pt x="0" y="8247"/>
                    <a:pt x="0" y="8247"/>
                  </a:cubicBezTo>
                  <a:cubicBezTo>
                    <a:pt x="0" y="8247"/>
                    <a:pt x="598" y="11303"/>
                    <a:pt x="598" y="11336"/>
                  </a:cubicBezTo>
                  <a:lnTo>
                    <a:pt x="1893" y="9709"/>
                  </a:lnTo>
                  <a:cubicBezTo>
                    <a:pt x="1893" y="9709"/>
                    <a:pt x="4649" y="2373"/>
                    <a:pt x="4351" y="1075"/>
                  </a:cubicBezTo>
                  <a:cubicBezTo>
                    <a:pt x="4188" y="371"/>
                    <a:pt x="3781" y="1"/>
                    <a:pt x="33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7707375" y="4428463"/>
              <a:ext cx="57025" cy="68300"/>
            </a:xfrm>
            <a:custGeom>
              <a:avLst/>
              <a:gdLst/>
              <a:ahLst/>
              <a:cxnLst/>
              <a:rect l="l" t="t" r="r" b="b"/>
              <a:pathLst>
                <a:path w="2281" h="2732" extrusionOk="0">
                  <a:moveTo>
                    <a:pt x="90" y="0"/>
                  </a:moveTo>
                  <a:cubicBezTo>
                    <a:pt x="85" y="0"/>
                    <a:pt x="81" y="1"/>
                    <a:pt x="76" y="1"/>
                  </a:cubicBezTo>
                  <a:cubicBezTo>
                    <a:pt x="30" y="13"/>
                    <a:pt x="1" y="57"/>
                    <a:pt x="9" y="104"/>
                  </a:cubicBezTo>
                  <a:lnTo>
                    <a:pt x="510" y="2661"/>
                  </a:lnTo>
                  <a:cubicBezTo>
                    <a:pt x="517" y="2693"/>
                    <a:pt x="542" y="2720"/>
                    <a:pt x="574" y="2728"/>
                  </a:cubicBezTo>
                  <a:cubicBezTo>
                    <a:pt x="581" y="2731"/>
                    <a:pt x="589" y="2731"/>
                    <a:pt x="596" y="2731"/>
                  </a:cubicBezTo>
                  <a:cubicBezTo>
                    <a:pt x="622" y="2731"/>
                    <a:pt x="646" y="2718"/>
                    <a:pt x="663" y="2697"/>
                  </a:cubicBezTo>
                  <a:lnTo>
                    <a:pt x="2251" y="775"/>
                  </a:lnTo>
                  <a:cubicBezTo>
                    <a:pt x="2280" y="737"/>
                    <a:pt x="2275" y="681"/>
                    <a:pt x="2238" y="652"/>
                  </a:cubicBezTo>
                  <a:cubicBezTo>
                    <a:pt x="2222" y="638"/>
                    <a:pt x="2203" y="632"/>
                    <a:pt x="2183" y="632"/>
                  </a:cubicBezTo>
                  <a:cubicBezTo>
                    <a:pt x="2158" y="632"/>
                    <a:pt x="2132" y="643"/>
                    <a:pt x="2115" y="663"/>
                  </a:cubicBezTo>
                  <a:lnTo>
                    <a:pt x="645" y="2446"/>
                  </a:lnTo>
                  <a:lnTo>
                    <a:pt x="179" y="70"/>
                  </a:lnTo>
                  <a:cubicBezTo>
                    <a:pt x="171" y="27"/>
                    <a:pt x="132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7715200" y="4468138"/>
              <a:ext cx="24150" cy="28625"/>
            </a:xfrm>
            <a:custGeom>
              <a:avLst/>
              <a:gdLst/>
              <a:ahLst/>
              <a:cxnLst/>
              <a:rect l="l" t="t" r="r" b="b"/>
              <a:pathLst>
                <a:path w="966" h="1145" extrusionOk="0">
                  <a:moveTo>
                    <a:pt x="206" y="215"/>
                  </a:moveTo>
                  <a:lnTo>
                    <a:pt x="728" y="384"/>
                  </a:lnTo>
                  <a:lnTo>
                    <a:pt x="333" y="861"/>
                  </a:lnTo>
                  <a:lnTo>
                    <a:pt x="206" y="215"/>
                  </a:lnTo>
                  <a:close/>
                  <a:moveTo>
                    <a:pt x="91" y="1"/>
                  </a:moveTo>
                  <a:cubicBezTo>
                    <a:pt x="70" y="1"/>
                    <a:pt x="49" y="9"/>
                    <a:pt x="34" y="23"/>
                  </a:cubicBezTo>
                  <a:cubicBezTo>
                    <a:pt x="12" y="43"/>
                    <a:pt x="1" y="74"/>
                    <a:pt x="7" y="105"/>
                  </a:cubicBezTo>
                  <a:lnTo>
                    <a:pt x="197" y="1074"/>
                  </a:lnTo>
                  <a:cubicBezTo>
                    <a:pt x="204" y="1106"/>
                    <a:pt x="229" y="1133"/>
                    <a:pt x="261" y="1141"/>
                  </a:cubicBezTo>
                  <a:cubicBezTo>
                    <a:pt x="268" y="1144"/>
                    <a:pt x="276" y="1144"/>
                    <a:pt x="283" y="1144"/>
                  </a:cubicBezTo>
                  <a:cubicBezTo>
                    <a:pt x="309" y="1144"/>
                    <a:pt x="333" y="1131"/>
                    <a:pt x="350" y="1111"/>
                  </a:cubicBezTo>
                  <a:lnTo>
                    <a:pt x="941" y="392"/>
                  </a:lnTo>
                  <a:cubicBezTo>
                    <a:pt x="959" y="369"/>
                    <a:pt x="966" y="340"/>
                    <a:pt x="958" y="312"/>
                  </a:cubicBezTo>
                  <a:cubicBezTo>
                    <a:pt x="950" y="286"/>
                    <a:pt x="927" y="263"/>
                    <a:pt x="900" y="254"/>
                  </a:cubicBezTo>
                  <a:lnTo>
                    <a:pt x="119" y="5"/>
                  </a:lnTo>
                  <a:cubicBezTo>
                    <a:pt x="110" y="2"/>
                    <a:pt x="100" y="1"/>
                    <a:pt x="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7707375" y="4251763"/>
              <a:ext cx="108550" cy="204025"/>
            </a:xfrm>
            <a:custGeom>
              <a:avLst/>
              <a:gdLst/>
              <a:ahLst/>
              <a:cxnLst/>
              <a:rect l="l" t="t" r="r" b="b"/>
              <a:pathLst>
                <a:path w="4342" h="8161" extrusionOk="0">
                  <a:moveTo>
                    <a:pt x="2215" y="200"/>
                  </a:moveTo>
                  <a:lnTo>
                    <a:pt x="4137" y="782"/>
                  </a:lnTo>
                  <a:lnTo>
                    <a:pt x="2113" y="7715"/>
                  </a:lnTo>
                  <a:lnTo>
                    <a:pt x="1022" y="7980"/>
                  </a:lnTo>
                  <a:lnTo>
                    <a:pt x="191" y="7131"/>
                  </a:lnTo>
                  <a:lnTo>
                    <a:pt x="2215" y="200"/>
                  </a:lnTo>
                  <a:close/>
                  <a:moveTo>
                    <a:pt x="2160" y="1"/>
                  </a:moveTo>
                  <a:cubicBezTo>
                    <a:pt x="2145" y="1"/>
                    <a:pt x="2130" y="5"/>
                    <a:pt x="2116" y="12"/>
                  </a:cubicBezTo>
                  <a:cubicBezTo>
                    <a:pt x="2097" y="21"/>
                    <a:pt x="2080" y="41"/>
                    <a:pt x="2074" y="62"/>
                  </a:cubicBezTo>
                  <a:lnTo>
                    <a:pt x="11" y="7128"/>
                  </a:lnTo>
                  <a:cubicBezTo>
                    <a:pt x="1" y="7158"/>
                    <a:pt x="9" y="7190"/>
                    <a:pt x="32" y="7213"/>
                  </a:cubicBezTo>
                  <a:lnTo>
                    <a:pt x="932" y="8133"/>
                  </a:lnTo>
                  <a:cubicBezTo>
                    <a:pt x="948" y="8149"/>
                    <a:pt x="969" y="8161"/>
                    <a:pt x="992" y="8161"/>
                  </a:cubicBezTo>
                  <a:cubicBezTo>
                    <a:pt x="1000" y="8161"/>
                    <a:pt x="1007" y="8161"/>
                    <a:pt x="1010" y="8156"/>
                  </a:cubicBezTo>
                  <a:lnTo>
                    <a:pt x="2201" y="7869"/>
                  </a:lnTo>
                  <a:cubicBezTo>
                    <a:pt x="2231" y="7862"/>
                    <a:pt x="2256" y="7841"/>
                    <a:pt x="2264" y="7810"/>
                  </a:cubicBezTo>
                  <a:lnTo>
                    <a:pt x="4327" y="746"/>
                  </a:lnTo>
                  <a:cubicBezTo>
                    <a:pt x="4342" y="700"/>
                    <a:pt x="4315" y="652"/>
                    <a:pt x="4269" y="639"/>
                  </a:cubicBezTo>
                  <a:lnTo>
                    <a:pt x="2182" y="5"/>
                  </a:lnTo>
                  <a:cubicBezTo>
                    <a:pt x="2175" y="2"/>
                    <a:pt x="2167" y="1"/>
                    <a:pt x="21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7759050" y="4221088"/>
              <a:ext cx="65325" cy="50975"/>
            </a:xfrm>
            <a:custGeom>
              <a:avLst/>
              <a:gdLst/>
              <a:ahLst/>
              <a:cxnLst/>
              <a:rect l="l" t="t" r="r" b="b"/>
              <a:pathLst>
                <a:path w="2613" h="2039" extrusionOk="0">
                  <a:moveTo>
                    <a:pt x="1186" y="177"/>
                  </a:moveTo>
                  <a:cubicBezTo>
                    <a:pt x="1323" y="177"/>
                    <a:pt x="1472" y="205"/>
                    <a:pt x="1631" y="262"/>
                  </a:cubicBezTo>
                  <a:cubicBezTo>
                    <a:pt x="1930" y="368"/>
                    <a:pt x="2129" y="544"/>
                    <a:pt x="2222" y="781"/>
                  </a:cubicBezTo>
                  <a:cubicBezTo>
                    <a:pt x="2383" y="1186"/>
                    <a:pt x="2204" y="1671"/>
                    <a:pt x="2130" y="1845"/>
                  </a:cubicBezTo>
                  <a:lnTo>
                    <a:pt x="189" y="1257"/>
                  </a:lnTo>
                  <a:cubicBezTo>
                    <a:pt x="228" y="1063"/>
                    <a:pt x="367" y="531"/>
                    <a:pt x="756" y="293"/>
                  </a:cubicBezTo>
                  <a:cubicBezTo>
                    <a:pt x="883" y="215"/>
                    <a:pt x="1027" y="177"/>
                    <a:pt x="1186" y="177"/>
                  </a:cubicBezTo>
                  <a:close/>
                  <a:moveTo>
                    <a:pt x="1186" y="0"/>
                  </a:moveTo>
                  <a:cubicBezTo>
                    <a:pt x="995" y="0"/>
                    <a:pt x="821" y="48"/>
                    <a:pt x="665" y="142"/>
                  </a:cubicBezTo>
                  <a:cubicBezTo>
                    <a:pt x="120" y="477"/>
                    <a:pt x="8" y="1273"/>
                    <a:pt x="5" y="1306"/>
                  </a:cubicBezTo>
                  <a:cubicBezTo>
                    <a:pt x="0" y="1350"/>
                    <a:pt x="25" y="1388"/>
                    <a:pt x="66" y="1401"/>
                  </a:cubicBezTo>
                  <a:lnTo>
                    <a:pt x="2153" y="2033"/>
                  </a:lnTo>
                  <a:cubicBezTo>
                    <a:pt x="2161" y="2035"/>
                    <a:pt x="2170" y="2038"/>
                    <a:pt x="2178" y="2038"/>
                  </a:cubicBezTo>
                  <a:cubicBezTo>
                    <a:pt x="2211" y="2038"/>
                    <a:pt x="2240" y="2019"/>
                    <a:pt x="2258" y="1989"/>
                  </a:cubicBezTo>
                  <a:cubicBezTo>
                    <a:pt x="2271" y="1960"/>
                    <a:pt x="2612" y="1288"/>
                    <a:pt x="2386" y="716"/>
                  </a:cubicBezTo>
                  <a:cubicBezTo>
                    <a:pt x="2275" y="429"/>
                    <a:pt x="2039" y="221"/>
                    <a:pt x="1690" y="96"/>
                  </a:cubicBezTo>
                  <a:cubicBezTo>
                    <a:pt x="1511" y="32"/>
                    <a:pt x="1343" y="0"/>
                    <a:pt x="11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7746675" y="4266038"/>
              <a:ext cx="72000" cy="24700"/>
            </a:xfrm>
            <a:custGeom>
              <a:avLst/>
              <a:gdLst/>
              <a:ahLst/>
              <a:cxnLst/>
              <a:rect l="l" t="t" r="r" b="b"/>
              <a:pathLst>
                <a:path w="2880" h="988" extrusionOk="0">
                  <a:moveTo>
                    <a:pt x="96" y="0"/>
                  </a:moveTo>
                  <a:cubicBezTo>
                    <a:pt x="59" y="0"/>
                    <a:pt x="26" y="24"/>
                    <a:pt x="15" y="62"/>
                  </a:cubicBezTo>
                  <a:cubicBezTo>
                    <a:pt x="0" y="109"/>
                    <a:pt x="26" y="155"/>
                    <a:pt x="72" y="170"/>
                  </a:cubicBezTo>
                  <a:lnTo>
                    <a:pt x="2756" y="983"/>
                  </a:lnTo>
                  <a:cubicBezTo>
                    <a:pt x="2765" y="986"/>
                    <a:pt x="2773" y="987"/>
                    <a:pt x="2781" y="987"/>
                  </a:cubicBezTo>
                  <a:cubicBezTo>
                    <a:pt x="2819" y="987"/>
                    <a:pt x="2853" y="963"/>
                    <a:pt x="2866" y="925"/>
                  </a:cubicBezTo>
                  <a:cubicBezTo>
                    <a:pt x="2879" y="879"/>
                    <a:pt x="2853" y="832"/>
                    <a:pt x="2809" y="817"/>
                  </a:cubicBezTo>
                  <a:lnTo>
                    <a:pt x="123" y="4"/>
                  </a:lnTo>
                  <a:cubicBezTo>
                    <a:pt x="114" y="1"/>
                    <a:pt x="105" y="0"/>
                    <a:pt x="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7751375" y="4250563"/>
              <a:ext cx="72000" cy="24700"/>
            </a:xfrm>
            <a:custGeom>
              <a:avLst/>
              <a:gdLst/>
              <a:ahLst/>
              <a:cxnLst/>
              <a:rect l="l" t="t" r="r" b="b"/>
              <a:pathLst>
                <a:path w="2880" h="988" extrusionOk="0">
                  <a:moveTo>
                    <a:pt x="99" y="0"/>
                  </a:moveTo>
                  <a:cubicBezTo>
                    <a:pt x="60" y="0"/>
                    <a:pt x="26" y="25"/>
                    <a:pt x="15" y="61"/>
                  </a:cubicBezTo>
                  <a:cubicBezTo>
                    <a:pt x="1" y="109"/>
                    <a:pt x="27" y="156"/>
                    <a:pt x="71" y="171"/>
                  </a:cubicBezTo>
                  <a:lnTo>
                    <a:pt x="2757" y="984"/>
                  </a:lnTo>
                  <a:cubicBezTo>
                    <a:pt x="2765" y="985"/>
                    <a:pt x="2773" y="987"/>
                    <a:pt x="2781" y="987"/>
                  </a:cubicBezTo>
                  <a:cubicBezTo>
                    <a:pt x="2819" y="987"/>
                    <a:pt x="2854" y="962"/>
                    <a:pt x="2865" y="926"/>
                  </a:cubicBezTo>
                  <a:cubicBezTo>
                    <a:pt x="2880" y="879"/>
                    <a:pt x="2854" y="831"/>
                    <a:pt x="2809" y="818"/>
                  </a:cubicBezTo>
                  <a:lnTo>
                    <a:pt x="124" y="4"/>
                  </a:lnTo>
                  <a:cubicBezTo>
                    <a:pt x="115" y="2"/>
                    <a:pt x="107" y="0"/>
                    <a:pt x="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7729750" y="4277163"/>
              <a:ext cx="55700" cy="178625"/>
            </a:xfrm>
            <a:custGeom>
              <a:avLst/>
              <a:gdLst/>
              <a:ahLst/>
              <a:cxnLst/>
              <a:rect l="l" t="t" r="r" b="b"/>
              <a:pathLst>
                <a:path w="2228" h="7145" extrusionOk="0">
                  <a:moveTo>
                    <a:pt x="2133" y="1"/>
                  </a:moveTo>
                  <a:cubicBezTo>
                    <a:pt x="2095" y="1"/>
                    <a:pt x="2059" y="24"/>
                    <a:pt x="2047" y="62"/>
                  </a:cubicBezTo>
                  <a:lnTo>
                    <a:pt x="14" y="7031"/>
                  </a:lnTo>
                  <a:cubicBezTo>
                    <a:pt x="0" y="7079"/>
                    <a:pt x="28" y="7125"/>
                    <a:pt x="73" y="7140"/>
                  </a:cubicBezTo>
                  <a:cubicBezTo>
                    <a:pt x="81" y="7141"/>
                    <a:pt x="89" y="7145"/>
                    <a:pt x="97" y="7145"/>
                  </a:cubicBezTo>
                  <a:cubicBezTo>
                    <a:pt x="136" y="7145"/>
                    <a:pt x="171" y="7120"/>
                    <a:pt x="181" y="7081"/>
                  </a:cubicBezTo>
                  <a:lnTo>
                    <a:pt x="2214" y="112"/>
                  </a:lnTo>
                  <a:cubicBezTo>
                    <a:pt x="2227" y="66"/>
                    <a:pt x="2201" y="18"/>
                    <a:pt x="2155" y="3"/>
                  </a:cubicBezTo>
                  <a:cubicBezTo>
                    <a:pt x="2148" y="1"/>
                    <a:pt x="2140" y="1"/>
                    <a:pt x="21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7873450" y="4373713"/>
              <a:ext cx="131400" cy="168725"/>
            </a:xfrm>
            <a:custGeom>
              <a:avLst/>
              <a:gdLst/>
              <a:ahLst/>
              <a:cxnLst/>
              <a:rect l="l" t="t" r="r" b="b"/>
              <a:pathLst>
                <a:path w="5256" h="6749" extrusionOk="0">
                  <a:moveTo>
                    <a:pt x="3444" y="0"/>
                  </a:moveTo>
                  <a:lnTo>
                    <a:pt x="1" y="5857"/>
                  </a:lnTo>
                  <a:lnTo>
                    <a:pt x="517" y="6655"/>
                  </a:lnTo>
                  <a:lnTo>
                    <a:pt x="1446" y="6748"/>
                  </a:lnTo>
                  <a:lnTo>
                    <a:pt x="5256" y="1070"/>
                  </a:lnTo>
                  <a:lnTo>
                    <a:pt x="4140" y="818"/>
                  </a:lnTo>
                  <a:lnTo>
                    <a:pt x="34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7959525" y="4373713"/>
              <a:ext cx="45325" cy="26775"/>
            </a:xfrm>
            <a:custGeom>
              <a:avLst/>
              <a:gdLst/>
              <a:ahLst/>
              <a:cxnLst/>
              <a:rect l="l" t="t" r="r" b="b"/>
              <a:pathLst>
                <a:path w="1813" h="1071" extrusionOk="0">
                  <a:moveTo>
                    <a:pt x="1" y="0"/>
                  </a:moveTo>
                  <a:lnTo>
                    <a:pt x="697" y="818"/>
                  </a:lnTo>
                  <a:lnTo>
                    <a:pt x="1813" y="1070"/>
                  </a:lnTo>
                  <a:lnTo>
                    <a:pt x="1046" y="3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7866125" y="4520113"/>
              <a:ext cx="43500" cy="57275"/>
            </a:xfrm>
            <a:custGeom>
              <a:avLst/>
              <a:gdLst/>
              <a:ahLst/>
              <a:cxnLst/>
              <a:rect l="l" t="t" r="r" b="b"/>
              <a:pathLst>
                <a:path w="1740" h="2291" extrusionOk="0">
                  <a:moveTo>
                    <a:pt x="294" y="1"/>
                  </a:moveTo>
                  <a:lnTo>
                    <a:pt x="87" y="1623"/>
                  </a:lnTo>
                  <a:lnTo>
                    <a:pt x="1" y="2290"/>
                  </a:lnTo>
                  <a:lnTo>
                    <a:pt x="535" y="1861"/>
                  </a:lnTo>
                  <a:lnTo>
                    <a:pt x="1739" y="892"/>
                  </a:lnTo>
                  <a:lnTo>
                    <a:pt x="810" y="799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7866125" y="4560688"/>
              <a:ext cx="13375" cy="16700"/>
            </a:xfrm>
            <a:custGeom>
              <a:avLst/>
              <a:gdLst/>
              <a:ahLst/>
              <a:cxnLst/>
              <a:rect l="l" t="t" r="r" b="b"/>
              <a:pathLst>
                <a:path w="535" h="668" extrusionOk="0">
                  <a:moveTo>
                    <a:pt x="87" y="0"/>
                  </a:moveTo>
                  <a:lnTo>
                    <a:pt x="1" y="667"/>
                  </a:lnTo>
                  <a:lnTo>
                    <a:pt x="535" y="238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7884200" y="4394838"/>
              <a:ext cx="95225" cy="147225"/>
            </a:xfrm>
            <a:custGeom>
              <a:avLst/>
              <a:gdLst/>
              <a:ahLst/>
              <a:cxnLst/>
              <a:rect l="l" t="t" r="r" b="b"/>
              <a:pathLst>
                <a:path w="3809" h="5889" extrusionOk="0">
                  <a:moveTo>
                    <a:pt x="3719" y="0"/>
                  </a:moveTo>
                  <a:cubicBezTo>
                    <a:pt x="3693" y="0"/>
                    <a:pt x="3667" y="13"/>
                    <a:pt x="3653" y="37"/>
                  </a:cubicBezTo>
                  <a:lnTo>
                    <a:pt x="23" y="5767"/>
                  </a:lnTo>
                  <a:cubicBezTo>
                    <a:pt x="0" y="5805"/>
                    <a:pt x="12" y="5852"/>
                    <a:pt x="48" y="5875"/>
                  </a:cubicBezTo>
                  <a:cubicBezTo>
                    <a:pt x="61" y="5884"/>
                    <a:pt x="74" y="5889"/>
                    <a:pt x="89" y="5889"/>
                  </a:cubicBezTo>
                  <a:cubicBezTo>
                    <a:pt x="113" y="5889"/>
                    <a:pt x="138" y="5874"/>
                    <a:pt x="156" y="5851"/>
                  </a:cubicBezTo>
                  <a:lnTo>
                    <a:pt x="3785" y="121"/>
                  </a:lnTo>
                  <a:cubicBezTo>
                    <a:pt x="3808" y="83"/>
                    <a:pt x="3799" y="34"/>
                    <a:pt x="3761" y="12"/>
                  </a:cubicBezTo>
                  <a:cubicBezTo>
                    <a:pt x="3748" y="4"/>
                    <a:pt x="3733" y="0"/>
                    <a:pt x="3719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7974475" y="4381813"/>
              <a:ext cx="15150" cy="10475"/>
            </a:xfrm>
            <a:custGeom>
              <a:avLst/>
              <a:gdLst/>
              <a:ahLst/>
              <a:cxnLst/>
              <a:rect l="l" t="t" r="r" b="b"/>
              <a:pathLst>
                <a:path w="606" h="419" extrusionOk="0">
                  <a:moveTo>
                    <a:pt x="1" y="1"/>
                  </a:moveTo>
                  <a:lnTo>
                    <a:pt x="199" y="299"/>
                  </a:lnTo>
                  <a:lnTo>
                    <a:pt x="605" y="419"/>
                  </a:lnTo>
                  <a:lnTo>
                    <a:pt x="605" y="419"/>
                  </a:lnTo>
                  <a:lnTo>
                    <a:pt x="346" y="11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7639325" y="2819238"/>
              <a:ext cx="179275" cy="118075"/>
            </a:xfrm>
            <a:custGeom>
              <a:avLst/>
              <a:gdLst/>
              <a:ahLst/>
              <a:cxnLst/>
              <a:rect l="l" t="t" r="r" b="b"/>
              <a:pathLst>
                <a:path w="7171" h="4723" extrusionOk="0">
                  <a:moveTo>
                    <a:pt x="5969" y="1"/>
                  </a:moveTo>
                  <a:cubicBezTo>
                    <a:pt x="5437" y="1"/>
                    <a:pt x="4737" y="386"/>
                    <a:pt x="3681" y="1256"/>
                  </a:cubicBezTo>
                  <a:cubicBezTo>
                    <a:pt x="3550" y="1366"/>
                    <a:pt x="3426" y="1466"/>
                    <a:pt x="3309" y="1563"/>
                  </a:cubicBezTo>
                  <a:cubicBezTo>
                    <a:pt x="2485" y="2236"/>
                    <a:pt x="2031" y="2607"/>
                    <a:pt x="2003" y="2928"/>
                  </a:cubicBezTo>
                  <a:cubicBezTo>
                    <a:pt x="1995" y="3029"/>
                    <a:pt x="2028" y="3123"/>
                    <a:pt x="2107" y="3211"/>
                  </a:cubicBezTo>
                  <a:cubicBezTo>
                    <a:pt x="2193" y="3310"/>
                    <a:pt x="2301" y="3359"/>
                    <a:pt x="2436" y="3359"/>
                  </a:cubicBezTo>
                  <a:cubicBezTo>
                    <a:pt x="2960" y="3359"/>
                    <a:pt x="3894" y="2631"/>
                    <a:pt x="5531" y="1261"/>
                  </a:cubicBezTo>
                  <a:cubicBezTo>
                    <a:pt x="5556" y="1240"/>
                    <a:pt x="5558" y="1204"/>
                    <a:pt x="5538" y="1179"/>
                  </a:cubicBezTo>
                  <a:cubicBezTo>
                    <a:pt x="5526" y="1165"/>
                    <a:pt x="5509" y="1157"/>
                    <a:pt x="5493" y="1157"/>
                  </a:cubicBezTo>
                  <a:cubicBezTo>
                    <a:pt x="5480" y="1157"/>
                    <a:pt x="5467" y="1162"/>
                    <a:pt x="5456" y="1171"/>
                  </a:cubicBezTo>
                  <a:cubicBezTo>
                    <a:pt x="3966" y="2420"/>
                    <a:pt x="2946" y="3238"/>
                    <a:pt x="2438" y="3238"/>
                  </a:cubicBezTo>
                  <a:cubicBezTo>
                    <a:pt x="2337" y="3238"/>
                    <a:pt x="2255" y="3205"/>
                    <a:pt x="2195" y="3136"/>
                  </a:cubicBezTo>
                  <a:cubicBezTo>
                    <a:pt x="2139" y="3070"/>
                    <a:pt x="2115" y="3008"/>
                    <a:pt x="2121" y="2939"/>
                  </a:cubicBezTo>
                  <a:cubicBezTo>
                    <a:pt x="2146" y="2666"/>
                    <a:pt x="2610" y="2285"/>
                    <a:pt x="3385" y="1653"/>
                  </a:cubicBezTo>
                  <a:cubicBezTo>
                    <a:pt x="3501" y="1558"/>
                    <a:pt x="3626" y="1456"/>
                    <a:pt x="3757" y="1347"/>
                  </a:cubicBezTo>
                  <a:cubicBezTo>
                    <a:pt x="4790" y="495"/>
                    <a:pt x="5464" y="120"/>
                    <a:pt x="5965" y="120"/>
                  </a:cubicBezTo>
                  <a:cubicBezTo>
                    <a:pt x="6011" y="120"/>
                    <a:pt x="6055" y="123"/>
                    <a:pt x="6098" y="129"/>
                  </a:cubicBezTo>
                  <a:cubicBezTo>
                    <a:pt x="6354" y="167"/>
                    <a:pt x="6570" y="319"/>
                    <a:pt x="6755" y="598"/>
                  </a:cubicBezTo>
                  <a:cubicBezTo>
                    <a:pt x="6980" y="934"/>
                    <a:pt x="6057" y="2009"/>
                    <a:pt x="4656" y="3047"/>
                  </a:cubicBezTo>
                  <a:cubicBezTo>
                    <a:pt x="3518" y="3890"/>
                    <a:pt x="2172" y="4613"/>
                    <a:pt x="1370" y="4613"/>
                  </a:cubicBezTo>
                  <a:cubicBezTo>
                    <a:pt x="1128" y="4613"/>
                    <a:pt x="936" y="4546"/>
                    <a:pt x="814" y="4398"/>
                  </a:cubicBezTo>
                  <a:cubicBezTo>
                    <a:pt x="188" y="3631"/>
                    <a:pt x="974" y="2754"/>
                    <a:pt x="3214" y="626"/>
                  </a:cubicBezTo>
                  <a:cubicBezTo>
                    <a:pt x="3237" y="606"/>
                    <a:pt x="3239" y="567"/>
                    <a:pt x="3216" y="544"/>
                  </a:cubicBezTo>
                  <a:cubicBezTo>
                    <a:pt x="3206" y="532"/>
                    <a:pt x="3190" y="526"/>
                    <a:pt x="3174" y="526"/>
                  </a:cubicBezTo>
                  <a:cubicBezTo>
                    <a:pt x="3160" y="526"/>
                    <a:pt x="3146" y="531"/>
                    <a:pt x="3134" y="542"/>
                  </a:cubicBezTo>
                  <a:cubicBezTo>
                    <a:pt x="996" y="2574"/>
                    <a:pt x="1" y="3590"/>
                    <a:pt x="724" y="4473"/>
                  </a:cubicBezTo>
                  <a:cubicBezTo>
                    <a:pt x="851" y="4627"/>
                    <a:pt x="1069" y="4722"/>
                    <a:pt x="1392" y="4722"/>
                  </a:cubicBezTo>
                  <a:cubicBezTo>
                    <a:pt x="2057" y="4722"/>
                    <a:pt x="3150" y="4311"/>
                    <a:pt x="4727" y="3141"/>
                  </a:cubicBezTo>
                  <a:cubicBezTo>
                    <a:pt x="5974" y="2218"/>
                    <a:pt x="7170" y="1007"/>
                    <a:pt x="6852" y="532"/>
                  </a:cubicBezTo>
                  <a:cubicBezTo>
                    <a:pt x="6647" y="224"/>
                    <a:pt x="6406" y="55"/>
                    <a:pt x="6115" y="11"/>
                  </a:cubicBezTo>
                  <a:cubicBezTo>
                    <a:pt x="6067" y="4"/>
                    <a:pt x="6019" y="1"/>
                    <a:pt x="5969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7628675" y="2818138"/>
              <a:ext cx="179300" cy="117975"/>
            </a:xfrm>
            <a:custGeom>
              <a:avLst/>
              <a:gdLst/>
              <a:ahLst/>
              <a:cxnLst/>
              <a:rect l="l" t="t" r="r" b="b"/>
              <a:pathLst>
                <a:path w="7172" h="4719" extrusionOk="0">
                  <a:moveTo>
                    <a:pt x="5968" y="0"/>
                  </a:moveTo>
                  <a:cubicBezTo>
                    <a:pt x="5437" y="0"/>
                    <a:pt x="4737" y="387"/>
                    <a:pt x="3683" y="1256"/>
                  </a:cubicBezTo>
                  <a:cubicBezTo>
                    <a:pt x="3552" y="1363"/>
                    <a:pt x="3427" y="1464"/>
                    <a:pt x="3311" y="1561"/>
                  </a:cubicBezTo>
                  <a:cubicBezTo>
                    <a:pt x="2487" y="2234"/>
                    <a:pt x="2033" y="2606"/>
                    <a:pt x="2007" y="2928"/>
                  </a:cubicBezTo>
                  <a:cubicBezTo>
                    <a:pt x="1998" y="3028"/>
                    <a:pt x="2031" y="3123"/>
                    <a:pt x="2108" y="3209"/>
                  </a:cubicBezTo>
                  <a:cubicBezTo>
                    <a:pt x="2194" y="3309"/>
                    <a:pt x="2303" y="3357"/>
                    <a:pt x="2438" y="3357"/>
                  </a:cubicBezTo>
                  <a:cubicBezTo>
                    <a:pt x="2963" y="3357"/>
                    <a:pt x="3897" y="2630"/>
                    <a:pt x="5533" y="1259"/>
                  </a:cubicBezTo>
                  <a:cubicBezTo>
                    <a:pt x="5558" y="1240"/>
                    <a:pt x="5559" y="1202"/>
                    <a:pt x="5540" y="1177"/>
                  </a:cubicBezTo>
                  <a:cubicBezTo>
                    <a:pt x="5528" y="1164"/>
                    <a:pt x="5511" y="1157"/>
                    <a:pt x="5494" y="1157"/>
                  </a:cubicBezTo>
                  <a:cubicBezTo>
                    <a:pt x="5481" y="1157"/>
                    <a:pt x="5468" y="1161"/>
                    <a:pt x="5458" y="1169"/>
                  </a:cubicBezTo>
                  <a:cubicBezTo>
                    <a:pt x="3968" y="2418"/>
                    <a:pt x="2948" y="3237"/>
                    <a:pt x="2441" y="3237"/>
                  </a:cubicBezTo>
                  <a:cubicBezTo>
                    <a:pt x="2338" y="3237"/>
                    <a:pt x="2257" y="3203"/>
                    <a:pt x="2197" y="3134"/>
                  </a:cubicBezTo>
                  <a:cubicBezTo>
                    <a:pt x="2141" y="3068"/>
                    <a:pt x="2116" y="3008"/>
                    <a:pt x="2123" y="2937"/>
                  </a:cubicBezTo>
                  <a:cubicBezTo>
                    <a:pt x="2146" y="2665"/>
                    <a:pt x="2611" y="2284"/>
                    <a:pt x="3385" y="1651"/>
                  </a:cubicBezTo>
                  <a:cubicBezTo>
                    <a:pt x="3501" y="1554"/>
                    <a:pt x="3626" y="1453"/>
                    <a:pt x="3757" y="1345"/>
                  </a:cubicBezTo>
                  <a:cubicBezTo>
                    <a:pt x="4789" y="493"/>
                    <a:pt x="5462" y="116"/>
                    <a:pt x="5963" y="116"/>
                  </a:cubicBezTo>
                  <a:cubicBezTo>
                    <a:pt x="6010" y="116"/>
                    <a:pt x="6055" y="119"/>
                    <a:pt x="6098" y="125"/>
                  </a:cubicBezTo>
                  <a:cubicBezTo>
                    <a:pt x="6354" y="165"/>
                    <a:pt x="6570" y="316"/>
                    <a:pt x="6755" y="594"/>
                  </a:cubicBezTo>
                  <a:cubicBezTo>
                    <a:pt x="6980" y="928"/>
                    <a:pt x="6057" y="2005"/>
                    <a:pt x="4656" y="3044"/>
                  </a:cubicBezTo>
                  <a:cubicBezTo>
                    <a:pt x="3518" y="3887"/>
                    <a:pt x="2171" y="4609"/>
                    <a:pt x="1370" y="4609"/>
                  </a:cubicBezTo>
                  <a:cubicBezTo>
                    <a:pt x="1128" y="4609"/>
                    <a:pt x="935" y="4543"/>
                    <a:pt x="814" y="4394"/>
                  </a:cubicBezTo>
                  <a:cubicBezTo>
                    <a:pt x="188" y="3627"/>
                    <a:pt x="974" y="2751"/>
                    <a:pt x="3214" y="624"/>
                  </a:cubicBezTo>
                  <a:cubicBezTo>
                    <a:pt x="3237" y="602"/>
                    <a:pt x="3239" y="563"/>
                    <a:pt x="3216" y="542"/>
                  </a:cubicBezTo>
                  <a:cubicBezTo>
                    <a:pt x="3206" y="530"/>
                    <a:pt x="3190" y="523"/>
                    <a:pt x="3174" y="523"/>
                  </a:cubicBezTo>
                  <a:cubicBezTo>
                    <a:pt x="3159" y="523"/>
                    <a:pt x="3145" y="528"/>
                    <a:pt x="3134" y="538"/>
                  </a:cubicBezTo>
                  <a:cubicBezTo>
                    <a:pt x="996" y="2570"/>
                    <a:pt x="1" y="3586"/>
                    <a:pt x="724" y="4470"/>
                  </a:cubicBezTo>
                  <a:cubicBezTo>
                    <a:pt x="851" y="4624"/>
                    <a:pt x="1069" y="4719"/>
                    <a:pt x="1392" y="4719"/>
                  </a:cubicBezTo>
                  <a:cubicBezTo>
                    <a:pt x="2056" y="4719"/>
                    <a:pt x="3150" y="4309"/>
                    <a:pt x="4728" y="3141"/>
                  </a:cubicBezTo>
                  <a:cubicBezTo>
                    <a:pt x="5974" y="2216"/>
                    <a:pt x="7172" y="1005"/>
                    <a:pt x="6854" y="530"/>
                  </a:cubicBezTo>
                  <a:cubicBezTo>
                    <a:pt x="6649" y="224"/>
                    <a:pt x="6408" y="53"/>
                    <a:pt x="6116" y="11"/>
                  </a:cubicBezTo>
                  <a:cubicBezTo>
                    <a:pt x="6068" y="4"/>
                    <a:pt x="6019" y="0"/>
                    <a:pt x="5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8345550" y="3876363"/>
              <a:ext cx="179250" cy="118025"/>
            </a:xfrm>
            <a:custGeom>
              <a:avLst/>
              <a:gdLst/>
              <a:ahLst/>
              <a:cxnLst/>
              <a:rect l="l" t="t" r="r" b="b"/>
              <a:pathLst>
                <a:path w="7170" h="4721" extrusionOk="0">
                  <a:moveTo>
                    <a:pt x="5968" y="1"/>
                  </a:moveTo>
                  <a:cubicBezTo>
                    <a:pt x="5437" y="1"/>
                    <a:pt x="4737" y="386"/>
                    <a:pt x="3681" y="1256"/>
                  </a:cubicBezTo>
                  <a:cubicBezTo>
                    <a:pt x="3550" y="1363"/>
                    <a:pt x="3425" y="1466"/>
                    <a:pt x="3307" y="1563"/>
                  </a:cubicBezTo>
                  <a:cubicBezTo>
                    <a:pt x="2485" y="2236"/>
                    <a:pt x="2029" y="2607"/>
                    <a:pt x="2003" y="2928"/>
                  </a:cubicBezTo>
                  <a:cubicBezTo>
                    <a:pt x="1995" y="3029"/>
                    <a:pt x="2028" y="3123"/>
                    <a:pt x="2106" y="3211"/>
                  </a:cubicBezTo>
                  <a:cubicBezTo>
                    <a:pt x="2192" y="3310"/>
                    <a:pt x="2300" y="3359"/>
                    <a:pt x="2436" y="3359"/>
                  </a:cubicBezTo>
                  <a:cubicBezTo>
                    <a:pt x="2960" y="3359"/>
                    <a:pt x="3893" y="2631"/>
                    <a:pt x="5531" y="1261"/>
                  </a:cubicBezTo>
                  <a:cubicBezTo>
                    <a:pt x="5554" y="1240"/>
                    <a:pt x="5557" y="1206"/>
                    <a:pt x="5536" y="1179"/>
                  </a:cubicBezTo>
                  <a:cubicBezTo>
                    <a:pt x="5525" y="1165"/>
                    <a:pt x="5508" y="1157"/>
                    <a:pt x="5491" y="1157"/>
                  </a:cubicBezTo>
                  <a:cubicBezTo>
                    <a:pt x="5478" y="1157"/>
                    <a:pt x="5465" y="1162"/>
                    <a:pt x="5454" y="1171"/>
                  </a:cubicBezTo>
                  <a:cubicBezTo>
                    <a:pt x="3965" y="2420"/>
                    <a:pt x="2944" y="3238"/>
                    <a:pt x="2437" y="3238"/>
                  </a:cubicBezTo>
                  <a:cubicBezTo>
                    <a:pt x="2335" y="3238"/>
                    <a:pt x="2253" y="3205"/>
                    <a:pt x="2193" y="3136"/>
                  </a:cubicBezTo>
                  <a:cubicBezTo>
                    <a:pt x="2137" y="3070"/>
                    <a:pt x="2113" y="3008"/>
                    <a:pt x="2119" y="2939"/>
                  </a:cubicBezTo>
                  <a:cubicBezTo>
                    <a:pt x="2142" y="2666"/>
                    <a:pt x="2609" y="2286"/>
                    <a:pt x="3381" y="1653"/>
                  </a:cubicBezTo>
                  <a:cubicBezTo>
                    <a:pt x="3499" y="1556"/>
                    <a:pt x="3624" y="1453"/>
                    <a:pt x="3755" y="1345"/>
                  </a:cubicBezTo>
                  <a:cubicBezTo>
                    <a:pt x="4785" y="494"/>
                    <a:pt x="5460" y="116"/>
                    <a:pt x="5960" y="116"/>
                  </a:cubicBezTo>
                  <a:cubicBezTo>
                    <a:pt x="6007" y="116"/>
                    <a:pt x="6051" y="119"/>
                    <a:pt x="6095" y="126"/>
                  </a:cubicBezTo>
                  <a:cubicBezTo>
                    <a:pt x="6352" y="165"/>
                    <a:pt x="6567" y="318"/>
                    <a:pt x="6753" y="596"/>
                  </a:cubicBezTo>
                  <a:cubicBezTo>
                    <a:pt x="6978" y="932"/>
                    <a:pt x="6057" y="2007"/>
                    <a:pt x="4656" y="3046"/>
                  </a:cubicBezTo>
                  <a:cubicBezTo>
                    <a:pt x="3518" y="3888"/>
                    <a:pt x="2173" y="4610"/>
                    <a:pt x="1371" y="4610"/>
                  </a:cubicBezTo>
                  <a:cubicBezTo>
                    <a:pt x="1128" y="4610"/>
                    <a:pt x="935" y="4544"/>
                    <a:pt x="813" y="4394"/>
                  </a:cubicBezTo>
                  <a:cubicBezTo>
                    <a:pt x="186" y="3629"/>
                    <a:pt x="972" y="2753"/>
                    <a:pt x="3214" y="624"/>
                  </a:cubicBezTo>
                  <a:cubicBezTo>
                    <a:pt x="3237" y="604"/>
                    <a:pt x="3239" y="565"/>
                    <a:pt x="3216" y="542"/>
                  </a:cubicBezTo>
                  <a:cubicBezTo>
                    <a:pt x="3205" y="530"/>
                    <a:pt x="3190" y="524"/>
                    <a:pt x="3174" y="524"/>
                  </a:cubicBezTo>
                  <a:cubicBezTo>
                    <a:pt x="3160" y="524"/>
                    <a:pt x="3145" y="529"/>
                    <a:pt x="3134" y="540"/>
                  </a:cubicBezTo>
                  <a:cubicBezTo>
                    <a:pt x="995" y="2572"/>
                    <a:pt x="1" y="3588"/>
                    <a:pt x="723" y="4471"/>
                  </a:cubicBezTo>
                  <a:cubicBezTo>
                    <a:pt x="849" y="4624"/>
                    <a:pt x="1069" y="4721"/>
                    <a:pt x="1390" y="4721"/>
                  </a:cubicBezTo>
                  <a:cubicBezTo>
                    <a:pt x="2054" y="4721"/>
                    <a:pt x="3150" y="4311"/>
                    <a:pt x="4725" y="3141"/>
                  </a:cubicBezTo>
                  <a:cubicBezTo>
                    <a:pt x="5973" y="2218"/>
                    <a:pt x="7170" y="1007"/>
                    <a:pt x="6852" y="532"/>
                  </a:cubicBezTo>
                  <a:cubicBezTo>
                    <a:pt x="6647" y="224"/>
                    <a:pt x="6404" y="55"/>
                    <a:pt x="6114" y="11"/>
                  </a:cubicBezTo>
                  <a:cubicBezTo>
                    <a:pt x="6067" y="4"/>
                    <a:pt x="6018" y="1"/>
                    <a:pt x="5968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8334900" y="3875213"/>
              <a:ext cx="179250" cy="118075"/>
            </a:xfrm>
            <a:custGeom>
              <a:avLst/>
              <a:gdLst/>
              <a:ahLst/>
              <a:cxnLst/>
              <a:rect l="l" t="t" r="r" b="b"/>
              <a:pathLst>
                <a:path w="7170" h="4723" extrusionOk="0">
                  <a:moveTo>
                    <a:pt x="5963" y="0"/>
                  </a:moveTo>
                  <a:cubicBezTo>
                    <a:pt x="5431" y="0"/>
                    <a:pt x="4734" y="388"/>
                    <a:pt x="3681" y="1257"/>
                  </a:cubicBezTo>
                  <a:cubicBezTo>
                    <a:pt x="3550" y="1365"/>
                    <a:pt x="3425" y="1465"/>
                    <a:pt x="3307" y="1561"/>
                  </a:cubicBezTo>
                  <a:cubicBezTo>
                    <a:pt x="2485" y="2235"/>
                    <a:pt x="2029" y="2605"/>
                    <a:pt x="2003" y="2928"/>
                  </a:cubicBezTo>
                  <a:cubicBezTo>
                    <a:pt x="1995" y="3028"/>
                    <a:pt x="2028" y="3121"/>
                    <a:pt x="2106" y="3210"/>
                  </a:cubicBezTo>
                  <a:cubicBezTo>
                    <a:pt x="2192" y="3309"/>
                    <a:pt x="2300" y="3358"/>
                    <a:pt x="2436" y="3358"/>
                  </a:cubicBezTo>
                  <a:cubicBezTo>
                    <a:pt x="2960" y="3358"/>
                    <a:pt x="3894" y="2630"/>
                    <a:pt x="5531" y="1260"/>
                  </a:cubicBezTo>
                  <a:cubicBezTo>
                    <a:pt x="5556" y="1240"/>
                    <a:pt x="5557" y="1203"/>
                    <a:pt x="5536" y="1178"/>
                  </a:cubicBezTo>
                  <a:cubicBezTo>
                    <a:pt x="5525" y="1163"/>
                    <a:pt x="5509" y="1156"/>
                    <a:pt x="5492" y="1156"/>
                  </a:cubicBezTo>
                  <a:cubicBezTo>
                    <a:pt x="5478" y="1156"/>
                    <a:pt x="5465" y="1161"/>
                    <a:pt x="5454" y="1170"/>
                  </a:cubicBezTo>
                  <a:cubicBezTo>
                    <a:pt x="3965" y="2418"/>
                    <a:pt x="2944" y="3236"/>
                    <a:pt x="2436" y="3236"/>
                  </a:cubicBezTo>
                  <a:cubicBezTo>
                    <a:pt x="2335" y="3236"/>
                    <a:pt x="2253" y="3203"/>
                    <a:pt x="2193" y="3134"/>
                  </a:cubicBezTo>
                  <a:cubicBezTo>
                    <a:pt x="2137" y="3069"/>
                    <a:pt x="2114" y="3007"/>
                    <a:pt x="2119" y="2938"/>
                  </a:cubicBezTo>
                  <a:cubicBezTo>
                    <a:pt x="2144" y="2666"/>
                    <a:pt x="2611" y="2284"/>
                    <a:pt x="3384" y="1651"/>
                  </a:cubicBezTo>
                  <a:cubicBezTo>
                    <a:pt x="3501" y="1556"/>
                    <a:pt x="3625" y="1455"/>
                    <a:pt x="3756" y="1347"/>
                  </a:cubicBezTo>
                  <a:cubicBezTo>
                    <a:pt x="4788" y="495"/>
                    <a:pt x="5462" y="118"/>
                    <a:pt x="5963" y="118"/>
                  </a:cubicBezTo>
                  <a:cubicBezTo>
                    <a:pt x="6009" y="118"/>
                    <a:pt x="6054" y="121"/>
                    <a:pt x="6098" y="128"/>
                  </a:cubicBezTo>
                  <a:cubicBezTo>
                    <a:pt x="6354" y="167"/>
                    <a:pt x="6568" y="318"/>
                    <a:pt x="6755" y="596"/>
                  </a:cubicBezTo>
                  <a:cubicBezTo>
                    <a:pt x="6978" y="932"/>
                    <a:pt x="6057" y="2007"/>
                    <a:pt x="4656" y="3046"/>
                  </a:cubicBezTo>
                  <a:cubicBezTo>
                    <a:pt x="3517" y="3889"/>
                    <a:pt x="2171" y="4611"/>
                    <a:pt x="1370" y="4611"/>
                  </a:cubicBezTo>
                  <a:cubicBezTo>
                    <a:pt x="1128" y="4611"/>
                    <a:pt x="935" y="4545"/>
                    <a:pt x="813" y="4396"/>
                  </a:cubicBezTo>
                  <a:cubicBezTo>
                    <a:pt x="186" y="3629"/>
                    <a:pt x="972" y="2753"/>
                    <a:pt x="3214" y="626"/>
                  </a:cubicBezTo>
                  <a:cubicBezTo>
                    <a:pt x="3237" y="604"/>
                    <a:pt x="3238" y="565"/>
                    <a:pt x="3216" y="544"/>
                  </a:cubicBezTo>
                  <a:cubicBezTo>
                    <a:pt x="3205" y="532"/>
                    <a:pt x="3189" y="525"/>
                    <a:pt x="3173" y="525"/>
                  </a:cubicBezTo>
                  <a:cubicBezTo>
                    <a:pt x="3159" y="525"/>
                    <a:pt x="3144" y="530"/>
                    <a:pt x="3134" y="541"/>
                  </a:cubicBezTo>
                  <a:cubicBezTo>
                    <a:pt x="995" y="2572"/>
                    <a:pt x="1" y="3588"/>
                    <a:pt x="723" y="4472"/>
                  </a:cubicBezTo>
                  <a:cubicBezTo>
                    <a:pt x="849" y="4626"/>
                    <a:pt x="1069" y="4722"/>
                    <a:pt x="1390" y="4722"/>
                  </a:cubicBezTo>
                  <a:cubicBezTo>
                    <a:pt x="2054" y="4719"/>
                    <a:pt x="3150" y="4309"/>
                    <a:pt x="4725" y="3141"/>
                  </a:cubicBezTo>
                  <a:cubicBezTo>
                    <a:pt x="5973" y="2217"/>
                    <a:pt x="7170" y="1006"/>
                    <a:pt x="6852" y="531"/>
                  </a:cubicBezTo>
                  <a:cubicBezTo>
                    <a:pt x="6647" y="224"/>
                    <a:pt x="6404" y="54"/>
                    <a:pt x="6114" y="11"/>
                  </a:cubicBezTo>
                  <a:cubicBezTo>
                    <a:pt x="6065" y="4"/>
                    <a:pt x="6015" y="0"/>
                    <a:pt x="59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8329525" y="4412288"/>
              <a:ext cx="114500" cy="168725"/>
            </a:xfrm>
            <a:custGeom>
              <a:avLst/>
              <a:gdLst/>
              <a:ahLst/>
              <a:cxnLst/>
              <a:rect l="l" t="t" r="r" b="b"/>
              <a:pathLst>
                <a:path w="4580" h="6749" extrusionOk="0">
                  <a:moveTo>
                    <a:pt x="1166" y="1"/>
                  </a:moveTo>
                  <a:cubicBezTo>
                    <a:pt x="989" y="1"/>
                    <a:pt x="815" y="56"/>
                    <a:pt x="638" y="168"/>
                  </a:cubicBezTo>
                  <a:cubicBezTo>
                    <a:pt x="127" y="496"/>
                    <a:pt x="45" y="1774"/>
                    <a:pt x="1494" y="4299"/>
                  </a:cubicBezTo>
                  <a:cubicBezTo>
                    <a:pt x="2200" y="5530"/>
                    <a:pt x="3150" y="6749"/>
                    <a:pt x="3694" y="6749"/>
                  </a:cubicBezTo>
                  <a:cubicBezTo>
                    <a:pt x="3747" y="6749"/>
                    <a:pt x="3793" y="6739"/>
                    <a:pt x="3834" y="6714"/>
                  </a:cubicBezTo>
                  <a:cubicBezTo>
                    <a:pt x="4163" y="6546"/>
                    <a:pt x="4360" y="6324"/>
                    <a:pt x="4437" y="6043"/>
                  </a:cubicBezTo>
                  <a:cubicBezTo>
                    <a:pt x="4579" y="5505"/>
                    <a:pt x="4294" y="4740"/>
                    <a:pt x="3483" y="3480"/>
                  </a:cubicBezTo>
                  <a:cubicBezTo>
                    <a:pt x="3391" y="3337"/>
                    <a:pt x="3306" y="3201"/>
                    <a:pt x="3224" y="3075"/>
                  </a:cubicBezTo>
                  <a:cubicBezTo>
                    <a:pt x="2651" y="2179"/>
                    <a:pt x="2334" y="1684"/>
                    <a:pt x="2020" y="1620"/>
                  </a:cubicBezTo>
                  <a:cubicBezTo>
                    <a:pt x="1995" y="1615"/>
                    <a:pt x="1971" y="1613"/>
                    <a:pt x="1947" y="1613"/>
                  </a:cubicBezTo>
                  <a:cubicBezTo>
                    <a:pt x="1872" y="1613"/>
                    <a:pt x="1801" y="1636"/>
                    <a:pt x="1726" y="1687"/>
                  </a:cubicBezTo>
                  <a:cubicBezTo>
                    <a:pt x="1200" y="2046"/>
                    <a:pt x="1790" y="3070"/>
                    <a:pt x="3262" y="5317"/>
                  </a:cubicBezTo>
                  <a:cubicBezTo>
                    <a:pt x="3274" y="5334"/>
                    <a:pt x="3293" y="5344"/>
                    <a:pt x="3312" y="5344"/>
                  </a:cubicBezTo>
                  <a:cubicBezTo>
                    <a:pt x="3323" y="5344"/>
                    <a:pt x="3334" y="5340"/>
                    <a:pt x="3344" y="5333"/>
                  </a:cubicBezTo>
                  <a:cubicBezTo>
                    <a:pt x="3372" y="5315"/>
                    <a:pt x="3380" y="5277"/>
                    <a:pt x="3360" y="5251"/>
                  </a:cubicBezTo>
                  <a:cubicBezTo>
                    <a:pt x="2082" y="3301"/>
                    <a:pt x="1340" y="2093"/>
                    <a:pt x="1792" y="1784"/>
                  </a:cubicBezTo>
                  <a:cubicBezTo>
                    <a:pt x="1847" y="1746"/>
                    <a:pt x="1898" y="1728"/>
                    <a:pt x="1949" y="1728"/>
                  </a:cubicBezTo>
                  <a:cubicBezTo>
                    <a:pt x="1965" y="1728"/>
                    <a:pt x="1981" y="1730"/>
                    <a:pt x="1997" y="1733"/>
                  </a:cubicBezTo>
                  <a:cubicBezTo>
                    <a:pt x="2262" y="1785"/>
                    <a:pt x="2587" y="2293"/>
                    <a:pt x="3126" y="3136"/>
                  </a:cubicBezTo>
                  <a:cubicBezTo>
                    <a:pt x="3208" y="3265"/>
                    <a:pt x="3293" y="3399"/>
                    <a:pt x="3385" y="3544"/>
                  </a:cubicBezTo>
                  <a:cubicBezTo>
                    <a:pt x="4178" y="4773"/>
                    <a:pt x="4458" y="5510"/>
                    <a:pt x="4324" y="6011"/>
                  </a:cubicBezTo>
                  <a:cubicBezTo>
                    <a:pt x="4256" y="6262"/>
                    <a:pt x="4078" y="6459"/>
                    <a:pt x="3781" y="6610"/>
                  </a:cubicBezTo>
                  <a:cubicBezTo>
                    <a:pt x="3753" y="6624"/>
                    <a:pt x="3722" y="6631"/>
                    <a:pt x="3687" y="6631"/>
                  </a:cubicBezTo>
                  <a:cubicBezTo>
                    <a:pt x="3274" y="6631"/>
                    <a:pt x="2395" y="5634"/>
                    <a:pt x="1594" y="4240"/>
                  </a:cubicBezTo>
                  <a:cubicBezTo>
                    <a:pt x="673" y="2641"/>
                    <a:pt x="1" y="712"/>
                    <a:pt x="701" y="266"/>
                  </a:cubicBezTo>
                  <a:cubicBezTo>
                    <a:pt x="855" y="167"/>
                    <a:pt x="1008" y="117"/>
                    <a:pt x="1167" y="117"/>
                  </a:cubicBezTo>
                  <a:cubicBezTo>
                    <a:pt x="1861" y="117"/>
                    <a:pt x="2659" y="1077"/>
                    <a:pt x="4166" y="3091"/>
                  </a:cubicBezTo>
                  <a:cubicBezTo>
                    <a:pt x="4177" y="3107"/>
                    <a:pt x="4195" y="3116"/>
                    <a:pt x="4213" y="3116"/>
                  </a:cubicBezTo>
                  <a:cubicBezTo>
                    <a:pt x="4225" y="3116"/>
                    <a:pt x="4238" y="3112"/>
                    <a:pt x="4248" y="3103"/>
                  </a:cubicBezTo>
                  <a:cubicBezTo>
                    <a:pt x="4274" y="3085"/>
                    <a:pt x="4278" y="3047"/>
                    <a:pt x="4260" y="3021"/>
                  </a:cubicBezTo>
                  <a:cubicBezTo>
                    <a:pt x="2817" y="1092"/>
                    <a:pt x="1958" y="1"/>
                    <a:pt x="1166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8331950" y="4401838"/>
              <a:ext cx="114475" cy="168725"/>
            </a:xfrm>
            <a:custGeom>
              <a:avLst/>
              <a:gdLst/>
              <a:ahLst/>
              <a:cxnLst/>
              <a:rect l="l" t="t" r="r" b="b"/>
              <a:pathLst>
                <a:path w="4579" h="6749" extrusionOk="0">
                  <a:moveTo>
                    <a:pt x="1166" y="1"/>
                  </a:moveTo>
                  <a:cubicBezTo>
                    <a:pt x="988" y="1"/>
                    <a:pt x="814" y="56"/>
                    <a:pt x="638" y="168"/>
                  </a:cubicBezTo>
                  <a:cubicBezTo>
                    <a:pt x="127" y="496"/>
                    <a:pt x="45" y="1774"/>
                    <a:pt x="1492" y="4299"/>
                  </a:cubicBezTo>
                  <a:cubicBezTo>
                    <a:pt x="2200" y="5530"/>
                    <a:pt x="3150" y="6749"/>
                    <a:pt x="3694" y="6749"/>
                  </a:cubicBezTo>
                  <a:cubicBezTo>
                    <a:pt x="3745" y="6749"/>
                    <a:pt x="3792" y="6739"/>
                    <a:pt x="3833" y="6715"/>
                  </a:cubicBezTo>
                  <a:cubicBezTo>
                    <a:pt x="4163" y="6546"/>
                    <a:pt x="4359" y="6325"/>
                    <a:pt x="4435" y="6043"/>
                  </a:cubicBezTo>
                  <a:cubicBezTo>
                    <a:pt x="4579" y="5505"/>
                    <a:pt x="4294" y="4740"/>
                    <a:pt x="3483" y="3480"/>
                  </a:cubicBezTo>
                  <a:cubicBezTo>
                    <a:pt x="3391" y="3337"/>
                    <a:pt x="3304" y="3201"/>
                    <a:pt x="3222" y="3075"/>
                  </a:cubicBezTo>
                  <a:cubicBezTo>
                    <a:pt x="2649" y="2179"/>
                    <a:pt x="2334" y="1684"/>
                    <a:pt x="2018" y="1620"/>
                  </a:cubicBezTo>
                  <a:cubicBezTo>
                    <a:pt x="1994" y="1615"/>
                    <a:pt x="1970" y="1613"/>
                    <a:pt x="1947" y="1613"/>
                  </a:cubicBezTo>
                  <a:cubicBezTo>
                    <a:pt x="1872" y="1613"/>
                    <a:pt x="1800" y="1637"/>
                    <a:pt x="1726" y="1687"/>
                  </a:cubicBezTo>
                  <a:cubicBezTo>
                    <a:pt x="1198" y="2046"/>
                    <a:pt x="1790" y="3070"/>
                    <a:pt x="3261" y="5317"/>
                  </a:cubicBezTo>
                  <a:cubicBezTo>
                    <a:pt x="3273" y="5334"/>
                    <a:pt x="3292" y="5344"/>
                    <a:pt x="3311" y="5344"/>
                  </a:cubicBezTo>
                  <a:cubicBezTo>
                    <a:pt x="3322" y="5344"/>
                    <a:pt x="3334" y="5341"/>
                    <a:pt x="3343" y="5333"/>
                  </a:cubicBezTo>
                  <a:cubicBezTo>
                    <a:pt x="3370" y="5315"/>
                    <a:pt x="3378" y="5279"/>
                    <a:pt x="3360" y="5251"/>
                  </a:cubicBezTo>
                  <a:cubicBezTo>
                    <a:pt x="2082" y="3300"/>
                    <a:pt x="1338" y="2094"/>
                    <a:pt x="1792" y="1784"/>
                  </a:cubicBezTo>
                  <a:cubicBezTo>
                    <a:pt x="1845" y="1746"/>
                    <a:pt x="1896" y="1728"/>
                    <a:pt x="1948" y="1728"/>
                  </a:cubicBezTo>
                  <a:cubicBezTo>
                    <a:pt x="1964" y="1728"/>
                    <a:pt x="1980" y="1730"/>
                    <a:pt x="1996" y="1733"/>
                  </a:cubicBezTo>
                  <a:cubicBezTo>
                    <a:pt x="2262" y="1786"/>
                    <a:pt x="2586" y="2294"/>
                    <a:pt x="3124" y="3136"/>
                  </a:cubicBezTo>
                  <a:cubicBezTo>
                    <a:pt x="3206" y="3265"/>
                    <a:pt x="3293" y="3400"/>
                    <a:pt x="3384" y="3544"/>
                  </a:cubicBezTo>
                  <a:cubicBezTo>
                    <a:pt x="4177" y="4773"/>
                    <a:pt x="4458" y="5510"/>
                    <a:pt x="4323" y="6012"/>
                  </a:cubicBezTo>
                  <a:cubicBezTo>
                    <a:pt x="4254" y="6262"/>
                    <a:pt x="4077" y="6459"/>
                    <a:pt x="3779" y="6610"/>
                  </a:cubicBezTo>
                  <a:cubicBezTo>
                    <a:pt x="3751" y="6624"/>
                    <a:pt x="3720" y="6631"/>
                    <a:pt x="3685" y="6631"/>
                  </a:cubicBezTo>
                  <a:cubicBezTo>
                    <a:pt x="3271" y="6631"/>
                    <a:pt x="2393" y="5636"/>
                    <a:pt x="1592" y="4240"/>
                  </a:cubicBezTo>
                  <a:cubicBezTo>
                    <a:pt x="672" y="2638"/>
                    <a:pt x="1" y="712"/>
                    <a:pt x="699" y="267"/>
                  </a:cubicBezTo>
                  <a:cubicBezTo>
                    <a:pt x="854" y="168"/>
                    <a:pt x="1008" y="117"/>
                    <a:pt x="1167" y="117"/>
                  </a:cubicBezTo>
                  <a:cubicBezTo>
                    <a:pt x="1863" y="117"/>
                    <a:pt x="2659" y="1077"/>
                    <a:pt x="4166" y="3092"/>
                  </a:cubicBezTo>
                  <a:cubicBezTo>
                    <a:pt x="4177" y="3107"/>
                    <a:pt x="4194" y="3116"/>
                    <a:pt x="4212" y="3116"/>
                  </a:cubicBezTo>
                  <a:cubicBezTo>
                    <a:pt x="4224" y="3116"/>
                    <a:pt x="4237" y="3112"/>
                    <a:pt x="4248" y="3103"/>
                  </a:cubicBezTo>
                  <a:cubicBezTo>
                    <a:pt x="4274" y="3085"/>
                    <a:pt x="4281" y="3047"/>
                    <a:pt x="4259" y="3021"/>
                  </a:cubicBezTo>
                  <a:cubicBezTo>
                    <a:pt x="2815" y="1092"/>
                    <a:pt x="1957" y="1"/>
                    <a:pt x="11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8078950" y="4208538"/>
              <a:ext cx="365225" cy="375675"/>
            </a:xfrm>
            <a:custGeom>
              <a:avLst/>
              <a:gdLst/>
              <a:ahLst/>
              <a:cxnLst/>
              <a:rect l="l" t="t" r="r" b="b"/>
              <a:pathLst>
                <a:path w="14609" h="15027" extrusionOk="0">
                  <a:moveTo>
                    <a:pt x="8454" y="0"/>
                  </a:moveTo>
                  <a:lnTo>
                    <a:pt x="0" y="4474"/>
                  </a:lnTo>
                  <a:lnTo>
                    <a:pt x="416" y="5028"/>
                  </a:lnTo>
                  <a:cubicBezTo>
                    <a:pt x="416" y="5028"/>
                    <a:pt x="720" y="4750"/>
                    <a:pt x="1040" y="4750"/>
                  </a:cubicBezTo>
                  <a:cubicBezTo>
                    <a:pt x="1177" y="4750"/>
                    <a:pt x="1318" y="4801"/>
                    <a:pt x="1439" y="4946"/>
                  </a:cubicBezTo>
                  <a:cubicBezTo>
                    <a:pt x="1931" y="5534"/>
                    <a:pt x="836" y="5788"/>
                    <a:pt x="836" y="5788"/>
                  </a:cubicBezTo>
                  <a:lnTo>
                    <a:pt x="1600" y="6860"/>
                  </a:lnTo>
                  <a:cubicBezTo>
                    <a:pt x="1600" y="6860"/>
                    <a:pt x="1872" y="6689"/>
                    <a:pt x="2153" y="6689"/>
                  </a:cubicBezTo>
                  <a:cubicBezTo>
                    <a:pt x="2337" y="6689"/>
                    <a:pt x="2525" y="6762"/>
                    <a:pt x="2643" y="7002"/>
                  </a:cubicBezTo>
                  <a:cubicBezTo>
                    <a:pt x="2917" y="7564"/>
                    <a:pt x="1958" y="7571"/>
                    <a:pt x="1958" y="7571"/>
                  </a:cubicBezTo>
                  <a:lnTo>
                    <a:pt x="2673" y="8990"/>
                  </a:lnTo>
                  <a:cubicBezTo>
                    <a:pt x="2855" y="8766"/>
                    <a:pt x="3055" y="8648"/>
                    <a:pt x="3246" y="8648"/>
                  </a:cubicBezTo>
                  <a:cubicBezTo>
                    <a:pt x="3453" y="8648"/>
                    <a:pt x="3648" y="8787"/>
                    <a:pt x="3795" y="9083"/>
                  </a:cubicBezTo>
                  <a:cubicBezTo>
                    <a:pt x="4120" y="9734"/>
                    <a:pt x="3158" y="9870"/>
                    <a:pt x="3158" y="9870"/>
                  </a:cubicBezTo>
                  <a:lnTo>
                    <a:pt x="3874" y="10935"/>
                  </a:lnTo>
                  <a:cubicBezTo>
                    <a:pt x="4070" y="10704"/>
                    <a:pt x="4288" y="10607"/>
                    <a:pt x="4484" y="10607"/>
                  </a:cubicBezTo>
                  <a:cubicBezTo>
                    <a:pt x="4783" y="10607"/>
                    <a:pt x="5028" y="10830"/>
                    <a:pt x="5062" y="11145"/>
                  </a:cubicBezTo>
                  <a:cubicBezTo>
                    <a:pt x="5129" y="11792"/>
                    <a:pt x="4203" y="11844"/>
                    <a:pt x="4203" y="11844"/>
                  </a:cubicBezTo>
                  <a:lnTo>
                    <a:pt x="5031" y="13180"/>
                  </a:lnTo>
                  <a:cubicBezTo>
                    <a:pt x="5031" y="13180"/>
                    <a:pt x="5403" y="12797"/>
                    <a:pt x="5785" y="12797"/>
                  </a:cubicBezTo>
                  <a:cubicBezTo>
                    <a:pt x="5937" y="12797"/>
                    <a:pt x="6090" y="12858"/>
                    <a:pt x="6222" y="13028"/>
                  </a:cubicBezTo>
                  <a:cubicBezTo>
                    <a:pt x="6835" y="13811"/>
                    <a:pt x="5439" y="13898"/>
                    <a:pt x="5439" y="13898"/>
                  </a:cubicBezTo>
                  <a:lnTo>
                    <a:pt x="6268" y="15027"/>
                  </a:lnTo>
                  <a:lnTo>
                    <a:pt x="14609" y="10524"/>
                  </a:lnTo>
                  <a:cubicBezTo>
                    <a:pt x="13947" y="9332"/>
                    <a:pt x="8454" y="0"/>
                    <a:pt x="84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8082550" y="4179363"/>
              <a:ext cx="373025" cy="383175"/>
            </a:xfrm>
            <a:custGeom>
              <a:avLst/>
              <a:gdLst/>
              <a:ahLst/>
              <a:cxnLst/>
              <a:rect l="l" t="t" r="r" b="b"/>
              <a:pathLst>
                <a:path w="14921" h="15327" extrusionOk="0">
                  <a:moveTo>
                    <a:pt x="8554" y="351"/>
                  </a:moveTo>
                  <a:cubicBezTo>
                    <a:pt x="9185" y="1423"/>
                    <a:pt x="13709" y="9115"/>
                    <a:pt x="14561" y="10617"/>
                  </a:cubicBezTo>
                  <a:lnTo>
                    <a:pt x="6468" y="14984"/>
                  </a:lnTo>
                  <a:lnTo>
                    <a:pt x="5867" y="14165"/>
                  </a:lnTo>
                  <a:cubicBezTo>
                    <a:pt x="6132" y="14116"/>
                    <a:pt x="6519" y="14000"/>
                    <a:pt x="6647" y="13723"/>
                  </a:cubicBezTo>
                  <a:cubicBezTo>
                    <a:pt x="6730" y="13534"/>
                    <a:pt x="6681" y="13320"/>
                    <a:pt x="6499" y="13085"/>
                  </a:cubicBezTo>
                  <a:cubicBezTo>
                    <a:pt x="6358" y="12905"/>
                    <a:pt x="6183" y="12810"/>
                    <a:pt x="5982" y="12798"/>
                  </a:cubicBezTo>
                  <a:cubicBezTo>
                    <a:pt x="5971" y="12798"/>
                    <a:pt x="5961" y="12798"/>
                    <a:pt x="5951" y="12798"/>
                  </a:cubicBezTo>
                  <a:cubicBezTo>
                    <a:pt x="5662" y="12798"/>
                    <a:pt x="5383" y="12973"/>
                    <a:pt x="5223" y="13102"/>
                  </a:cubicBezTo>
                  <a:lnTo>
                    <a:pt x="4607" y="12110"/>
                  </a:lnTo>
                  <a:cubicBezTo>
                    <a:pt x="4797" y="12069"/>
                    <a:pt x="5057" y="11977"/>
                    <a:pt x="5220" y="11787"/>
                  </a:cubicBezTo>
                  <a:cubicBezTo>
                    <a:pt x="5339" y="11645"/>
                    <a:pt x="5388" y="11476"/>
                    <a:pt x="5369" y="11281"/>
                  </a:cubicBezTo>
                  <a:cubicBezTo>
                    <a:pt x="5336" y="10978"/>
                    <a:pt x="5134" y="10727"/>
                    <a:pt x="4856" y="10642"/>
                  </a:cubicBezTo>
                  <a:cubicBezTo>
                    <a:pt x="4785" y="10620"/>
                    <a:pt x="4712" y="10609"/>
                    <a:pt x="4640" y="10609"/>
                  </a:cubicBezTo>
                  <a:cubicBezTo>
                    <a:pt x="4438" y="10609"/>
                    <a:pt x="4233" y="10692"/>
                    <a:pt x="4053" y="10850"/>
                  </a:cubicBezTo>
                  <a:lnTo>
                    <a:pt x="3561" y="10118"/>
                  </a:lnTo>
                  <a:cubicBezTo>
                    <a:pt x="3748" y="10060"/>
                    <a:pt x="3999" y="9946"/>
                    <a:pt x="4110" y="9728"/>
                  </a:cubicBezTo>
                  <a:cubicBezTo>
                    <a:pt x="4171" y="9613"/>
                    <a:pt x="4213" y="9424"/>
                    <a:pt x="4086" y="9169"/>
                  </a:cubicBezTo>
                  <a:cubicBezTo>
                    <a:pt x="3889" y="8776"/>
                    <a:pt x="3640" y="8671"/>
                    <a:pt x="3466" y="8653"/>
                  </a:cubicBezTo>
                  <a:cubicBezTo>
                    <a:pt x="3446" y="8651"/>
                    <a:pt x="3426" y="8650"/>
                    <a:pt x="3406" y="8650"/>
                  </a:cubicBezTo>
                  <a:cubicBezTo>
                    <a:pt x="3224" y="8650"/>
                    <a:pt x="3039" y="8730"/>
                    <a:pt x="2868" y="8884"/>
                  </a:cubicBezTo>
                  <a:lnTo>
                    <a:pt x="2347" y="7853"/>
                  </a:lnTo>
                  <a:cubicBezTo>
                    <a:pt x="2545" y="7824"/>
                    <a:pt x="2819" y="7748"/>
                    <a:pt x="2937" y="7555"/>
                  </a:cubicBezTo>
                  <a:cubicBezTo>
                    <a:pt x="2994" y="7463"/>
                    <a:pt x="3040" y="7307"/>
                    <a:pt x="2934" y="7091"/>
                  </a:cubicBezTo>
                  <a:cubicBezTo>
                    <a:pt x="2837" y="6898"/>
                    <a:pt x="2696" y="6773"/>
                    <a:pt x="2511" y="6719"/>
                  </a:cubicBezTo>
                  <a:cubicBezTo>
                    <a:pt x="2445" y="6700"/>
                    <a:pt x="2377" y="6692"/>
                    <a:pt x="2310" y="6692"/>
                  </a:cubicBezTo>
                  <a:cubicBezTo>
                    <a:pt x="2112" y="6692"/>
                    <a:pt x="1922" y="6762"/>
                    <a:pt x="1803" y="6817"/>
                  </a:cubicBezTo>
                  <a:lnTo>
                    <a:pt x="1234" y="6021"/>
                  </a:lnTo>
                  <a:cubicBezTo>
                    <a:pt x="1451" y="5944"/>
                    <a:pt x="1762" y="5788"/>
                    <a:pt x="1847" y="5529"/>
                  </a:cubicBezTo>
                  <a:cubicBezTo>
                    <a:pt x="1887" y="5411"/>
                    <a:pt x="1895" y="5223"/>
                    <a:pt x="1708" y="4998"/>
                  </a:cubicBezTo>
                  <a:cubicBezTo>
                    <a:pt x="1582" y="4848"/>
                    <a:pt x="1423" y="4764"/>
                    <a:pt x="1241" y="4751"/>
                  </a:cubicBezTo>
                  <a:cubicBezTo>
                    <a:pt x="1226" y="4750"/>
                    <a:pt x="1212" y="4750"/>
                    <a:pt x="1197" y="4750"/>
                  </a:cubicBezTo>
                  <a:cubicBezTo>
                    <a:pt x="958" y="4750"/>
                    <a:pt x="735" y="4873"/>
                    <a:pt x="600" y="4966"/>
                  </a:cubicBezTo>
                  <a:lnTo>
                    <a:pt x="381" y="4676"/>
                  </a:lnTo>
                  <a:lnTo>
                    <a:pt x="8554" y="351"/>
                  </a:lnTo>
                  <a:close/>
                  <a:moveTo>
                    <a:pt x="8609" y="0"/>
                  </a:moveTo>
                  <a:cubicBezTo>
                    <a:pt x="8585" y="0"/>
                    <a:pt x="8562" y="6"/>
                    <a:pt x="8539" y="17"/>
                  </a:cubicBezTo>
                  <a:lnTo>
                    <a:pt x="86" y="4491"/>
                  </a:lnTo>
                  <a:cubicBezTo>
                    <a:pt x="46" y="4512"/>
                    <a:pt x="20" y="4548"/>
                    <a:pt x="10" y="4592"/>
                  </a:cubicBezTo>
                  <a:cubicBezTo>
                    <a:pt x="0" y="4635"/>
                    <a:pt x="10" y="4679"/>
                    <a:pt x="37" y="4715"/>
                  </a:cubicBezTo>
                  <a:lnTo>
                    <a:pt x="454" y="5267"/>
                  </a:lnTo>
                  <a:cubicBezTo>
                    <a:pt x="481" y="5302"/>
                    <a:pt x="520" y="5323"/>
                    <a:pt x="561" y="5326"/>
                  </a:cubicBezTo>
                  <a:cubicBezTo>
                    <a:pt x="566" y="5327"/>
                    <a:pt x="572" y="5327"/>
                    <a:pt x="577" y="5327"/>
                  </a:cubicBezTo>
                  <a:cubicBezTo>
                    <a:pt x="614" y="5327"/>
                    <a:pt x="648" y="5313"/>
                    <a:pt x="676" y="5289"/>
                  </a:cubicBezTo>
                  <a:cubicBezTo>
                    <a:pt x="753" y="5219"/>
                    <a:pt x="990" y="5050"/>
                    <a:pt x="1201" y="5050"/>
                  </a:cubicBezTo>
                  <a:cubicBezTo>
                    <a:pt x="1209" y="5050"/>
                    <a:pt x="1218" y="5050"/>
                    <a:pt x="1226" y="5051"/>
                  </a:cubicBezTo>
                  <a:cubicBezTo>
                    <a:pt x="1324" y="5056"/>
                    <a:pt x="1410" y="5103"/>
                    <a:pt x="1483" y="5192"/>
                  </a:cubicBezTo>
                  <a:cubicBezTo>
                    <a:pt x="1600" y="5333"/>
                    <a:pt x="1575" y="5408"/>
                    <a:pt x="1567" y="5433"/>
                  </a:cubicBezTo>
                  <a:cubicBezTo>
                    <a:pt x="1508" y="5611"/>
                    <a:pt x="1133" y="5751"/>
                    <a:pt x="961" y="5792"/>
                  </a:cubicBezTo>
                  <a:cubicBezTo>
                    <a:pt x="912" y="5801"/>
                    <a:pt x="872" y="5837"/>
                    <a:pt x="854" y="5883"/>
                  </a:cubicBezTo>
                  <a:cubicBezTo>
                    <a:pt x="838" y="5931"/>
                    <a:pt x="844" y="5982"/>
                    <a:pt x="872" y="6023"/>
                  </a:cubicBezTo>
                  <a:lnTo>
                    <a:pt x="1636" y="7094"/>
                  </a:lnTo>
                  <a:cubicBezTo>
                    <a:pt x="1665" y="7135"/>
                    <a:pt x="1711" y="7157"/>
                    <a:pt x="1758" y="7157"/>
                  </a:cubicBezTo>
                  <a:cubicBezTo>
                    <a:pt x="1785" y="7157"/>
                    <a:pt x="1813" y="7149"/>
                    <a:pt x="1837" y="7134"/>
                  </a:cubicBezTo>
                  <a:cubicBezTo>
                    <a:pt x="1840" y="7132"/>
                    <a:pt x="2081" y="6987"/>
                    <a:pt x="2310" y="6987"/>
                  </a:cubicBezTo>
                  <a:cubicBezTo>
                    <a:pt x="2351" y="6987"/>
                    <a:pt x="2392" y="6992"/>
                    <a:pt x="2431" y="7003"/>
                  </a:cubicBezTo>
                  <a:cubicBezTo>
                    <a:pt x="2532" y="7034"/>
                    <a:pt x="2608" y="7103"/>
                    <a:pt x="2665" y="7217"/>
                  </a:cubicBezTo>
                  <a:cubicBezTo>
                    <a:pt x="2721" y="7332"/>
                    <a:pt x="2693" y="7379"/>
                    <a:pt x="2683" y="7394"/>
                  </a:cubicBezTo>
                  <a:cubicBezTo>
                    <a:pt x="2611" y="7511"/>
                    <a:pt x="2299" y="7566"/>
                    <a:pt x="2114" y="7568"/>
                  </a:cubicBezTo>
                  <a:cubicBezTo>
                    <a:pt x="2062" y="7568"/>
                    <a:pt x="2013" y="7594"/>
                    <a:pt x="1987" y="7640"/>
                  </a:cubicBezTo>
                  <a:cubicBezTo>
                    <a:pt x="1960" y="7684"/>
                    <a:pt x="1959" y="7738"/>
                    <a:pt x="1980" y="7784"/>
                  </a:cubicBezTo>
                  <a:lnTo>
                    <a:pt x="2696" y="9207"/>
                  </a:lnTo>
                  <a:cubicBezTo>
                    <a:pt x="2717" y="9251"/>
                    <a:pt x="2762" y="9282"/>
                    <a:pt x="2812" y="9288"/>
                  </a:cubicBezTo>
                  <a:cubicBezTo>
                    <a:pt x="2818" y="9289"/>
                    <a:pt x="2824" y="9290"/>
                    <a:pt x="2830" y="9290"/>
                  </a:cubicBezTo>
                  <a:cubicBezTo>
                    <a:pt x="2874" y="9290"/>
                    <a:pt x="2916" y="9268"/>
                    <a:pt x="2945" y="9233"/>
                  </a:cubicBezTo>
                  <a:cubicBezTo>
                    <a:pt x="3096" y="9047"/>
                    <a:pt x="3257" y="8946"/>
                    <a:pt x="3401" y="8946"/>
                  </a:cubicBezTo>
                  <a:cubicBezTo>
                    <a:pt x="3412" y="8946"/>
                    <a:pt x="3423" y="8946"/>
                    <a:pt x="3433" y="8948"/>
                  </a:cubicBezTo>
                  <a:cubicBezTo>
                    <a:pt x="3615" y="8969"/>
                    <a:pt x="3741" y="9151"/>
                    <a:pt x="3819" y="9300"/>
                  </a:cubicBezTo>
                  <a:cubicBezTo>
                    <a:pt x="3876" y="9418"/>
                    <a:pt x="3886" y="9510"/>
                    <a:pt x="3845" y="9587"/>
                  </a:cubicBezTo>
                  <a:cubicBezTo>
                    <a:pt x="3750" y="9767"/>
                    <a:pt x="3406" y="9855"/>
                    <a:pt x="3294" y="9872"/>
                  </a:cubicBezTo>
                  <a:cubicBezTo>
                    <a:pt x="3242" y="9880"/>
                    <a:pt x="3199" y="9913"/>
                    <a:pt x="3179" y="9960"/>
                  </a:cubicBezTo>
                  <a:cubicBezTo>
                    <a:pt x="3158" y="10008"/>
                    <a:pt x="3163" y="10060"/>
                    <a:pt x="3191" y="10103"/>
                  </a:cubicBezTo>
                  <a:lnTo>
                    <a:pt x="3905" y="11168"/>
                  </a:lnTo>
                  <a:cubicBezTo>
                    <a:pt x="3933" y="11207"/>
                    <a:pt x="3976" y="11232"/>
                    <a:pt x="4023" y="11234"/>
                  </a:cubicBezTo>
                  <a:cubicBezTo>
                    <a:pt x="4026" y="11234"/>
                    <a:pt x="4030" y="11234"/>
                    <a:pt x="4033" y="11234"/>
                  </a:cubicBezTo>
                  <a:cubicBezTo>
                    <a:pt x="4075" y="11234"/>
                    <a:pt x="4117" y="11213"/>
                    <a:pt x="4146" y="11181"/>
                  </a:cubicBezTo>
                  <a:cubicBezTo>
                    <a:pt x="4298" y="11002"/>
                    <a:pt x="4472" y="10906"/>
                    <a:pt x="4640" y="10906"/>
                  </a:cubicBezTo>
                  <a:cubicBezTo>
                    <a:pt x="4683" y="10906"/>
                    <a:pt x="4727" y="10912"/>
                    <a:pt x="4769" y="10925"/>
                  </a:cubicBezTo>
                  <a:cubicBezTo>
                    <a:pt x="4936" y="10976"/>
                    <a:pt x="5051" y="11124"/>
                    <a:pt x="5072" y="11311"/>
                  </a:cubicBezTo>
                  <a:cubicBezTo>
                    <a:pt x="5084" y="11422"/>
                    <a:pt x="5059" y="11515"/>
                    <a:pt x="4993" y="11591"/>
                  </a:cubicBezTo>
                  <a:cubicBezTo>
                    <a:pt x="4836" y="11779"/>
                    <a:pt x="4479" y="11838"/>
                    <a:pt x="4354" y="11846"/>
                  </a:cubicBezTo>
                  <a:cubicBezTo>
                    <a:pt x="4304" y="11848"/>
                    <a:pt x="4256" y="11879"/>
                    <a:pt x="4231" y="11927"/>
                  </a:cubicBezTo>
                  <a:cubicBezTo>
                    <a:pt x="4207" y="11974"/>
                    <a:pt x="4209" y="12028"/>
                    <a:pt x="4238" y="12074"/>
                  </a:cubicBezTo>
                  <a:lnTo>
                    <a:pt x="5066" y="13410"/>
                  </a:lnTo>
                  <a:cubicBezTo>
                    <a:pt x="5090" y="13447"/>
                    <a:pt x="5131" y="13475"/>
                    <a:pt x="5175" y="13478"/>
                  </a:cubicBezTo>
                  <a:cubicBezTo>
                    <a:pt x="5181" y="13479"/>
                    <a:pt x="5186" y="13479"/>
                    <a:pt x="5191" y="13479"/>
                  </a:cubicBezTo>
                  <a:cubicBezTo>
                    <a:pt x="5231" y="13479"/>
                    <a:pt x="5269" y="13463"/>
                    <a:pt x="5298" y="13434"/>
                  </a:cubicBezTo>
                  <a:cubicBezTo>
                    <a:pt x="5390" y="13339"/>
                    <a:pt x="5686" y="13094"/>
                    <a:pt x="5943" y="13094"/>
                  </a:cubicBezTo>
                  <a:cubicBezTo>
                    <a:pt x="5951" y="13094"/>
                    <a:pt x="5959" y="13095"/>
                    <a:pt x="5967" y="13095"/>
                  </a:cubicBezTo>
                  <a:cubicBezTo>
                    <a:pt x="6081" y="13102"/>
                    <a:pt x="6178" y="13159"/>
                    <a:pt x="6263" y="13267"/>
                  </a:cubicBezTo>
                  <a:cubicBezTo>
                    <a:pt x="6339" y="13364"/>
                    <a:pt x="6419" y="13500"/>
                    <a:pt x="6375" y="13600"/>
                  </a:cubicBezTo>
                  <a:cubicBezTo>
                    <a:pt x="6286" y="13795"/>
                    <a:pt x="5806" y="13885"/>
                    <a:pt x="5588" y="13898"/>
                  </a:cubicBezTo>
                  <a:cubicBezTo>
                    <a:pt x="5533" y="13903"/>
                    <a:pt x="5483" y="13936"/>
                    <a:pt x="5460" y="13985"/>
                  </a:cubicBezTo>
                  <a:cubicBezTo>
                    <a:pt x="5436" y="14034"/>
                    <a:pt x="5442" y="14091"/>
                    <a:pt x="5475" y="14137"/>
                  </a:cubicBezTo>
                  <a:lnTo>
                    <a:pt x="6304" y="15265"/>
                  </a:lnTo>
                  <a:cubicBezTo>
                    <a:pt x="6334" y="15306"/>
                    <a:pt x="6378" y="15327"/>
                    <a:pt x="6426" y="15327"/>
                  </a:cubicBezTo>
                  <a:cubicBezTo>
                    <a:pt x="6450" y="15327"/>
                    <a:pt x="6473" y="15320"/>
                    <a:pt x="6494" y="15309"/>
                  </a:cubicBezTo>
                  <a:lnTo>
                    <a:pt x="14835" y="10806"/>
                  </a:lnTo>
                  <a:cubicBezTo>
                    <a:pt x="14871" y="10788"/>
                    <a:pt x="14897" y="10755"/>
                    <a:pt x="14907" y="10716"/>
                  </a:cubicBezTo>
                  <a:cubicBezTo>
                    <a:pt x="14920" y="10676"/>
                    <a:pt x="14915" y="10635"/>
                    <a:pt x="14896" y="10601"/>
                  </a:cubicBezTo>
                  <a:cubicBezTo>
                    <a:pt x="14240" y="9423"/>
                    <a:pt x="8793" y="169"/>
                    <a:pt x="8738" y="74"/>
                  </a:cubicBezTo>
                  <a:cubicBezTo>
                    <a:pt x="8709" y="27"/>
                    <a:pt x="8660" y="0"/>
                    <a:pt x="8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8139200" y="4222038"/>
              <a:ext cx="165500" cy="93975"/>
            </a:xfrm>
            <a:custGeom>
              <a:avLst/>
              <a:gdLst/>
              <a:ahLst/>
              <a:cxnLst/>
              <a:rect l="l" t="t" r="r" b="b"/>
              <a:pathLst>
                <a:path w="6620" h="3759" extrusionOk="0">
                  <a:moveTo>
                    <a:pt x="6468" y="0"/>
                  </a:moveTo>
                  <a:cubicBezTo>
                    <a:pt x="6445" y="0"/>
                    <a:pt x="6422" y="6"/>
                    <a:pt x="6401" y="17"/>
                  </a:cubicBezTo>
                  <a:cubicBezTo>
                    <a:pt x="5341" y="617"/>
                    <a:pt x="4276" y="1199"/>
                    <a:pt x="3247" y="1763"/>
                  </a:cubicBezTo>
                  <a:cubicBezTo>
                    <a:pt x="2218" y="2325"/>
                    <a:pt x="1153" y="2910"/>
                    <a:pt x="88" y="3511"/>
                  </a:cubicBezTo>
                  <a:cubicBezTo>
                    <a:pt x="24" y="3549"/>
                    <a:pt x="1" y="3627"/>
                    <a:pt x="38" y="3691"/>
                  </a:cubicBezTo>
                  <a:cubicBezTo>
                    <a:pt x="63" y="3734"/>
                    <a:pt x="106" y="3759"/>
                    <a:pt x="153" y="3759"/>
                  </a:cubicBezTo>
                  <a:cubicBezTo>
                    <a:pt x="173" y="3759"/>
                    <a:pt x="196" y="3755"/>
                    <a:pt x="220" y="3740"/>
                  </a:cubicBezTo>
                  <a:cubicBezTo>
                    <a:pt x="1280" y="3139"/>
                    <a:pt x="2346" y="2557"/>
                    <a:pt x="3376" y="1994"/>
                  </a:cubicBezTo>
                  <a:cubicBezTo>
                    <a:pt x="4405" y="1430"/>
                    <a:pt x="5471" y="848"/>
                    <a:pt x="6532" y="247"/>
                  </a:cubicBezTo>
                  <a:cubicBezTo>
                    <a:pt x="6596" y="209"/>
                    <a:pt x="6619" y="129"/>
                    <a:pt x="6582" y="67"/>
                  </a:cubicBezTo>
                  <a:cubicBezTo>
                    <a:pt x="6558" y="24"/>
                    <a:pt x="6514" y="0"/>
                    <a:pt x="64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8160675" y="4264663"/>
              <a:ext cx="165400" cy="94075"/>
            </a:xfrm>
            <a:custGeom>
              <a:avLst/>
              <a:gdLst/>
              <a:ahLst/>
              <a:cxnLst/>
              <a:rect l="l" t="t" r="r" b="b"/>
              <a:pathLst>
                <a:path w="6616" h="3763" extrusionOk="0">
                  <a:moveTo>
                    <a:pt x="6466" y="0"/>
                  </a:moveTo>
                  <a:cubicBezTo>
                    <a:pt x="6443" y="0"/>
                    <a:pt x="6420" y="6"/>
                    <a:pt x="6399" y="18"/>
                  </a:cubicBezTo>
                  <a:cubicBezTo>
                    <a:pt x="5339" y="620"/>
                    <a:pt x="4274" y="1201"/>
                    <a:pt x="3245" y="1765"/>
                  </a:cubicBezTo>
                  <a:cubicBezTo>
                    <a:pt x="2214" y="2329"/>
                    <a:pt x="1149" y="2912"/>
                    <a:pt x="86" y="3515"/>
                  </a:cubicBezTo>
                  <a:cubicBezTo>
                    <a:pt x="23" y="3551"/>
                    <a:pt x="0" y="3632"/>
                    <a:pt x="38" y="3695"/>
                  </a:cubicBezTo>
                  <a:cubicBezTo>
                    <a:pt x="63" y="3738"/>
                    <a:pt x="105" y="3763"/>
                    <a:pt x="153" y="3763"/>
                  </a:cubicBezTo>
                  <a:cubicBezTo>
                    <a:pt x="174" y="3763"/>
                    <a:pt x="197" y="3756"/>
                    <a:pt x="217" y="3745"/>
                  </a:cubicBezTo>
                  <a:cubicBezTo>
                    <a:pt x="1279" y="3142"/>
                    <a:pt x="2344" y="2560"/>
                    <a:pt x="3371" y="1996"/>
                  </a:cubicBezTo>
                  <a:cubicBezTo>
                    <a:pt x="4402" y="1432"/>
                    <a:pt x="5467" y="849"/>
                    <a:pt x="6530" y="248"/>
                  </a:cubicBezTo>
                  <a:cubicBezTo>
                    <a:pt x="6594" y="210"/>
                    <a:pt x="6616" y="131"/>
                    <a:pt x="6580" y="67"/>
                  </a:cubicBezTo>
                  <a:cubicBezTo>
                    <a:pt x="6556" y="25"/>
                    <a:pt x="6512" y="0"/>
                    <a:pt x="64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8181125" y="4306013"/>
              <a:ext cx="165400" cy="94050"/>
            </a:xfrm>
            <a:custGeom>
              <a:avLst/>
              <a:gdLst/>
              <a:ahLst/>
              <a:cxnLst/>
              <a:rect l="l" t="t" r="r" b="b"/>
              <a:pathLst>
                <a:path w="6616" h="3762" extrusionOk="0">
                  <a:moveTo>
                    <a:pt x="6465" y="0"/>
                  </a:moveTo>
                  <a:cubicBezTo>
                    <a:pt x="6443" y="0"/>
                    <a:pt x="6420" y="6"/>
                    <a:pt x="6399" y="18"/>
                  </a:cubicBezTo>
                  <a:cubicBezTo>
                    <a:pt x="5337" y="619"/>
                    <a:pt x="4272" y="1201"/>
                    <a:pt x="3245" y="1764"/>
                  </a:cubicBezTo>
                  <a:cubicBezTo>
                    <a:pt x="2214" y="2328"/>
                    <a:pt x="1149" y="2912"/>
                    <a:pt x="85" y="3513"/>
                  </a:cubicBezTo>
                  <a:cubicBezTo>
                    <a:pt x="23" y="3551"/>
                    <a:pt x="0" y="3629"/>
                    <a:pt x="36" y="3693"/>
                  </a:cubicBezTo>
                  <a:cubicBezTo>
                    <a:pt x="61" y="3737"/>
                    <a:pt x="105" y="3762"/>
                    <a:pt x="151" y="3762"/>
                  </a:cubicBezTo>
                  <a:cubicBezTo>
                    <a:pt x="174" y="3762"/>
                    <a:pt x="197" y="3755"/>
                    <a:pt x="216" y="3742"/>
                  </a:cubicBezTo>
                  <a:cubicBezTo>
                    <a:pt x="1278" y="3141"/>
                    <a:pt x="2343" y="2559"/>
                    <a:pt x="3371" y="1996"/>
                  </a:cubicBezTo>
                  <a:cubicBezTo>
                    <a:pt x="4401" y="1432"/>
                    <a:pt x="5467" y="848"/>
                    <a:pt x="6530" y="247"/>
                  </a:cubicBezTo>
                  <a:cubicBezTo>
                    <a:pt x="6594" y="209"/>
                    <a:pt x="6615" y="129"/>
                    <a:pt x="6579" y="65"/>
                  </a:cubicBezTo>
                  <a:cubicBezTo>
                    <a:pt x="6554" y="23"/>
                    <a:pt x="6510" y="0"/>
                    <a:pt x="6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8207200" y="4343338"/>
              <a:ext cx="165450" cy="94025"/>
            </a:xfrm>
            <a:custGeom>
              <a:avLst/>
              <a:gdLst/>
              <a:ahLst/>
              <a:cxnLst/>
              <a:rect l="l" t="t" r="r" b="b"/>
              <a:pathLst>
                <a:path w="6618" h="3761" extrusionOk="0">
                  <a:moveTo>
                    <a:pt x="6466" y="1"/>
                  </a:moveTo>
                  <a:cubicBezTo>
                    <a:pt x="6444" y="1"/>
                    <a:pt x="6421" y="6"/>
                    <a:pt x="6400" y="18"/>
                  </a:cubicBezTo>
                  <a:cubicBezTo>
                    <a:pt x="5340" y="619"/>
                    <a:pt x="4274" y="1201"/>
                    <a:pt x="3244" y="1764"/>
                  </a:cubicBezTo>
                  <a:cubicBezTo>
                    <a:pt x="2216" y="2328"/>
                    <a:pt x="1151" y="2910"/>
                    <a:pt x="88" y="3511"/>
                  </a:cubicBezTo>
                  <a:cubicBezTo>
                    <a:pt x="24" y="3549"/>
                    <a:pt x="1" y="3629"/>
                    <a:pt x="39" y="3691"/>
                  </a:cubicBezTo>
                  <a:cubicBezTo>
                    <a:pt x="63" y="3736"/>
                    <a:pt x="106" y="3760"/>
                    <a:pt x="153" y="3760"/>
                  </a:cubicBezTo>
                  <a:cubicBezTo>
                    <a:pt x="176" y="3760"/>
                    <a:pt x="198" y="3754"/>
                    <a:pt x="217" y="3740"/>
                  </a:cubicBezTo>
                  <a:cubicBezTo>
                    <a:pt x="1277" y="3141"/>
                    <a:pt x="2342" y="2559"/>
                    <a:pt x="3372" y="1995"/>
                  </a:cubicBezTo>
                  <a:cubicBezTo>
                    <a:pt x="4401" y="1432"/>
                    <a:pt x="5466" y="848"/>
                    <a:pt x="6531" y="247"/>
                  </a:cubicBezTo>
                  <a:cubicBezTo>
                    <a:pt x="6595" y="209"/>
                    <a:pt x="6618" y="129"/>
                    <a:pt x="6580" y="67"/>
                  </a:cubicBezTo>
                  <a:cubicBezTo>
                    <a:pt x="6557" y="24"/>
                    <a:pt x="6512" y="1"/>
                    <a:pt x="64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8229325" y="4380538"/>
              <a:ext cx="165450" cy="94025"/>
            </a:xfrm>
            <a:custGeom>
              <a:avLst/>
              <a:gdLst/>
              <a:ahLst/>
              <a:cxnLst/>
              <a:rect l="l" t="t" r="r" b="b"/>
              <a:pathLst>
                <a:path w="6618" h="3761" extrusionOk="0">
                  <a:moveTo>
                    <a:pt x="6465" y="1"/>
                  </a:moveTo>
                  <a:cubicBezTo>
                    <a:pt x="6443" y="1"/>
                    <a:pt x="6420" y="6"/>
                    <a:pt x="6400" y="17"/>
                  </a:cubicBezTo>
                  <a:cubicBezTo>
                    <a:pt x="5339" y="620"/>
                    <a:pt x="4274" y="1202"/>
                    <a:pt x="3244" y="1766"/>
                  </a:cubicBezTo>
                  <a:cubicBezTo>
                    <a:pt x="2215" y="2328"/>
                    <a:pt x="1149" y="2911"/>
                    <a:pt x="88" y="3513"/>
                  </a:cubicBezTo>
                  <a:cubicBezTo>
                    <a:pt x="24" y="3550"/>
                    <a:pt x="1" y="3629"/>
                    <a:pt x="38" y="3693"/>
                  </a:cubicBezTo>
                  <a:cubicBezTo>
                    <a:pt x="63" y="3735"/>
                    <a:pt x="106" y="3760"/>
                    <a:pt x="153" y="3760"/>
                  </a:cubicBezTo>
                  <a:cubicBezTo>
                    <a:pt x="176" y="3760"/>
                    <a:pt x="197" y="3757"/>
                    <a:pt x="217" y="3742"/>
                  </a:cubicBezTo>
                  <a:cubicBezTo>
                    <a:pt x="1277" y="3142"/>
                    <a:pt x="2342" y="2561"/>
                    <a:pt x="3371" y="1997"/>
                  </a:cubicBezTo>
                  <a:cubicBezTo>
                    <a:pt x="4400" y="1433"/>
                    <a:pt x="5466" y="850"/>
                    <a:pt x="6531" y="247"/>
                  </a:cubicBezTo>
                  <a:cubicBezTo>
                    <a:pt x="6595" y="211"/>
                    <a:pt x="6618" y="130"/>
                    <a:pt x="6580" y="67"/>
                  </a:cubicBezTo>
                  <a:cubicBezTo>
                    <a:pt x="6557" y="24"/>
                    <a:pt x="6511" y="1"/>
                    <a:pt x="64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8253375" y="4419963"/>
              <a:ext cx="165400" cy="94000"/>
            </a:xfrm>
            <a:custGeom>
              <a:avLst/>
              <a:gdLst/>
              <a:ahLst/>
              <a:cxnLst/>
              <a:rect l="l" t="t" r="r" b="b"/>
              <a:pathLst>
                <a:path w="6616" h="3760" extrusionOk="0">
                  <a:moveTo>
                    <a:pt x="6465" y="0"/>
                  </a:moveTo>
                  <a:cubicBezTo>
                    <a:pt x="6442" y="0"/>
                    <a:pt x="6420" y="5"/>
                    <a:pt x="6400" y="17"/>
                  </a:cubicBezTo>
                  <a:cubicBezTo>
                    <a:pt x="5338" y="618"/>
                    <a:pt x="4273" y="1200"/>
                    <a:pt x="3242" y="1764"/>
                  </a:cubicBezTo>
                  <a:cubicBezTo>
                    <a:pt x="2214" y="2327"/>
                    <a:pt x="1149" y="2909"/>
                    <a:pt x="86" y="3510"/>
                  </a:cubicBezTo>
                  <a:cubicBezTo>
                    <a:pt x="22" y="3548"/>
                    <a:pt x="1" y="3628"/>
                    <a:pt x="37" y="3691"/>
                  </a:cubicBezTo>
                  <a:cubicBezTo>
                    <a:pt x="61" y="3735"/>
                    <a:pt x="104" y="3759"/>
                    <a:pt x="151" y="3759"/>
                  </a:cubicBezTo>
                  <a:cubicBezTo>
                    <a:pt x="174" y="3759"/>
                    <a:pt x="194" y="3753"/>
                    <a:pt x="215" y="3740"/>
                  </a:cubicBezTo>
                  <a:cubicBezTo>
                    <a:pt x="1275" y="3140"/>
                    <a:pt x="2341" y="2558"/>
                    <a:pt x="3370" y="1995"/>
                  </a:cubicBezTo>
                  <a:cubicBezTo>
                    <a:pt x="4400" y="1433"/>
                    <a:pt x="5465" y="848"/>
                    <a:pt x="6531" y="246"/>
                  </a:cubicBezTo>
                  <a:cubicBezTo>
                    <a:pt x="6593" y="208"/>
                    <a:pt x="6616" y="130"/>
                    <a:pt x="6578" y="66"/>
                  </a:cubicBezTo>
                  <a:cubicBezTo>
                    <a:pt x="6555" y="23"/>
                    <a:pt x="6510" y="0"/>
                    <a:pt x="6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8131800" y="4274638"/>
              <a:ext cx="147700" cy="244650"/>
            </a:xfrm>
            <a:custGeom>
              <a:avLst/>
              <a:gdLst/>
              <a:ahLst/>
              <a:cxnLst/>
              <a:rect l="l" t="t" r="r" b="b"/>
              <a:pathLst>
                <a:path w="5908" h="9786" extrusionOk="0">
                  <a:moveTo>
                    <a:pt x="152" y="0"/>
                  </a:moveTo>
                  <a:cubicBezTo>
                    <a:pt x="129" y="0"/>
                    <a:pt x="105" y="6"/>
                    <a:pt x="84" y="19"/>
                  </a:cubicBezTo>
                  <a:cubicBezTo>
                    <a:pt x="21" y="57"/>
                    <a:pt x="0" y="137"/>
                    <a:pt x="38" y="201"/>
                  </a:cubicBezTo>
                  <a:lnTo>
                    <a:pt x="5642" y="9718"/>
                  </a:lnTo>
                  <a:cubicBezTo>
                    <a:pt x="5667" y="9762"/>
                    <a:pt x="5711" y="9785"/>
                    <a:pt x="5757" y="9785"/>
                  </a:cubicBezTo>
                  <a:cubicBezTo>
                    <a:pt x="5778" y="9785"/>
                    <a:pt x="5803" y="9779"/>
                    <a:pt x="5824" y="9764"/>
                  </a:cubicBezTo>
                  <a:cubicBezTo>
                    <a:pt x="5886" y="9728"/>
                    <a:pt x="5907" y="9648"/>
                    <a:pt x="5870" y="9584"/>
                  </a:cubicBezTo>
                  <a:lnTo>
                    <a:pt x="266" y="65"/>
                  </a:lnTo>
                  <a:cubicBezTo>
                    <a:pt x="241" y="24"/>
                    <a:pt x="197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7984300" y="3230313"/>
              <a:ext cx="11700" cy="11700"/>
            </a:xfrm>
            <a:custGeom>
              <a:avLst/>
              <a:gdLst/>
              <a:ahLst/>
              <a:cxnLst/>
              <a:rect l="l" t="t" r="r" b="b"/>
              <a:pathLst>
                <a:path w="468" h="468" extrusionOk="0">
                  <a:moveTo>
                    <a:pt x="235" y="0"/>
                  </a:moveTo>
                  <a:cubicBezTo>
                    <a:pt x="106" y="0"/>
                    <a:pt x="1" y="105"/>
                    <a:pt x="1" y="233"/>
                  </a:cubicBezTo>
                  <a:cubicBezTo>
                    <a:pt x="1" y="362"/>
                    <a:pt x="106" y="467"/>
                    <a:pt x="235" y="467"/>
                  </a:cubicBezTo>
                  <a:cubicBezTo>
                    <a:pt x="363" y="467"/>
                    <a:pt x="468" y="362"/>
                    <a:pt x="468" y="233"/>
                  </a:cubicBezTo>
                  <a:cubicBezTo>
                    <a:pt x="468" y="105"/>
                    <a:pt x="363" y="0"/>
                    <a:pt x="2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8325775" y="3864513"/>
              <a:ext cx="11700" cy="11700"/>
            </a:xfrm>
            <a:custGeom>
              <a:avLst/>
              <a:gdLst/>
              <a:ahLst/>
              <a:cxnLst/>
              <a:rect l="l" t="t" r="r" b="b"/>
              <a:pathLst>
                <a:path w="468" h="468" extrusionOk="0">
                  <a:moveTo>
                    <a:pt x="234" y="0"/>
                  </a:moveTo>
                  <a:cubicBezTo>
                    <a:pt x="105" y="0"/>
                    <a:pt x="0" y="105"/>
                    <a:pt x="0" y="233"/>
                  </a:cubicBezTo>
                  <a:cubicBezTo>
                    <a:pt x="0" y="362"/>
                    <a:pt x="105" y="467"/>
                    <a:pt x="234" y="467"/>
                  </a:cubicBezTo>
                  <a:cubicBezTo>
                    <a:pt x="362" y="467"/>
                    <a:pt x="467" y="362"/>
                    <a:pt x="467" y="233"/>
                  </a:cubicBezTo>
                  <a:cubicBezTo>
                    <a:pt x="467" y="105"/>
                    <a:pt x="362" y="0"/>
                    <a:pt x="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7676050" y="3210313"/>
              <a:ext cx="11700" cy="11700"/>
            </a:xfrm>
            <a:custGeom>
              <a:avLst/>
              <a:gdLst/>
              <a:ahLst/>
              <a:cxnLst/>
              <a:rect l="l" t="t" r="r" b="b"/>
              <a:pathLst>
                <a:path w="468" h="468" extrusionOk="0">
                  <a:moveTo>
                    <a:pt x="235" y="1"/>
                  </a:moveTo>
                  <a:cubicBezTo>
                    <a:pt x="105" y="1"/>
                    <a:pt x="0" y="106"/>
                    <a:pt x="0" y="235"/>
                  </a:cubicBezTo>
                  <a:cubicBezTo>
                    <a:pt x="0" y="363"/>
                    <a:pt x="105" y="468"/>
                    <a:pt x="235" y="468"/>
                  </a:cubicBezTo>
                  <a:cubicBezTo>
                    <a:pt x="362" y="468"/>
                    <a:pt x="467" y="363"/>
                    <a:pt x="467" y="235"/>
                  </a:cubicBezTo>
                  <a:cubicBezTo>
                    <a:pt x="467" y="106"/>
                    <a:pt x="362" y="1"/>
                    <a:pt x="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7901975" y="2687388"/>
              <a:ext cx="11700" cy="11700"/>
            </a:xfrm>
            <a:custGeom>
              <a:avLst/>
              <a:gdLst/>
              <a:ahLst/>
              <a:cxnLst/>
              <a:rect l="l" t="t" r="r" b="b"/>
              <a:pathLst>
                <a:path w="468" h="468" extrusionOk="0">
                  <a:moveTo>
                    <a:pt x="233" y="0"/>
                  </a:moveTo>
                  <a:cubicBezTo>
                    <a:pt x="105" y="0"/>
                    <a:pt x="0" y="105"/>
                    <a:pt x="0" y="235"/>
                  </a:cubicBezTo>
                  <a:cubicBezTo>
                    <a:pt x="0" y="363"/>
                    <a:pt x="105" y="467"/>
                    <a:pt x="233" y="467"/>
                  </a:cubicBezTo>
                  <a:cubicBezTo>
                    <a:pt x="362" y="467"/>
                    <a:pt x="467" y="363"/>
                    <a:pt x="467" y="235"/>
                  </a:cubicBezTo>
                  <a:cubicBezTo>
                    <a:pt x="467" y="105"/>
                    <a:pt x="362" y="0"/>
                    <a:pt x="2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6" name="Google Shape;366;p3"/>
          <p:cNvGrpSpPr/>
          <p:nvPr/>
        </p:nvGrpSpPr>
        <p:grpSpPr>
          <a:xfrm flipH="1">
            <a:off x="3842864" y="-408953"/>
            <a:ext cx="718024" cy="1011036"/>
            <a:chOff x="3314575" y="1081200"/>
            <a:chExt cx="158425" cy="223075"/>
          </a:xfrm>
        </p:grpSpPr>
        <p:sp>
          <p:nvSpPr>
            <p:cNvPr id="367" name="Google Shape;367;p3"/>
            <p:cNvSpPr/>
            <p:nvPr/>
          </p:nvSpPr>
          <p:spPr>
            <a:xfrm>
              <a:off x="3314575" y="1282725"/>
              <a:ext cx="17150" cy="21550"/>
            </a:xfrm>
            <a:custGeom>
              <a:avLst/>
              <a:gdLst/>
              <a:ahLst/>
              <a:cxnLst/>
              <a:rect l="l" t="t" r="r" b="b"/>
              <a:pathLst>
                <a:path w="686" h="862" fill="none" extrusionOk="0">
                  <a:moveTo>
                    <a:pt x="95" y="1"/>
                  </a:moveTo>
                  <a:lnTo>
                    <a:pt x="1" y="861"/>
                  </a:lnTo>
                  <a:lnTo>
                    <a:pt x="686" y="416"/>
                  </a:lnTo>
                  <a:close/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8" name="Google Shape;368;p3"/>
            <p:cNvGrpSpPr/>
            <p:nvPr/>
          </p:nvGrpSpPr>
          <p:grpSpPr>
            <a:xfrm>
              <a:off x="3314575" y="1081200"/>
              <a:ext cx="158425" cy="223075"/>
              <a:chOff x="3314575" y="1081200"/>
              <a:chExt cx="158425" cy="223075"/>
            </a:xfrm>
          </p:grpSpPr>
          <p:sp>
            <p:nvSpPr>
              <p:cNvPr id="369" name="Google Shape;369;p3"/>
              <p:cNvSpPr/>
              <p:nvPr/>
            </p:nvSpPr>
            <p:spPr>
              <a:xfrm>
                <a:off x="3314575" y="1247425"/>
                <a:ext cx="45900" cy="56850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2274" fill="none" extrusionOk="0">
                    <a:moveTo>
                      <a:pt x="253" y="1"/>
                    </a:moveTo>
                    <a:lnTo>
                      <a:pt x="95" y="1413"/>
                    </a:lnTo>
                    <a:lnTo>
                      <a:pt x="1" y="2273"/>
                    </a:lnTo>
                    <a:lnTo>
                      <a:pt x="686" y="1828"/>
                    </a:lnTo>
                    <a:lnTo>
                      <a:pt x="1835" y="1078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3320900" y="1113075"/>
                <a:ext cx="129200" cy="161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6453" fill="none" extrusionOk="0">
                    <a:moveTo>
                      <a:pt x="5167" y="1079"/>
                    </a:moveTo>
                    <a:lnTo>
                      <a:pt x="1582" y="6452"/>
                    </a:lnTo>
                    <a:lnTo>
                      <a:pt x="511" y="6379"/>
                    </a:lnTo>
                    <a:lnTo>
                      <a:pt x="0" y="5375"/>
                    </a:lnTo>
                    <a:lnTo>
                      <a:pt x="3585" y="0"/>
                    </a:lnTo>
                    <a:close/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Google Shape;371;p3"/>
              <p:cNvSpPr/>
              <p:nvPr/>
            </p:nvSpPr>
            <p:spPr>
              <a:xfrm>
                <a:off x="3410175" y="1081200"/>
                <a:ext cx="62825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385" fill="none" extrusionOk="0">
                    <a:moveTo>
                      <a:pt x="1584" y="2384"/>
                    </a:moveTo>
                    <a:cubicBezTo>
                      <a:pt x="1584" y="2384"/>
                      <a:pt x="2513" y="1446"/>
                      <a:pt x="1614" y="764"/>
                    </a:cubicBezTo>
                    <a:cubicBezTo>
                      <a:pt x="606" y="1"/>
                      <a:pt x="0" y="1306"/>
                      <a:pt x="0" y="1306"/>
                    </a:cubicBezTo>
                    <a:close/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3396575" y="1121750"/>
                <a:ext cx="50875" cy="34700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1388" fill="none" extrusionOk="0">
                    <a:moveTo>
                      <a:pt x="0" y="0"/>
                    </a:moveTo>
                    <a:lnTo>
                      <a:pt x="2034" y="1387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3404575" y="1110000"/>
                <a:ext cx="50875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1387" fill="none" extrusionOk="0">
                    <a:moveTo>
                      <a:pt x="1" y="1"/>
                    </a:moveTo>
                    <a:lnTo>
                      <a:pt x="2035" y="1386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Google Shape;374;p3"/>
              <p:cNvSpPr/>
              <p:nvPr/>
            </p:nvSpPr>
            <p:spPr>
              <a:xfrm>
                <a:off x="3333675" y="1140000"/>
                <a:ext cx="88400" cy="132575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5303" fill="none" extrusionOk="0">
                    <a:moveTo>
                      <a:pt x="0" y="5302"/>
                    </a:moveTo>
                    <a:lnTo>
                      <a:pt x="3536" y="1"/>
                    </a:lnTo>
                  </a:path>
                </a:pathLst>
              </a:custGeom>
              <a:noFill/>
              <a:ln w="4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5" name="Google Shape;375;p3"/>
          <p:cNvGrpSpPr/>
          <p:nvPr/>
        </p:nvGrpSpPr>
        <p:grpSpPr>
          <a:xfrm flipH="1">
            <a:off x="-585746" y="171989"/>
            <a:ext cx="1467097" cy="1319544"/>
            <a:chOff x="2394925" y="800575"/>
            <a:chExt cx="461100" cy="414725"/>
          </a:xfrm>
        </p:grpSpPr>
        <p:sp>
          <p:nvSpPr>
            <p:cNvPr id="376" name="Google Shape;376;p3"/>
            <p:cNvSpPr/>
            <p:nvPr/>
          </p:nvSpPr>
          <p:spPr>
            <a:xfrm>
              <a:off x="2411250" y="807350"/>
              <a:ext cx="437875" cy="367250"/>
            </a:xfrm>
            <a:custGeom>
              <a:avLst/>
              <a:gdLst/>
              <a:ahLst/>
              <a:cxnLst/>
              <a:rect l="l" t="t" r="r" b="b"/>
              <a:pathLst>
                <a:path w="17515" h="14690" fill="none" extrusionOk="0">
                  <a:moveTo>
                    <a:pt x="5067" y="10455"/>
                  </a:moveTo>
                  <a:lnTo>
                    <a:pt x="561" y="6866"/>
                  </a:lnTo>
                  <a:cubicBezTo>
                    <a:pt x="561" y="6866"/>
                    <a:pt x="1" y="6600"/>
                    <a:pt x="761" y="5881"/>
                  </a:cubicBezTo>
                  <a:cubicBezTo>
                    <a:pt x="1519" y="5160"/>
                    <a:pt x="6866" y="36"/>
                    <a:pt x="6866" y="36"/>
                  </a:cubicBezTo>
                  <a:cubicBezTo>
                    <a:pt x="6866" y="36"/>
                    <a:pt x="7793" y="0"/>
                    <a:pt x="10165" y="1792"/>
                  </a:cubicBezTo>
                  <a:cubicBezTo>
                    <a:pt x="11802" y="3028"/>
                    <a:pt x="11938" y="3966"/>
                    <a:pt x="11938" y="3966"/>
                  </a:cubicBezTo>
                  <a:cubicBezTo>
                    <a:pt x="11938" y="3966"/>
                    <a:pt x="13243" y="4151"/>
                    <a:pt x="14821" y="5380"/>
                  </a:cubicBezTo>
                  <a:cubicBezTo>
                    <a:pt x="16398" y="6608"/>
                    <a:pt x="17515" y="7929"/>
                    <a:pt x="17477" y="8140"/>
                  </a:cubicBezTo>
                  <a:cubicBezTo>
                    <a:pt x="17439" y="8352"/>
                    <a:pt x="10973" y="14690"/>
                    <a:pt x="10973" y="14690"/>
                  </a:cubicBezTo>
                  <a:close/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2534425" y="1010800"/>
              <a:ext cx="313800" cy="184400"/>
            </a:xfrm>
            <a:custGeom>
              <a:avLst/>
              <a:gdLst/>
              <a:ahLst/>
              <a:cxnLst/>
              <a:rect l="l" t="t" r="r" b="b"/>
              <a:pathLst>
                <a:path w="12552" h="7376" fill="none" extrusionOk="0">
                  <a:moveTo>
                    <a:pt x="12551" y="0"/>
                  </a:moveTo>
                  <a:cubicBezTo>
                    <a:pt x="12513" y="211"/>
                    <a:pt x="6074" y="6523"/>
                    <a:pt x="6074" y="6523"/>
                  </a:cubicBezTo>
                  <a:lnTo>
                    <a:pt x="143" y="2317"/>
                  </a:lnTo>
                  <a:cubicBezTo>
                    <a:pt x="143" y="2317"/>
                    <a:pt x="0" y="2924"/>
                    <a:pt x="95" y="3116"/>
                  </a:cubicBezTo>
                  <a:cubicBezTo>
                    <a:pt x="191" y="3306"/>
                    <a:pt x="5905" y="7376"/>
                    <a:pt x="5905" y="7376"/>
                  </a:cubicBezTo>
                  <a:lnTo>
                    <a:pt x="12455" y="1075"/>
                  </a:lnTo>
                  <a:close/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2394925" y="800575"/>
              <a:ext cx="461100" cy="414725"/>
            </a:xfrm>
            <a:custGeom>
              <a:avLst/>
              <a:gdLst/>
              <a:ahLst/>
              <a:cxnLst/>
              <a:rect l="l" t="t" r="r" b="b"/>
              <a:pathLst>
                <a:path w="18444" h="16589" fill="none" extrusionOk="0">
                  <a:moveTo>
                    <a:pt x="5675" y="11525"/>
                  </a:moveTo>
                  <a:cubicBezTo>
                    <a:pt x="5771" y="11715"/>
                    <a:pt x="11485" y="15785"/>
                    <a:pt x="11485" y="15785"/>
                  </a:cubicBezTo>
                  <a:lnTo>
                    <a:pt x="18035" y="9484"/>
                  </a:lnTo>
                  <a:cubicBezTo>
                    <a:pt x="18035" y="9484"/>
                    <a:pt x="18444" y="9804"/>
                    <a:pt x="17977" y="10351"/>
                  </a:cubicBezTo>
                  <a:cubicBezTo>
                    <a:pt x="17510" y="10898"/>
                    <a:pt x="11559" y="16589"/>
                    <a:pt x="11559" y="16589"/>
                  </a:cubicBezTo>
                  <a:lnTo>
                    <a:pt x="5484" y="12099"/>
                  </a:lnTo>
                  <a:cubicBezTo>
                    <a:pt x="5484" y="12099"/>
                    <a:pt x="4994" y="11906"/>
                    <a:pt x="5036" y="11512"/>
                  </a:cubicBezTo>
                  <a:cubicBezTo>
                    <a:pt x="5079" y="11116"/>
                    <a:pt x="4941" y="10927"/>
                    <a:pt x="4941" y="10927"/>
                  </a:cubicBezTo>
                  <a:cubicBezTo>
                    <a:pt x="4941" y="10927"/>
                    <a:pt x="900" y="7841"/>
                    <a:pt x="566" y="7494"/>
                  </a:cubicBezTo>
                  <a:cubicBezTo>
                    <a:pt x="231" y="7149"/>
                    <a:pt x="0" y="6851"/>
                    <a:pt x="574" y="6168"/>
                  </a:cubicBezTo>
                  <a:cubicBezTo>
                    <a:pt x="1149" y="5484"/>
                    <a:pt x="6456" y="403"/>
                    <a:pt x="6456" y="403"/>
                  </a:cubicBezTo>
                  <a:cubicBezTo>
                    <a:pt x="6456" y="403"/>
                    <a:pt x="6875" y="0"/>
                    <a:pt x="7389" y="409"/>
                  </a:cubicBez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2537925" y="913850"/>
              <a:ext cx="161000" cy="154900"/>
            </a:xfrm>
            <a:custGeom>
              <a:avLst/>
              <a:gdLst/>
              <a:ahLst/>
              <a:cxnLst/>
              <a:rect l="l" t="t" r="r" b="b"/>
              <a:pathLst>
                <a:path w="6440" h="6196" fill="none" extrusionOk="0">
                  <a:moveTo>
                    <a:pt x="0" y="6195"/>
                  </a:moveTo>
                  <a:lnTo>
                    <a:pt x="6440" y="0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2597775" y="900075"/>
              <a:ext cx="139825" cy="137600"/>
            </a:xfrm>
            <a:custGeom>
              <a:avLst/>
              <a:gdLst/>
              <a:ahLst/>
              <a:cxnLst/>
              <a:rect l="l" t="t" r="r" b="b"/>
              <a:pathLst>
                <a:path w="5593" h="5504" extrusionOk="0">
                  <a:moveTo>
                    <a:pt x="4939" y="0"/>
                  </a:moveTo>
                  <a:cubicBezTo>
                    <a:pt x="4784" y="0"/>
                    <a:pt x="4651" y="89"/>
                    <a:pt x="4599" y="120"/>
                  </a:cubicBezTo>
                  <a:cubicBezTo>
                    <a:pt x="4506" y="175"/>
                    <a:pt x="4754" y="425"/>
                    <a:pt x="4754" y="425"/>
                  </a:cubicBezTo>
                  <a:cubicBezTo>
                    <a:pt x="4754" y="425"/>
                    <a:pt x="605" y="4453"/>
                    <a:pt x="303" y="4808"/>
                  </a:cubicBezTo>
                  <a:cubicBezTo>
                    <a:pt x="0" y="5162"/>
                    <a:pt x="111" y="5349"/>
                    <a:pt x="505" y="5503"/>
                  </a:cubicBezTo>
                  <a:cubicBezTo>
                    <a:pt x="505" y="5503"/>
                    <a:pt x="4628" y="1532"/>
                    <a:pt x="4850" y="1205"/>
                  </a:cubicBezTo>
                  <a:cubicBezTo>
                    <a:pt x="5072" y="878"/>
                    <a:pt x="5593" y="626"/>
                    <a:pt x="5315" y="227"/>
                  </a:cubicBezTo>
                  <a:cubicBezTo>
                    <a:pt x="5194" y="53"/>
                    <a:pt x="5060" y="0"/>
                    <a:pt x="4939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2587475" y="833825"/>
              <a:ext cx="96500" cy="70250"/>
            </a:xfrm>
            <a:custGeom>
              <a:avLst/>
              <a:gdLst/>
              <a:ahLst/>
              <a:cxnLst/>
              <a:rect l="l" t="t" r="r" b="b"/>
              <a:pathLst>
                <a:path w="3860" h="2810" fill="none" extrusionOk="0">
                  <a:moveTo>
                    <a:pt x="1" y="0"/>
                  </a:moveTo>
                  <a:lnTo>
                    <a:pt x="3860" y="2809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2570250" y="850175"/>
              <a:ext cx="96475" cy="70250"/>
            </a:xfrm>
            <a:custGeom>
              <a:avLst/>
              <a:gdLst/>
              <a:ahLst/>
              <a:cxnLst/>
              <a:rect l="l" t="t" r="r" b="b"/>
              <a:pathLst>
                <a:path w="3859" h="2810" fill="none" extrusionOk="0">
                  <a:moveTo>
                    <a:pt x="1" y="1"/>
                  </a:moveTo>
                  <a:lnTo>
                    <a:pt x="3858" y="2810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2551800" y="866175"/>
              <a:ext cx="96500" cy="70225"/>
            </a:xfrm>
            <a:custGeom>
              <a:avLst/>
              <a:gdLst/>
              <a:ahLst/>
              <a:cxnLst/>
              <a:rect l="l" t="t" r="r" b="b"/>
              <a:pathLst>
                <a:path w="3860" h="2809" fill="none" extrusionOk="0">
                  <a:moveTo>
                    <a:pt x="1" y="1"/>
                  </a:moveTo>
                  <a:lnTo>
                    <a:pt x="3859" y="2808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2535925" y="881950"/>
              <a:ext cx="96450" cy="70225"/>
            </a:xfrm>
            <a:custGeom>
              <a:avLst/>
              <a:gdLst/>
              <a:ahLst/>
              <a:cxnLst/>
              <a:rect l="l" t="t" r="r" b="b"/>
              <a:pathLst>
                <a:path w="3858" h="2809" fill="none" extrusionOk="0">
                  <a:moveTo>
                    <a:pt x="1" y="1"/>
                  </a:moveTo>
                  <a:lnTo>
                    <a:pt x="3857" y="2808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2520350" y="901700"/>
              <a:ext cx="96425" cy="70225"/>
            </a:xfrm>
            <a:custGeom>
              <a:avLst/>
              <a:gdLst/>
              <a:ahLst/>
              <a:cxnLst/>
              <a:rect l="l" t="t" r="r" b="b"/>
              <a:pathLst>
                <a:path w="3857" h="2809" fill="none" extrusionOk="0">
                  <a:moveTo>
                    <a:pt x="1" y="1"/>
                  </a:moveTo>
                  <a:lnTo>
                    <a:pt x="3857" y="2808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2504000" y="916125"/>
              <a:ext cx="96475" cy="70250"/>
            </a:xfrm>
            <a:custGeom>
              <a:avLst/>
              <a:gdLst/>
              <a:ahLst/>
              <a:cxnLst/>
              <a:rect l="l" t="t" r="r" b="b"/>
              <a:pathLst>
                <a:path w="3859" h="2810" fill="none" extrusionOk="0">
                  <a:moveTo>
                    <a:pt x="1" y="0"/>
                  </a:moveTo>
                  <a:lnTo>
                    <a:pt x="3858" y="2809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2486025" y="931125"/>
              <a:ext cx="96500" cy="70225"/>
            </a:xfrm>
            <a:custGeom>
              <a:avLst/>
              <a:gdLst/>
              <a:ahLst/>
              <a:cxnLst/>
              <a:rect l="l" t="t" r="r" b="b"/>
              <a:pathLst>
                <a:path w="3860" h="2809" fill="none" extrusionOk="0">
                  <a:moveTo>
                    <a:pt x="1" y="1"/>
                  </a:moveTo>
                  <a:lnTo>
                    <a:pt x="3859" y="2809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2469600" y="945425"/>
              <a:ext cx="96475" cy="70275"/>
            </a:xfrm>
            <a:custGeom>
              <a:avLst/>
              <a:gdLst/>
              <a:ahLst/>
              <a:cxnLst/>
              <a:rect l="l" t="t" r="r" b="b"/>
              <a:pathLst>
                <a:path w="3859" h="2811" fill="none" extrusionOk="0">
                  <a:moveTo>
                    <a:pt x="0" y="1"/>
                  </a:moveTo>
                  <a:lnTo>
                    <a:pt x="3859" y="2811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2452900" y="965375"/>
              <a:ext cx="96475" cy="70250"/>
            </a:xfrm>
            <a:custGeom>
              <a:avLst/>
              <a:gdLst/>
              <a:ahLst/>
              <a:cxnLst/>
              <a:rect l="l" t="t" r="r" b="b"/>
              <a:pathLst>
                <a:path w="3859" h="2810" fill="none" extrusionOk="0">
                  <a:moveTo>
                    <a:pt x="1" y="0"/>
                  </a:moveTo>
                  <a:lnTo>
                    <a:pt x="3858" y="2809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2726075" y="937000"/>
              <a:ext cx="96450" cy="70250"/>
            </a:xfrm>
            <a:custGeom>
              <a:avLst/>
              <a:gdLst/>
              <a:ahLst/>
              <a:cxnLst/>
              <a:rect l="l" t="t" r="r" b="b"/>
              <a:pathLst>
                <a:path w="3858" h="2810" fill="none" extrusionOk="0">
                  <a:moveTo>
                    <a:pt x="0" y="1"/>
                  </a:moveTo>
                  <a:lnTo>
                    <a:pt x="3858" y="2810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2708850" y="953375"/>
              <a:ext cx="96425" cy="70250"/>
            </a:xfrm>
            <a:custGeom>
              <a:avLst/>
              <a:gdLst/>
              <a:ahLst/>
              <a:cxnLst/>
              <a:rect l="l" t="t" r="r" b="b"/>
              <a:pathLst>
                <a:path w="3857" h="2810" fill="none" extrusionOk="0">
                  <a:moveTo>
                    <a:pt x="0" y="1"/>
                  </a:moveTo>
                  <a:lnTo>
                    <a:pt x="3857" y="2810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2690400" y="969375"/>
              <a:ext cx="96450" cy="70225"/>
            </a:xfrm>
            <a:custGeom>
              <a:avLst/>
              <a:gdLst/>
              <a:ahLst/>
              <a:cxnLst/>
              <a:rect l="l" t="t" r="r" b="b"/>
              <a:pathLst>
                <a:path w="3858" h="2809" fill="none" extrusionOk="0">
                  <a:moveTo>
                    <a:pt x="0" y="0"/>
                  </a:moveTo>
                  <a:lnTo>
                    <a:pt x="3858" y="2808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2674450" y="985150"/>
              <a:ext cx="96475" cy="70275"/>
            </a:xfrm>
            <a:custGeom>
              <a:avLst/>
              <a:gdLst/>
              <a:ahLst/>
              <a:cxnLst/>
              <a:rect l="l" t="t" r="r" b="b"/>
              <a:pathLst>
                <a:path w="3859" h="2811" fill="none" extrusionOk="0">
                  <a:moveTo>
                    <a:pt x="1" y="0"/>
                  </a:moveTo>
                  <a:lnTo>
                    <a:pt x="3858" y="2811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2658900" y="1004925"/>
              <a:ext cx="96475" cy="70250"/>
            </a:xfrm>
            <a:custGeom>
              <a:avLst/>
              <a:gdLst/>
              <a:ahLst/>
              <a:cxnLst/>
              <a:rect l="l" t="t" r="r" b="b"/>
              <a:pathLst>
                <a:path w="3859" h="2810" fill="none" extrusionOk="0">
                  <a:moveTo>
                    <a:pt x="1" y="1"/>
                  </a:moveTo>
                  <a:lnTo>
                    <a:pt x="3858" y="2809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2642600" y="1019300"/>
              <a:ext cx="96425" cy="70250"/>
            </a:xfrm>
            <a:custGeom>
              <a:avLst/>
              <a:gdLst/>
              <a:ahLst/>
              <a:cxnLst/>
              <a:rect l="l" t="t" r="r" b="b"/>
              <a:pathLst>
                <a:path w="3857" h="2810" fill="none" extrusionOk="0">
                  <a:moveTo>
                    <a:pt x="0" y="1"/>
                  </a:moveTo>
                  <a:lnTo>
                    <a:pt x="3857" y="2810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2624625" y="1034325"/>
              <a:ext cx="96425" cy="70225"/>
            </a:xfrm>
            <a:custGeom>
              <a:avLst/>
              <a:gdLst/>
              <a:ahLst/>
              <a:cxnLst/>
              <a:rect l="l" t="t" r="r" b="b"/>
              <a:pathLst>
                <a:path w="3857" h="2809" fill="none" extrusionOk="0">
                  <a:moveTo>
                    <a:pt x="0" y="1"/>
                  </a:moveTo>
                  <a:lnTo>
                    <a:pt x="3856" y="2808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2608150" y="1048650"/>
              <a:ext cx="96500" cy="70250"/>
            </a:xfrm>
            <a:custGeom>
              <a:avLst/>
              <a:gdLst/>
              <a:ahLst/>
              <a:cxnLst/>
              <a:rect l="l" t="t" r="r" b="b"/>
              <a:pathLst>
                <a:path w="3860" h="2810" fill="none" extrusionOk="0">
                  <a:moveTo>
                    <a:pt x="0" y="1"/>
                  </a:moveTo>
                  <a:lnTo>
                    <a:pt x="3859" y="2809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2591500" y="1068600"/>
              <a:ext cx="96425" cy="70200"/>
            </a:xfrm>
            <a:custGeom>
              <a:avLst/>
              <a:gdLst/>
              <a:ahLst/>
              <a:cxnLst/>
              <a:rect l="l" t="t" r="r" b="b"/>
              <a:pathLst>
                <a:path w="3857" h="2808" fill="none" extrusionOk="0">
                  <a:moveTo>
                    <a:pt x="0" y="0"/>
                  </a:moveTo>
                  <a:lnTo>
                    <a:pt x="3856" y="2808"/>
                  </a:lnTo>
                </a:path>
              </a:pathLst>
            </a:custGeom>
            <a:noFill/>
            <a:ln w="4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99" name="Google Shape;399;p3"/>
          <p:cNvGrpSpPr/>
          <p:nvPr/>
        </p:nvGrpSpPr>
        <p:grpSpPr>
          <a:xfrm flipH="1">
            <a:off x="-293561" y="4451873"/>
            <a:ext cx="836000" cy="940921"/>
            <a:chOff x="1001020" y="2100654"/>
            <a:chExt cx="627000" cy="705691"/>
          </a:xfrm>
        </p:grpSpPr>
        <p:sp>
          <p:nvSpPr>
            <p:cNvPr id="400" name="Google Shape;400;p3"/>
            <p:cNvSpPr/>
            <p:nvPr/>
          </p:nvSpPr>
          <p:spPr>
            <a:xfrm>
              <a:off x="1001020" y="2100654"/>
              <a:ext cx="627000" cy="705689"/>
            </a:xfrm>
            <a:custGeom>
              <a:avLst/>
              <a:gdLst/>
              <a:ahLst/>
              <a:cxnLst/>
              <a:rect l="l" t="t" r="r" b="b"/>
              <a:pathLst>
                <a:path w="10510" h="11829" extrusionOk="0">
                  <a:moveTo>
                    <a:pt x="8799" y="1"/>
                  </a:moveTo>
                  <a:cubicBezTo>
                    <a:pt x="8569" y="1"/>
                    <a:pt x="8365" y="71"/>
                    <a:pt x="8225" y="215"/>
                  </a:cubicBezTo>
                  <a:lnTo>
                    <a:pt x="2049" y="6846"/>
                  </a:lnTo>
                  <a:lnTo>
                    <a:pt x="0" y="10231"/>
                  </a:lnTo>
                  <a:lnTo>
                    <a:pt x="325" y="10460"/>
                  </a:lnTo>
                  <a:cubicBezTo>
                    <a:pt x="325" y="10460"/>
                    <a:pt x="1969" y="7391"/>
                    <a:pt x="2349" y="7058"/>
                  </a:cubicBezTo>
                  <a:cubicBezTo>
                    <a:pt x="2436" y="6982"/>
                    <a:pt x="2536" y="6951"/>
                    <a:pt x="2644" y="6951"/>
                  </a:cubicBezTo>
                  <a:cubicBezTo>
                    <a:pt x="3007" y="6951"/>
                    <a:pt x="3450" y="7309"/>
                    <a:pt x="3717" y="7531"/>
                  </a:cubicBezTo>
                  <a:cubicBezTo>
                    <a:pt x="4237" y="7962"/>
                    <a:pt x="4127" y="8514"/>
                    <a:pt x="4127" y="8514"/>
                  </a:cubicBezTo>
                  <a:cubicBezTo>
                    <a:pt x="3450" y="9370"/>
                    <a:pt x="2120" y="11621"/>
                    <a:pt x="2120" y="11621"/>
                  </a:cubicBezTo>
                  <a:lnTo>
                    <a:pt x="2382" y="11828"/>
                  </a:lnTo>
                  <a:lnTo>
                    <a:pt x="4797" y="8271"/>
                  </a:lnTo>
                  <a:lnTo>
                    <a:pt x="10509" y="1627"/>
                  </a:lnTo>
                  <a:cubicBezTo>
                    <a:pt x="10407" y="1211"/>
                    <a:pt x="10099" y="634"/>
                    <a:pt x="9774" y="375"/>
                  </a:cubicBezTo>
                  <a:cubicBezTo>
                    <a:pt x="9462" y="127"/>
                    <a:pt x="9107" y="1"/>
                    <a:pt x="8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1143066" y="2197599"/>
              <a:ext cx="484896" cy="608745"/>
            </a:xfrm>
            <a:custGeom>
              <a:avLst/>
              <a:gdLst/>
              <a:ahLst/>
              <a:cxnLst/>
              <a:rect l="l" t="t" r="r" b="b"/>
              <a:pathLst>
                <a:path w="8128" h="10204" extrusionOk="0">
                  <a:moveTo>
                    <a:pt x="8127" y="1"/>
                  </a:moveTo>
                  <a:lnTo>
                    <a:pt x="2415" y="6645"/>
                  </a:lnTo>
                  <a:lnTo>
                    <a:pt x="1" y="10203"/>
                  </a:lnTo>
                  <a:lnTo>
                    <a:pt x="4495" y="5180"/>
                  </a:lnTo>
                  <a:lnTo>
                    <a:pt x="8127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1259221" y="2131438"/>
              <a:ext cx="251576" cy="272933"/>
            </a:xfrm>
            <a:custGeom>
              <a:avLst/>
              <a:gdLst/>
              <a:ahLst/>
              <a:cxnLst/>
              <a:rect l="l" t="t" r="r" b="b"/>
              <a:pathLst>
                <a:path w="4217" h="4575" fill="none" extrusionOk="0">
                  <a:moveTo>
                    <a:pt x="1" y="4575"/>
                  </a:moveTo>
                  <a:lnTo>
                    <a:pt x="4217" y="1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1027448" y="2515342"/>
              <a:ext cx="226520" cy="268160"/>
            </a:xfrm>
            <a:custGeom>
              <a:avLst/>
              <a:gdLst/>
              <a:ahLst/>
              <a:cxnLst/>
              <a:rect l="l" t="t" r="r" b="b"/>
              <a:pathLst>
                <a:path w="3797" h="4495" extrusionOk="0">
                  <a:moveTo>
                    <a:pt x="2201" y="1"/>
                  </a:moveTo>
                  <a:cubicBezTo>
                    <a:pt x="2094" y="1"/>
                    <a:pt x="1994" y="32"/>
                    <a:pt x="1907" y="107"/>
                  </a:cubicBezTo>
                  <a:cubicBezTo>
                    <a:pt x="1595" y="380"/>
                    <a:pt x="431" y="2498"/>
                    <a:pt x="24" y="3248"/>
                  </a:cubicBezTo>
                  <a:cubicBezTo>
                    <a:pt x="0" y="3292"/>
                    <a:pt x="1574" y="4494"/>
                    <a:pt x="1770" y="4494"/>
                  </a:cubicBezTo>
                  <a:cubicBezTo>
                    <a:pt x="1778" y="4494"/>
                    <a:pt x="1784" y="4492"/>
                    <a:pt x="1787" y="4487"/>
                  </a:cubicBezTo>
                  <a:cubicBezTo>
                    <a:pt x="2119" y="3933"/>
                    <a:pt x="3125" y="2271"/>
                    <a:pt x="3685" y="1563"/>
                  </a:cubicBezTo>
                  <a:cubicBezTo>
                    <a:pt x="3685" y="1563"/>
                    <a:pt x="3796" y="1011"/>
                    <a:pt x="3275" y="580"/>
                  </a:cubicBezTo>
                  <a:cubicBezTo>
                    <a:pt x="3008" y="359"/>
                    <a:pt x="2564" y="1"/>
                    <a:pt x="2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1028821" y="2515342"/>
              <a:ext cx="224968" cy="193827"/>
            </a:xfrm>
            <a:custGeom>
              <a:avLst/>
              <a:gdLst/>
              <a:ahLst/>
              <a:cxnLst/>
              <a:rect l="l" t="t" r="r" b="b"/>
              <a:pathLst>
                <a:path w="3771" h="3249" extrusionOk="0">
                  <a:moveTo>
                    <a:pt x="2177" y="1"/>
                  </a:moveTo>
                  <a:cubicBezTo>
                    <a:pt x="2070" y="1"/>
                    <a:pt x="1969" y="32"/>
                    <a:pt x="1883" y="107"/>
                  </a:cubicBezTo>
                  <a:cubicBezTo>
                    <a:pt x="1570" y="380"/>
                    <a:pt x="406" y="2498"/>
                    <a:pt x="0" y="3248"/>
                  </a:cubicBezTo>
                  <a:lnTo>
                    <a:pt x="1705" y="869"/>
                  </a:lnTo>
                  <a:cubicBezTo>
                    <a:pt x="1888" y="613"/>
                    <a:pt x="2178" y="475"/>
                    <a:pt x="2469" y="475"/>
                  </a:cubicBezTo>
                  <a:cubicBezTo>
                    <a:pt x="2671" y="475"/>
                    <a:pt x="2874" y="541"/>
                    <a:pt x="3044" y="679"/>
                  </a:cubicBezTo>
                  <a:cubicBezTo>
                    <a:pt x="3049" y="681"/>
                    <a:pt x="3051" y="684"/>
                    <a:pt x="3056" y="688"/>
                  </a:cubicBezTo>
                  <a:cubicBezTo>
                    <a:pt x="3509" y="1064"/>
                    <a:pt x="3637" y="1483"/>
                    <a:pt x="3661" y="1563"/>
                  </a:cubicBezTo>
                  <a:cubicBezTo>
                    <a:pt x="3661" y="1563"/>
                    <a:pt x="3771" y="1011"/>
                    <a:pt x="3251" y="580"/>
                  </a:cubicBezTo>
                  <a:cubicBezTo>
                    <a:pt x="2984" y="359"/>
                    <a:pt x="2540" y="1"/>
                    <a:pt x="2177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061633" y="2572017"/>
              <a:ext cx="92887" cy="139658"/>
            </a:xfrm>
            <a:custGeom>
              <a:avLst/>
              <a:gdLst/>
              <a:ahLst/>
              <a:cxnLst/>
              <a:rect l="l" t="t" r="r" b="b"/>
              <a:pathLst>
                <a:path w="1557" h="2341" extrusionOk="0">
                  <a:moveTo>
                    <a:pt x="1556" y="0"/>
                  </a:moveTo>
                  <a:lnTo>
                    <a:pt x="0" y="2341"/>
                  </a:lnTo>
                  <a:cubicBezTo>
                    <a:pt x="0" y="2341"/>
                    <a:pt x="967" y="1395"/>
                    <a:pt x="1255" y="891"/>
                  </a:cubicBezTo>
                  <a:cubicBezTo>
                    <a:pt x="1541" y="388"/>
                    <a:pt x="1556" y="0"/>
                    <a:pt x="1556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1137757" y="2558117"/>
              <a:ext cx="92946" cy="139718"/>
            </a:xfrm>
            <a:custGeom>
              <a:avLst/>
              <a:gdLst/>
              <a:ahLst/>
              <a:cxnLst/>
              <a:rect l="l" t="t" r="r" b="b"/>
              <a:pathLst>
                <a:path w="1558" h="2342" extrusionOk="0">
                  <a:moveTo>
                    <a:pt x="1557" y="1"/>
                  </a:moveTo>
                  <a:lnTo>
                    <a:pt x="0" y="2342"/>
                  </a:lnTo>
                  <a:cubicBezTo>
                    <a:pt x="0" y="2342"/>
                    <a:pt x="967" y="1395"/>
                    <a:pt x="1254" y="892"/>
                  </a:cubicBezTo>
                  <a:cubicBezTo>
                    <a:pt x="1541" y="388"/>
                    <a:pt x="1557" y="1"/>
                    <a:pt x="1557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1185065" y="2493864"/>
              <a:ext cx="103685" cy="81850"/>
            </a:xfrm>
            <a:custGeom>
              <a:avLst/>
              <a:gdLst/>
              <a:ahLst/>
              <a:cxnLst/>
              <a:rect l="l" t="t" r="r" b="b"/>
              <a:pathLst>
                <a:path w="1738" h="1372" fill="none" extrusionOk="0">
                  <a:moveTo>
                    <a:pt x="1737" y="1372"/>
                  </a:moveTo>
                  <a:cubicBezTo>
                    <a:pt x="1737" y="1372"/>
                    <a:pt x="1600" y="371"/>
                    <a:pt x="1" y="0"/>
                  </a:cubicBez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08" name="Google Shape;408;p3"/>
          <p:cNvSpPr/>
          <p:nvPr/>
        </p:nvSpPr>
        <p:spPr>
          <a:xfrm flipH="1">
            <a:off x="8611526" y="383037"/>
            <a:ext cx="103788" cy="111476"/>
          </a:xfrm>
          <a:custGeom>
            <a:avLst/>
            <a:gdLst/>
            <a:ahLst/>
            <a:cxnLst/>
            <a:rect l="l" t="t" r="r" b="b"/>
            <a:pathLst>
              <a:path w="544" h="543" extrusionOk="0">
                <a:moveTo>
                  <a:pt x="272" y="0"/>
                </a:moveTo>
                <a:cubicBezTo>
                  <a:pt x="122" y="0"/>
                  <a:pt x="1" y="121"/>
                  <a:pt x="1" y="272"/>
                </a:cubicBezTo>
                <a:cubicBezTo>
                  <a:pt x="1" y="420"/>
                  <a:pt x="122" y="543"/>
                  <a:pt x="272" y="543"/>
                </a:cubicBezTo>
                <a:cubicBezTo>
                  <a:pt x="422" y="543"/>
                  <a:pt x="544" y="420"/>
                  <a:pt x="544" y="272"/>
                </a:cubicBezTo>
                <a:cubicBezTo>
                  <a:pt x="544" y="121"/>
                  <a:pt x="422" y="0"/>
                  <a:pt x="27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9" name="Google Shape;409;p3"/>
          <p:cNvGrpSpPr/>
          <p:nvPr/>
        </p:nvGrpSpPr>
        <p:grpSpPr>
          <a:xfrm rot="10800000">
            <a:off x="2157711" y="-304818"/>
            <a:ext cx="890011" cy="906873"/>
            <a:chOff x="2861975" y="821975"/>
            <a:chExt cx="279725" cy="285025"/>
          </a:xfrm>
        </p:grpSpPr>
        <p:sp>
          <p:nvSpPr>
            <p:cNvPr id="410" name="Google Shape;410;p3"/>
            <p:cNvSpPr/>
            <p:nvPr/>
          </p:nvSpPr>
          <p:spPr>
            <a:xfrm>
              <a:off x="2861975" y="821975"/>
              <a:ext cx="279725" cy="285025"/>
            </a:xfrm>
            <a:custGeom>
              <a:avLst/>
              <a:gdLst/>
              <a:ahLst/>
              <a:cxnLst/>
              <a:rect l="l" t="t" r="r" b="b"/>
              <a:pathLst>
                <a:path w="11189" h="11401" extrusionOk="0">
                  <a:moveTo>
                    <a:pt x="1853" y="1"/>
                  </a:moveTo>
                  <a:lnTo>
                    <a:pt x="1588" y="299"/>
                  </a:lnTo>
                  <a:cubicBezTo>
                    <a:pt x="1588" y="299"/>
                    <a:pt x="4457" y="2275"/>
                    <a:pt x="4744" y="2689"/>
                  </a:cubicBezTo>
                  <a:cubicBezTo>
                    <a:pt x="5033" y="3101"/>
                    <a:pt x="4446" y="3682"/>
                    <a:pt x="4123" y="3995"/>
                  </a:cubicBezTo>
                  <a:cubicBezTo>
                    <a:pt x="3842" y="4266"/>
                    <a:pt x="3545" y="4323"/>
                    <a:pt x="3344" y="4323"/>
                  </a:cubicBezTo>
                  <a:cubicBezTo>
                    <a:pt x="3197" y="4323"/>
                    <a:pt x="3101" y="4293"/>
                    <a:pt x="3101" y="4293"/>
                  </a:cubicBezTo>
                  <a:cubicBezTo>
                    <a:pt x="2325" y="3524"/>
                    <a:pt x="235" y="1953"/>
                    <a:pt x="235" y="1953"/>
                  </a:cubicBezTo>
                  <a:lnTo>
                    <a:pt x="0" y="2190"/>
                  </a:lnTo>
                  <a:lnTo>
                    <a:pt x="3269" y="4984"/>
                  </a:lnTo>
                  <a:lnTo>
                    <a:pt x="9234" y="11401"/>
                  </a:lnTo>
                  <a:cubicBezTo>
                    <a:pt x="9658" y="11344"/>
                    <a:pt x="10267" y="11102"/>
                    <a:pt x="10560" y="10808"/>
                  </a:cubicBezTo>
                  <a:cubicBezTo>
                    <a:pt x="11050" y="10316"/>
                    <a:pt x="11188" y="9649"/>
                    <a:pt x="10889" y="9288"/>
                  </a:cubicBezTo>
                  <a:lnTo>
                    <a:pt x="4987" y="2412"/>
                  </a:lnTo>
                  <a:lnTo>
                    <a:pt x="18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2861975" y="876725"/>
              <a:ext cx="230875" cy="230275"/>
            </a:xfrm>
            <a:custGeom>
              <a:avLst/>
              <a:gdLst/>
              <a:ahLst/>
              <a:cxnLst/>
              <a:rect l="l" t="t" r="r" b="b"/>
              <a:pathLst>
                <a:path w="9235" h="9211" extrusionOk="0">
                  <a:moveTo>
                    <a:pt x="0" y="0"/>
                  </a:moveTo>
                  <a:lnTo>
                    <a:pt x="4494" y="5024"/>
                  </a:lnTo>
                  <a:lnTo>
                    <a:pt x="9235" y="9211"/>
                  </a:lnTo>
                  <a:lnTo>
                    <a:pt x="3269" y="27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3023975" y="943775"/>
              <a:ext cx="101875" cy="117525"/>
            </a:xfrm>
            <a:custGeom>
              <a:avLst/>
              <a:gdLst/>
              <a:ahLst/>
              <a:cxnLst/>
              <a:rect l="l" t="t" r="r" b="b"/>
              <a:pathLst>
                <a:path w="4075" h="4701" fill="none" extrusionOk="0">
                  <a:moveTo>
                    <a:pt x="0" y="1"/>
                  </a:moveTo>
                  <a:lnTo>
                    <a:pt x="4075" y="4700"/>
                  </a:ln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869450" y="833650"/>
              <a:ext cx="118350" cy="96425"/>
            </a:xfrm>
            <a:custGeom>
              <a:avLst/>
              <a:gdLst/>
              <a:ahLst/>
              <a:cxnLst/>
              <a:rect l="l" t="t" r="r" b="b"/>
              <a:pathLst>
                <a:path w="4734" h="3857" extrusionOk="0">
                  <a:moveTo>
                    <a:pt x="1532" y="0"/>
                  </a:moveTo>
                  <a:cubicBezTo>
                    <a:pt x="1461" y="0"/>
                    <a:pt x="0" y="1535"/>
                    <a:pt x="107" y="1616"/>
                  </a:cubicBezTo>
                  <a:cubicBezTo>
                    <a:pt x="620" y="2007"/>
                    <a:pt x="2160" y="3192"/>
                    <a:pt x="2802" y="3826"/>
                  </a:cubicBezTo>
                  <a:cubicBezTo>
                    <a:pt x="2802" y="3826"/>
                    <a:pt x="2898" y="3856"/>
                    <a:pt x="3045" y="3856"/>
                  </a:cubicBezTo>
                  <a:cubicBezTo>
                    <a:pt x="3246" y="3856"/>
                    <a:pt x="3543" y="3799"/>
                    <a:pt x="3824" y="3528"/>
                  </a:cubicBezTo>
                  <a:cubicBezTo>
                    <a:pt x="4147" y="3215"/>
                    <a:pt x="4734" y="2634"/>
                    <a:pt x="4445" y="2222"/>
                  </a:cubicBezTo>
                  <a:cubicBezTo>
                    <a:pt x="4209" y="1881"/>
                    <a:pt x="2233" y="488"/>
                    <a:pt x="1534" y="1"/>
                  </a:cubicBezTo>
                  <a:cubicBezTo>
                    <a:pt x="1533" y="0"/>
                    <a:pt x="1533" y="0"/>
                    <a:pt x="15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907750" y="833650"/>
              <a:ext cx="80025" cy="96425"/>
            </a:xfrm>
            <a:custGeom>
              <a:avLst/>
              <a:gdLst/>
              <a:ahLst/>
              <a:cxnLst/>
              <a:rect l="l" t="t" r="r" b="b"/>
              <a:pathLst>
                <a:path w="3201" h="3857" extrusionOk="0">
                  <a:moveTo>
                    <a:pt x="0" y="1"/>
                  </a:moveTo>
                  <a:lnTo>
                    <a:pt x="2173" y="1959"/>
                  </a:lnTo>
                  <a:cubicBezTo>
                    <a:pt x="2570" y="2316"/>
                    <a:pt x="2595" y="2937"/>
                    <a:pt x="2215" y="3311"/>
                  </a:cubicBezTo>
                  <a:lnTo>
                    <a:pt x="2204" y="3322"/>
                  </a:lnTo>
                  <a:cubicBezTo>
                    <a:pt x="1782" y="3731"/>
                    <a:pt x="1352" y="3812"/>
                    <a:pt x="1269" y="3826"/>
                  </a:cubicBezTo>
                  <a:cubicBezTo>
                    <a:pt x="1269" y="3826"/>
                    <a:pt x="1364" y="3856"/>
                    <a:pt x="1511" y="3856"/>
                  </a:cubicBezTo>
                  <a:cubicBezTo>
                    <a:pt x="1713" y="3856"/>
                    <a:pt x="2010" y="3799"/>
                    <a:pt x="2291" y="3528"/>
                  </a:cubicBezTo>
                  <a:cubicBezTo>
                    <a:pt x="2614" y="3215"/>
                    <a:pt x="3201" y="2634"/>
                    <a:pt x="2912" y="2222"/>
                  </a:cubicBezTo>
                  <a:cubicBezTo>
                    <a:pt x="2676" y="1881"/>
                    <a:pt x="698" y="48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2905225" y="847200"/>
              <a:ext cx="53850" cy="45200"/>
            </a:xfrm>
            <a:custGeom>
              <a:avLst/>
              <a:gdLst/>
              <a:ahLst/>
              <a:cxnLst/>
              <a:rect l="l" t="t" r="r" b="b"/>
              <a:pathLst>
                <a:path w="2154" h="1808" extrusionOk="0">
                  <a:moveTo>
                    <a:pt x="1" y="0"/>
                  </a:moveTo>
                  <a:cubicBezTo>
                    <a:pt x="1" y="0"/>
                    <a:pt x="835" y="1068"/>
                    <a:pt x="1302" y="1408"/>
                  </a:cubicBezTo>
                  <a:cubicBezTo>
                    <a:pt x="1768" y="1749"/>
                    <a:pt x="2153" y="1807"/>
                    <a:pt x="2153" y="18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2907400" y="879525"/>
              <a:ext cx="53850" cy="45200"/>
            </a:xfrm>
            <a:custGeom>
              <a:avLst/>
              <a:gdLst/>
              <a:ahLst/>
              <a:cxnLst/>
              <a:rect l="l" t="t" r="r" b="b"/>
              <a:pathLst>
                <a:path w="2154" h="1808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836" y="1068"/>
                    <a:pt x="1302" y="1409"/>
                  </a:cubicBezTo>
                  <a:cubicBezTo>
                    <a:pt x="1768" y="1750"/>
                    <a:pt x="2153" y="1808"/>
                    <a:pt x="2153" y="180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2951200" y="908750"/>
              <a:ext cx="38950" cy="39350"/>
            </a:xfrm>
            <a:custGeom>
              <a:avLst/>
              <a:gdLst/>
              <a:ahLst/>
              <a:cxnLst/>
              <a:rect l="l" t="t" r="r" b="b"/>
              <a:pathLst>
                <a:path w="1558" h="1574" fill="none" extrusionOk="0">
                  <a:moveTo>
                    <a:pt x="0" y="1574"/>
                  </a:moveTo>
                  <a:cubicBezTo>
                    <a:pt x="0" y="1574"/>
                    <a:pt x="1012" y="1548"/>
                    <a:pt x="1557" y="0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18" name="Google Shape;418;p3"/>
          <p:cNvSpPr/>
          <p:nvPr/>
        </p:nvSpPr>
        <p:spPr>
          <a:xfrm flipH="1">
            <a:off x="8638198" y="-856227"/>
            <a:ext cx="1325033" cy="1324953"/>
          </a:xfrm>
          <a:custGeom>
            <a:avLst/>
            <a:gdLst/>
            <a:ahLst/>
            <a:cxnLst/>
            <a:rect l="l" t="t" r="r" b="b"/>
            <a:pathLst>
              <a:path w="16658" h="16657" fill="none" extrusionOk="0">
                <a:moveTo>
                  <a:pt x="8104" y="16603"/>
                </a:moveTo>
                <a:lnTo>
                  <a:pt x="54" y="8370"/>
                </a:lnTo>
                <a:cubicBezTo>
                  <a:pt x="1" y="8317"/>
                  <a:pt x="3" y="8232"/>
                  <a:pt x="55" y="8180"/>
                </a:cubicBezTo>
                <a:lnTo>
                  <a:pt x="8366" y="54"/>
                </a:lnTo>
                <a:cubicBezTo>
                  <a:pt x="8417" y="1"/>
                  <a:pt x="8503" y="3"/>
                  <a:pt x="8555" y="55"/>
                </a:cubicBezTo>
                <a:lnTo>
                  <a:pt x="16606" y="8289"/>
                </a:lnTo>
                <a:cubicBezTo>
                  <a:pt x="16657" y="8341"/>
                  <a:pt x="16656" y="8426"/>
                  <a:pt x="16604" y="8478"/>
                </a:cubicBezTo>
                <a:lnTo>
                  <a:pt x="8294" y="16605"/>
                </a:lnTo>
                <a:cubicBezTo>
                  <a:pt x="8241" y="16656"/>
                  <a:pt x="8156" y="16655"/>
                  <a:pt x="8104" y="16603"/>
                </a:cubicBezTo>
                <a:close/>
              </a:path>
            </a:pathLst>
          </a:custGeom>
          <a:noFill/>
          <a:ln w="45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9" name="Google Shape;419;p3"/>
          <p:cNvGrpSpPr/>
          <p:nvPr/>
        </p:nvGrpSpPr>
        <p:grpSpPr>
          <a:xfrm rot="10800000">
            <a:off x="3007" y="1861743"/>
            <a:ext cx="284685" cy="352456"/>
            <a:chOff x="3253150" y="1790000"/>
            <a:chExt cx="89475" cy="110775"/>
          </a:xfrm>
        </p:grpSpPr>
        <p:sp>
          <p:nvSpPr>
            <p:cNvPr id="420" name="Google Shape;420;p3"/>
            <p:cNvSpPr/>
            <p:nvPr/>
          </p:nvSpPr>
          <p:spPr>
            <a:xfrm>
              <a:off x="3253150" y="1790000"/>
              <a:ext cx="56275" cy="67900"/>
            </a:xfrm>
            <a:custGeom>
              <a:avLst/>
              <a:gdLst/>
              <a:ahLst/>
              <a:cxnLst/>
              <a:rect l="l" t="t" r="r" b="b"/>
              <a:pathLst>
                <a:path w="2251" h="2716" extrusionOk="0">
                  <a:moveTo>
                    <a:pt x="1" y="1"/>
                  </a:moveTo>
                  <a:lnTo>
                    <a:pt x="714" y="1709"/>
                  </a:lnTo>
                  <a:lnTo>
                    <a:pt x="1133" y="2715"/>
                  </a:lnTo>
                  <a:lnTo>
                    <a:pt x="2251" y="2041"/>
                  </a:lnTo>
                  <a:lnTo>
                    <a:pt x="1606" y="14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270975" y="1826425"/>
              <a:ext cx="38450" cy="31475"/>
            </a:xfrm>
            <a:custGeom>
              <a:avLst/>
              <a:gdLst/>
              <a:ahLst/>
              <a:cxnLst/>
              <a:rect l="l" t="t" r="r" b="b"/>
              <a:pathLst>
                <a:path w="1538" h="1259" extrusionOk="0">
                  <a:moveTo>
                    <a:pt x="893" y="0"/>
                  </a:moveTo>
                  <a:lnTo>
                    <a:pt x="1" y="252"/>
                  </a:lnTo>
                  <a:lnTo>
                    <a:pt x="420" y="1258"/>
                  </a:lnTo>
                  <a:lnTo>
                    <a:pt x="1538" y="584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3253700" y="1822875"/>
              <a:ext cx="88925" cy="53500"/>
            </a:xfrm>
            <a:custGeom>
              <a:avLst/>
              <a:gdLst/>
              <a:ahLst/>
              <a:cxnLst/>
              <a:rect l="l" t="t" r="r" b="b"/>
              <a:pathLst>
                <a:path w="3557" h="2140" extrusionOk="0">
                  <a:moveTo>
                    <a:pt x="2819" y="0"/>
                  </a:moveTo>
                  <a:cubicBezTo>
                    <a:pt x="2453" y="0"/>
                    <a:pt x="1814" y="192"/>
                    <a:pt x="1250" y="517"/>
                  </a:cubicBezTo>
                  <a:cubicBezTo>
                    <a:pt x="0" y="1237"/>
                    <a:pt x="131" y="1799"/>
                    <a:pt x="131" y="1803"/>
                  </a:cubicBezTo>
                  <a:cubicBezTo>
                    <a:pt x="105" y="2007"/>
                    <a:pt x="263" y="2140"/>
                    <a:pt x="565" y="2140"/>
                  </a:cubicBezTo>
                  <a:cubicBezTo>
                    <a:pt x="887" y="2140"/>
                    <a:pt x="1373" y="1989"/>
                    <a:pt x="1975" y="1615"/>
                  </a:cubicBezTo>
                  <a:cubicBezTo>
                    <a:pt x="3169" y="871"/>
                    <a:pt x="3556" y="132"/>
                    <a:pt x="2958" y="12"/>
                  </a:cubicBezTo>
                  <a:cubicBezTo>
                    <a:pt x="2918" y="4"/>
                    <a:pt x="2871" y="0"/>
                    <a:pt x="28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3253700" y="1835825"/>
              <a:ext cx="49450" cy="40575"/>
            </a:xfrm>
            <a:custGeom>
              <a:avLst/>
              <a:gdLst/>
              <a:ahLst/>
              <a:cxnLst/>
              <a:rect l="l" t="t" r="r" b="b"/>
              <a:pathLst>
                <a:path w="1978" h="1623" extrusionOk="0">
                  <a:moveTo>
                    <a:pt x="1251" y="0"/>
                  </a:moveTo>
                  <a:lnTo>
                    <a:pt x="1251" y="0"/>
                  </a:lnTo>
                  <a:cubicBezTo>
                    <a:pt x="0" y="719"/>
                    <a:pt x="133" y="1281"/>
                    <a:pt x="133" y="1286"/>
                  </a:cubicBezTo>
                  <a:cubicBezTo>
                    <a:pt x="106" y="1490"/>
                    <a:pt x="264" y="1622"/>
                    <a:pt x="566" y="1622"/>
                  </a:cubicBezTo>
                  <a:cubicBezTo>
                    <a:pt x="888" y="1622"/>
                    <a:pt x="1374" y="1472"/>
                    <a:pt x="1976" y="1098"/>
                  </a:cubicBezTo>
                  <a:cubicBezTo>
                    <a:pt x="1977" y="1098"/>
                    <a:pt x="1977" y="1098"/>
                    <a:pt x="1977" y="1098"/>
                  </a:cubicBezTo>
                  <a:lnTo>
                    <a:pt x="1977" y="1098"/>
                  </a:lnTo>
                  <a:cubicBezTo>
                    <a:pt x="1969" y="1098"/>
                    <a:pt x="1573" y="1193"/>
                    <a:pt x="1234" y="1193"/>
                  </a:cubicBezTo>
                  <a:cubicBezTo>
                    <a:pt x="986" y="1193"/>
                    <a:pt x="769" y="1142"/>
                    <a:pt x="756" y="965"/>
                  </a:cubicBezTo>
                  <a:cubicBezTo>
                    <a:pt x="714" y="409"/>
                    <a:pt x="1251" y="0"/>
                    <a:pt x="12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3281450" y="1840775"/>
              <a:ext cx="58950" cy="60000"/>
            </a:xfrm>
            <a:custGeom>
              <a:avLst/>
              <a:gdLst/>
              <a:ahLst/>
              <a:cxnLst/>
              <a:rect l="l" t="t" r="r" b="b"/>
              <a:pathLst>
                <a:path w="2358" h="2400" extrusionOk="0">
                  <a:moveTo>
                    <a:pt x="976" y="1"/>
                  </a:moveTo>
                  <a:cubicBezTo>
                    <a:pt x="842" y="1"/>
                    <a:pt x="645" y="25"/>
                    <a:pt x="444" y="145"/>
                  </a:cubicBezTo>
                  <a:cubicBezTo>
                    <a:pt x="140" y="326"/>
                    <a:pt x="30" y="607"/>
                    <a:pt x="1" y="684"/>
                  </a:cubicBezTo>
                  <a:lnTo>
                    <a:pt x="551" y="1890"/>
                  </a:lnTo>
                  <a:cubicBezTo>
                    <a:pt x="698" y="2213"/>
                    <a:pt x="1016" y="2399"/>
                    <a:pt x="1344" y="2399"/>
                  </a:cubicBezTo>
                  <a:cubicBezTo>
                    <a:pt x="1494" y="2399"/>
                    <a:pt x="1647" y="2360"/>
                    <a:pt x="1786" y="2278"/>
                  </a:cubicBezTo>
                  <a:cubicBezTo>
                    <a:pt x="2265" y="1995"/>
                    <a:pt x="2358" y="1345"/>
                    <a:pt x="1981" y="938"/>
                  </a:cubicBezTo>
                  <a:lnTo>
                    <a:pt x="1119" y="10"/>
                  </a:lnTo>
                  <a:cubicBezTo>
                    <a:pt x="1092" y="7"/>
                    <a:pt x="1041" y="1"/>
                    <a:pt x="9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3281450" y="1840200"/>
              <a:ext cx="27975" cy="17700"/>
            </a:xfrm>
            <a:custGeom>
              <a:avLst/>
              <a:gdLst/>
              <a:ahLst/>
              <a:cxnLst/>
              <a:rect l="l" t="t" r="r" b="b"/>
              <a:pathLst>
                <a:path w="1119" h="708" extrusionOk="0">
                  <a:moveTo>
                    <a:pt x="887" y="0"/>
                  </a:moveTo>
                  <a:cubicBezTo>
                    <a:pt x="845" y="0"/>
                    <a:pt x="803" y="3"/>
                    <a:pt x="762" y="8"/>
                  </a:cubicBezTo>
                  <a:cubicBezTo>
                    <a:pt x="398" y="57"/>
                    <a:pt x="71" y="346"/>
                    <a:pt x="1" y="707"/>
                  </a:cubicBezTo>
                  <a:cubicBezTo>
                    <a:pt x="113" y="503"/>
                    <a:pt x="264" y="329"/>
                    <a:pt x="463" y="209"/>
                  </a:cubicBezTo>
                  <a:cubicBezTo>
                    <a:pt x="662" y="89"/>
                    <a:pt x="885" y="37"/>
                    <a:pt x="1119" y="33"/>
                  </a:cubicBezTo>
                  <a:cubicBezTo>
                    <a:pt x="1044" y="10"/>
                    <a:pt x="966" y="0"/>
                    <a:pt x="8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6" name="Google Shape;426;p3"/>
          <p:cNvGrpSpPr/>
          <p:nvPr/>
        </p:nvGrpSpPr>
        <p:grpSpPr>
          <a:xfrm rot="10800000" flipH="1">
            <a:off x="7554490" y="160659"/>
            <a:ext cx="284685" cy="352456"/>
            <a:chOff x="3253150" y="1790000"/>
            <a:chExt cx="89475" cy="110775"/>
          </a:xfrm>
        </p:grpSpPr>
        <p:sp>
          <p:nvSpPr>
            <p:cNvPr id="427" name="Google Shape;427;p3"/>
            <p:cNvSpPr/>
            <p:nvPr/>
          </p:nvSpPr>
          <p:spPr>
            <a:xfrm>
              <a:off x="3253150" y="1790000"/>
              <a:ext cx="56275" cy="67900"/>
            </a:xfrm>
            <a:custGeom>
              <a:avLst/>
              <a:gdLst/>
              <a:ahLst/>
              <a:cxnLst/>
              <a:rect l="l" t="t" r="r" b="b"/>
              <a:pathLst>
                <a:path w="2251" h="2716" extrusionOk="0">
                  <a:moveTo>
                    <a:pt x="1" y="1"/>
                  </a:moveTo>
                  <a:lnTo>
                    <a:pt x="714" y="1709"/>
                  </a:lnTo>
                  <a:lnTo>
                    <a:pt x="1133" y="2715"/>
                  </a:lnTo>
                  <a:lnTo>
                    <a:pt x="2251" y="2041"/>
                  </a:lnTo>
                  <a:lnTo>
                    <a:pt x="1606" y="14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3270975" y="1826425"/>
              <a:ext cx="38450" cy="31475"/>
            </a:xfrm>
            <a:custGeom>
              <a:avLst/>
              <a:gdLst/>
              <a:ahLst/>
              <a:cxnLst/>
              <a:rect l="l" t="t" r="r" b="b"/>
              <a:pathLst>
                <a:path w="1538" h="1259" extrusionOk="0">
                  <a:moveTo>
                    <a:pt x="893" y="0"/>
                  </a:moveTo>
                  <a:lnTo>
                    <a:pt x="1" y="252"/>
                  </a:lnTo>
                  <a:lnTo>
                    <a:pt x="420" y="1258"/>
                  </a:lnTo>
                  <a:lnTo>
                    <a:pt x="1538" y="584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3253700" y="1822875"/>
              <a:ext cx="88925" cy="53500"/>
            </a:xfrm>
            <a:custGeom>
              <a:avLst/>
              <a:gdLst/>
              <a:ahLst/>
              <a:cxnLst/>
              <a:rect l="l" t="t" r="r" b="b"/>
              <a:pathLst>
                <a:path w="3557" h="2140" extrusionOk="0">
                  <a:moveTo>
                    <a:pt x="2819" y="0"/>
                  </a:moveTo>
                  <a:cubicBezTo>
                    <a:pt x="2453" y="0"/>
                    <a:pt x="1814" y="192"/>
                    <a:pt x="1250" y="517"/>
                  </a:cubicBezTo>
                  <a:cubicBezTo>
                    <a:pt x="0" y="1237"/>
                    <a:pt x="131" y="1799"/>
                    <a:pt x="131" y="1803"/>
                  </a:cubicBezTo>
                  <a:cubicBezTo>
                    <a:pt x="105" y="2007"/>
                    <a:pt x="263" y="2140"/>
                    <a:pt x="565" y="2140"/>
                  </a:cubicBezTo>
                  <a:cubicBezTo>
                    <a:pt x="887" y="2140"/>
                    <a:pt x="1373" y="1989"/>
                    <a:pt x="1975" y="1615"/>
                  </a:cubicBezTo>
                  <a:cubicBezTo>
                    <a:pt x="3169" y="871"/>
                    <a:pt x="3556" y="132"/>
                    <a:pt x="2958" y="12"/>
                  </a:cubicBezTo>
                  <a:cubicBezTo>
                    <a:pt x="2918" y="4"/>
                    <a:pt x="2871" y="0"/>
                    <a:pt x="28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3253700" y="1835825"/>
              <a:ext cx="49450" cy="40575"/>
            </a:xfrm>
            <a:custGeom>
              <a:avLst/>
              <a:gdLst/>
              <a:ahLst/>
              <a:cxnLst/>
              <a:rect l="l" t="t" r="r" b="b"/>
              <a:pathLst>
                <a:path w="1978" h="1623" extrusionOk="0">
                  <a:moveTo>
                    <a:pt x="1251" y="0"/>
                  </a:moveTo>
                  <a:lnTo>
                    <a:pt x="1251" y="0"/>
                  </a:lnTo>
                  <a:cubicBezTo>
                    <a:pt x="0" y="719"/>
                    <a:pt x="133" y="1281"/>
                    <a:pt x="133" y="1286"/>
                  </a:cubicBezTo>
                  <a:cubicBezTo>
                    <a:pt x="106" y="1490"/>
                    <a:pt x="264" y="1622"/>
                    <a:pt x="566" y="1622"/>
                  </a:cubicBezTo>
                  <a:cubicBezTo>
                    <a:pt x="888" y="1622"/>
                    <a:pt x="1374" y="1472"/>
                    <a:pt x="1976" y="1098"/>
                  </a:cubicBezTo>
                  <a:cubicBezTo>
                    <a:pt x="1977" y="1098"/>
                    <a:pt x="1977" y="1098"/>
                    <a:pt x="1977" y="1098"/>
                  </a:cubicBezTo>
                  <a:lnTo>
                    <a:pt x="1977" y="1098"/>
                  </a:lnTo>
                  <a:cubicBezTo>
                    <a:pt x="1969" y="1098"/>
                    <a:pt x="1573" y="1193"/>
                    <a:pt x="1234" y="1193"/>
                  </a:cubicBezTo>
                  <a:cubicBezTo>
                    <a:pt x="986" y="1193"/>
                    <a:pt x="769" y="1142"/>
                    <a:pt x="756" y="965"/>
                  </a:cubicBezTo>
                  <a:cubicBezTo>
                    <a:pt x="714" y="409"/>
                    <a:pt x="1251" y="0"/>
                    <a:pt x="12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3281450" y="1840775"/>
              <a:ext cx="58950" cy="60000"/>
            </a:xfrm>
            <a:custGeom>
              <a:avLst/>
              <a:gdLst/>
              <a:ahLst/>
              <a:cxnLst/>
              <a:rect l="l" t="t" r="r" b="b"/>
              <a:pathLst>
                <a:path w="2358" h="2400" extrusionOk="0">
                  <a:moveTo>
                    <a:pt x="976" y="1"/>
                  </a:moveTo>
                  <a:cubicBezTo>
                    <a:pt x="842" y="1"/>
                    <a:pt x="645" y="25"/>
                    <a:pt x="444" y="145"/>
                  </a:cubicBezTo>
                  <a:cubicBezTo>
                    <a:pt x="140" y="326"/>
                    <a:pt x="30" y="607"/>
                    <a:pt x="1" y="684"/>
                  </a:cubicBezTo>
                  <a:lnTo>
                    <a:pt x="551" y="1890"/>
                  </a:lnTo>
                  <a:cubicBezTo>
                    <a:pt x="698" y="2213"/>
                    <a:pt x="1016" y="2399"/>
                    <a:pt x="1344" y="2399"/>
                  </a:cubicBezTo>
                  <a:cubicBezTo>
                    <a:pt x="1494" y="2399"/>
                    <a:pt x="1647" y="2360"/>
                    <a:pt x="1786" y="2278"/>
                  </a:cubicBezTo>
                  <a:cubicBezTo>
                    <a:pt x="2265" y="1995"/>
                    <a:pt x="2358" y="1345"/>
                    <a:pt x="1981" y="938"/>
                  </a:cubicBezTo>
                  <a:lnTo>
                    <a:pt x="1119" y="10"/>
                  </a:lnTo>
                  <a:cubicBezTo>
                    <a:pt x="1092" y="7"/>
                    <a:pt x="1041" y="1"/>
                    <a:pt x="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3281450" y="1840200"/>
              <a:ext cx="27975" cy="17700"/>
            </a:xfrm>
            <a:custGeom>
              <a:avLst/>
              <a:gdLst/>
              <a:ahLst/>
              <a:cxnLst/>
              <a:rect l="l" t="t" r="r" b="b"/>
              <a:pathLst>
                <a:path w="1119" h="708" extrusionOk="0">
                  <a:moveTo>
                    <a:pt x="887" y="0"/>
                  </a:moveTo>
                  <a:cubicBezTo>
                    <a:pt x="845" y="0"/>
                    <a:pt x="803" y="3"/>
                    <a:pt x="762" y="8"/>
                  </a:cubicBezTo>
                  <a:cubicBezTo>
                    <a:pt x="398" y="57"/>
                    <a:pt x="71" y="346"/>
                    <a:pt x="1" y="707"/>
                  </a:cubicBezTo>
                  <a:cubicBezTo>
                    <a:pt x="113" y="503"/>
                    <a:pt x="264" y="329"/>
                    <a:pt x="463" y="209"/>
                  </a:cubicBezTo>
                  <a:cubicBezTo>
                    <a:pt x="662" y="89"/>
                    <a:pt x="885" y="37"/>
                    <a:pt x="1119" y="33"/>
                  </a:cubicBezTo>
                  <a:cubicBezTo>
                    <a:pt x="1044" y="10"/>
                    <a:pt x="966" y="0"/>
                    <a:pt x="8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33" name="Google Shape;433;p3"/>
          <p:cNvSpPr/>
          <p:nvPr/>
        </p:nvSpPr>
        <p:spPr>
          <a:xfrm flipH="1">
            <a:off x="136926" y="3420663"/>
            <a:ext cx="152007" cy="148667"/>
          </a:xfrm>
          <a:custGeom>
            <a:avLst/>
            <a:gdLst/>
            <a:ahLst/>
            <a:cxnLst/>
            <a:rect l="l" t="t" r="r" b="b"/>
            <a:pathLst>
              <a:path w="1911" h="1869" extrusionOk="0">
                <a:moveTo>
                  <a:pt x="823" y="1"/>
                </a:moveTo>
                <a:cubicBezTo>
                  <a:pt x="755" y="1"/>
                  <a:pt x="689" y="44"/>
                  <a:pt x="671" y="121"/>
                </a:cubicBezTo>
                <a:lnTo>
                  <a:pt x="566" y="573"/>
                </a:lnTo>
                <a:lnTo>
                  <a:pt x="133" y="741"/>
                </a:lnTo>
                <a:cubicBezTo>
                  <a:pt x="14" y="788"/>
                  <a:pt x="1" y="953"/>
                  <a:pt x="113" y="1021"/>
                </a:cubicBezTo>
                <a:lnTo>
                  <a:pt x="509" y="1260"/>
                </a:lnTo>
                <a:lnTo>
                  <a:pt x="536" y="1722"/>
                </a:lnTo>
                <a:cubicBezTo>
                  <a:pt x="541" y="1811"/>
                  <a:pt x="615" y="1868"/>
                  <a:pt x="692" y="1868"/>
                </a:cubicBezTo>
                <a:cubicBezTo>
                  <a:pt x="727" y="1868"/>
                  <a:pt x="763" y="1857"/>
                  <a:pt x="793" y="1831"/>
                </a:cubicBezTo>
                <a:lnTo>
                  <a:pt x="1143" y="1528"/>
                </a:lnTo>
                <a:lnTo>
                  <a:pt x="1591" y="1645"/>
                </a:lnTo>
                <a:cubicBezTo>
                  <a:pt x="1604" y="1649"/>
                  <a:pt x="1617" y="1650"/>
                  <a:pt x="1630" y="1650"/>
                </a:cubicBezTo>
                <a:cubicBezTo>
                  <a:pt x="1737" y="1650"/>
                  <a:pt x="1819" y="1539"/>
                  <a:pt x="1774" y="1433"/>
                </a:cubicBezTo>
                <a:lnTo>
                  <a:pt x="1595" y="1006"/>
                </a:lnTo>
                <a:lnTo>
                  <a:pt x="1843" y="614"/>
                </a:lnTo>
                <a:cubicBezTo>
                  <a:pt x="1910" y="510"/>
                  <a:pt x="1834" y="376"/>
                  <a:pt x="1714" y="376"/>
                </a:cubicBezTo>
                <a:cubicBezTo>
                  <a:pt x="1709" y="376"/>
                  <a:pt x="1704" y="377"/>
                  <a:pt x="1699" y="377"/>
                </a:cubicBezTo>
                <a:lnTo>
                  <a:pt x="1238" y="416"/>
                </a:lnTo>
                <a:lnTo>
                  <a:pt x="942" y="58"/>
                </a:lnTo>
                <a:cubicBezTo>
                  <a:pt x="910" y="19"/>
                  <a:pt x="866" y="1"/>
                  <a:pt x="8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9525" dir="114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4" name="Google Shape;434;p3"/>
          <p:cNvSpPr/>
          <p:nvPr/>
        </p:nvSpPr>
        <p:spPr>
          <a:xfrm flipH="1">
            <a:off x="3720577" y="426429"/>
            <a:ext cx="152007" cy="148667"/>
          </a:xfrm>
          <a:custGeom>
            <a:avLst/>
            <a:gdLst/>
            <a:ahLst/>
            <a:cxnLst/>
            <a:rect l="l" t="t" r="r" b="b"/>
            <a:pathLst>
              <a:path w="1911" h="1869" extrusionOk="0">
                <a:moveTo>
                  <a:pt x="823" y="1"/>
                </a:moveTo>
                <a:cubicBezTo>
                  <a:pt x="755" y="1"/>
                  <a:pt x="689" y="44"/>
                  <a:pt x="671" y="121"/>
                </a:cubicBezTo>
                <a:lnTo>
                  <a:pt x="566" y="573"/>
                </a:lnTo>
                <a:lnTo>
                  <a:pt x="133" y="741"/>
                </a:lnTo>
                <a:cubicBezTo>
                  <a:pt x="14" y="788"/>
                  <a:pt x="1" y="953"/>
                  <a:pt x="113" y="1021"/>
                </a:cubicBezTo>
                <a:lnTo>
                  <a:pt x="509" y="1260"/>
                </a:lnTo>
                <a:lnTo>
                  <a:pt x="536" y="1722"/>
                </a:lnTo>
                <a:cubicBezTo>
                  <a:pt x="541" y="1811"/>
                  <a:pt x="615" y="1868"/>
                  <a:pt x="692" y="1868"/>
                </a:cubicBezTo>
                <a:cubicBezTo>
                  <a:pt x="727" y="1868"/>
                  <a:pt x="763" y="1857"/>
                  <a:pt x="793" y="1831"/>
                </a:cubicBezTo>
                <a:lnTo>
                  <a:pt x="1143" y="1528"/>
                </a:lnTo>
                <a:lnTo>
                  <a:pt x="1591" y="1645"/>
                </a:lnTo>
                <a:cubicBezTo>
                  <a:pt x="1604" y="1649"/>
                  <a:pt x="1617" y="1650"/>
                  <a:pt x="1630" y="1650"/>
                </a:cubicBezTo>
                <a:cubicBezTo>
                  <a:pt x="1737" y="1650"/>
                  <a:pt x="1819" y="1539"/>
                  <a:pt x="1774" y="1433"/>
                </a:cubicBezTo>
                <a:lnTo>
                  <a:pt x="1595" y="1006"/>
                </a:lnTo>
                <a:lnTo>
                  <a:pt x="1843" y="614"/>
                </a:lnTo>
                <a:cubicBezTo>
                  <a:pt x="1910" y="510"/>
                  <a:pt x="1834" y="376"/>
                  <a:pt x="1714" y="376"/>
                </a:cubicBezTo>
                <a:cubicBezTo>
                  <a:pt x="1709" y="376"/>
                  <a:pt x="1704" y="377"/>
                  <a:pt x="1699" y="377"/>
                </a:cubicBezTo>
                <a:lnTo>
                  <a:pt x="1238" y="416"/>
                </a:lnTo>
                <a:lnTo>
                  <a:pt x="942" y="58"/>
                </a:lnTo>
                <a:cubicBezTo>
                  <a:pt x="910" y="19"/>
                  <a:pt x="866" y="1"/>
                  <a:pt x="8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9525" dir="114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5" name="Google Shape;435;p3"/>
          <p:cNvSpPr/>
          <p:nvPr/>
        </p:nvSpPr>
        <p:spPr>
          <a:xfrm flipH="1">
            <a:off x="6603476" y="215763"/>
            <a:ext cx="152007" cy="148667"/>
          </a:xfrm>
          <a:custGeom>
            <a:avLst/>
            <a:gdLst/>
            <a:ahLst/>
            <a:cxnLst/>
            <a:rect l="l" t="t" r="r" b="b"/>
            <a:pathLst>
              <a:path w="1911" h="1869" extrusionOk="0">
                <a:moveTo>
                  <a:pt x="823" y="1"/>
                </a:moveTo>
                <a:cubicBezTo>
                  <a:pt x="755" y="1"/>
                  <a:pt x="689" y="44"/>
                  <a:pt x="671" y="121"/>
                </a:cubicBezTo>
                <a:lnTo>
                  <a:pt x="566" y="573"/>
                </a:lnTo>
                <a:lnTo>
                  <a:pt x="133" y="741"/>
                </a:lnTo>
                <a:cubicBezTo>
                  <a:pt x="14" y="788"/>
                  <a:pt x="1" y="953"/>
                  <a:pt x="113" y="1021"/>
                </a:cubicBezTo>
                <a:lnTo>
                  <a:pt x="509" y="1260"/>
                </a:lnTo>
                <a:lnTo>
                  <a:pt x="536" y="1722"/>
                </a:lnTo>
                <a:cubicBezTo>
                  <a:pt x="541" y="1811"/>
                  <a:pt x="615" y="1868"/>
                  <a:pt x="692" y="1868"/>
                </a:cubicBezTo>
                <a:cubicBezTo>
                  <a:pt x="727" y="1868"/>
                  <a:pt x="763" y="1857"/>
                  <a:pt x="793" y="1831"/>
                </a:cubicBezTo>
                <a:lnTo>
                  <a:pt x="1143" y="1528"/>
                </a:lnTo>
                <a:lnTo>
                  <a:pt x="1591" y="1645"/>
                </a:lnTo>
                <a:cubicBezTo>
                  <a:pt x="1604" y="1649"/>
                  <a:pt x="1617" y="1650"/>
                  <a:pt x="1630" y="1650"/>
                </a:cubicBezTo>
                <a:cubicBezTo>
                  <a:pt x="1737" y="1650"/>
                  <a:pt x="1819" y="1539"/>
                  <a:pt x="1774" y="1433"/>
                </a:cubicBezTo>
                <a:lnTo>
                  <a:pt x="1595" y="1006"/>
                </a:lnTo>
                <a:lnTo>
                  <a:pt x="1843" y="614"/>
                </a:lnTo>
                <a:cubicBezTo>
                  <a:pt x="1910" y="510"/>
                  <a:pt x="1834" y="376"/>
                  <a:pt x="1714" y="376"/>
                </a:cubicBezTo>
                <a:cubicBezTo>
                  <a:pt x="1709" y="376"/>
                  <a:pt x="1704" y="377"/>
                  <a:pt x="1699" y="377"/>
                </a:cubicBezTo>
                <a:lnTo>
                  <a:pt x="1238" y="416"/>
                </a:lnTo>
                <a:lnTo>
                  <a:pt x="942" y="58"/>
                </a:lnTo>
                <a:cubicBezTo>
                  <a:pt x="910" y="19"/>
                  <a:pt x="866" y="1"/>
                  <a:pt x="8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9525" dir="114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6" name="Google Shape;436;p3"/>
          <p:cNvGrpSpPr/>
          <p:nvPr/>
        </p:nvGrpSpPr>
        <p:grpSpPr>
          <a:xfrm flipH="1">
            <a:off x="5541666" y="108945"/>
            <a:ext cx="184109" cy="198727"/>
            <a:chOff x="1819025" y="1115525"/>
            <a:chExt cx="24125" cy="24200"/>
          </a:xfrm>
        </p:grpSpPr>
        <p:sp>
          <p:nvSpPr>
            <p:cNvPr id="437" name="Google Shape;437;p3"/>
            <p:cNvSpPr/>
            <p:nvPr/>
          </p:nvSpPr>
          <p:spPr>
            <a:xfrm>
              <a:off x="1831075" y="1115525"/>
              <a:ext cx="25" cy="24200"/>
            </a:xfrm>
            <a:custGeom>
              <a:avLst/>
              <a:gdLst/>
              <a:ahLst/>
              <a:cxnLst/>
              <a:rect l="l" t="t" r="r" b="b"/>
              <a:pathLst>
                <a:path w="1" h="968" fill="none" extrusionOk="0">
                  <a:moveTo>
                    <a:pt x="1" y="1"/>
                  </a:moveTo>
                  <a:lnTo>
                    <a:pt x="1" y="967"/>
                  </a:ln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8" name="Google Shape;438;p3"/>
            <p:cNvSpPr/>
            <p:nvPr/>
          </p:nvSpPr>
          <p:spPr>
            <a:xfrm>
              <a:off x="1819025" y="1127575"/>
              <a:ext cx="24125" cy="25"/>
            </a:xfrm>
            <a:custGeom>
              <a:avLst/>
              <a:gdLst/>
              <a:ahLst/>
              <a:cxnLst/>
              <a:rect l="l" t="t" r="r" b="b"/>
              <a:pathLst>
                <a:path w="965" h="1" fill="none" extrusionOk="0">
                  <a:moveTo>
                    <a:pt x="965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9" name="Google Shape;439;p3"/>
          <p:cNvGrpSpPr/>
          <p:nvPr/>
        </p:nvGrpSpPr>
        <p:grpSpPr>
          <a:xfrm flipH="1">
            <a:off x="324081" y="4109445"/>
            <a:ext cx="184109" cy="198727"/>
            <a:chOff x="1819025" y="1115525"/>
            <a:chExt cx="24125" cy="24200"/>
          </a:xfrm>
        </p:grpSpPr>
        <p:sp>
          <p:nvSpPr>
            <p:cNvPr id="440" name="Google Shape;440;p3"/>
            <p:cNvSpPr/>
            <p:nvPr/>
          </p:nvSpPr>
          <p:spPr>
            <a:xfrm>
              <a:off x="1831075" y="1115525"/>
              <a:ext cx="25" cy="24200"/>
            </a:xfrm>
            <a:custGeom>
              <a:avLst/>
              <a:gdLst/>
              <a:ahLst/>
              <a:cxnLst/>
              <a:rect l="l" t="t" r="r" b="b"/>
              <a:pathLst>
                <a:path w="1" h="968" fill="none" extrusionOk="0">
                  <a:moveTo>
                    <a:pt x="1" y="1"/>
                  </a:moveTo>
                  <a:lnTo>
                    <a:pt x="1" y="967"/>
                  </a:ln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1819025" y="1127575"/>
              <a:ext cx="24125" cy="25"/>
            </a:xfrm>
            <a:custGeom>
              <a:avLst/>
              <a:gdLst/>
              <a:ahLst/>
              <a:cxnLst/>
              <a:rect l="l" t="t" r="r" b="b"/>
              <a:pathLst>
                <a:path w="965" h="1" fill="none" extrusionOk="0">
                  <a:moveTo>
                    <a:pt x="965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2" name="Google Shape;442;p3"/>
          <p:cNvSpPr/>
          <p:nvPr/>
        </p:nvSpPr>
        <p:spPr>
          <a:xfrm flipH="1">
            <a:off x="1347126" y="281154"/>
            <a:ext cx="103788" cy="111476"/>
          </a:xfrm>
          <a:custGeom>
            <a:avLst/>
            <a:gdLst/>
            <a:ahLst/>
            <a:cxnLst/>
            <a:rect l="l" t="t" r="r" b="b"/>
            <a:pathLst>
              <a:path w="544" h="543" extrusionOk="0">
                <a:moveTo>
                  <a:pt x="272" y="0"/>
                </a:moveTo>
                <a:cubicBezTo>
                  <a:pt x="122" y="0"/>
                  <a:pt x="1" y="121"/>
                  <a:pt x="1" y="272"/>
                </a:cubicBezTo>
                <a:cubicBezTo>
                  <a:pt x="1" y="420"/>
                  <a:pt x="122" y="543"/>
                  <a:pt x="272" y="543"/>
                </a:cubicBezTo>
                <a:cubicBezTo>
                  <a:pt x="422" y="543"/>
                  <a:pt x="544" y="420"/>
                  <a:pt x="544" y="272"/>
                </a:cubicBezTo>
                <a:cubicBezTo>
                  <a:pt x="544" y="121"/>
                  <a:pt x="422" y="0"/>
                  <a:pt x="27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3" name="Google Shape;443;p3"/>
          <p:cNvSpPr/>
          <p:nvPr/>
        </p:nvSpPr>
        <p:spPr>
          <a:xfrm flipH="1">
            <a:off x="296659" y="2728137"/>
            <a:ext cx="103788" cy="111476"/>
          </a:xfrm>
          <a:custGeom>
            <a:avLst/>
            <a:gdLst/>
            <a:ahLst/>
            <a:cxnLst/>
            <a:rect l="l" t="t" r="r" b="b"/>
            <a:pathLst>
              <a:path w="544" h="543" extrusionOk="0">
                <a:moveTo>
                  <a:pt x="272" y="0"/>
                </a:moveTo>
                <a:cubicBezTo>
                  <a:pt x="122" y="0"/>
                  <a:pt x="1" y="121"/>
                  <a:pt x="1" y="272"/>
                </a:cubicBezTo>
                <a:cubicBezTo>
                  <a:pt x="1" y="420"/>
                  <a:pt x="122" y="543"/>
                  <a:pt x="272" y="543"/>
                </a:cubicBezTo>
                <a:cubicBezTo>
                  <a:pt x="422" y="543"/>
                  <a:pt x="544" y="420"/>
                  <a:pt x="544" y="272"/>
                </a:cubicBezTo>
                <a:cubicBezTo>
                  <a:pt x="544" y="121"/>
                  <a:pt x="422" y="0"/>
                  <a:pt x="27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4" name="Google Shape;444;p3"/>
          <p:cNvSpPr/>
          <p:nvPr/>
        </p:nvSpPr>
        <p:spPr>
          <a:xfrm flipH="1">
            <a:off x="195059" y="5572937"/>
            <a:ext cx="103788" cy="111476"/>
          </a:xfrm>
          <a:custGeom>
            <a:avLst/>
            <a:gdLst/>
            <a:ahLst/>
            <a:cxnLst/>
            <a:rect l="l" t="t" r="r" b="b"/>
            <a:pathLst>
              <a:path w="544" h="543" extrusionOk="0">
                <a:moveTo>
                  <a:pt x="272" y="0"/>
                </a:moveTo>
                <a:cubicBezTo>
                  <a:pt x="122" y="0"/>
                  <a:pt x="1" y="121"/>
                  <a:pt x="1" y="272"/>
                </a:cubicBezTo>
                <a:cubicBezTo>
                  <a:pt x="1" y="420"/>
                  <a:pt x="122" y="543"/>
                  <a:pt x="272" y="543"/>
                </a:cubicBezTo>
                <a:cubicBezTo>
                  <a:pt x="422" y="543"/>
                  <a:pt x="544" y="420"/>
                  <a:pt x="544" y="272"/>
                </a:cubicBezTo>
                <a:cubicBezTo>
                  <a:pt x="544" y="121"/>
                  <a:pt x="422" y="0"/>
                  <a:pt x="27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5" name="Google Shape;445;p3"/>
          <p:cNvGrpSpPr/>
          <p:nvPr/>
        </p:nvGrpSpPr>
        <p:grpSpPr>
          <a:xfrm>
            <a:off x="-64100" y="6377279"/>
            <a:ext cx="12360367" cy="662677"/>
            <a:chOff x="-48075" y="4782959"/>
            <a:chExt cx="9270275" cy="497008"/>
          </a:xfrm>
        </p:grpSpPr>
        <p:grpSp>
          <p:nvGrpSpPr>
            <p:cNvPr id="446" name="Google Shape;446;p3"/>
            <p:cNvGrpSpPr/>
            <p:nvPr/>
          </p:nvGrpSpPr>
          <p:grpSpPr>
            <a:xfrm rot="-7200044">
              <a:off x="439048" y="4981287"/>
              <a:ext cx="295269" cy="219945"/>
              <a:chOff x="318975" y="5094014"/>
              <a:chExt cx="295275" cy="219950"/>
            </a:xfrm>
          </p:grpSpPr>
          <p:sp>
            <p:nvSpPr>
              <p:cNvPr id="447" name="Google Shape;447;p3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51" name="Google Shape;451;p3"/>
            <p:cNvGrpSpPr/>
            <p:nvPr/>
          </p:nvGrpSpPr>
          <p:grpSpPr>
            <a:xfrm>
              <a:off x="-48075" y="4801701"/>
              <a:ext cx="230300" cy="257700"/>
              <a:chOff x="-126275" y="4801964"/>
              <a:chExt cx="230300" cy="257700"/>
            </a:xfrm>
          </p:grpSpPr>
          <p:sp>
            <p:nvSpPr>
              <p:cNvPr id="452" name="Google Shape;452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59" name="Google Shape;459;p3"/>
            <p:cNvGrpSpPr/>
            <p:nvPr/>
          </p:nvGrpSpPr>
          <p:grpSpPr>
            <a:xfrm>
              <a:off x="336675" y="5042214"/>
              <a:ext cx="73475" cy="73575"/>
              <a:chOff x="281850" y="5028189"/>
              <a:chExt cx="73475" cy="73575"/>
            </a:xfrm>
          </p:grpSpPr>
          <p:sp>
            <p:nvSpPr>
              <p:cNvPr id="460" name="Google Shape;460;p3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2" name="Google Shape;462;p3"/>
            <p:cNvSpPr/>
            <p:nvPr/>
          </p:nvSpPr>
          <p:spPr>
            <a:xfrm rot="-9900040">
              <a:off x="252828" y="4858445"/>
              <a:ext cx="153045" cy="166795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587950" y="4891426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21550" y="5050351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508538" y="4957901"/>
              <a:ext cx="15800" cy="15775"/>
            </a:xfrm>
            <a:custGeom>
              <a:avLst/>
              <a:gdLst/>
              <a:ahLst/>
              <a:cxnLst/>
              <a:rect l="l" t="t" r="r" b="b"/>
              <a:pathLst>
                <a:path w="632" h="631" extrusionOk="0">
                  <a:moveTo>
                    <a:pt x="316" y="0"/>
                  </a:moveTo>
                  <a:cubicBezTo>
                    <a:pt x="143" y="0"/>
                    <a:pt x="1" y="141"/>
                    <a:pt x="1" y="315"/>
                  </a:cubicBezTo>
                  <a:cubicBezTo>
                    <a:pt x="1" y="490"/>
                    <a:pt x="143" y="631"/>
                    <a:pt x="316" y="631"/>
                  </a:cubicBezTo>
                  <a:cubicBezTo>
                    <a:pt x="491" y="631"/>
                    <a:pt x="632" y="490"/>
                    <a:pt x="632" y="315"/>
                  </a:cubicBezTo>
                  <a:cubicBezTo>
                    <a:pt x="632" y="141"/>
                    <a:pt x="491" y="0"/>
                    <a:pt x="31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6" name="Google Shape;466;p3"/>
            <p:cNvGrpSpPr/>
            <p:nvPr/>
          </p:nvGrpSpPr>
          <p:grpSpPr>
            <a:xfrm rot="5400000">
              <a:off x="719117" y="4801701"/>
              <a:ext cx="230300" cy="257700"/>
              <a:chOff x="-126275" y="4801964"/>
              <a:chExt cx="230300" cy="257700"/>
            </a:xfrm>
          </p:grpSpPr>
          <p:sp>
            <p:nvSpPr>
              <p:cNvPr id="467" name="Google Shape;467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3" name="Google Shape;473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74" name="Google Shape;474;p3"/>
            <p:cNvGrpSpPr/>
            <p:nvPr/>
          </p:nvGrpSpPr>
          <p:grpSpPr>
            <a:xfrm rot="10800000" flipH="1">
              <a:off x="1075850" y="4979351"/>
              <a:ext cx="230300" cy="257700"/>
              <a:chOff x="-126275" y="4801964"/>
              <a:chExt cx="230300" cy="257700"/>
            </a:xfrm>
          </p:grpSpPr>
          <p:sp>
            <p:nvSpPr>
              <p:cNvPr id="475" name="Google Shape;475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2" name="Google Shape;482;p3"/>
            <p:cNvGrpSpPr/>
            <p:nvPr/>
          </p:nvGrpSpPr>
          <p:grpSpPr>
            <a:xfrm rot="5400000" flipH="1">
              <a:off x="1843042" y="4979351"/>
              <a:ext cx="230300" cy="257700"/>
              <a:chOff x="-126275" y="4801964"/>
              <a:chExt cx="230300" cy="257700"/>
            </a:xfrm>
          </p:grpSpPr>
          <p:sp>
            <p:nvSpPr>
              <p:cNvPr id="483" name="Google Shape;483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90" name="Google Shape;490;p3"/>
            <p:cNvGrpSpPr/>
            <p:nvPr/>
          </p:nvGrpSpPr>
          <p:grpSpPr>
            <a:xfrm rot="7200044" flipH="1">
              <a:off x="1522696" y="4855828"/>
              <a:ext cx="295269" cy="219945"/>
              <a:chOff x="318975" y="5094014"/>
              <a:chExt cx="295275" cy="219950"/>
            </a:xfrm>
          </p:grpSpPr>
          <p:sp>
            <p:nvSpPr>
              <p:cNvPr id="491" name="Google Shape;491;p3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95" name="Google Shape;495;p3"/>
            <p:cNvSpPr/>
            <p:nvPr/>
          </p:nvSpPr>
          <p:spPr>
            <a:xfrm rot="-7795245">
              <a:off x="1080387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96" name="Google Shape;496;p3"/>
            <p:cNvGrpSpPr/>
            <p:nvPr/>
          </p:nvGrpSpPr>
          <p:grpSpPr>
            <a:xfrm>
              <a:off x="1461850" y="4825264"/>
              <a:ext cx="73475" cy="73575"/>
              <a:chOff x="281850" y="5028189"/>
              <a:chExt cx="73475" cy="73575"/>
            </a:xfrm>
          </p:grpSpPr>
          <p:sp>
            <p:nvSpPr>
              <p:cNvPr id="497" name="Google Shape;497;p3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Google Shape;498;p3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99" name="Google Shape;499;p3"/>
            <p:cNvSpPr/>
            <p:nvPr/>
          </p:nvSpPr>
          <p:spPr>
            <a:xfrm>
              <a:off x="1735825" y="5071801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834025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1363575" y="48541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1592175" y="50827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1287375" y="50065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04" name="Google Shape;504;p3"/>
            <p:cNvGrpSpPr/>
            <p:nvPr/>
          </p:nvGrpSpPr>
          <p:grpSpPr>
            <a:xfrm rot="-7200044">
              <a:off x="2410723" y="4905087"/>
              <a:ext cx="295269" cy="219945"/>
              <a:chOff x="318975" y="5094014"/>
              <a:chExt cx="295275" cy="219950"/>
            </a:xfrm>
          </p:grpSpPr>
          <p:sp>
            <p:nvSpPr>
              <p:cNvPr id="505" name="Google Shape;505;p3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Google Shape;506;p3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Google Shape;507;p3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8" name="Google Shape;508;p3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09" name="Google Shape;509;p3"/>
            <p:cNvGrpSpPr/>
            <p:nvPr/>
          </p:nvGrpSpPr>
          <p:grpSpPr>
            <a:xfrm>
              <a:off x="2384550" y="5042214"/>
              <a:ext cx="73475" cy="73575"/>
              <a:chOff x="281850" y="5028189"/>
              <a:chExt cx="73475" cy="73575"/>
            </a:xfrm>
          </p:grpSpPr>
          <p:sp>
            <p:nvSpPr>
              <p:cNvPr id="510" name="Google Shape;510;p3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1" name="Google Shape;511;p3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12" name="Google Shape;512;p3"/>
            <p:cNvSpPr/>
            <p:nvPr/>
          </p:nvSpPr>
          <p:spPr>
            <a:xfrm rot="-9900040">
              <a:off x="2151553" y="4836620"/>
              <a:ext cx="153045" cy="166795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635825" y="4891426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245625" y="5050351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404013" y="4857751"/>
              <a:ext cx="15800" cy="15775"/>
            </a:xfrm>
            <a:custGeom>
              <a:avLst/>
              <a:gdLst/>
              <a:ahLst/>
              <a:cxnLst/>
              <a:rect l="l" t="t" r="r" b="b"/>
              <a:pathLst>
                <a:path w="632" h="631" extrusionOk="0">
                  <a:moveTo>
                    <a:pt x="316" y="0"/>
                  </a:moveTo>
                  <a:cubicBezTo>
                    <a:pt x="143" y="0"/>
                    <a:pt x="1" y="141"/>
                    <a:pt x="1" y="315"/>
                  </a:cubicBezTo>
                  <a:cubicBezTo>
                    <a:pt x="1" y="490"/>
                    <a:pt x="143" y="631"/>
                    <a:pt x="316" y="631"/>
                  </a:cubicBezTo>
                  <a:cubicBezTo>
                    <a:pt x="491" y="631"/>
                    <a:pt x="632" y="490"/>
                    <a:pt x="632" y="315"/>
                  </a:cubicBezTo>
                  <a:cubicBezTo>
                    <a:pt x="632" y="141"/>
                    <a:pt x="491" y="0"/>
                    <a:pt x="31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16" name="Google Shape;516;p3"/>
            <p:cNvGrpSpPr/>
            <p:nvPr/>
          </p:nvGrpSpPr>
          <p:grpSpPr>
            <a:xfrm rot="5400000">
              <a:off x="2766992" y="4801701"/>
              <a:ext cx="230300" cy="257700"/>
              <a:chOff x="-126275" y="4801964"/>
              <a:chExt cx="230300" cy="257700"/>
            </a:xfrm>
          </p:grpSpPr>
          <p:sp>
            <p:nvSpPr>
              <p:cNvPr id="517" name="Google Shape;517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8" name="Google Shape;518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9" name="Google Shape;519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0" name="Google Shape;520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1" name="Google Shape;521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2" name="Google Shape;522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3" name="Google Shape;523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24" name="Google Shape;524;p3"/>
            <p:cNvGrpSpPr/>
            <p:nvPr/>
          </p:nvGrpSpPr>
          <p:grpSpPr>
            <a:xfrm rot="10800000" flipH="1">
              <a:off x="3123725" y="4979351"/>
              <a:ext cx="230300" cy="257700"/>
              <a:chOff x="-126275" y="4801964"/>
              <a:chExt cx="230300" cy="257700"/>
            </a:xfrm>
          </p:grpSpPr>
          <p:sp>
            <p:nvSpPr>
              <p:cNvPr id="525" name="Google Shape;525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Google Shape;526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7" name="Google Shape;527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Google Shape;528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9" name="Google Shape;529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0" name="Google Shape;530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1" name="Google Shape;531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32" name="Google Shape;532;p3"/>
            <p:cNvGrpSpPr/>
            <p:nvPr/>
          </p:nvGrpSpPr>
          <p:grpSpPr>
            <a:xfrm rot="5400000" flipH="1">
              <a:off x="3890917" y="4979351"/>
              <a:ext cx="230300" cy="257700"/>
              <a:chOff x="-126275" y="4801964"/>
              <a:chExt cx="230300" cy="257700"/>
            </a:xfrm>
          </p:grpSpPr>
          <p:sp>
            <p:nvSpPr>
              <p:cNvPr id="533" name="Google Shape;533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4" name="Google Shape;534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5" name="Google Shape;535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6" name="Google Shape;536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Google Shape;539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40" name="Google Shape;540;p3"/>
            <p:cNvGrpSpPr/>
            <p:nvPr/>
          </p:nvGrpSpPr>
          <p:grpSpPr>
            <a:xfrm rot="7200044" flipH="1">
              <a:off x="3570571" y="4855828"/>
              <a:ext cx="295269" cy="219945"/>
              <a:chOff x="318975" y="5094014"/>
              <a:chExt cx="295275" cy="219950"/>
            </a:xfrm>
          </p:grpSpPr>
          <p:sp>
            <p:nvSpPr>
              <p:cNvPr id="541" name="Google Shape;541;p3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3" name="Google Shape;543;p3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4" name="Google Shape;544;p3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45" name="Google Shape;545;p3"/>
            <p:cNvSpPr/>
            <p:nvPr/>
          </p:nvSpPr>
          <p:spPr>
            <a:xfrm rot="-7795245">
              <a:off x="3128262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46" name="Google Shape;546;p3"/>
            <p:cNvGrpSpPr/>
            <p:nvPr/>
          </p:nvGrpSpPr>
          <p:grpSpPr>
            <a:xfrm>
              <a:off x="3509725" y="4825264"/>
              <a:ext cx="73475" cy="73575"/>
              <a:chOff x="281850" y="5028189"/>
              <a:chExt cx="73475" cy="73575"/>
            </a:xfrm>
          </p:grpSpPr>
          <p:sp>
            <p:nvSpPr>
              <p:cNvPr id="547" name="Google Shape;547;p3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49" name="Google Shape;549;p3"/>
            <p:cNvSpPr/>
            <p:nvPr/>
          </p:nvSpPr>
          <p:spPr>
            <a:xfrm>
              <a:off x="3783700" y="5071801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881900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3411450" y="48541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3640050" y="50827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3335250" y="50065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4" name="Google Shape;554;p3"/>
            <p:cNvSpPr/>
            <p:nvPr/>
          </p:nvSpPr>
          <p:spPr>
            <a:xfrm rot="-9960077">
              <a:off x="4171748" y="4836615"/>
              <a:ext cx="153050" cy="166800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55" name="Google Shape;555;p3"/>
            <p:cNvGrpSpPr/>
            <p:nvPr/>
          </p:nvGrpSpPr>
          <p:grpSpPr>
            <a:xfrm rot="7200044" flipH="1">
              <a:off x="4343421" y="4987153"/>
              <a:ext cx="295269" cy="219945"/>
              <a:chOff x="318975" y="5094014"/>
              <a:chExt cx="295275" cy="219950"/>
            </a:xfrm>
          </p:grpSpPr>
          <p:sp>
            <p:nvSpPr>
              <p:cNvPr id="556" name="Google Shape;556;p3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60" name="Google Shape;560;p3"/>
            <p:cNvSpPr/>
            <p:nvPr/>
          </p:nvSpPr>
          <p:spPr>
            <a:xfrm>
              <a:off x="4268950" y="502558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61" name="Google Shape;561;p3"/>
            <p:cNvGrpSpPr/>
            <p:nvPr/>
          </p:nvGrpSpPr>
          <p:grpSpPr>
            <a:xfrm rot="5400000">
              <a:off x="4695817" y="4801701"/>
              <a:ext cx="230300" cy="257700"/>
              <a:chOff x="-126275" y="4801964"/>
              <a:chExt cx="230300" cy="257700"/>
            </a:xfrm>
          </p:grpSpPr>
          <p:sp>
            <p:nvSpPr>
              <p:cNvPr id="562" name="Google Shape;562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69" name="Google Shape;569;p3"/>
            <p:cNvGrpSpPr/>
            <p:nvPr/>
          </p:nvGrpSpPr>
          <p:grpSpPr>
            <a:xfrm rot="10800000" flipH="1">
              <a:off x="5052550" y="4979351"/>
              <a:ext cx="230300" cy="257700"/>
              <a:chOff x="-126275" y="4801964"/>
              <a:chExt cx="230300" cy="257700"/>
            </a:xfrm>
          </p:grpSpPr>
          <p:sp>
            <p:nvSpPr>
              <p:cNvPr id="570" name="Google Shape;570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4" name="Google Shape;574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77" name="Google Shape;577;p3"/>
            <p:cNvGrpSpPr/>
            <p:nvPr/>
          </p:nvGrpSpPr>
          <p:grpSpPr>
            <a:xfrm rot="5400000" flipH="1">
              <a:off x="5819742" y="4979351"/>
              <a:ext cx="230300" cy="257700"/>
              <a:chOff x="-126275" y="4801964"/>
              <a:chExt cx="230300" cy="257700"/>
            </a:xfrm>
          </p:grpSpPr>
          <p:sp>
            <p:nvSpPr>
              <p:cNvPr id="578" name="Google Shape;578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85" name="Google Shape;585;p3"/>
            <p:cNvGrpSpPr/>
            <p:nvPr/>
          </p:nvGrpSpPr>
          <p:grpSpPr>
            <a:xfrm rot="7200044" flipH="1">
              <a:off x="5499396" y="4855828"/>
              <a:ext cx="295269" cy="219945"/>
              <a:chOff x="318975" y="5094014"/>
              <a:chExt cx="295275" cy="219950"/>
            </a:xfrm>
          </p:grpSpPr>
          <p:sp>
            <p:nvSpPr>
              <p:cNvPr id="586" name="Google Shape;586;p3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90" name="Google Shape;590;p3"/>
            <p:cNvSpPr/>
            <p:nvPr/>
          </p:nvSpPr>
          <p:spPr>
            <a:xfrm rot="-7795245">
              <a:off x="5057087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91" name="Google Shape;591;p3"/>
            <p:cNvGrpSpPr/>
            <p:nvPr/>
          </p:nvGrpSpPr>
          <p:grpSpPr>
            <a:xfrm>
              <a:off x="5438550" y="4825264"/>
              <a:ext cx="73475" cy="73575"/>
              <a:chOff x="281850" y="5028189"/>
              <a:chExt cx="73475" cy="73575"/>
            </a:xfrm>
          </p:grpSpPr>
          <p:sp>
            <p:nvSpPr>
              <p:cNvPr id="592" name="Google Shape;592;p3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3" name="Google Shape;593;p3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94" name="Google Shape;594;p3"/>
            <p:cNvSpPr/>
            <p:nvPr/>
          </p:nvSpPr>
          <p:spPr>
            <a:xfrm>
              <a:off x="5712525" y="5071801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4810725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5568875" y="50827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5264075" y="50065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98" name="Google Shape;598;p3"/>
            <p:cNvGrpSpPr/>
            <p:nvPr/>
          </p:nvGrpSpPr>
          <p:grpSpPr>
            <a:xfrm rot="-7200044">
              <a:off x="6387423" y="4905087"/>
              <a:ext cx="295269" cy="219945"/>
              <a:chOff x="318975" y="5094014"/>
              <a:chExt cx="295275" cy="219950"/>
            </a:xfrm>
          </p:grpSpPr>
          <p:sp>
            <p:nvSpPr>
              <p:cNvPr id="599" name="Google Shape;599;p3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0" name="Google Shape;600;p3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1" name="Google Shape;601;p3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2" name="Google Shape;602;p3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03" name="Google Shape;603;p3"/>
            <p:cNvGrpSpPr/>
            <p:nvPr/>
          </p:nvGrpSpPr>
          <p:grpSpPr>
            <a:xfrm>
              <a:off x="6361250" y="5042214"/>
              <a:ext cx="73475" cy="73575"/>
              <a:chOff x="281850" y="5028189"/>
              <a:chExt cx="73475" cy="73575"/>
            </a:xfrm>
          </p:grpSpPr>
          <p:sp>
            <p:nvSpPr>
              <p:cNvPr id="604" name="Google Shape;604;p3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5" name="Google Shape;605;p3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06" name="Google Shape;606;p3"/>
            <p:cNvSpPr/>
            <p:nvPr/>
          </p:nvSpPr>
          <p:spPr>
            <a:xfrm rot="-9900040">
              <a:off x="6128253" y="4836620"/>
              <a:ext cx="153045" cy="166795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6222325" y="5050351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08" name="Google Shape;608;p3"/>
            <p:cNvGrpSpPr/>
            <p:nvPr/>
          </p:nvGrpSpPr>
          <p:grpSpPr>
            <a:xfrm rot="5400000">
              <a:off x="6743692" y="4801701"/>
              <a:ext cx="230300" cy="257700"/>
              <a:chOff x="-126275" y="4801964"/>
              <a:chExt cx="230300" cy="257700"/>
            </a:xfrm>
          </p:grpSpPr>
          <p:sp>
            <p:nvSpPr>
              <p:cNvPr id="609" name="Google Shape;609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0" name="Google Shape;610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1" name="Google Shape;611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2" name="Google Shape;612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3" name="Google Shape;613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Google Shape;614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5" name="Google Shape;615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16" name="Google Shape;616;p3"/>
            <p:cNvGrpSpPr/>
            <p:nvPr/>
          </p:nvGrpSpPr>
          <p:grpSpPr>
            <a:xfrm rot="10800000" flipH="1">
              <a:off x="7100425" y="4979351"/>
              <a:ext cx="230300" cy="257700"/>
              <a:chOff x="-126275" y="4801964"/>
              <a:chExt cx="230300" cy="257700"/>
            </a:xfrm>
          </p:grpSpPr>
          <p:sp>
            <p:nvSpPr>
              <p:cNvPr id="617" name="Google Shape;617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8" name="Google Shape;618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9" name="Google Shape;619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0" name="Google Shape;620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1" name="Google Shape;621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2" name="Google Shape;622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3" name="Google Shape;623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4" name="Google Shape;624;p3"/>
            <p:cNvGrpSpPr/>
            <p:nvPr/>
          </p:nvGrpSpPr>
          <p:grpSpPr>
            <a:xfrm rot="5400000" flipH="1">
              <a:off x="7867617" y="4979351"/>
              <a:ext cx="230300" cy="257700"/>
              <a:chOff x="-126275" y="4801964"/>
              <a:chExt cx="230300" cy="257700"/>
            </a:xfrm>
          </p:grpSpPr>
          <p:sp>
            <p:nvSpPr>
              <p:cNvPr id="625" name="Google Shape;625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6" name="Google Shape;626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7" name="Google Shape;627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8" name="Google Shape;628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9" name="Google Shape;629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0" name="Google Shape;630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1" name="Google Shape;631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32" name="Google Shape;632;p3"/>
            <p:cNvGrpSpPr/>
            <p:nvPr/>
          </p:nvGrpSpPr>
          <p:grpSpPr>
            <a:xfrm rot="7200044" flipH="1">
              <a:off x="7547271" y="4855828"/>
              <a:ext cx="295269" cy="219945"/>
              <a:chOff x="318975" y="5094014"/>
              <a:chExt cx="295275" cy="219950"/>
            </a:xfrm>
          </p:grpSpPr>
          <p:sp>
            <p:nvSpPr>
              <p:cNvPr id="633" name="Google Shape;633;p3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37" name="Google Shape;637;p3"/>
            <p:cNvSpPr/>
            <p:nvPr/>
          </p:nvSpPr>
          <p:spPr>
            <a:xfrm rot="-7795245">
              <a:off x="7104962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38" name="Google Shape;638;p3"/>
            <p:cNvGrpSpPr/>
            <p:nvPr/>
          </p:nvGrpSpPr>
          <p:grpSpPr>
            <a:xfrm>
              <a:off x="7486425" y="4825264"/>
              <a:ext cx="73475" cy="73575"/>
              <a:chOff x="281850" y="5028189"/>
              <a:chExt cx="73475" cy="73575"/>
            </a:xfrm>
          </p:grpSpPr>
          <p:sp>
            <p:nvSpPr>
              <p:cNvPr id="639" name="Google Shape;639;p3"/>
              <p:cNvSpPr/>
              <p:nvPr/>
            </p:nvSpPr>
            <p:spPr>
              <a:xfrm>
                <a:off x="318550" y="5028189"/>
                <a:ext cx="2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43" fill="none" extrusionOk="0">
                    <a:moveTo>
                      <a:pt x="1" y="1"/>
                    </a:moveTo>
                    <a:lnTo>
                      <a:pt x="1" y="2942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0" name="Google Shape;640;p3"/>
              <p:cNvSpPr/>
              <p:nvPr/>
            </p:nvSpPr>
            <p:spPr>
              <a:xfrm>
                <a:off x="281850" y="5064939"/>
                <a:ext cx="73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" fill="none" extrusionOk="0">
                    <a:moveTo>
                      <a:pt x="2939" y="1"/>
                    </a:moveTo>
                    <a:lnTo>
                      <a:pt x="0" y="1"/>
                    </a:lnTo>
                  </a:path>
                </a:pathLst>
              </a:custGeom>
              <a:noFill/>
              <a:ln w="105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41" name="Google Shape;641;p3"/>
            <p:cNvSpPr/>
            <p:nvPr/>
          </p:nvSpPr>
          <p:spPr>
            <a:xfrm>
              <a:off x="7760400" y="5071801"/>
              <a:ext cx="36750" cy="25"/>
            </a:xfrm>
            <a:custGeom>
              <a:avLst/>
              <a:gdLst/>
              <a:ahLst/>
              <a:cxnLst/>
              <a:rect l="l" t="t" r="r" b="b"/>
              <a:pathLst>
                <a:path w="1470" h="1" fill="none" extrusionOk="0">
                  <a:moveTo>
                    <a:pt x="1469" y="1"/>
                  </a:moveTo>
                  <a:lnTo>
                    <a:pt x="1" y="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6858600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7616750" y="50827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7311950" y="50065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5" name="Google Shape;645;p3"/>
            <p:cNvSpPr/>
            <p:nvPr/>
          </p:nvSpPr>
          <p:spPr>
            <a:xfrm rot="-9960077">
              <a:off x="8148448" y="4836615"/>
              <a:ext cx="153050" cy="166800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46" name="Google Shape;646;p3"/>
            <p:cNvGrpSpPr/>
            <p:nvPr/>
          </p:nvGrpSpPr>
          <p:grpSpPr>
            <a:xfrm rot="7200044" flipH="1">
              <a:off x="8320121" y="4987153"/>
              <a:ext cx="295269" cy="219945"/>
              <a:chOff x="318975" y="5094014"/>
              <a:chExt cx="295275" cy="219950"/>
            </a:xfrm>
          </p:grpSpPr>
          <p:sp>
            <p:nvSpPr>
              <p:cNvPr id="647" name="Google Shape;647;p3"/>
              <p:cNvSpPr/>
              <p:nvPr/>
            </p:nvSpPr>
            <p:spPr>
              <a:xfrm>
                <a:off x="318975" y="5094014"/>
                <a:ext cx="29527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8798" fill="none" extrusionOk="0">
                    <a:moveTo>
                      <a:pt x="11810" y="0"/>
                    </a:moveTo>
                    <a:lnTo>
                      <a:pt x="2938" y="8200"/>
                    </a:lnTo>
                    <a:lnTo>
                      <a:pt x="0" y="879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>
                <a:off x="371525" y="5133889"/>
                <a:ext cx="189000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7560" h="5095" fill="none" extrusionOk="0">
                    <a:moveTo>
                      <a:pt x="773" y="5094"/>
                    </a:moveTo>
                    <a:lnTo>
                      <a:pt x="0" y="3511"/>
                    </a:lnTo>
                    <a:lnTo>
                      <a:pt x="7559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9" name="Google Shape;649;p3"/>
              <p:cNvSpPr/>
              <p:nvPr/>
            </p:nvSpPr>
            <p:spPr>
              <a:xfrm>
                <a:off x="411275" y="5102314"/>
                <a:ext cx="194525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7904" fill="none" extrusionOk="0">
                    <a:moveTo>
                      <a:pt x="0" y="7216"/>
                    </a:moveTo>
                    <a:lnTo>
                      <a:pt x="311" y="7903"/>
                    </a:lnTo>
                    <a:lnTo>
                      <a:pt x="7780" y="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0" name="Google Shape;650;p3"/>
              <p:cNvSpPr/>
              <p:nvPr/>
            </p:nvSpPr>
            <p:spPr>
              <a:xfrm>
                <a:off x="419025" y="5094064"/>
                <a:ext cx="194825" cy="205850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8234" fill="none" extrusionOk="0">
                    <a:moveTo>
                      <a:pt x="7792" y="0"/>
                    </a:moveTo>
                    <a:lnTo>
                      <a:pt x="1" y="8233"/>
                    </a:lnTo>
                    <a:lnTo>
                      <a:pt x="3190" y="7078"/>
                    </a:ln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51" name="Google Shape;651;p3"/>
            <p:cNvSpPr/>
            <p:nvPr/>
          </p:nvSpPr>
          <p:spPr>
            <a:xfrm>
              <a:off x="8245650" y="502558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4522313" y="4913014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53" name="Google Shape;653;p3"/>
            <p:cNvGrpSpPr/>
            <p:nvPr/>
          </p:nvGrpSpPr>
          <p:grpSpPr>
            <a:xfrm rot="5400000">
              <a:off x="8635167" y="4801701"/>
              <a:ext cx="230300" cy="257700"/>
              <a:chOff x="-126275" y="4801964"/>
              <a:chExt cx="230300" cy="257700"/>
            </a:xfrm>
          </p:grpSpPr>
          <p:sp>
            <p:nvSpPr>
              <p:cNvPr id="654" name="Google Shape;654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61" name="Google Shape;661;p3"/>
            <p:cNvGrpSpPr/>
            <p:nvPr/>
          </p:nvGrpSpPr>
          <p:grpSpPr>
            <a:xfrm rot="10800000" flipH="1">
              <a:off x="8991900" y="4979351"/>
              <a:ext cx="230300" cy="257700"/>
              <a:chOff x="-126275" y="4801964"/>
              <a:chExt cx="230300" cy="257700"/>
            </a:xfrm>
          </p:grpSpPr>
          <p:sp>
            <p:nvSpPr>
              <p:cNvPr id="662" name="Google Shape;662;p3"/>
              <p:cNvSpPr/>
              <p:nvPr/>
            </p:nvSpPr>
            <p:spPr>
              <a:xfrm>
                <a:off x="-126275" y="4801964"/>
                <a:ext cx="2303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08" fill="none" extrusionOk="0">
                    <a:moveTo>
                      <a:pt x="0" y="5975"/>
                    </a:moveTo>
                    <a:lnTo>
                      <a:pt x="2374" y="10308"/>
                    </a:lnTo>
                    <a:cubicBezTo>
                      <a:pt x="3317" y="9339"/>
                      <a:pt x="4404" y="8296"/>
                      <a:pt x="5633" y="7238"/>
                    </a:cubicBezTo>
                    <a:cubicBezTo>
                      <a:pt x="6917" y="6132"/>
                      <a:pt x="8126" y="5211"/>
                      <a:pt x="9212" y="4447"/>
                    </a:cubicBezTo>
                    <a:cubicBezTo>
                      <a:pt x="8414" y="2964"/>
                      <a:pt x="7620" y="1483"/>
                      <a:pt x="6825" y="0"/>
                    </a:cubicBezTo>
                    <a:cubicBezTo>
                      <a:pt x="5872" y="597"/>
                      <a:pt x="4743" y="1388"/>
                      <a:pt x="3527" y="2429"/>
                    </a:cubicBezTo>
                    <a:cubicBezTo>
                      <a:pt x="2070" y="3674"/>
                      <a:pt x="894" y="4924"/>
                      <a:pt x="0" y="5975"/>
                    </a:cubicBezTo>
                    <a:close/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3" name="Google Shape;663;p3"/>
              <p:cNvSpPr/>
              <p:nvPr/>
            </p:nvSpPr>
            <p:spPr>
              <a:xfrm>
                <a:off x="-93625" y="4943489"/>
                <a:ext cx="421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098" fill="none" extrusionOk="0">
                    <a:moveTo>
                      <a:pt x="1" y="1"/>
                    </a:moveTo>
                    <a:lnTo>
                      <a:pt x="1684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4" name="Google Shape;664;p3"/>
              <p:cNvSpPr/>
              <p:nvPr/>
            </p:nvSpPr>
            <p:spPr>
              <a:xfrm>
                <a:off x="-74825" y="4921064"/>
                <a:ext cx="422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098" fill="none" extrusionOk="0">
                    <a:moveTo>
                      <a:pt x="1" y="0"/>
                    </a:moveTo>
                    <a:lnTo>
                      <a:pt x="1687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Google Shape;665;p3"/>
              <p:cNvSpPr/>
              <p:nvPr/>
            </p:nvSpPr>
            <p:spPr>
              <a:xfrm>
                <a:off x="20075" y="4844889"/>
                <a:ext cx="421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098" fill="none" extrusionOk="0">
                    <a:moveTo>
                      <a:pt x="0" y="0"/>
                    </a:moveTo>
                    <a:lnTo>
                      <a:pt x="1684" y="3097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Google Shape;666;p3"/>
              <p:cNvSpPr/>
              <p:nvPr/>
            </p:nvSpPr>
            <p:spPr>
              <a:xfrm>
                <a:off x="-5150" y="4861914"/>
                <a:ext cx="42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101" fill="none" extrusionOk="0">
                    <a:moveTo>
                      <a:pt x="0" y="0"/>
                    </a:moveTo>
                    <a:lnTo>
                      <a:pt x="1684" y="3100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Google Shape;667;p3"/>
              <p:cNvSpPr/>
              <p:nvPr/>
            </p:nvSpPr>
            <p:spPr>
              <a:xfrm>
                <a:off x="-30300" y="4881114"/>
                <a:ext cx="421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101" fill="none" extrusionOk="0">
                    <a:moveTo>
                      <a:pt x="0" y="0"/>
                    </a:moveTo>
                    <a:lnTo>
                      <a:pt x="1685" y="3101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Google Shape;668;p3"/>
              <p:cNvSpPr/>
              <p:nvPr/>
            </p:nvSpPr>
            <p:spPr>
              <a:xfrm>
                <a:off x="-54325" y="4901039"/>
                <a:ext cx="421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3098" fill="none" extrusionOk="0">
                    <a:moveTo>
                      <a:pt x="1" y="1"/>
                    </a:moveTo>
                    <a:lnTo>
                      <a:pt x="1686" y="3098"/>
                    </a:lnTo>
                  </a:path>
                </a:pathLst>
              </a:custGeom>
              <a:noFill/>
              <a:ln w="52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69" name="Google Shape;669;p3"/>
            <p:cNvSpPr/>
            <p:nvPr/>
          </p:nvSpPr>
          <p:spPr>
            <a:xfrm rot="-7795245">
              <a:off x="8996437" y="4830522"/>
              <a:ext cx="153043" cy="166793"/>
            </a:xfrm>
            <a:custGeom>
              <a:avLst/>
              <a:gdLst/>
              <a:ahLst/>
              <a:cxnLst/>
              <a:rect l="l" t="t" r="r" b="b"/>
              <a:pathLst>
                <a:path w="6122" h="6672" fill="none" extrusionOk="0">
                  <a:moveTo>
                    <a:pt x="6122" y="962"/>
                  </a:moveTo>
                  <a:lnTo>
                    <a:pt x="4550" y="0"/>
                  </a:lnTo>
                  <a:lnTo>
                    <a:pt x="5996" y="3291"/>
                  </a:lnTo>
                  <a:lnTo>
                    <a:pt x="1" y="6671"/>
                  </a:lnTo>
                </a:path>
              </a:pathLst>
            </a:custGeom>
            <a:noFill/>
            <a:ln w="105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8750075" y="5089226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8441425" y="4930339"/>
              <a:ext cx="15800" cy="15800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6" y="1"/>
                  </a:moveTo>
                  <a:cubicBezTo>
                    <a:pt x="141" y="1"/>
                    <a:pt x="1" y="141"/>
                    <a:pt x="1" y="316"/>
                  </a:cubicBezTo>
                  <a:cubicBezTo>
                    <a:pt x="1" y="491"/>
                    <a:pt x="141" y="631"/>
                    <a:pt x="316" y="631"/>
                  </a:cubicBezTo>
                  <a:cubicBezTo>
                    <a:pt x="489" y="631"/>
                    <a:pt x="631" y="491"/>
                    <a:pt x="631" y="316"/>
                  </a:cubicBezTo>
                  <a:cubicBezTo>
                    <a:pt x="631" y="141"/>
                    <a:pt x="489" y="1"/>
                    <a:pt x="3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070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5D9B9-D66A-E360-BD27-0CEB7C666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0A73E-171F-3BCD-6622-735BA67013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81295E-83BB-6E21-BF1D-F127597F46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873281-D755-1861-5062-055A82E8C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0C0D9-4E13-4FFC-A39E-628EC30BA6F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C3ACA-C114-3CA9-1B65-1828D72DE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D5E684-D2ED-9B28-5124-82811F555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378F-F7FF-48B4-99A5-2A87C6A3F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04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B413A-771B-3AA7-BA67-C87B5836F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2D173C-8D0A-0DDF-4059-FB14699E3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0F77BD-AB93-4193-47DD-39C5138E69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81D243-E5D8-9025-611D-5F75D1FAD0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898EE2-31EB-5C33-10FC-71B81BF748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A16D94-D88D-9FDC-B831-1E545E728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0C0D9-4E13-4FFC-A39E-628EC30BA6F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9D468D-9416-E48E-E4D5-CB802CD27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8C648D-7305-F917-70B4-00D372E7A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378F-F7FF-48B4-99A5-2A87C6A3F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23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11913-711D-16DB-0CC2-77FB1BC21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82AAFD-7582-09E8-E000-1573C8A11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0C0D9-4E13-4FFC-A39E-628EC30BA6F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213A7E-D085-F7DC-9E82-917DBA005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752939-F9C2-0E56-710C-C75B93F1C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378F-F7FF-48B4-99A5-2A87C6A3F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19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3A16AB-4A53-073F-222E-EFD59E556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0C0D9-4E13-4FFC-A39E-628EC30BA6F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528CE-99B3-43C6-33B9-7E8FFD432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B0E456-2E43-924B-AE34-476C8025A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378F-F7FF-48B4-99A5-2A87C6A3F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15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7644E-10BD-042E-26DD-6164BCABB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31F19-6F81-2DA9-0DFF-69C9E8FD9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E70832-BFFA-0F0B-E56F-029D453422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2B2D8-E644-7BE4-9DDC-72780FA08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0C0D9-4E13-4FFC-A39E-628EC30BA6F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CD8099-28E6-2B83-870F-2A5D04162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A6C7FD-CD2C-222F-FB7E-EC86E9A6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378F-F7FF-48B4-99A5-2A87C6A3F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25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F4ECF-88E6-842B-5B20-107C0D55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5B901-4C4D-42F0-7DB2-0A12ED3CD6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BD9D72-69A7-F14B-874A-49EB91455D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F9305D-7134-3E08-3C71-B735341CD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0C0D9-4E13-4FFC-A39E-628EC30BA6F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73C3E0-4046-1FE3-2A17-D185781D0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81651D-077C-364B-8F02-F3DD4232B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378F-F7FF-48B4-99A5-2A87C6A3F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571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10" Type="http://schemas.openxmlformats.org/officeDocument/2006/relationships/image" Target="../media/image6.jpeg"/><Relationship Id="rId4" Type="http://schemas.openxmlformats.org/officeDocument/2006/relationships/theme" Target="../theme/theme3.xml"/><Relationship Id="rId9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9DFB33-FFBB-45B4-D08C-1A674FE76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EA0B00-3BBB-2AA7-E3EA-3931D0A48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A3D5F-0B02-8301-C0AC-DD46056350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0C0D9-4E13-4FFC-A39E-628EC30BA6F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3A6BA-913F-A936-A7B4-CDD7DA1956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71990-5F4C-E597-C686-5813EE7D53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B378F-F7FF-48B4-99A5-2A87C6A3F7F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9982200" y="6900862"/>
            <a:ext cx="2453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Bình</a:t>
            </a:r>
            <a:r>
              <a:rPr lang="en-US" baseline="0" dirty="0" smtClean="0">
                <a:solidFill>
                  <a:srgbClr val="C00000"/>
                </a:solidFill>
              </a:rPr>
              <a:t> </a:t>
            </a:r>
            <a:r>
              <a:rPr lang="en-US" baseline="0" dirty="0" err="1" smtClean="0">
                <a:solidFill>
                  <a:srgbClr val="C00000"/>
                </a:solidFill>
              </a:rPr>
              <a:t>Lê</a:t>
            </a:r>
            <a:r>
              <a:rPr lang="en-US" baseline="0" dirty="0" smtClean="0">
                <a:solidFill>
                  <a:srgbClr val="C00000"/>
                </a:solidFill>
              </a:rPr>
              <a:t> : 0905168837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05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709EA-CDD6-449F-80E1-7563BC27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E2CF9-5BBC-4194-AB13-D5588ABF2A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9982200" y="6900862"/>
            <a:ext cx="2453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Bình</a:t>
            </a:r>
            <a:r>
              <a:rPr lang="en-US" baseline="0" dirty="0" smtClean="0">
                <a:solidFill>
                  <a:srgbClr val="C00000"/>
                </a:solidFill>
              </a:rPr>
              <a:t> </a:t>
            </a:r>
            <a:r>
              <a:rPr lang="en-US" baseline="0" dirty="0" err="1" smtClean="0">
                <a:solidFill>
                  <a:srgbClr val="C00000"/>
                </a:solidFill>
              </a:rPr>
              <a:t>Lê</a:t>
            </a:r>
            <a:r>
              <a:rPr lang="en-US" baseline="0" dirty="0" smtClean="0">
                <a:solidFill>
                  <a:srgbClr val="C00000"/>
                </a:solidFill>
              </a:rPr>
              <a:t> : 0905168837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243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6201"/>
            <a:ext cx="12253932" cy="7013257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840000">
            <a:off x="10525760" y="-1360805"/>
            <a:ext cx="2025015" cy="3122930"/>
          </a:xfrm>
          <a:prstGeom prst="rect">
            <a:avLst/>
          </a:prstGeom>
        </p:spPr>
      </p:pic>
      <p:pic>
        <p:nvPicPr>
          <p:cNvPr id="11" name="图片 10" descr="资源 43430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20640000">
            <a:off x="10067925" y="-1195705"/>
            <a:ext cx="1651000" cy="2451100"/>
          </a:xfrm>
          <a:prstGeom prst="rect">
            <a:avLst/>
          </a:prstGeom>
        </p:spPr>
      </p:pic>
      <p:pic>
        <p:nvPicPr>
          <p:cNvPr id="12" name="图片 11" descr="资源 53430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780000">
            <a:off x="10968990" y="-845820"/>
            <a:ext cx="1821815" cy="312293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964009" y="-193967"/>
            <a:ext cx="6289923" cy="335585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3626878"/>
            <a:ext cx="6289923" cy="335585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-171130"/>
            <a:ext cx="8696973" cy="4149758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9982200" y="6900862"/>
            <a:ext cx="2453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Bình</a:t>
            </a:r>
            <a:r>
              <a:rPr lang="en-US" baseline="0" dirty="0" smtClean="0">
                <a:solidFill>
                  <a:srgbClr val="C00000"/>
                </a:solidFill>
              </a:rPr>
              <a:t> </a:t>
            </a:r>
            <a:r>
              <a:rPr lang="en-US" baseline="0" dirty="0" err="1" smtClean="0">
                <a:solidFill>
                  <a:srgbClr val="C00000"/>
                </a:solidFill>
              </a:rPr>
              <a:t>Lê</a:t>
            </a:r>
            <a:r>
              <a:rPr lang="en-US" baseline="0" dirty="0" smtClean="0">
                <a:solidFill>
                  <a:srgbClr val="C00000"/>
                </a:solidFill>
              </a:rPr>
              <a:t> : 0905168837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43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862C8C-7775-4269-885E-7E26B3368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7C8A48-FE77-4F92-8171-CE6EB20D3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1F4C0-A1EF-4031-9E31-F8B8094D26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34C1F-7FB7-4DCB-893B-EABDFF6CDA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42EBB-D87A-4814-869D-00C2C5661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B1BCD-4B4C-4162-9B8D-9A8923D65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682A1-C96A-4BD6-A4FC-1C1D3F345C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9982200" y="6900862"/>
            <a:ext cx="2453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Bình</a:t>
            </a:r>
            <a:r>
              <a:rPr lang="en-US" baseline="0" dirty="0" smtClean="0">
                <a:solidFill>
                  <a:srgbClr val="C00000"/>
                </a:solidFill>
              </a:rPr>
              <a:t> </a:t>
            </a:r>
            <a:r>
              <a:rPr lang="en-US" baseline="0" dirty="0" err="1" smtClean="0">
                <a:solidFill>
                  <a:srgbClr val="C00000"/>
                </a:solidFill>
              </a:rPr>
              <a:t>Lê</a:t>
            </a:r>
            <a:r>
              <a:rPr lang="en-US" baseline="0" dirty="0" smtClean="0">
                <a:solidFill>
                  <a:srgbClr val="C00000"/>
                </a:solidFill>
              </a:rPr>
              <a:t> : 0905168837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68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054" y="1402010"/>
            <a:ext cx="6155141" cy="41625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C81A98-8DEC-1AD1-75BF-EE6203ED0A51}"/>
              </a:ext>
            </a:extLst>
          </p:cNvPr>
          <p:cNvSpPr txBox="1"/>
          <p:nvPr/>
        </p:nvSpPr>
        <p:spPr>
          <a:xfrm>
            <a:off x="4155666" y="2375298"/>
            <a:ext cx="39863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#9Slide05 Ricca Script" panose="05080000000003050000" pitchFamily="18" charset="-93"/>
              </a:rPr>
              <a:t>K</a:t>
            </a:r>
            <a:r>
              <a:rPr lang="en-US" sz="6600" dirty="0" err="1" smtClean="0">
                <a:solidFill>
                  <a:srgbClr val="FF0000"/>
                </a:solidFill>
                <a:latin typeface="#9Slide05 Ricca Script" panose="05080000000003050000" pitchFamily="18" charset="-93"/>
              </a:rPr>
              <a:t>hởi</a:t>
            </a:r>
            <a:r>
              <a:rPr lang="en-US" sz="6600" dirty="0" smtClean="0">
                <a:solidFill>
                  <a:srgbClr val="FF0000"/>
                </a:solidFill>
                <a:latin typeface="#9Slide05 Ricca Script" panose="05080000000003050000" pitchFamily="18" charset="-93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5 Ricca Script" panose="05080000000003050000" pitchFamily="18" charset="-93"/>
              </a:rPr>
              <a:t>động</a:t>
            </a:r>
            <a:endParaRPr lang="en-US" sz="6600" dirty="0">
              <a:solidFill>
                <a:srgbClr val="FF0000"/>
              </a:solidFill>
              <a:latin typeface="#9Slide05 Ricca Script" panose="05080000000003050000" pitchFamily="18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33650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337" t="45980" r="33389" b="2279"/>
          <a:stretch/>
        </p:blipFill>
        <p:spPr>
          <a:xfrm>
            <a:off x="1037229" y="2033515"/>
            <a:ext cx="2852382" cy="2770495"/>
          </a:xfrm>
          <a:prstGeom prst="flowChartConnector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198B2C-1401-B35A-9DA0-6D11EFFD4349}"/>
              </a:ext>
            </a:extLst>
          </p:cNvPr>
          <p:cNvSpPr txBox="1"/>
          <p:nvPr/>
        </p:nvSpPr>
        <p:spPr>
          <a:xfrm>
            <a:off x="1223889" y="1649459"/>
            <a:ext cx="10494499" cy="2117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C00000"/>
                </a:solidFill>
                <a:effectLst/>
                <a:latin typeface="#9Slide04 SFU Belle" panose="00000400000000000000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C00000"/>
                </a:solidFill>
                <a:effectLst/>
                <a:latin typeface="#9Slide04 SFU Belle" panose="00000400000000000000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bản1: </a:t>
            </a:r>
          </a:p>
          <a:p>
            <a:pPr algn="ctr"/>
            <a:r>
              <a:rPr lang="en-US" sz="6600" b="1" dirty="0" err="1" smtClean="0">
                <a:solidFill>
                  <a:srgbClr val="000099"/>
                </a:solidFill>
                <a:latin typeface="#9Slide04 SFU Belle" panose="00000400000000000000" pitchFamily="2" charset="-93"/>
                <a:cs typeface="Times New Roman" panose="02020603050405020304" pitchFamily="18" charset="0"/>
              </a:rPr>
              <a:t>Chuyến</a:t>
            </a:r>
            <a:r>
              <a:rPr lang="en-US" sz="6600" b="1" dirty="0" smtClean="0">
                <a:solidFill>
                  <a:srgbClr val="000099"/>
                </a:solidFill>
                <a:latin typeface="#9Slide04 SFU Belle" panose="00000400000000000000" pitchFamily="2" charset="-93"/>
                <a:cs typeface="Times New Roman" panose="02020603050405020304" pitchFamily="18" charset="0"/>
              </a:rPr>
              <a:t> du </a:t>
            </a:r>
            <a:r>
              <a:rPr lang="en-US" sz="6600" b="1" dirty="0" err="1" smtClean="0">
                <a:solidFill>
                  <a:srgbClr val="000099"/>
                </a:solidFill>
                <a:latin typeface="#9Slide04 SFU Belle" panose="00000400000000000000" pitchFamily="2" charset="-93"/>
                <a:cs typeface="Times New Roman" panose="02020603050405020304" pitchFamily="18" charset="0"/>
              </a:rPr>
              <a:t>hành</a:t>
            </a:r>
            <a:r>
              <a:rPr lang="en-US" sz="6600" b="1" dirty="0" smtClean="0">
                <a:solidFill>
                  <a:srgbClr val="000099"/>
                </a:solidFill>
                <a:latin typeface="#9Slide04 SFU Belle" panose="000004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000099"/>
                </a:solidFill>
                <a:latin typeface="#9Slide04 SFU Belle" panose="00000400000000000000" pitchFamily="2" charset="-93"/>
                <a:cs typeface="Times New Roman" panose="02020603050405020304" pitchFamily="18" charset="0"/>
              </a:rPr>
              <a:t>về</a:t>
            </a:r>
            <a:r>
              <a:rPr lang="en-US" sz="6600" b="1" dirty="0" smtClean="0">
                <a:solidFill>
                  <a:srgbClr val="000099"/>
                </a:solidFill>
                <a:latin typeface="#9Slide04 SFU Belle" panose="000004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000099"/>
                </a:solidFill>
                <a:latin typeface="#9Slide04 SFU Belle" panose="00000400000000000000" pitchFamily="2" charset="-93"/>
                <a:cs typeface="Times New Roman" panose="02020603050405020304" pitchFamily="18" charset="0"/>
              </a:rPr>
              <a:t>tuổi</a:t>
            </a:r>
            <a:r>
              <a:rPr lang="en-US" sz="6600" b="1" dirty="0" smtClean="0">
                <a:solidFill>
                  <a:srgbClr val="000099"/>
                </a:solidFill>
                <a:latin typeface="#9Slide04 SFU Belle" panose="000004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000099"/>
                </a:solidFill>
                <a:latin typeface="#9Slide04 SFU Belle" panose="00000400000000000000" pitchFamily="2" charset="-93"/>
                <a:cs typeface="Times New Roman" panose="02020603050405020304" pitchFamily="18" charset="0"/>
              </a:rPr>
              <a:t>thơ</a:t>
            </a:r>
            <a:endParaRPr lang="en-US" sz="6600" b="1" dirty="0">
              <a:solidFill>
                <a:srgbClr val="000099"/>
              </a:solidFill>
              <a:latin typeface="#9Slide04 SFU Belle" panose="00000400000000000000" pitchFamily="2" charset="-93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7030A0"/>
                </a:solidFill>
                <a:latin typeface="#9Slide04 SFU Belle" panose="00000400000000000000" pitchFamily="2" charset="-93"/>
                <a:cs typeface="Times New Roman" panose="02020603050405020304" pitchFamily="18" charset="0"/>
              </a:rPr>
              <a:t>         </a:t>
            </a:r>
            <a:r>
              <a:rPr lang="vi-VN" sz="2400" b="1" dirty="0">
                <a:solidFill>
                  <a:srgbClr val="7030A0"/>
                </a:solidFill>
                <a:latin typeface="#9Slide04 SFU Belle" panose="00000400000000000000" pitchFamily="2" charset="-93"/>
                <a:cs typeface="Times New Roman" panose="02020603050405020304" pitchFamily="18" charset="0"/>
              </a:rPr>
              <a:t>(Theo </a:t>
            </a:r>
            <a:r>
              <a:rPr lang="en-US" sz="2400" b="1" dirty="0" err="1" smtClean="0">
                <a:solidFill>
                  <a:srgbClr val="7030A0"/>
                </a:solidFill>
                <a:latin typeface="#9Slide04 SFU Belle" panose="00000400000000000000" pitchFamily="2" charset="-93"/>
                <a:cs typeface="Times New Roman" panose="02020603050405020304" pitchFamily="18" charset="0"/>
              </a:rPr>
              <a:t>Trần</a:t>
            </a:r>
            <a:r>
              <a:rPr lang="en-US" sz="2400" b="1" dirty="0" smtClean="0">
                <a:solidFill>
                  <a:srgbClr val="7030A0"/>
                </a:solidFill>
                <a:latin typeface="#9Slide04 SFU Belle" panose="000004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#9Slide04 SFU Belle" panose="00000400000000000000" pitchFamily="2" charset="-93"/>
                <a:cs typeface="Times New Roman" panose="02020603050405020304" pitchFamily="18" charset="0"/>
              </a:rPr>
              <a:t>Mạnh</a:t>
            </a:r>
            <a:r>
              <a:rPr lang="en-US" sz="2400" b="1" dirty="0" smtClean="0">
                <a:solidFill>
                  <a:srgbClr val="7030A0"/>
                </a:solidFill>
                <a:latin typeface="#9Slide04 SFU Belle" panose="000004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#9Slide04 SFU Belle" panose="00000400000000000000" pitchFamily="2" charset="-93"/>
                <a:cs typeface="Times New Roman" panose="02020603050405020304" pitchFamily="18" charset="0"/>
              </a:rPr>
              <a:t>Cường</a:t>
            </a:r>
            <a:r>
              <a:rPr lang="en-US" sz="2400" b="1" dirty="0" smtClean="0">
                <a:solidFill>
                  <a:srgbClr val="7030A0"/>
                </a:solidFill>
                <a:latin typeface="#9Slide04 SFU Belle" panose="00000400000000000000" pitchFamily="2" charset="-93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rgbClr val="7030A0"/>
              </a:solidFill>
              <a:latin typeface="#9Slide04 SFU Belle" panose="00000400000000000000" pitchFamily="2" charset="-93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364" y="5682684"/>
            <a:ext cx="2220708" cy="128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3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557A916-FDD1-44A1-A7A1-70009FD6BE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B8E2AB-9764-B6A0-3D74-6E9A89EDCA53}"/>
              </a:ext>
            </a:extLst>
          </p:cNvPr>
          <p:cNvSpPr txBox="1"/>
          <p:nvPr/>
        </p:nvSpPr>
        <p:spPr>
          <a:xfrm>
            <a:off x="5279416" y="2170336"/>
            <a:ext cx="3689091" cy="21955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000099"/>
                </a:solidFill>
                <a:latin typeface="#9Slide07 SVNKG Ten Thousand Re" panose="02040603050506020204" pitchFamily="18" charset="0"/>
              </a:rPr>
              <a:t>I. </a:t>
            </a:r>
            <a:r>
              <a:rPr lang="en-US" sz="5400" b="1" dirty="0" err="1">
                <a:solidFill>
                  <a:srgbClr val="000099"/>
                </a:solidFill>
                <a:latin typeface="#9Slide07 SVNKG Ten Thousand Re" panose="02040603050506020204" pitchFamily="18" charset="0"/>
              </a:rPr>
              <a:t>Trải</a:t>
            </a:r>
            <a:r>
              <a:rPr lang="en-US" sz="5400" b="1" dirty="0">
                <a:solidFill>
                  <a:srgbClr val="000099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0099"/>
                </a:solidFill>
                <a:latin typeface="#9Slide07 SVNKG Ten Thousand Re" panose="02040603050506020204" pitchFamily="18" charset="0"/>
              </a:rPr>
              <a:t>nghiệm</a:t>
            </a:r>
            <a:r>
              <a:rPr lang="en-US" sz="5400" b="1" dirty="0">
                <a:solidFill>
                  <a:srgbClr val="000099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0099"/>
                </a:solidFill>
                <a:latin typeface="#9Slide07 SVNKG Ten Thousand Re" panose="02040603050506020204" pitchFamily="18" charset="0"/>
              </a:rPr>
              <a:t>cùng</a:t>
            </a:r>
            <a:r>
              <a:rPr lang="en-US" sz="5400" b="1" dirty="0">
                <a:solidFill>
                  <a:srgbClr val="000099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0099"/>
                </a:solidFill>
                <a:latin typeface="#9Slide07 SVNKG Ten Thousand Re" panose="02040603050506020204" pitchFamily="18" charset="0"/>
              </a:rPr>
              <a:t>văn</a:t>
            </a:r>
            <a:r>
              <a:rPr lang="en-US" sz="5400" b="1" dirty="0">
                <a:solidFill>
                  <a:srgbClr val="000099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0099"/>
                </a:solidFill>
                <a:latin typeface="#9Slide07 SVNKG Ten Thousand Re" panose="02040603050506020204" pitchFamily="18" charset="0"/>
              </a:rPr>
              <a:t>bản</a:t>
            </a:r>
            <a:endParaRPr lang="en-US" sz="5400" b="1" dirty="0">
              <a:solidFill>
                <a:srgbClr val="000099"/>
              </a:solidFill>
              <a:latin typeface="#9Slide07 SVNKG Ten Thousand Re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047" y="1274585"/>
            <a:ext cx="3938953" cy="378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1278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083A708-1936-0176-D918-28573033480A}"/>
              </a:ext>
            </a:extLst>
          </p:cNvPr>
          <p:cNvSpPr txBox="1"/>
          <p:nvPr/>
        </p:nvSpPr>
        <p:spPr>
          <a:xfrm>
            <a:off x="1208906" y="123184"/>
            <a:ext cx="5242718" cy="703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  <a:latin typeface="#9Slide07 SVNKG Ten Thousand Re" panose="02040603050506020204" pitchFamily="18" charset="0"/>
              </a:rPr>
              <a:t>I. </a:t>
            </a:r>
            <a:r>
              <a:rPr lang="en-US" sz="3200" b="1" dirty="0" err="1">
                <a:solidFill>
                  <a:srgbClr val="FF0000"/>
                </a:solidFill>
                <a:latin typeface="#9Slide07 SVNKG Ten Thousand Re" panose="02040603050506020204" pitchFamily="18" charset="0"/>
              </a:rPr>
              <a:t>Trải</a:t>
            </a:r>
            <a:r>
              <a:rPr lang="en-US" sz="3200" b="1" dirty="0">
                <a:solidFill>
                  <a:srgbClr val="FF000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7 SVNKG Ten Thousand Re" panose="02040603050506020204" pitchFamily="18" charset="0"/>
              </a:rPr>
              <a:t>nghiệm</a:t>
            </a:r>
            <a:r>
              <a:rPr lang="en-US" sz="3200" b="1" dirty="0">
                <a:solidFill>
                  <a:srgbClr val="FF000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7 SVNKG Ten Thousand Re" panose="02040603050506020204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7 SVNKG Ten Thousand Re" panose="020406030505060202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7 SVNKG Ten Thousand Re" panose="02040603050506020204" pitchFamily="18" charset="0"/>
              </a:rPr>
              <a:t>bản</a:t>
            </a:r>
            <a:endParaRPr lang="en-US" sz="3200" b="1" dirty="0">
              <a:solidFill>
                <a:srgbClr val="FF0000"/>
              </a:solidFill>
              <a:latin typeface="#9Slide07 SVNKG Ten Thousand Re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4D40B0-AF12-53CF-2AE1-40AF03538E02}"/>
              </a:ext>
            </a:extLst>
          </p:cNvPr>
          <p:cNvSpPr txBox="1"/>
          <p:nvPr/>
        </p:nvSpPr>
        <p:spPr>
          <a:xfrm>
            <a:off x="1689100" y="697152"/>
            <a:ext cx="337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#9Slide07 SVNKG Ten Thousand Re" panose="02040603050506020204" pitchFamily="18" charset="0"/>
              </a:rPr>
              <a:t>Đọc</a:t>
            </a:r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7 SVNKG Ten Thousand Re" panose="02040603050506020204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bản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endParaRPr lang="en-US" sz="2800" b="1" dirty="0">
              <a:solidFill>
                <a:srgbClr val="0070C0"/>
              </a:solidFill>
              <a:latin typeface="#9Slide07 SVNKG Ten Thousand Re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22D414-BE63-C665-A13A-73F65E51B941}"/>
              </a:ext>
            </a:extLst>
          </p:cNvPr>
          <p:cNvSpPr txBox="1"/>
          <p:nvPr/>
        </p:nvSpPr>
        <p:spPr>
          <a:xfrm>
            <a:off x="1624150" y="1126552"/>
            <a:ext cx="337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2. </a:t>
            </a:r>
            <a:r>
              <a:rPr lang="en-US" sz="2800" b="1" dirty="0" err="1">
                <a:solidFill>
                  <a:srgbClr val="0070C0"/>
                </a:solidFill>
                <a:latin typeface="#9Slide07 SVNKG Ten Thousand Re" panose="02040603050506020204" pitchFamily="18" charset="0"/>
              </a:rPr>
              <a:t>Tìm</a:t>
            </a:r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7 SVNKG Ten Thousand Re" panose="02040603050506020204" pitchFamily="18" charset="0"/>
              </a:rPr>
              <a:t>hiểu</a:t>
            </a:r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7 SVNKG Ten Thousand Re" panose="02040603050506020204" pitchFamily="18" charset="0"/>
              </a:rPr>
              <a:t>chung</a:t>
            </a:r>
            <a:endParaRPr lang="en-US" sz="2800" b="1" dirty="0">
              <a:solidFill>
                <a:srgbClr val="0070C0"/>
              </a:solidFill>
              <a:latin typeface="#9Slide07 SVNKG Ten Thousand Re" panose="02040603050506020204" pitchFamily="18" charset="0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5A433CF7-9FB7-48C1-B3F1-A7FE78C477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213815"/>
              </p:ext>
            </p:extLst>
          </p:nvPr>
        </p:nvGraphicFramePr>
        <p:xfrm>
          <a:off x="1074342" y="1984441"/>
          <a:ext cx="9518630" cy="3781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3571">
                  <a:extLst>
                    <a:ext uri="{9D8B030D-6E8A-4147-A177-3AD203B41FA5}">
                      <a16:colId xmlns:a16="http://schemas.microsoft.com/office/drawing/2014/main" val="1004629820"/>
                    </a:ext>
                  </a:extLst>
                </a:gridCol>
                <a:gridCol w="6785059">
                  <a:extLst>
                    <a:ext uri="{9D8B030D-6E8A-4147-A177-3AD203B41FA5}">
                      <a16:colId xmlns:a16="http://schemas.microsoft.com/office/drawing/2014/main" val="1678631524"/>
                    </a:ext>
                  </a:extLst>
                </a:gridCol>
              </a:tblGrid>
              <a:tr h="57298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#9Slide07 SVNKG Ten Thousand Re" panose="02040603050506020204" pitchFamily="18" charset="0"/>
                        </a:rPr>
                        <a:t>Văn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#9Slide07 SVNKG Ten Thousand Re" panose="02040603050506020204" pitchFamily="18" charset="0"/>
                        </a:rPr>
                        <a:t>bản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#9Slide07 SVNKG Ten Thousand Re" panose="02040603050506020204" pitchFamily="18" charset="0"/>
                        </a:rPr>
                        <a:t>: </a:t>
                      </a:r>
                      <a:r>
                        <a:rPr lang="en-US" sz="2400" b="1" dirty="0" err="1" smtClean="0">
                          <a:solidFill>
                            <a:srgbClr val="002060"/>
                          </a:solidFill>
                          <a:latin typeface="#9Slide07 SVNKG Ten Thousand Re" panose="02040603050506020204" pitchFamily="18" charset="0"/>
                        </a:rPr>
                        <a:t>Chuyến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latin typeface="#9Slide07 SVNKG Ten Thousand Re" panose="02040603050506020204" pitchFamily="18" charset="0"/>
                        </a:rPr>
                        <a:t> du </a:t>
                      </a:r>
                      <a:r>
                        <a:rPr lang="en-US" sz="2400" b="1" baseline="0" dirty="0" err="1" smtClean="0">
                          <a:solidFill>
                            <a:srgbClr val="002060"/>
                          </a:solidFill>
                          <a:latin typeface="#9Slide07 SVNKG Ten Thousand Re" panose="02040603050506020204" pitchFamily="18" charset="0"/>
                        </a:rPr>
                        <a:t>hành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2060"/>
                          </a:solidFill>
                          <a:latin typeface="#9Slide07 SVNKG Ten Thousand Re" panose="02040603050506020204" pitchFamily="18" charset="0"/>
                        </a:rPr>
                        <a:t>về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2060"/>
                          </a:solidFill>
                          <a:latin typeface="#9Slide07 SVNKG Ten Thousand Re" panose="02040603050506020204" pitchFamily="18" charset="0"/>
                        </a:rPr>
                        <a:t>tuổi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2060"/>
                          </a:solidFill>
                          <a:latin typeface="#9Slide07 SVNKG Ten Thousand Re" panose="02040603050506020204" pitchFamily="18" charset="0"/>
                        </a:rPr>
                        <a:t>thơ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0654659"/>
                  </a:ext>
                </a:extLst>
              </a:tr>
              <a:tr h="572988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#9Slide07 SVNKG Ten Thousand Re" panose="02040603050506020204" pitchFamily="18" charset="0"/>
                        </a:rPr>
                        <a:t>Tác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#9Slide07 SVNKG Ten Thousand Re" panose="02040603050506020204" pitchFamily="18" charset="0"/>
                        </a:rPr>
                        <a:t>giả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rgbClr val="00206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8090288"/>
                  </a:ext>
                </a:extLst>
              </a:tr>
              <a:tr h="103138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2060"/>
                          </a:solidFill>
                          <a:latin typeface="#9Slide07 SVNKG Ten Thousand Re" panose="02040603050506020204" pitchFamily="18" charset="0"/>
                        </a:rPr>
                        <a:t>Xuất xứ</a:t>
                      </a:r>
                    </a:p>
                    <a:p>
                      <a:endParaRPr lang="en-US" sz="2400" b="1">
                        <a:solidFill>
                          <a:srgbClr val="00206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rgbClr val="00206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70471"/>
                  </a:ext>
                </a:extLst>
              </a:tr>
              <a:tr h="103138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2060"/>
                          </a:solidFill>
                          <a:latin typeface="#9Slide07 SVNKG Ten Thousand Re" panose="02040603050506020204" pitchFamily="18" charset="0"/>
                        </a:rPr>
                        <a:t>Thể loại </a:t>
                      </a:r>
                    </a:p>
                    <a:p>
                      <a:r>
                        <a:rPr lang="en-US" sz="2400" b="1">
                          <a:solidFill>
                            <a:srgbClr val="002060"/>
                          </a:solidFill>
                          <a:latin typeface="#9Slide07 SVNKG Ten Thousand Re" panose="02040603050506020204" pitchFamily="18" charset="0"/>
                        </a:rPr>
                        <a:t>Phương thức biểu đạt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rgbClr val="00206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6014988"/>
                  </a:ext>
                </a:extLst>
              </a:tr>
              <a:tr h="572988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#9Slide07 SVNKG Ten Thousand Re" panose="02040603050506020204" pitchFamily="18" charset="0"/>
                        </a:rPr>
                        <a:t>Bố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#9Slide07 SVNKG Ten Thousand Re" panose="02040603050506020204" pitchFamily="18" charset="0"/>
                        </a:rPr>
                        <a:t>cục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rgbClr val="00206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18177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DB7F1EE-5A6C-CED7-6769-C661B11FC881}"/>
              </a:ext>
            </a:extLst>
          </p:cNvPr>
          <p:cNvSpPr txBox="1"/>
          <p:nvPr/>
        </p:nvSpPr>
        <p:spPr>
          <a:xfrm>
            <a:off x="3844675" y="2657551"/>
            <a:ext cx="6097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0D0D0D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b="1" dirty="0" smtClean="0">
                <a:solidFill>
                  <a:srgbClr val="0D0D0D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0D0D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b="1" dirty="0" smtClean="0">
                <a:solidFill>
                  <a:srgbClr val="0D0D0D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0D0D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endParaRPr lang="en-US" sz="2400" b="1" dirty="0">
              <a:latin typeface="#9Slide05 Fourth" panose="000005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0EADF1-83EA-9F37-7CFD-7E83876F3644}"/>
              </a:ext>
            </a:extLst>
          </p:cNvPr>
          <p:cNvSpPr txBox="1"/>
          <p:nvPr/>
        </p:nvSpPr>
        <p:spPr>
          <a:xfrm>
            <a:off x="3844674" y="3213594"/>
            <a:ext cx="66041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D0D0D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(https//www.nxbtre.com.vn/diem-tin/cho-toi-xin-mot-ve-di-tuoi-tho-33821.html, 08/9/2022)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AD5C4D-F027-A09C-7453-E8C6953D3AC1}"/>
              </a:ext>
            </a:extLst>
          </p:cNvPr>
          <p:cNvSpPr txBox="1"/>
          <p:nvPr/>
        </p:nvSpPr>
        <p:spPr>
          <a:xfrm>
            <a:off x="3751920" y="4222298"/>
            <a:ext cx="72630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 smtClean="0">
                <a:solidFill>
                  <a:srgbClr val="000000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solidFill>
                  <a:srgbClr val="000000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0000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000000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rgbClr val="000000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000000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solidFill>
                  <a:srgbClr val="000000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000000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b="1" dirty="0" smtClean="0">
                <a:solidFill>
                  <a:srgbClr val="000000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b="1" dirty="0" smtClean="0">
                <a:solidFill>
                  <a:srgbClr val="000000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#9Slide05 Fourth" panose="00000500000000000000" pitchFamily="2" charset="-93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D665AE-ED01-A8A8-0D6A-113CEEB7E9E9}"/>
              </a:ext>
            </a:extLst>
          </p:cNvPr>
          <p:cNvSpPr txBox="1"/>
          <p:nvPr/>
        </p:nvSpPr>
        <p:spPr>
          <a:xfrm>
            <a:off x="3844675" y="4709757"/>
            <a:ext cx="6097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 smtClean="0">
                <a:solidFill>
                  <a:srgbClr val="000000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b="1" dirty="0" smtClean="0">
                <a:solidFill>
                  <a:srgbClr val="000000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minh.</a:t>
            </a:r>
            <a:endParaRPr lang="en-US" sz="2400" b="1" dirty="0">
              <a:latin typeface="#9Slide05 Fourth" panose="00000500000000000000" pitchFamily="2" charset="-93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1D9FE8-B44B-977D-64CF-FC22858AD34F}"/>
              </a:ext>
            </a:extLst>
          </p:cNvPr>
          <p:cNvSpPr txBox="1"/>
          <p:nvPr/>
        </p:nvSpPr>
        <p:spPr>
          <a:xfrm>
            <a:off x="3891304" y="5275258"/>
            <a:ext cx="6097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b="1" dirty="0" err="1" smtClean="0"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 smtClean="0">
                <a:latin typeface="#9Slide05 Fourth" panose="00000500000000000000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#9Slide05 Fourth" panose="000005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522679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/>
      <p:bldP spid="11" grpId="0"/>
      <p:bldP spid="13" grpId="0"/>
      <p:bldP spid="15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23497D-B70E-61A5-48C5-059C08E46768}"/>
              </a:ext>
            </a:extLst>
          </p:cNvPr>
          <p:cNvSpPr txBox="1"/>
          <p:nvPr/>
        </p:nvSpPr>
        <p:spPr>
          <a:xfrm>
            <a:off x="5296667" y="2351512"/>
            <a:ext cx="4633227" cy="20763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solidFill>
                  <a:srgbClr val="002060"/>
                </a:solidFill>
                <a:latin typeface="#9Slide07 SVNKG Ten Thousand Re" panose="02040603050506020204" pitchFamily="18" charset="0"/>
                <a:ea typeface="+mj-ea"/>
                <a:cs typeface="+mj-cs"/>
              </a:rPr>
              <a:t>II. </a:t>
            </a:r>
            <a:r>
              <a:rPr lang="en-US" sz="4800" b="1" kern="1200" dirty="0" err="1">
                <a:solidFill>
                  <a:srgbClr val="002060"/>
                </a:solidFill>
                <a:latin typeface="#9Slide07 SVNKG Ten Thousand Re" panose="02040603050506020204" pitchFamily="18" charset="0"/>
                <a:ea typeface="+mj-ea"/>
                <a:cs typeface="+mj-cs"/>
              </a:rPr>
              <a:t>Suy</a:t>
            </a:r>
            <a:r>
              <a:rPr lang="en-US" sz="4800" b="1" kern="1200" dirty="0">
                <a:solidFill>
                  <a:srgbClr val="002060"/>
                </a:solidFill>
                <a:latin typeface="#9Slide07 SVNKG Ten Thousand Re" panose="02040603050506020204" pitchFamily="18" charset="0"/>
                <a:ea typeface="+mj-ea"/>
                <a:cs typeface="+mj-cs"/>
              </a:rPr>
              <a:t> </a:t>
            </a:r>
            <a:r>
              <a:rPr lang="en-US" sz="4800" b="1" kern="1200" dirty="0" err="1">
                <a:solidFill>
                  <a:srgbClr val="002060"/>
                </a:solidFill>
                <a:latin typeface="#9Slide07 SVNKG Ten Thousand Re" panose="02040603050506020204" pitchFamily="18" charset="0"/>
                <a:ea typeface="+mj-ea"/>
                <a:cs typeface="+mj-cs"/>
              </a:rPr>
              <a:t>ngẫm</a:t>
            </a:r>
            <a:r>
              <a:rPr lang="en-US" sz="4800" b="1" kern="1200" dirty="0">
                <a:solidFill>
                  <a:srgbClr val="002060"/>
                </a:solidFill>
                <a:latin typeface="#9Slide07 SVNKG Ten Thousand Re" panose="02040603050506020204" pitchFamily="18" charset="0"/>
                <a:ea typeface="+mj-ea"/>
                <a:cs typeface="+mj-cs"/>
              </a:rPr>
              <a:t> </a:t>
            </a:r>
            <a:r>
              <a:rPr lang="en-US" sz="4800" b="1" kern="1200" dirty="0" err="1">
                <a:solidFill>
                  <a:srgbClr val="002060"/>
                </a:solidFill>
                <a:latin typeface="#9Slide07 SVNKG Ten Thousand Re" panose="02040603050506020204" pitchFamily="18" charset="0"/>
                <a:ea typeface="+mj-ea"/>
                <a:cs typeface="+mj-cs"/>
              </a:rPr>
              <a:t>và</a:t>
            </a:r>
            <a:r>
              <a:rPr lang="en-US" sz="4800" b="1" kern="1200" dirty="0">
                <a:solidFill>
                  <a:srgbClr val="002060"/>
                </a:solidFill>
                <a:latin typeface="#9Slide07 SVNKG Ten Thousand Re" panose="02040603050506020204" pitchFamily="18" charset="0"/>
                <a:ea typeface="+mj-ea"/>
                <a:cs typeface="+mj-cs"/>
              </a:rPr>
              <a:t> </a:t>
            </a:r>
            <a:r>
              <a:rPr lang="en-US" sz="4800" b="1" kern="1200" dirty="0" err="1">
                <a:solidFill>
                  <a:srgbClr val="002060"/>
                </a:solidFill>
                <a:latin typeface="#9Slide07 SVNKG Ten Thousand Re" panose="02040603050506020204" pitchFamily="18" charset="0"/>
                <a:ea typeface="+mj-ea"/>
                <a:cs typeface="+mj-cs"/>
              </a:rPr>
              <a:t>phản</a:t>
            </a:r>
            <a:r>
              <a:rPr lang="en-US" sz="4800" b="1" kern="1200" dirty="0">
                <a:solidFill>
                  <a:srgbClr val="002060"/>
                </a:solidFill>
                <a:latin typeface="#9Slide07 SVNKG Ten Thousand Re" panose="02040603050506020204" pitchFamily="18" charset="0"/>
                <a:ea typeface="+mj-ea"/>
                <a:cs typeface="+mj-cs"/>
              </a:rPr>
              <a:t> </a:t>
            </a:r>
            <a:r>
              <a:rPr lang="en-US" sz="4800" b="1" kern="1200" dirty="0" err="1">
                <a:solidFill>
                  <a:srgbClr val="002060"/>
                </a:solidFill>
                <a:latin typeface="#9Slide07 SVNKG Ten Thousand Re" panose="02040603050506020204" pitchFamily="18" charset="0"/>
                <a:ea typeface="+mj-ea"/>
                <a:cs typeface="+mj-cs"/>
              </a:rPr>
              <a:t>hồi</a:t>
            </a:r>
            <a:endParaRPr lang="en-US" sz="4800" b="1" kern="1200" dirty="0">
              <a:solidFill>
                <a:srgbClr val="002060"/>
              </a:solidFill>
              <a:latin typeface="#9Slide07 SVNKG Ten Thousand Re" panose="02040603050506020204" pitchFamily="18" charset="0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379" y="1499668"/>
            <a:ext cx="3938953" cy="378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0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F0E797-4764-28EF-4785-D31B83C7FBB4}"/>
              </a:ext>
            </a:extLst>
          </p:cNvPr>
          <p:cNvSpPr txBox="1"/>
          <p:nvPr/>
        </p:nvSpPr>
        <p:spPr>
          <a:xfrm>
            <a:off x="1810578" y="196448"/>
            <a:ext cx="4383223" cy="52322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>
                <a:solidFill>
                  <a:schemeClr val="tx1"/>
                </a:solidFill>
                <a:latin typeface="#9Slide07 SVNKG Ten Thousand Re" panose="02040603050506020204" pitchFamily="18" charset="0"/>
                <a:ea typeface="+mj-ea"/>
                <a:cs typeface="+mj-cs"/>
              </a:rPr>
              <a:t>II. Suy ngẫm và phản hồi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C1B72D-5343-C9E9-D95C-7C2ECE019F58}"/>
              </a:ext>
            </a:extLst>
          </p:cNvPr>
          <p:cNvSpPr txBox="1"/>
          <p:nvPr/>
        </p:nvSpPr>
        <p:spPr>
          <a:xfrm>
            <a:off x="2019199" y="587324"/>
            <a:ext cx="9882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#9Slide07 SVNKG Ten Thousand Re" panose="02040603050506020204" pitchFamily="18" charset="0"/>
              </a:rPr>
              <a:t>Thông</a:t>
            </a:r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tin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cơ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bản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và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cách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triển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khai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thông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tin.</a:t>
            </a:r>
            <a:endParaRPr lang="en-US" sz="2800" b="1" dirty="0">
              <a:solidFill>
                <a:srgbClr val="0070C0"/>
              </a:solidFill>
              <a:latin typeface="#9Slide07 SVNKG Ten Thousand Re" panose="02040603050506020204" pitchFamily="18" charset="0"/>
            </a:endParaRPr>
          </a:p>
        </p:txBody>
      </p:sp>
      <p:pic>
        <p:nvPicPr>
          <p:cNvPr id="20" name="Picture 19" descr="A picture containing flower, plant, indoor, white&#10;&#10;Description automatically generated">
            <a:extLst>
              <a:ext uri="{FF2B5EF4-FFF2-40B4-BE49-F238E27FC236}">
                <a16:creationId xmlns:a16="http://schemas.microsoft.com/office/drawing/2014/main" id="{67C591FD-674E-D9E8-B997-21BBB2D2D22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09149">
            <a:off x="9734249" y="4168077"/>
            <a:ext cx="3208397" cy="209038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E493E99-E40C-682C-8EBA-2B7C51A64BCE}"/>
              </a:ext>
            </a:extLst>
          </p:cNvPr>
          <p:cNvSpPr txBox="1"/>
          <p:nvPr/>
        </p:nvSpPr>
        <p:spPr>
          <a:xfrm>
            <a:off x="2112519" y="967097"/>
            <a:ext cx="6191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a.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Thông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tin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cơ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bản</a:t>
            </a:r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1737746"/>
            <a:ext cx="11205809" cy="3226140"/>
            <a:chOff x="0" y="1737746"/>
            <a:chExt cx="11205809" cy="322614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0F71BDF-2E61-89CC-1D4C-E3F9BD3F2F8F}"/>
                </a:ext>
              </a:extLst>
            </p:cNvPr>
            <p:cNvSpPr/>
            <p:nvPr/>
          </p:nvSpPr>
          <p:spPr>
            <a:xfrm>
              <a:off x="4503771" y="1737746"/>
              <a:ext cx="3263900" cy="857572"/>
            </a:xfrm>
            <a:prstGeom prst="rect">
              <a:avLst/>
            </a:prstGeom>
            <a:ln w="19050">
              <a:solidFill>
                <a:srgbClr val="C00000"/>
              </a:solidFill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 smtClean="0">
                <a:latin typeface="#9Slide03 Arima Madurai" panose="00000500000000000000" pitchFamily="2" charset="-93"/>
                <a:cs typeface="#9Slide03 Arima Madurai" panose="00000500000000000000" pitchFamily="2" charset="-93"/>
              </a:endParaRPr>
            </a:p>
            <a:p>
              <a:pPr algn="ctr"/>
              <a:endParaRPr lang="en-US" b="1" dirty="0">
                <a:latin typeface="#9Slide03 Arima Madurai" panose="00000500000000000000" pitchFamily="2" charset="-93"/>
                <a:cs typeface="#9Slide03 Arima Madurai" panose="00000500000000000000" pitchFamily="2" charset="-93"/>
              </a:endParaRPr>
            </a:p>
            <a:p>
              <a:pPr algn="ctr"/>
              <a:r>
                <a:rPr lang="en-US" b="1" dirty="0" err="1" smtClean="0">
                  <a:latin typeface="#9Slide03 Arima Madurai" panose="00000500000000000000" pitchFamily="2" charset="-93"/>
                  <a:cs typeface="#9Slide03 Arima Madurai" panose="00000500000000000000" pitchFamily="2" charset="-93"/>
                </a:rPr>
                <a:t>Thông</a:t>
              </a:r>
              <a:r>
                <a:rPr lang="en-US" b="1" dirty="0" smtClean="0">
                  <a:latin typeface="#9Slide03 Arima Madurai" panose="00000500000000000000" pitchFamily="2" charset="-93"/>
                  <a:cs typeface="#9Slide03 Arima Madurai" panose="00000500000000000000" pitchFamily="2" charset="-93"/>
                </a:rPr>
                <a:t> </a:t>
              </a:r>
              <a:r>
                <a:rPr lang="en-US" b="1" dirty="0">
                  <a:latin typeface="#9Slide03 Arima Madurai" panose="00000500000000000000" pitchFamily="2" charset="-93"/>
                  <a:cs typeface="#9Slide03 Arima Madurai" panose="00000500000000000000" pitchFamily="2" charset="-93"/>
                </a:rPr>
                <a:t>tin </a:t>
              </a:r>
              <a:r>
                <a:rPr lang="en-US" b="1" dirty="0" err="1">
                  <a:latin typeface="#9Slide03 Arima Madurai" panose="00000500000000000000" pitchFamily="2" charset="-93"/>
                  <a:cs typeface="#9Slide03 Arima Madurai" panose="00000500000000000000" pitchFamily="2" charset="-93"/>
                </a:rPr>
                <a:t>cơ</a:t>
              </a:r>
              <a:r>
                <a:rPr lang="en-US" b="1" dirty="0">
                  <a:latin typeface="#9Slide03 Arima Madurai" panose="00000500000000000000" pitchFamily="2" charset="-93"/>
                  <a:cs typeface="#9Slide03 Arima Madurai" panose="00000500000000000000" pitchFamily="2" charset="-93"/>
                </a:rPr>
                <a:t> </a:t>
              </a:r>
              <a:r>
                <a:rPr lang="en-US" b="1" dirty="0" err="1">
                  <a:latin typeface="#9Slide03 Arima Madurai" panose="00000500000000000000" pitchFamily="2" charset="-93"/>
                  <a:cs typeface="#9Slide03 Arima Madurai" panose="00000500000000000000" pitchFamily="2" charset="-93"/>
                </a:rPr>
                <a:t>bản</a:t>
              </a:r>
              <a:endParaRPr lang="en-US" b="1" dirty="0">
                <a:latin typeface="#9Slide03 Arima Madurai" panose="00000500000000000000" pitchFamily="2" charset="-93"/>
                <a:cs typeface="#9Slide03 Arima Madurai" panose="00000500000000000000" pitchFamily="2" charset="-93"/>
              </a:endParaRPr>
            </a:p>
            <a:p>
              <a:pPr algn="ctr"/>
              <a:endParaRPr lang="en-US" b="1" dirty="0">
                <a:latin typeface="#9Slide03 Arima Madurai" panose="00000500000000000000" pitchFamily="2" charset="-93"/>
                <a:cs typeface="#9Slide03 Arima Madurai" panose="00000500000000000000" pitchFamily="2" charset="-93"/>
              </a:endParaRPr>
            </a:p>
            <a:p>
              <a:pPr algn="ctr"/>
              <a:endParaRPr lang="en-US" b="1" dirty="0">
                <a:latin typeface="#9Slide03 Arima Madurai" panose="00000500000000000000" pitchFamily="2" charset="-93"/>
                <a:cs typeface="#9Slide03 Arima Madurai" panose="00000500000000000000" pitchFamily="2" charset="-93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2724BFA-6BF7-DF09-9D35-9D99B84BE70B}"/>
                </a:ext>
              </a:extLst>
            </p:cNvPr>
            <p:cNvSpPr/>
            <p:nvPr/>
          </p:nvSpPr>
          <p:spPr>
            <a:xfrm>
              <a:off x="1181793" y="2957705"/>
              <a:ext cx="3263900" cy="2006181"/>
            </a:xfrm>
            <a:prstGeom prst="rect">
              <a:avLst/>
            </a:prstGeom>
            <a:ln w="19050">
              <a:solidFill>
                <a:srgbClr val="C00000"/>
              </a:solidFill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#9Slide03 Arima Madurai" panose="00000500000000000000" pitchFamily="2" charset="-93"/>
                <a:cs typeface="#9Slide03 Arima Madurai" panose="00000500000000000000" pitchFamily="2" charset="-93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F0CE27-40E9-1EA9-1964-9E02B0C7F644}"/>
                </a:ext>
              </a:extLst>
            </p:cNvPr>
            <p:cNvSpPr/>
            <p:nvPr/>
          </p:nvSpPr>
          <p:spPr>
            <a:xfrm>
              <a:off x="4561851" y="2957705"/>
              <a:ext cx="3263900" cy="2006181"/>
            </a:xfrm>
            <a:prstGeom prst="rect">
              <a:avLst/>
            </a:prstGeom>
            <a:ln w="19050">
              <a:solidFill>
                <a:srgbClr val="C00000"/>
              </a:solidFill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#9Slide03 Arima Madurai" panose="00000500000000000000" pitchFamily="2" charset="-93"/>
                <a:cs typeface="#9Slide03 Arima Madurai" panose="00000500000000000000" pitchFamily="2" charset="-93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8A86F35-A863-E20F-2502-74667C2E90A6}"/>
                </a:ext>
              </a:extLst>
            </p:cNvPr>
            <p:cNvSpPr/>
            <p:nvPr/>
          </p:nvSpPr>
          <p:spPr>
            <a:xfrm>
              <a:off x="7941909" y="2957705"/>
              <a:ext cx="3263900" cy="2006181"/>
            </a:xfrm>
            <a:prstGeom prst="rect">
              <a:avLst/>
            </a:prstGeom>
            <a:ln w="19050">
              <a:solidFill>
                <a:srgbClr val="C00000"/>
              </a:solidFill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#9Slide03 Arima Madurai" panose="00000500000000000000" pitchFamily="2" charset="-93"/>
                <a:cs typeface="#9Slide03 Arima Madurai" panose="00000500000000000000" pitchFamily="2" charset="-93"/>
              </a:endParaRP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DA7E235B-A704-6090-CB93-DEE1DCE79E8E}"/>
                </a:ext>
              </a:extLst>
            </p:cNvPr>
            <p:cNvCxnSpPr>
              <a:stCxn id="21" idx="2"/>
              <a:endCxn id="22" idx="0"/>
            </p:cNvCxnSpPr>
            <p:nvPr/>
          </p:nvCxnSpPr>
          <p:spPr>
            <a:xfrm flipH="1">
              <a:off x="2813743" y="2595318"/>
              <a:ext cx="3321978" cy="362387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D0DF495D-2086-11A3-4CA5-20F8918FE223}"/>
                </a:ext>
              </a:extLst>
            </p:cNvPr>
            <p:cNvCxnSpPr>
              <a:stCxn id="21" idx="2"/>
            </p:cNvCxnSpPr>
            <p:nvPr/>
          </p:nvCxnSpPr>
          <p:spPr>
            <a:xfrm>
              <a:off x="6135721" y="2595318"/>
              <a:ext cx="0" cy="362387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400C4BB3-7323-F72D-252B-AC17C9280309}"/>
                </a:ext>
              </a:extLst>
            </p:cNvPr>
            <p:cNvCxnSpPr>
              <a:stCxn id="21" idx="2"/>
              <a:endCxn id="24" idx="0"/>
            </p:cNvCxnSpPr>
            <p:nvPr/>
          </p:nvCxnSpPr>
          <p:spPr>
            <a:xfrm>
              <a:off x="6135721" y="2595318"/>
              <a:ext cx="3438138" cy="362387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Arrow: Pentagon 34">
              <a:extLst>
                <a:ext uri="{FF2B5EF4-FFF2-40B4-BE49-F238E27FC236}">
                  <a16:creationId xmlns:a16="http://schemas.microsoft.com/office/drawing/2014/main" id="{7B051CE7-A95C-42AA-DFC7-D6196FA00DCC}"/>
                </a:ext>
              </a:extLst>
            </p:cNvPr>
            <p:cNvSpPr/>
            <p:nvPr/>
          </p:nvSpPr>
          <p:spPr>
            <a:xfrm>
              <a:off x="0" y="3360760"/>
              <a:ext cx="1142436" cy="1279477"/>
            </a:xfrm>
            <a:prstGeom prst="homePlate">
              <a:avLst/>
            </a:prstGeom>
            <a:ln w="19050">
              <a:solidFill>
                <a:srgbClr val="C00000"/>
              </a:solidFill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latin typeface="#9Slide03 Arima Madurai" panose="00000500000000000000" pitchFamily="2" charset="-93"/>
                  <a:cs typeface="#9Slide03 Arima Madurai" panose="00000500000000000000" pitchFamily="2" charset="-93"/>
                </a:rPr>
                <a:t>Cách</a:t>
              </a:r>
              <a:r>
                <a:rPr lang="en-US" b="1" dirty="0" smtClean="0">
                  <a:latin typeface="#9Slide03 Arima Madurai" panose="00000500000000000000" pitchFamily="2" charset="-93"/>
                  <a:cs typeface="#9Slide03 Arima Madurai" panose="00000500000000000000" pitchFamily="2" charset="-93"/>
                </a:rPr>
                <a:t> </a:t>
              </a:r>
              <a:r>
                <a:rPr lang="en-US" b="1" dirty="0" err="1" smtClean="0">
                  <a:latin typeface="#9Slide03 Arima Madurai" panose="00000500000000000000" pitchFamily="2" charset="-93"/>
                  <a:cs typeface="#9Slide03 Arima Madurai" panose="00000500000000000000" pitchFamily="2" charset="-93"/>
                </a:rPr>
                <a:t>triển</a:t>
              </a:r>
              <a:r>
                <a:rPr lang="en-US" b="1" dirty="0" smtClean="0">
                  <a:latin typeface="#9Slide03 Arima Madurai" panose="00000500000000000000" pitchFamily="2" charset="-93"/>
                  <a:cs typeface="#9Slide03 Arima Madurai" panose="00000500000000000000" pitchFamily="2" charset="-93"/>
                </a:rPr>
                <a:t> </a:t>
              </a:r>
              <a:r>
                <a:rPr lang="en-US" b="1" dirty="0" err="1" smtClean="0">
                  <a:latin typeface="#9Slide03 Arima Madurai" panose="00000500000000000000" pitchFamily="2" charset="-93"/>
                  <a:cs typeface="#9Slide03 Arima Madurai" panose="00000500000000000000" pitchFamily="2" charset="-93"/>
                </a:rPr>
                <a:t>khai</a:t>
              </a:r>
              <a:endParaRPr lang="en-US" b="1" dirty="0" smtClean="0">
                <a:latin typeface="#9Slide03 Arima Madurai" panose="00000500000000000000" pitchFamily="2" charset="-93"/>
                <a:cs typeface="#9Slide03 Arima Madurai" panose="00000500000000000000" pitchFamily="2" charset="-93"/>
              </a:endParaRPr>
            </a:p>
            <a:p>
              <a:pPr algn="ctr"/>
              <a:r>
                <a:rPr lang="en-US" b="1" dirty="0" smtClean="0">
                  <a:latin typeface="#9Slide03 Arima Madurai" panose="00000500000000000000" pitchFamily="2" charset="-93"/>
                  <a:cs typeface="#9Slide03 Arima Madurai" panose="00000500000000000000" pitchFamily="2" charset="-93"/>
                </a:rPr>
                <a:t>TT</a:t>
              </a:r>
              <a:endParaRPr lang="en-US" b="1" dirty="0">
                <a:latin typeface="#9Slide03 Arima Madurai" panose="00000500000000000000" pitchFamily="2" charset="-93"/>
                <a:cs typeface="#9Slide03 Arima Madurai" panose="00000500000000000000" pitchFamily="2" charset="-93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81792" y="5431809"/>
            <a:ext cx="9791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dk1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Văn</a:t>
            </a:r>
            <a:r>
              <a:rPr lang="en-US" sz="2400" b="1" dirty="0">
                <a:solidFill>
                  <a:schemeClr val="dk1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bản</a:t>
            </a:r>
            <a:r>
              <a:rPr lang="en-US" sz="2400" b="1" dirty="0">
                <a:solidFill>
                  <a:schemeClr val="dk1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gồm</a:t>
            </a:r>
            <a:r>
              <a:rPr lang="en-US" sz="2400" b="1" dirty="0">
                <a:solidFill>
                  <a:schemeClr val="dk1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mấy</a:t>
            </a:r>
            <a:r>
              <a:rPr lang="en-US" sz="2400" b="1" dirty="0">
                <a:solidFill>
                  <a:schemeClr val="dk1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phần</a:t>
            </a:r>
            <a:r>
              <a:rPr lang="en-US" sz="2400" b="1" dirty="0">
                <a:solidFill>
                  <a:schemeClr val="dk1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? </a:t>
            </a:r>
            <a:r>
              <a:rPr lang="en-US" sz="2400" b="1" dirty="0" err="1">
                <a:solidFill>
                  <a:schemeClr val="dk1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Nội</a:t>
            </a:r>
            <a:r>
              <a:rPr lang="en-US" sz="2400" b="1" dirty="0">
                <a:solidFill>
                  <a:schemeClr val="dk1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dung </a:t>
            </a:r>
            <a:r>
              <a:rPr lang="en-US" sz="2400" b="1" dirty="0" err="1">
                <a:solidFill>
                  <a:schemeClr val="dk1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của</a:t>
            </a:r>
            <a:r>
              <a:rPr lang="en-US" sz="2400" b="1" dirty="0">
                <a:solidFill>
                  <a:schemeClr val="dk1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từng</a:t>
            </a:r>
            <a:r>
              <a:rPr lang="en-US" sz="2400" b="1" dirty="0">
                <a:solidFill>
                  <a:schemeClr val="dk1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phần</a:t>
            </a:r>
            <a:r>
              <a:rPr lang="en-US" sz="2400" b="1" dirty="0">
                <a:solidFill>
                  <a:schemeClr val="dk1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, </a:t>
            </a:r>
            <a:r>
              <a:rPr lang="vi-VN" sz="2400" b="1" dirty="0">
                <a:solidFill>
                  <a:schemeClr val="dk1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Phuơng thức biểu đạt và tác </a:t>
            </a:r>
            <a:r>
              <a:rPr lang="vi-VN" sz="2400" b="1" dirty="0" smtClean="0">
                <a:solidFill>
                  <a:schemeClr val="dk1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dụng</a:t>
            </a:r>
            <a:r>
              <a:rPr lang="en-US" sz="2400" b="1" dirty="0" smtClean="0">
                <a:solidFill>
                  <a:schemeClr val="dk1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?</a:t>
            </a:r>
            <a:endParaRPr lang="en-US" sz="2400" b="1" dirty="0">
              <a:solidFill>
                <a:schemeClr val="dk1"/>
              </a:solidFill>
              <a:latin typeface="#9Slide03 Arima Madurai" panose="00000500000000000000" pitchFamily="2" charset="-93"/>
              <a:cs typeface="#9Slide03 Arima Madurai" panose="00000500000000000000" pitchFamily="2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56071" y="1122730"/>
            <a:ext cx="2292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PHIẾU HỌC TẬP </a:t>
            </a:r>
            <a:r>
              <a:rPr lang="en-US" sz="2000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</a:t>
            </a:r>
            <a:endParaRPr lang="en-US" sz="20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8006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 descr="A picture containing tree, plant, dark&#10;&#10;Description automatically generated">
            <a:extLst>
              <a:ext uri="{FF2B5EF4-FFF2-40B4-BE49-F238E27FC236}">
                <a16:creationId xmlns:a16="http://schemas.microsoft.com/office/drawing/2014/main" id="{4209ACEE-8FAA-7216-5561-DC1685773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21000"/>
            <a:ext cx="2253501" cy="3937000"/>
          </a:xfrm>
          <a:prstGeom prst="rect">
            <a:avLst/>
          </a:prstGeom>
        </p:spPr>
      </p:pic>
      <p:pic>
        <p:nvPicPr>
          <p:cNvPr id="72" name="Picture 71" descr="A picture containing text, flower, plant&#10;&#10;Description automatically generated">
            <a:extLst>
              <a:ext uri="{FF2B5EF4-FFF2-40B4-BE49-F238E27FC236}">
                <a16:creationId xmlns:a16="http://schemas.microsoft.com/office/drawing/2014/main" id="{DBBE9D9E-E07F-14D9-900C-0E8B0A035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183" y="0"/>
            <a:ext cx="2851720" cy="4277580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51E12B4-FDDA-16FF-D8F9-B92614EB1DF2}"/>
              </a:ext>
            </a:extLst>
          </p:cNvPr>
          <p:cNvCxnSpPr>
            <a:cxnSpLocks/>
          </p:cNvCxnSpPr>
          <p:nvPr/>
        </p:nvCxnSpPr>
        <p:spPr>
          <a:xfrm>
            <a:off x="12503300" y="5394714"/>
            <a:ext cx="0" cy="504820"/>
          </a:xfrm>
          <a:prstGeom prst="line">
            <a:avLst/>
          </a:prstGeom>
          <a:ln w="190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0F71BDF-2E61-89CC-1D4C-E3F9BD3F2F8F}"/>
              </a:ext>
            </a:extLst>
          </p:cNvPr>
          <p:cNvSpPr/>
          <p:nvPr/>
        </p:nvSpPr>
        <p:spPr>
          <a:xfrm>
            <a:off x="4358508" y="665234"/>
            <a:ext cx="3614487" cy="963412"/>
          </a:xfrm>
          <a:prstGeom prst="rect">
            <a:avLst/>
          </a:prstGeom>
          <a:ln w="19050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Thông tin cơ bản</a:t>
            </a:r>
          </a:p>
          <a:p>
            <a:pPr algn="ctr"/>
            <a:endParaRPr lang="en-US" b="1">
              <a:latin typeface="#9Slide03 Arima Madurai" panose="00000500000000000000" pitchFamily="2" charset="-93"/>
              <a:cs typeface="#9Slide03 Arima Madurai" panose="00000500000000000000" pitchFamily="2" charset="-93"/>
            </a:endParaRPr>
          </a:p>
          <a:p>
            <a:pPr algn="ctr"/>
            <a:endParaRPr lang="en-US" b="1">
              <a:latin typeface="#9Slide03 Arima Madurai" panose="00000500000000000000" pitchFamily="2" charset="-93"/>
              <a:cs typeface="#9Slide03 Arima Madurai" panose="00000500000000000000" pitchFamily="2" charset="-93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2724BFA-6BF7-DF09-9D35-9D99B84BE70B}"/>
              </a:ext>
            </a:extLst>
          </p:cNvPr>
          <p:cNvSpPr/>
          <p:nvPr/>
        </p:nvSpPr>
        <p:spPr>
          <a:xfrm>
            <a:off x="400800" y="1957390"/>
            <a:ext cx="3211688" cy="4851257"/>
          </a:xfrm>
          <a:prstGeom prst="rect">
            <a:avLst/>
          </a:prstGeom>
          <a:ln w="19050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atin typeface="#9Slide03 Arima Madurai" panose="00000500000000000000" pitchFamily="2" charset="-93"/>
              <a:cs typeface="#9Slide03 Arima Madurai" panose="00000500000000000000" pitchFamily="2" charset="-93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AF0CE27-40E9-1EA9-1964-9E02B0C7F644}"/>
              </a:ext>
            </a:extLst>
          </p:cNvPr>
          <p:cNvSpPr/>
          <p:nvPr/>
        </p:nvSpPr>
        <p:spPr>
          <a:xfrm>
            <a:off x="3742923" y="1967445"/>
            <a:ext cx="4954621" cy="4841202"/>
          </a:xfrm>
          <a:prstGeom prst="rect">
            <a:avLst/>
          </a:prstGeom>
          <a:ln w="19050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atin typeface="#9Slide03 Arima Madurai" panose="00000500000000000000" pitchFamily="2" charset="-93"/>
              <a:cs typeface="#9Slide03 Arima Madurai" panose="00000500000000000000" pitchFamily="2" charset="-93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A86F35-A863-E20F-2502-74667C2E90A6}"/>
              </a:ext>
            </a:extLst>
          </p:cNvPr>
          <p:cNvSpPr/>
          <p:nvPr/>
        </p:nvSpPr>
        <p:spPr>
          <a:xfrm>
            <a:off x="8824924" y="1967445"/>
            <a:ext cx="3160248" cy="4841203"/>
          </a:xfrm>
          <a:prstGeom prst="rect">
            <a:avLst/>
          </a:prstGeom>
          <a:ln w="19050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atin typeface="#9Slide03 Arima Madurai" panose="00000500000000000000" pitchFamily="2" charset="-93"/>
              <a:cs typeface="#9Slide03 Arima Madurai" panose="00000500000000000000" pitchFamily="2" charset="-93"/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A7E235B-A704-6090-CB93-DEE1DCE79E8E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2006644" y="1628646"/>
            <a:ext cx="4159108" cy="328744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0DF495D-2086-11A3-4CA5-20F8918FE223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6165752" y="1628646"/>
            <a:ext cx="0" cy="398177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400C4BB3-7323-F72D-252B-AC17C9280309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6165752" y="1628646"/>
            <a:ext cx="4239296" cy="304269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A60679CE-35D9-8B0C-D63C-6F344DD2595E}"/>
              </a:ext>
            </a:extLst>
          </p:cNvPr>
          <p:cNvSpPr txBox="1"/>
          <p:nvPr/>
        </p:nvSpPr>
        <p:spPr>
          <a:xfrm>
            <a:off x="4464050" y="949235"/>
            <a:ext cx="3263900" cy="37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Chuyến</a:t>
            </a:r>
            <a:r>
              <a:rPr lang="en-US" b="1" dirty="0" smtClean="0">
                <a:solidFill>
                  <a:srgbClr val="7030A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du </a:t>
            </a:r>
            <a:r>
              <a:rPr lang="en-US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hành</a:t>
            </a:r>
            <a:r>
              <a:rPr lang="en-US" b="1" dirty="0" smtClean="0">
                <a:solidFill>
                  <a:srgbClr val="7030A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về</a:t>
            </a:r>
            <a:r>
              <a:rPr lang="en-US" b="1" dirty="0" smtClean="0">
                <a:solidFill>
                  <a:srgbClr val="7030A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tuổi</a:t>
            </a:r>
            <a:r>
              <a:rPr lang="en-US" b="1" dirty="0" smtClean="0">
                <a:solidFill>
                  <a:srgbClr val="7030A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thơ</a:t>
            </a:r>
            <a:endParaRPr lang="en-US" b="1" dirty="0">
              <a:solidFill>
                <a:srgbClr val="7030A0"/>
              </a:solidFill>
              <a:latin typeface="#9Slide03 Arima Madurai" panose="00000500000000000000" pitchFamily="2" charset="-93"/>
              <a:cs typeface="#9Slide03 Arima Madurai" panose="00000500000000000000" pitchFamily="2" charset="-93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1295C35-91C8-164B-49F9-CAEA3CF1C30F}"/>
              </a:ext>
            </a:extLst>
          </p:cNvPr>
          <p:cNvSpPr txBox="1"/>
          <p:nvPr/>
        </p:nvSpPr>
        <p:spPr>
          <a:xfrm>
            <a:off x="437376" y="1971056"/>
            <a:ext cx="3154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Thông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tin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cuốn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sách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0D2CD7-06E5-3190-7AA0-DE571AB1DBF2}"/>
              </a:ext>
            </a:extLst>
          </p:cNvPr>
          <p:cNvSpPr txBox="1"/>
          <p:nvPr/>
        </p:nvSpPr>
        <p:spPr>
          <a:xfrm>
            <a:off x="376872" y="2397821"/>
            <a:ext cx="3235616" cy="3544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b="1" dirty="0" smtClean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* </a:t>
            </a:r>
            <a:r>
              <a:rPr lang="en-US" b="1" dirty="0" err="1" smtClean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Đoạn</a:t>
            </a:r>
            <a:r>
              <a:rPr lang="en-US" b="1" dirty="0" smtClean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1:</a:t>
            </a:r>
          </a:p>
          <a:p>
            <a:pPr algn="just"/>
            <a:r>
              <a:rPr lang="en-US" b="1" dirty="0" smtClean="0"/>
              <a:t>- 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Cho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tôi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xin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một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vé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đi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tuổi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thơ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của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Nguyễn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Nhật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Ánh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 </a:t>
            </a:r>
          </a:p>
          <a:p>
            <a:pPr algn="just"/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-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Nhận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xét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: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Một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cuốn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sách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đáng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đọc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“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cho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tất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cả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ai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đã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từng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là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trẻ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con”.</a:t>
            </a:r>
          </a:p>
          <a:p>
            <a:pPr algn="just"/>
            <a:r>
              <a:rPr lang="vi-VN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- Phuơng thức biểu đạt và tác </a:t>
            </a:r>
            <a:r>
              <a:rPr lang="vi-VN" b="1" dirty="0" smtClean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dụng: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smtClean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TM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kết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hợp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NL -&gt;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Cung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cấp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thông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tin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về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tác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giả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tác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phẩm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kết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hợp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thể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hiện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nhận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xét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của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người</a:t>
            </a:r>
            <a:r>
              <a:rPr lang="en-US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viết</a:t>
            </a:r>
            <a:endParaRPr lang="en-US" b="1" dirty="0">
              <a:latin typeface="#9Slide03 Arima Madurai Black" panose="00000A00000000000000" pitchFamily="2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  <a:p>
            <a:pPr algn="just">
              <a:spcAft>
                <a:spcPts val="1000"/>
              </a:spcAft>
            </a:pPr>
            <a:endPara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81AF61-0F7C-5C66-FF77-272FB2B0A5EF}"/>
              </a:ext>
            </a:extLst>
          </p:cNvPr>
          <p:cNvSpPr txBox="1"/>
          <p:nvPr/>
        </p:nvSpPr>
        <p:spPr>
          <a:xfrm>
            <a:off x="3815275" y="1968696"/>
            <a:ext cx="4906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Nội</a:t>
            </a:r>
            <a:r>
              <a:rPr lang="en-US" b="1" dirty="0" smtClean="0">
                <a:solidFill>
                  <a:srgbClr val="FF000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dung </a:t>
            </a:r>
            <a:r>
              <a:rPr lang="en-US" b="1" dirty="0" err="1" smtClean="0">
                <a:solidFill>
                  <a:srgbClr val="FF000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cuốn</a:t>
            </a:r>
            <a:r>
              <a:rPr lang="en-US" b="1" dirty="0" smtClean="0">
                <a:solidFill>
                  <a:srgbClr val="FF000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sách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4BEDF4-8F13-9FEC-946B-B6D335A75A51}"/>
              </a:ext>
            </a:extLst>
          </p:cNvPr>
          <p:cNvSpPr txBox="1"/>
          <p:nvPr/>
        </p:nvSpPr>
        <p:spPr>
          <a:xfrm>
            <a:off x="3784841" y="2284332"/>
            <a:ext cx="496752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* </a:t>
            </a:r>
            <a:r>
              <a:rPr lang="en-US" b="1" dirty="0" err="1" smtClean="0"/>
              <a:t>Đoạn</a:t>
            </a:r>
            <a:r>
              <a:rPr lang="en-US" b="1" dirty="0" smtClean="0"/>
              <a:t> 2,3,4</a:t>
            </a:r>
          </a:p>
          <a:p>
            <a:pPr algn="just"/>
            <a:r>
              <a:rPr lang="en-US" dirty="0" smtClean="0"/>
              <a:t>-</a:t>
            </a:r>
            <a:r>
              <a:rPr lang="en-US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ND </a:t>
            </a:r>
            <a:r>
              <a:rPr lang="en-US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chính</a:t>
            </a:r>
            <a:r>
              <a:rPr lang="en-US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VB </a:t>
            </a:r>
            <a:r>
              <a:rPr lang="en-US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dòng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hồi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tưởng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Mùi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trò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chơi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nghịch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ngợm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cậu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bé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tuổi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algn="just"/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Nhận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xét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đánh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giá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Từng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chữ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từng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trang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viết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Cho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tôi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xin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vé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tuổi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đều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thấm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đượm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dư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vị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ngọt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ngào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kỉ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niệm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đẹp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đẽ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, </a:t>
            </a:r>
            <a:r>
              <a:rPr lang="en-US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 </a:t>
            </a:r>
            <a:r>
              <a:rPr lang="en-US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vừa</a:t>
            </a:r>
            <a:r>
              <a:rPr lang="en-US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vui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sướng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 </a:t>
            </a:r>
            <a:r>
              <a:rPr lang="en-US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vừa</a:t>
            </a:r>
            <a:r>
              <a:rPr lang="en-US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ngỡ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ngàng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</a:t>
            </a:r>
            <a:endPara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just"/>
            <a:r>
              <a:rPr lang="vi-VN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 Phuơng thức biểu đạt và tác dụng:</a:t>
            </a:r>
            <a:endPara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just"/>
            <a:r>
              <a:rPr lang="vi-VN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+Đ2: 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TM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kết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hợp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NL -&gt;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Giới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thiệu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nội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dung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kết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hợp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nhận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xét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chuyện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algn="just"/>
            <a:r>
              <a:rPr lang="vi-VN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+Đ3: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TS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kết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hợp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NL -&gt;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Thuật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nội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dung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chuyện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kết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hợp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bàn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luận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algn="just"/>
            <a:r>
              <a:rPr lang="vi-VN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+Đ4: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NL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kết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hợp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BC -&gt; </a:t>
            </a:r>
            <a:r>
              <a:rPr lang="vi-VN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Thể hiện đánh giá, cảm xúc của người viết</a:t>
            </a:r>
            <a:endPara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just"/>
            <a:r>
              <a:rPr lang="vi-VN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+Đ5: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NL -&gt; </a:t>
            </a:r>
            <a:r>
              <a:rPr lang="vi-VN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Nhận xét về giá trị của tác phẩm.</a:t>
            </a:r>
            <a:endPara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26817E-A172-2A26-C7F5-2FEF19ECEAEB}"/>
              </a:ext>
            </a:extLst>
          </p:cNvPr>
          <p:cNvSpPr txBox="1"/>
          <p:nvPr/>
        </p:nvSpPr>
        <p:spPr>
          <a:xfrm>
            <a:off x="8849308" y="1967446"/>
            <a:ext cx="31602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Khẳng</a:t>
            </a:r>
            <a:r>
              <a:rPr lang="en-US" b="1" dirty="0" smtClean="0">
                <a:solidFill>
                  <a:srgbClr val="FF000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định</a:t>
            </a:r>
            <a:r>
              <a:rPr lang="en-US" b="1" dirty="0" smtClean="0">
                <a:solidFill>
                  <a:srgbClr val="FF000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giá</a:t>
            </a:r>
            <a:r>
              <a:rPr lang="en-US" b="1" dirty="0" smtClean="0">
                <a:solidFill>
                  <a:srgbClr val="FF000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trị</a:t>
            </a:r>
            <a:r>
              <a:rPr lang="en-US" b="1" dirty="0" smtClean="0">
                <a:solidFill>
                  <a:srgbClr val="FF000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cuốn</a:t>
            </a:r>
            <a:r>
              <a:rPr lang="en-US" b="1" dirty="0" smtClean="0">
                <a:solidFill>
                  <a:srgbClr val="FF000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sách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A8F284D-C261-F0A6-EE3B-35EAD1B56AE2}"/>
              </a:ext>
            </a:extLst>
          </p:cNvPr>
          <p:cNvSpPr txBox="1"/>
          <p:nvPr/>
        </p:nvSpPr>
        <p:spPr>
          <a:xfrm>
            <a:off x="8793569" y="2338763"/>
            <a:ext cx="316024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 smtClean="0"/>
              <a:t>* </a:t>
            </a:r>
            <a:r>
              <a:rPr lang="en-US" b="1" dirty="0" err="1" smtClean="0"/>
              <a:t>Đoạn</a:t>
            </a:r>
            <a:r>
              <a:rPr lang="en-US" b="1" dirty="0" smtClean="0"/>
              <a:t> </a:t>
            </a:r>
            <a:r>
              <a:rPr lang="en-US" b="1" dirty="0"/>
              <a:t>5</a:t>
            </a:r>
            <a:endParaRPr lang="en-US" dirty="0"/>
          </a:p>
          <a:p>
            <a:pPr algn="just"/>
            <a:r>
              <a:rPr lang="en-US" dirty="0"/>
              <a:t>-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tôi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xin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vé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tuổi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phẩm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mong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muốn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trở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ngày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tháng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xưa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để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chiêm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nghiệm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quá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trình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trưởng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mỗi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con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algn="just"/>
            <a:r>
              <a:rPr lang="vi-VN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 Phuơng thức biểu đạt và tác dụng:</a:t>
            </a:r>
            <a:endPara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just"/>
            <a:r>
              <a:rPr lang="en-US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NL 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-&gt; </a:t>
            </a:r>
            <a:r>
              <a:rPr lang="vi-VN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Nhận xét về giá trị của tác phẩm.</a:t>
            </a:r>
            <a:endPara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C1B72D-5343-C9E9-D95C-7C2ECE019F58}"/>
              </a:ext>
            </a:extLst>
          </p:cNvPr>
          <p:cNvSpPr txBox="1"/>
          <p:nvPr/>
        </p:nvSpPr>
        <p:spPr>
          <a:xfrm>
            <a:off x="439742" y="40240"/>
            <a:ext cx="9882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#9Slide07 SVNKG Ten Thousand Re" panose="02040603050506020204" pitchFamily="18" charset="0"/>
              </a:rPr>
              <a:t>Thông</a:t>
            </a:r>
            <a:r>
              <a:rPr lang="en-US" sz="24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tin </a:t>
            </a:r>
            <a:r>
              <a:rPr lang="en-US" sz="24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cơ</a:t>
            </a:r>
            <a:r>
              <a:rPr lang="en-US" sz="24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bản</a:t>
            </a:r>
            <a:r>
              <a:rPr lang="en-US" sz="24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 </a:t>
            </a:r>
            <a:r>
              <a:rPr lang="en-US" sz="24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cách</a:t>
            </a:r>
            <a:r>
              <a:rPr lang="en-US" sz="24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triển</a:t>
            </a:r>
            <a:r>
              <a:rPr lang="en-US" sz="24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khai</a:t>
            </a:r>
            <a:r>
              <a:rPr lang="en-US" sz="24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thông</a:t>
            </a:r>
            <a:r>
              <a:rPr lang="en-US" sz="24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tin.</a:t>
            </a:r>
            <a:endParaRPr lang="en-US" sz="2400" b="1" dirty="0">
              <a:solidFill>
                <a:srgbClr val="0070C0"/>
              </a:solidFill>
              <a:latin typeface="#9Slide07 SVNKG Ten Thousand Re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493E99-E40C-682C-8EBA-2B7C51A64BCE}"/>
              </a:ext>
            </a:extLst>
          </p:cNvPr>
          <p:cNvSpPr txBox="1"/>
          <p:nvPr/>
        </p:nvSpPr>
        <p:spPr>
          <a:xfrm>
            <a:off x="533062" y="420013"/>
            <a:ext cx="6191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a. </a:t>
            </a:r>
            <a:r>
              <a:rPr lang="en-US" sz="24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Thông</a:t>
            </a:r>
            <a:r>
              <a:rPr lang="en-US" sz="24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tin </a:t>
            </a:r>
            <a:r>
              <a:rPr lang="en-US" sz="24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cơ</a:t>
            </a:r>
            <a:r>
              <a:rPr lang="en-US" sz="24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bản</a:t>
            </a:r>
            <a:r>
              <a:rPr lang="en-US" sz="24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73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19" grpId="0"/>
      <p:bldP spid="26" grpId="0"/>
      <p:bldP spid="28" grpId="0"/>
      <p:bldP spid="29" grpId="0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text, flower, plant&#10;&#10;Description automatically generated">
            <a:extLst>
              <a:ext uri="{FF2B5EF4-FFF2-40B4-BE49-F238E27FC236}">
                <a16:creationId xmlns:a16="http://schemas.microsoft.com/office/drawing/2014/main" id="{D80A8D7C-4D68-1D70-A117-8EB1C32BA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080" y="0"/>
            <a:ext cx="3190841" cy="47862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C1B72D-5343-C9E9-D95C-7C2ECE019F58}"/>
              </a:ext>
            </a:extLst>
          </p:cNvPr>
          <p:cNvSpPr txBox="1"/>
          <p:nvPr/>
        </p:nvSpPr>
        <p:spPr>
          <a:xfrm>
            <a:off x="599513" y="163529"/>
            <a:ext cx="7248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#9Slide07 SVNKG Ten Thousand Re" panose="02040603050506020204" pitchFamily="18" charset="0"/>
              </a:rPr>
              <a:t>Thông</a:t>
            </a:r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tin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cơ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bản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và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cách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triển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khai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thông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tin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15A8B0-9BC7-6FAA-EEC1-55F0E07B4CEB}"/>
              </a:ext>
            </a:extLst>
          </p:cNvPr>
          <p:cNvSpPr txBox="1"/>
          <p:nvPr/>
        </p:nvSpPr>
        <p:spPr>
          <a:xfrm>
            <a:off x="918404" y="738866"/>
            <a:ext cx="4838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b.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Cách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triển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khai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thông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tin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20EF273-D20A-3D9C-E9FB-6DA85C88FF37}"/>
              </a:ext>
            </a:extLst>
          </p:cNvPr>
          <p:cNvGrpSpPr/>
          <p:nvPr/>
        </p:nvGrpSpPr>
        <p:grpSpPr>
          <a:xfrm>
            <a:off x="7702255" y="337286"/>
            <a:ext cx="4489745" cy="2790333"/>
            <a:chOff x="7702255" y="337286"/>
            <a:chExt cx="4489745" cy="2790333"/>
          </a:xfrm>
        </p:grpSpPr>
        <p:pic>
          <p:nvPicPr>
            <p:cNvPr id="9" name="Picture 8" descr="A picture containing wheel, weapon&#10;&#10;Description automatically generated">
              <a:extLst>
                <a:ext uri="{FF2B5EF4-FFF2-40B4-BE49-F238E27FC236}">
                  <a16:creationId xmlns:a16="http://schemas.microsoft.com/office/drawing/2014/main" id="{9CB24F25-C163-4EC3-5F4C-6F2D28316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02255" y="337286"/>
              <a:ext cx="4489745" cy="279033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5B5AD60-C347-9B50-576D-3B7993D11FB8}"/>
                </a:ext>
              </a:extLst>
            </p:cNvPr>
            <p:cNvSpPr txBox="1"/>
            <p:nvPr/>
          </p:nvSpPr>
          <p:spPr>
            <a:xfrm>
              <a:off x="7913856" y="1070732"/>
              <a:ext cx="379315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Nhận</a:t>
              </a:r>
              <a:r>
                <a:rPr lang="en-US" sz="20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0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xét</a:t>
              </a:r>
              <a:r>
                <a:rPr lang="en-US" sz="20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0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về</a:t>
              </a:r>
              <a:r>
                <a:rPr lang="en-US" sz="20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0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thông</a:t>
              </a:r>
              <a:r>
                <a:rPr lang="en-US" sz="20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tin </a:t>
              </a:r>
              <a:r>
                <a:rPr lang="en-US" sz="20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cơ</a:t>
              </a:r>
              <a:r>
                <a:rPr lang="en-US" sz="20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0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bản</a:t>
              </a:r>
              <a:r>
                <a:rPr lang="en-US" sz="20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0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và</a:t>
              </a:r>
              <a:r>
                <a:rPr lang="en-US" sz="20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0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mối</a:t>
              </a:r>
              <a:r>
                <a:rPr lang="en-US" sz="20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0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quan</a:t>
              </a:r>
              <a:r>
                <a:rPr lang="en-US" sz="20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0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hệ</a:t>
              </a:r>
              <a:r>
                <a:rPr lang="en-US" sz="20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0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các</a:t>
              </a:r>
              <a:r>
                <a:rPr lang="en-US" sz="20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chi </a:t>
              </a:r>
              <a:r>
                <a:rPr lang="en-US" sz="20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tiết</a:t>
              </a:r>
              <a:r>
                <a:rPr lang="en-US" sz="20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0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góp</a:t>
              </a:r>
              <a:r>
                <a:rPr lang="en-US" sz="20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0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phần</a:t>
              </a:r>
              <a:r>
                <a:rPr lang="en-US" sz="20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0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thể</a:t>
              </a:r>
              <a:r>
                <a:rPr lang="en-US" sz="20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0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hiện</a:t>
              </a:r>
              <a:r>
                <a:rPr lang="en-US" sz="20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0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thông</a:t>
              </a:r>
              <a:r>
                <a:rPr lang="en-US" sz="20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tin ?</a:t>
              </a:r>
              <a:endParaRPr lang="en-US" sz="2000" b="1" dirty="0">
                <a:latin typeface="#9Slide03 Arima Madurai" panose="00000500000000000000" pitchFamily="2" charset="-93"/>
                <a:cs typeface="#9Slide03 Arima Madurai" panose="00000500000000000000" pitchFamily="2" charset="-93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951A2CE-FE7E-CD95-1A5D-776B15EB8BA2}"/>
              </a:ext>
            </a:extLst>
          </p:cNvPr>
          <p:cNvSpPr txBox="1"/>
          <p:nvPr/>
        </p:nvSpPr>
        <p:spPr>
          <a:xfrm>
            <a:off x="643679" y="1370564"/>
            <a:ext cx="69827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 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</a:t>
            </a:r>
            <a:r>
              <a:rPr lang="vi-VN" sz="24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hông </a:t>
            </a:r>
            <a:r>
              <a:rPr lang="vi-VN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tin cơ bản của VB đuợc thể hiện qua các chi </a:t>
            </a:r>
            <a:r>
              <a:rPr lang="vi-VN" sz="24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tiết</a:t>
            </a:r>
            <a:r>
              <a:rPr lang="en-US" sz="24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r>
              <a:rPr lang="vi-VN" sz="24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Ngược</a:t>
            </a:r>
            <a:r>
              <a:rPr lang="en-US" sz="24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US" sz="24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vi-VN" sz="24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 chi tiết </a:t>
            </a:r>
            <a:r>
              <a:rPr lang="en-US" sz="2400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cũng</a:t>
            </a:r>
            <a:r>
              <a:rPr lang="en-US" sz="24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4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góp </a:t>
            </a:r>
            <a:r>
              <a:rPr lang="vi-VN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phần thể hiện thông tin cơ bản.</a:t>
            </a:r>
            <a:endParaRPr lang="en-US" sz="24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35C5A8D-1D42-25EB-D87A-A23A3DC3261B}"/>
              </a:ext>
            </a:extLst>
          </p:cNvPr>
          <p:cNvGrpSpPr/>
          <p:nvPr/>
        </p:nvGrpSpPr>
        <p:grpSpPr>
          <a:xfrm>
            <a:off x="7490456" y="218631"/>
            <a:ext cx="5219114" cy="3089383"/>
            <a:chOff x="7307576" y="9481"/>
            <a:chExt cx="5219114" cy="3089383"/>
          </a:xfrm>
        </p:grpSpPr>
        <p:pic>
          <p:nvPicPr>
            <p:cNvPr id="23" name="Picture 22" descr="A picture containing wheel, weapon&#10;&#10;Description automatically generated">
              <a:extLst>
                <a:ext uri="{FF2B5EF4-FFF2-40B4-BE49-F238E27FC236}">
                  <a16:creationId xmlns:a16="http://schemas.microsoft.com/office/drawing/2014/main" id="{6A8A15D6-36B4-7F0F-7813-C0B5224CD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07576" y="9481"/>
              <a:ext cx="5219114" cy="308938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3685114-0686-6D8A-A100-0F1FAF40D252}"/>
                </a:ext>
              </a:extLst>
            </p:cNvPr>
            <p:cNvSpPr txBox="1"/>
            <p:nvPr/>
          </p:nvSpPr>
          <p:spPr>
            <a:xfrm>
              <a:off x="8146190" y="556016"/>
              <a:ext cx="3500860" cy="22159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24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Ngoài</a:t>
              </a:r>
              <a:r>
                <a:rPr lang="en-US" sz="24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4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phương</a:t>
              </a:r>
              <a:r>
                <a:rPr lang="en-US" sz="24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4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thức</a:t>
              </a:r>
              <a:r>
                <a:rPr lang="en-US" sz="24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4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biểu</a:t>
              </a:r>
              <a:r>
                <a:rPr lang="en-US" sz="24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4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đạt</a:t>
              </a:r>
              <a:r>
                <a:rPr lang="en-US" sz="24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4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chính</a:t>
              </a:r>
              <a:r>
                <a:rPr lang="en-US" sz="24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4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là</a:t>
              </a:r>
              <a:r>
                <a:rPr lang="en-US" sz="24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4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thuyết</a:t>
              </a:r>
              <a:r>
                <a:rPr lang="en-US" sz="24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minh, </a:t>
              </a:r>
              <a:r>
                <a:rPr lang="en-US" sz="24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tác</a:t>
              </a:r>
              <a:r>
                <a:rPr lang="en-US" sz="24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4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giả</a:t>
              </a:r>
              <a:r>
                <a:rPr lang="en-US" sz="24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4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kết</a:t>
              </a:r>
              <a:r>
                <a:rPr lang="en-US" sz="24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4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hợp</a:t>
              </a:r>
              <a:r>
                <a:rPr lang="en-US" sz="24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4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phương</a:t>
              </a:r>
              <a:r>
                <a:rPr lang="en-US" sz="24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4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thức</a:t>
              </a:r>
              <a:r>
                <a:rPr lang="en-US" sz="24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4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biểu</a:t>
              </a:r>
              <a:r>
                <a:rPr lang="en-US" sz="24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4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đạt</a:t>
              </a:r>
              <a:r>
                <a:rPr lang="en-US" sz="24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4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khác</a:t>
              </a:r>
              <a:r>
                <a:rPr lang="en-US" sz="24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? </a:t>
              </a:r>
              <a:r>
                <a:rPr lang="en-US" sz="24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Tác</a:t>
              </a:r>
              <a:r>
                <a:rPr lang="en-US" sz="24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</a:t>
              </a:r>
              <a:r>
                <a:rPr lang="en-US" sz="2400" b="1" dirty="0" err="1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dụng</a:t>
              </a:r>
              <a:r>
                <a:rPr lang="en-US" sz="2400" b="1" dirty="0" smtClean="0">
                  <a:effectLst/>
                  <a:latin typeface="#9Slide03 Arima Madurai" panose="00000500000000000000" pitchFamily="2" charset="-93"/>
                  <a:ea typeface="Times New Roman" panose="02020603050405020304" pitchFamily="18" charset="0"/>
                  <a:cs typeface="#9Slide03 Arima Madurai" panose="00000500000000000000" pitchFamily="2" charset="-93"/>
                </a:rPr>
                <a:t> ?</a:t>
              </a:r>
              <a:endParaRPr lang="en-US" sz="2400" b="1" dirty="0">
                <a:effectLst/>
                <a:latin typeface="#9Slide03 Arima Madurai" panose="00000500000000000000" pitchFamily="2" charset="-93"/>
                <a:ea typeface="Calibri" panose="020F0502020204030204" pitchFamily="34" charset="0"/>
                <a:cs typeface="#9Slide03 Arima Madurai" panose="00000500000000000000" pitchFamily="2" charset="-93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692880B-EF1A-F759-A0E5-96E36F7F4FC4}"/>
              </a:ext>
            </a:extLst>
          </p:cNvPr>
          <p:cNvSpPr txBox="1"/>
          <p:nvPr/>
        </p:nvSpPr>
        <p:spPr>
          <a:xfrm>
            <a:off x="2188488" y="3961657"/>
            <a:ext cx="6191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2.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Chức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năng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và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7 SVNKG Ten Thousand Re" panose="02040603050506020204" pitchFamily="18" charset="0"/>
              </a:rPr>
              <a:t>đặc</a:t>
            </a:r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7 SVNKG Ten Thousand Re" panose="02040603050506020204" pitchFamily="18" charset="0"/>
              </a:rPr>
              <a:t>điểm</a:t>
            </a:r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7 SVNKG Ten Thousand Re" panose="020406030505060202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7 SVNKG Ten Thousand Re" panose="02040603050506020204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7 SVNKG Ten Thousand Re" panose="02040603050506020204" pitchFamily="18" charset="0"/>
              </a:rPr>
              <a:t>bản</a:t>
            </a:r>
            <a:endParaRPr lang="en-US" sz="2800" b="1" dirty="0">
              <a:solidFill>
                <a:srgbClr val="0070C0"/>
              </a:solidFill>
              <a:latin typeface="#9Slide07 SVNKG Ten Thousand Re" panose="02040603050506020204" pitchFamily="18" charset="0"/>
            </a:endParaRPr>
          </a:p>
        </p:txBody>
      </p:sp>
      <p:pic>
        <p:nvPicPr>
          <p:cNvPr id="29" name="Picture 28" descr="A picture containing tree, plant, dark&#10;&#10;Description automatically generated">
            <a:extLst>
              <a:ext uri="{FF2B5EF4-FFF2-40B4-BE49-F238E27FC236}">
                <a16:creationId xmlns:a16="http://schemas.microsoft.com/office/drawing/2014/main" id="{8E88BBC7-ADCD-6754-16E7-739C57DD26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3010"/>
            <a:ext cx="2284373" cy="42349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4613" y="2547427"/>
            <a:ext cx="6290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Phương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thức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biểu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đạt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T</a:t>
            </a:r>
            <a:r>
              <a:rPr lang="vi-VN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huyết minh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kết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hợp</a:t>
            </a:r>
            <a:r>
              <a:rPr lang="vi-VN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biểu cảm, tự sự, nghị luận đã góp phần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thể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hiện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thông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tin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văn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bản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11327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26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text, flower, plant&#10;&#10;Description automatically generated">
            <a:extLst>
              <a:ext uri="{FF2B5EF4-FFF2-40B4-BE49-F238E27FC236}">
                <a16:creationId xmlns:a16="http://schemas.microsoft.com/office/drawing/2014/main" id="{D80A8D7C-4D68-1D70-A117-8EB1C32BA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280" y="1"/>
            <a:ext cx="2851720" cy="42775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4EA5A0-2223-7869-11D9-35A861AFDE3E}"/>
              </a:ext>
            </a:extLst>
          </p:cNvPr>
          <p:cNvSpPr txBox="1"/>
          <p:nvPr/>
        </p:nvSpPr>
        <p:spPr>
          <a:xfrm>
            <a:off x="610251" y="219172"/>
            <a:ext cx="6191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2.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Chức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năng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và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7 SVNKG Ten Thousand Re" panose="02040603050506020204" pitchFamily="18" charset="0"/>
              </a:rPr>
              <a:t>đặc</a:t>
            </a:r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7 SVNKG Ten Thousand Re" panose="02040603050506020204" pitchFamily="18" charset="0"/>
              </a:rPr>
              <a:t>điểm</a:t>
            </a:r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7 SVNKG Ten Thousand Re" panose="020406030505060202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7 SVNKG Ten Thousand Re" panose="02040603050506020204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7 SVNKG Ten Thousand Re" panose="02040603050506020204" pitchFamily="18" charset="0"/>
              </a:rPr>
              <a:t>bản</a:t>
            </a:r>
            <a:endParaRPr lang="en-US" sz="2800" b="1" dirty="0">
              <a:solidFill>
                <a:srgbClr val="0070C0"/>
              </a:solidFill>
              <a:latin typeface="#9Slide07 SVNKG Ten Thousand Re" panose="02040603050506020204" pitchFamily="18" charset="0"/>
            </a:endParaRPr>
          </a:p>
        </p:txBody>
      </p:sp>
      <p:pic>
        <p:nvPicPr>
          <p:cNvPr id="6" name="Picture 5" descr="A picture containing tree, plant, dark&#10;&#10;Description automatically generated">
            <a:extLst>
              <a:ext uri="{FF2B5EF4-FFF2-40B4-BE49-F238E27FC236}">
                <a16:creationId xmlns:a16="http://schemas.microsoft.com/office/drawing/2014/main" id="{E0AF788A-0E6C-6FF2-60F0-81E98BAA1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2974"/>
            <a:ext cx="2235200" cy="3905026"/>
          </a:xfrm>
          <a:prstGeom prst="rect">
            <a:avLst/>
          </a:prstGeom>
        </p:spPr>
      </p:pic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1585AF3F-7E32-A14D-7AEA-4944EEF89D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537569"/>
              </p:ext>
            </p:extLst>
          </p:nvPr>
        </p:nvGraphicFramePr>
        <p:xfrm>
          <a:off x="1325103" y="1122406"/>
          <a:ext cx="9635822" cy="5062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4281">
                  <a:extLst>
                    <a:ext uri="{9D8B030D-6E8A-4147-A177-3AD203B41FA5}">
                      <a16:colId xmlns:a16="http://schemas.microsoft.com/office/drawing/2014/main" val="2525846384"/>
                    </a:ext>
                  </a:extLst>
                </a:gridCol>
                <a:gridCol w="8071541">
                  <a:extLst>
                    <a:ext uri="{9D8B030D-6E8A-4147-A177-3AD203B41FA5}">
                      <a16:colId xmlns:a16="http://schemas.microsoft.com/office/drawing/2014/main" val="3000048245"/>
                    </a:ext>
                  </a:extLst>
                </a:gridCol>
              </a:tblGrid>
              <a:tr h="44322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Yếu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tố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Biểu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hiện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trong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văn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bản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“ 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Chuyến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du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hành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về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tuổi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thơ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”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126397"/>
                  </a:ext>
                </a:extLst>
              </a:tr>
              <a:tr h="82936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Chức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năng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6643265"/>
                  </a:ext>
                </a:extLst>
              </a:tr>
              <a:tr h="1684394">
                <a:tc rowSpan="3">
                  <a:txBody>
                    <a:bodyPr/>
                    <a:lstStyle/>
                    <a:p>
                      <a:endParaRPr lang="en-US" sz="2400" b="1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  <a:p>
                      <a:endParaRPr lang="en-US" sz="2400" b="1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  <a:p>
                      <a:endParaRPr lang="en-US" sz="2400" b="1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  <a:p>
                      <a:pPr algn="ctr"/>
                      <a:r>
                        <a:rPr lang="en-US" sz="2400" b="1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Đặc điểm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*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Về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cấu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trúc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3595498"/>
                  </a:ext>
                </a:extLst>
              </a:tr>
              <a:tr h="1262405">
                <a:tc vMerge="1">
                  <a:txBody>
                    <a:bodyPr/>
                    <a:lstStyle/>
                    <a:p>
                      <a:endParaRPr lang="en-US" sz="2000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*Sa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pô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: 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9468622"/>
                  </a:ext>
                </a:extLst>
              </a:tr>
              <a:tr h="829366">
                <a:tc vMerge="1">
                  <a:txBody>
                    <a:bodyPr/>
                    <a:lstStyle/>
                    <a:p>
                      <a:endParaRPr lang="en-US" sz="2000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*Pt 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ngôn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ngữ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, 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phi 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ngôn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ngữ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: </a:t>
                      </a:r>
                      <a:endParaRPr lang="en-US" sz="2400" b="1" dirty="0" smtClean="0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  <a:p>
                      <a:endParaRPr lang="en-US" sz="2400" b="1" dirty="0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382317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801430" y="361149"/>
            <a:ext cx="2292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PHIẾU HỌC TẬP </a:t>
            </a:r>
            <a:r>
              <a:rPr lang="en-US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3</a:t>
            </a:r>
            <a:endParaRPr lang="en-US" sz="20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6936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text, flower, plant&#10;&#10;Description automatically generated">
            <a:extLst>
              <a:ext uri="{FF2B5EF4-FFF2-40B4-BE49-F238E27FC236}">
                <a16:creationId xmlns:a16="http://schemas.microsoft.com/office/drawing/2014/main" id="{D80A8D7C-4D68-1D70-A117-8EB1C32BA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280" y="1"/>
            <a:ext cx="2851720" cy="42775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4EA5A0-2223-7869-11D9-35A861AFDE3E}"/>
              </a:ext>
            </a:extLst>
          </p:cNvPr>
          <p:cNvSpPr txBox="1"/>
          <p:nvPr/>
        </p:nvSpPr>
        <p:spPr>
          <a:xfrm>
            <a:off x="610251" y="96340"/>
            <a:ext cx="6191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2.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Chức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năng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đặc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bản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SVNKG Ten Thousand Re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5" descr="A picture containing tree, plant, dark&#10;&#10;Description automatically generated">
            <a:extLst>
              <a:ext uri="{FF2B5EF4-FFF2-40B4-BE49-F238E27FC236}">
                <a16:creationId xmlns:a16="http://schemas.microsoft.com/office/drawing/2014/main" id="{E0AF788A-0E6C-6FF2-60F0-81E98BAA1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364" y="2952973"/>
            <a:ext cx="2033516" cy="3905026"/>
          </a:xfrm>
          <a:prstGeom prst="rect">
            <a:avLst/>
          </a:prstGeom>
        </p:spPr>
      </p:pic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1585AF3F-7E32-A14D-7AEA-4944EEF89D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892395"/>
              </p:ext>
            </p:extLst>
          </p:nvPr>
        </p:nvGraphicFramePr>
        <p:xfrm>
          <a:off x="1147676" y="916409"/>
          <a:ext cx="10266675" cy="5164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6694">
                  <a:extLst>
                    <a:ext uri="{9D8B030D-6E8A-4147-A177-3AD203B41FA5}">
                      <a16:colId xmlns:a16="http://schemas.microsoft.com/office/drawing/2014/main" val="2525846384"/>
                    </a:ext>
                  </a:extLst>
                </a:gridCol>
                <a:gridCol w="8599981">
                  <a:extLst>
                    <a:ext uri="{9D8B030D-6E8A-4147-A177-3AD203B41FA5}">
                      <a16:colId xmlns:a16="http://schemas.microsoft.com/office/drawing/2014/main" val="3000048245"/>
                    </a:ext>
                  </a:extLst>
                </a:gridCol>
              </a:tblGrid>
              <a:tr h="6275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Yếu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tố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Biểu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hiện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trong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văn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bản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“ 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Chuyến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du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hành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về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tuổi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thơ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”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126397"/>
                  </a:ext>
                </a:extLst>
              </a:tr>
              <a:tr h="136306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Chức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năng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6643265"/>
                  </a:ext>
                </a:extLst>
              </a:tr>
              <a:tr h="1542566">
                <a:tc rowSpan="2">
                  <a:txBody>
                    <a:bodyPr/>
                    <a:lstStyle/>
                    <a:p>
                      <a:endParaRPr lang="en-US" sz="2400" b="1" dirty="0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  <a:p>
                      <a:endParaRPr lang="en-US" sz="2400" b="1" dirty="0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  <a:p>
                      <a:endParaRPr lang="en-US" sz="2400" b="1" dirty="0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  <a:p>
                      <a:pPr algn="ctr"/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Đặc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điểm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*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Về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cấu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trúc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3595498"/>
                  </a:ext>
                </a:extLst>
              </a:tr>
              <a:tr h="1631499">
                <a:tc vMerge="1">
                  <a:txBody>
                    <a:bodyPr/>
                    <a:lstStyle/>
                    <a:p>
                      <a:endParaRPr lang="en-US" sz="2000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*Sa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pô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#9Slide07 SVNKG Ten Thousand Re" panose="02040603050506020204" pitchFamily="18" charset="0"/>
                        </a:rPr>
                        <a:t>: </a:t>
                      </a:r>
                      <a:endParaRPr lang="en-US" sz="2400" b="1" dirty="0" smtClean="0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  <a:p>
                      <a:endParaRPr lang="en-US" sz="2400" b="1" dirty="0">
                        <a:solidFill>
                          <a:srgbClr val="FF0000"/>
                        </a:solidFill>
                        <a:latin typeface="#9Slide07 SVNKG Ten Thousand R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38231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70A44F7-A2EA-185F-DAC9-FDC4D12495A8}"/>
              </a:ext>
            </a:extLst>
          </p:cNvPr>
          <p:cNvSpPr txBox="1"/>
          <p:nvPr/>
        </p:nvSpPr>
        <p:spPr>
          <a:xfrm>
            <a:off x="2784350" y="1573067"/>
            <a:ext cx="8495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Giới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thiệu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bạn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nội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dung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nhận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cuốn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sách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s-MX" sz="24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tôi</a:t>
            </a:r>
            <a:r>
              <a:rPr lang="es-MX" sz="24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xin</a:t>
            </a:r>
            <a:r>
              <a:rPr lang="es-MX" sz="24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s-MX" sz="24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vé</a:t>
            </a:r>
            <a:r>
              <a:rPr lang="es-MX" sz="24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</a:t>
            </a:r>
            <a:r>
              <a:rPr lang="es-MX" sz="24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tuổi</a:t>
            </a:r>
            <a:r>
              <a:rPr lang="es-MX" sz="24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đó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khuyến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khích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bạn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tìm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tác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phẩm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s-MX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này</a:t>
            </a:r>
            <a:r>
              <a:rPr lang="es-MX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82BAFB-C704-ADB2-051E-146ED2E7F6D5}"/>
              </a:ext>
            </a:extLst>
          </p:cNvPr>
          <p:cNvSpPr txBox="1"/>
          <p:nvPr/>
        </p:nvSpPr>
        <p:spPr>
          <a:xfrm>
            <a:off x="4645313" y="2918876"/>
            <a:ext cx="6264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Gồm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3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phần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82BAFB-C704-ADB2-051E-146ED2E7F6D5}"/>
              </a:ext>
            </a:extLst>
          </p:cNvPr>
          <p:cNvSpPr txBox="1"/>
          <p:nvPr/>
        </p:nvSpPr>
        <p:spPr>
          <a:xfrm>
            <a:off x="2948778" y="3303855"/>
            <a:ext cx="7929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Phần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</a:t>
            </a:r>
            <a:r>
              <a:rPr lang="en-US" sz="2400" dirty="0" err="1" smtClean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Thông</a:t>
            </a:r>
            <a:r>
              <a:rPr lang="en-US" sz="2400" dirty="0" smtClean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tin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cuốn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sách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82BAFB-C704-ADB2-051E-146ED2E7F6D5}"/>
              </a:ext>
            </a:extLst>
          </p:cNvPr>
          <p:cNvSpPr txBox="1"/>
          <p:nvPr/>
        </p:nvSpPr>
        <p:spPr>
          <a:xfrm>
            <a:off x="2948778" y="3637422"/>
            <a:ext cx="7929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Phần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</a:t>
            </a:r>
            <a:r>
              <a:rPr lang="en-US" sz="2400" dirty="0" err="1" smtClean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Nội</a:t>
            </a:r>
            <a:r>
              <a:rPr lang="en-US" sz="2400" dirty="0" smtClean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dung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cuốn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sách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82BAFB-C704-ADB2-051E-146ED2E7F6D5}"/>
              </a:ext>
            </a:extLst>
          </p:cNvPr>
          <p:cNvSpPr txBox="1"/>
          <p:nvPr/>
        </p:nvSpPr>
        <p:spPr>
          <a:xfrm>
            <a:off x="2948778" y="3984523"/>
            <a:ext cx="7929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Phần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3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</a:t>
            </a:r>
            <a:r>
              <a:rPr lang="en-US" sz="2400" dirty="0" err="1" smtClean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Khẳng</a:t>
            </a:r>
            <a:r>
              <a:rPr lang="en-US" sz="2400" dirty="0" smtClean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định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giá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trị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cuốn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sách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75631" y="4895864"/>
            <a:ext cx="80757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Đoạn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dung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43890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5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4EA5A0-2223-7869-11D9-35A861AFDE3E}"/>
              </a:ext>
            </a:extLst>
          </p:cNvPr>
          <p:cNvSpPr txBox="1"/>
          <p:nvPr/>
        </p:nvSpPr>
        <p:spPr>
          <a:xfrm>
            <a:off x="610251" y="219172"/>
            <a:ext cx="6191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3.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P.tiện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giao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tiếp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ngôn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ngữ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 phi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ngôn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ngữ</a:t>
            </a:r>
            <a:r>
              <a:rPr lang="en-US" sz="2800" b="1" dirty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#9Slide07 SVNKG Ten Thousand Re" panose="02040603050506020204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SVNKG Ten Thousand Re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5C5A8D-1D42-25EB-D87A-A23A3DC3261B}"/>
              </a:ext>
            </a:extLst>
          </p:cNvPr>
          <p:cNvGrpSpPr/>
          <p:nvPr/>
        </p:nvGrpSpPr>
        <p:grpSpPr>
          <a:xfrm>
            <a:off x="7490456" y="218631"/>
            <a:ext cx="5219114" cy="3089383"/>
            <a:chOff x="7307576" y="9481"/>
            <a:chExt cx="5219114" cy="3089383"/>
          </a:xfrm>
        </p:grpSpPr>
        <p:pic>
          <p:nvPicPr>
            <p:cNvPr id="5" name="Picture 4" descr="A picture containing wheel, weapon&#10;&#10;Description automatically generated">
              <a:extLst>
                <a:ext uri="{FF2B5EF4-FFF2-40B4-BE49-F238E27FC236}">
                  <a16:creationId xmlns:a16="http://schemas.microsoft.com/office/drawing/2014/main" id="{6A8A15D6-36B4-7F0F-7813-C0B5224CD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07576" y="9481"/>
              <a:ext cx="5219114" cy="308938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685114-0686-6D8A-A100-0F1FAF40D252}"/>
                </a:ext>
              </a:extLst>
            </p:cNvPr>
            <p:cNvSpPr txBox="1"/>
            <p:nvPr/>
          </p:nvSpPr>
          <p:spPr>
            <a:xfrm>
              <a:off x="7877907" y="623148"/>
              <a:ext cx="3868615" cy="1862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Tìm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những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từ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ngữ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thể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hiện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cảm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xúc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của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người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viết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về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cuốn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sách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i="1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Cho </a:t>
              </a:r>
              <a:r>
                <a:rPr lang="en-US" sz="2000" i="1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tôi</a:t>
              </a:r>
              <a:r>
                <a:rPr lang="en-US" sz="2000" i="1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i="1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xin</a:t>
              </a:r>
              <a:r>
                <a:rPr lang="en-US" sz="2000" i="1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i="1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một</a:t>
              </a:r>
              <a:r>
                <a:rPr lang="en-US" sz="2000" i="1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i="1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vé</a:t>
              </a:r>
              <a:r>
                <a:rPr lang="en-US" sz="2000" i="1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i="1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đi</a:t>
              </a:r>
              <a:r>
                <a:rPr lang="en-US" sz="2000" i="1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i="1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tuổi</a:t>
              </a:r>
              <a:r>
                <a:rPr lang="en-US" sz="2000" i="1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i="1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thơ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và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chỉ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ra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mục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đích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của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việc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sử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dụng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những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từ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ngữ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ấy</a:t>
              </a:r>
              <a:endParaRPr lang="en-US" sz="2000" b="1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610250" y="801123"/>
            <a:ext cx="688020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>
              <a:spcAft>
                <a:spcPts val="280"/>
              </a:spcAft>
            </a:pP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Những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từ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ngữ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thể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hiện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cảm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xúc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người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viết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về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cuốn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sách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Cho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tôi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xin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một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vẻ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tuổi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là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chiếc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vé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quý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giá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trở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về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nhĩmg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ngày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ẩu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xa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vắng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;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một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cuồn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sách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đáng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đọc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;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thế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giới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kì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diệu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lạ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lùng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thay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;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thấm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đượm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dư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vị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ngọt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ngào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cùa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nhĩmg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ngày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bé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hương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thơm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dịu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ngọt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những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kỉ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niệm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đẹp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đẽ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khó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phai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mờ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khiến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người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đọc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bật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cười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thích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thú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;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vừa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vui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sướng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bắt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gặp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hình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ảnh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chinh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bản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thân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ta,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vừa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ngỡ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ngàng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vì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nhĩmg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tháng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ngày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xưa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;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tác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phàm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nhỏ</a:t>
            </a:r>
            <a:r>
              <a:rPr lang="en-US" sz="2400" dirty="0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xinh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;...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265445-83F7-76B3-B9B8-23619ADCA290}"/>
              </a:ext>
            </a:extLst>
          </p:cNvPr>
          <p:cNvSpPr txBox="1"/>
          <p:nvPr/>
        </p:nvSpPr>
        <p:spPr>
          <a:xfrm>
            <a:off x="595537" y="4645506"/>
            <a:ext cx="6894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</a:t>
            </a:r>
            <a:r>
              <a:rPr lang="en-US" sz="24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ảnh</a:t>
            </a:r>
            <a:r>
              <a:rPr lang="en-US" sz="24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cuốn</a:t>
            </a:r>
            <a:r>
              <a:rPr lang="en-US" sz="24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truyền</a:t>
            </a:r>
            <a:r>
              <a:rPr lang="en-US" sz="24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tải</a:t>
            </a:r>
            <a:r>
              <a:rPr lang="en-US" sz="24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thông</a:t>
            </a:r>
            <a:r>
              <a:rPr lang="en-US" sz="24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tin </a:t>
            </a:r>
            <a:r>
              <a:rPr lang="en-US" sz="24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thêm</a:t>
            </a:r>
            <a:r>
              <a:rPr lang="en-US" sz="24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hiệu</a:t>
            </a:r>
            <a:r>
              <a:rPr lang="en-US" sz="24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35C5A8D-1D42-25EB-D87A-A23A3DC3261B}"/>
              </a:ext>
            </a:extLst>
          </p:cNvPr>
          <p:cNvGrpSpPr/>
          <p:nvPr/>
        </p:nvGrpSpPr>
        <p:grpSpPr>
          <a:xfrm>
            <a:off x="7537937" y="218631"/>
            <a:ext cx="5219114" cy="3089383"/>
            <a:chOff x="7202657" y="-142919"/>
            <a:chExt cx="5219114" cy="3089383"/>
          </a:xfrm>
        </p:grpSpPr>
        <p:pic>
          <p:nvPicPr>
            <p:cNvPr id="10" name="Picture 9" descr="A picture containing wheel, weapon&#10;&#10;Description automatically generated">
              <a:extLst>
                <a:ext uri="{FF2B5EF4-FFF2-40B4-BE49-F238E27FC236}">
                  <a16:creationId xmlns:a16="http://schemas.microsoft.com/office/drawing/2014/main" id="{6A8A15D6-36B4-7F0F-7813-C0B5224CD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202657" y="-142919"/>
              <a:ext cx="5219114" cy="308938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685114-0686-6D8A-A100-0F1FAF40D252}"/>
                </a:ext>
              </a:extLst>
            </p:cNvPr>
            <p:cNvSpPr txBox="1"/>
            <p:nvPr/>
          </p:nvSpPr>
          <p:spPr>
            <a:xfrm>
              <a:off x="7877907" y="963935"/>
              <a:ext cx="3868615" cy="9284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vi-VN" sz="20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Phương</a:t>
              </a:r>
              <a:r>
                <a:rPr lang="en-US" sz="20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tiện</a:t>
              </a:r>
              <a:r>
                <a:rPr lang="en-US" sz="20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phi </a:t>
              </a:r>
              <a:r>
                <a:rPr lang="en-US" sz="20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ngôn</a:t>
              </a:r>
              <a:r>
                <a:rPr lang="en-US" sz="20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ngữ</a:t>
              </a:r>
              <a:r>
                <a:rPr lang="en-US" sz="20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2000" b="1" dirty="0" err="1" smtClean="0">
                  <a:effectLst/>
                  <a:latin typeface="#9Slide03 Arima Madurai Black" panose="00000A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Và</a:t>
              </a:r>
              <a:r>
                <a:rPr lang="en-US" sz="2000" b="1" dirty="0" smtClean="0">
                  <a:effectLst/>
                  <a:latin typeface="#9Slide03 Arima Madurai Black" panose="00000A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b="1" dirty="0" err="1" smtClean="0">
                  <a:effectLst/>
                  <a:latin typeface="#9Slide03 Arima Madurai Black" panose="00000A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tác</a:t>
              </a:r>
              <a:r>
                <a:rPr lang="en-US" sz="2000" b="1" dirty="0" smtClean="0">
                  <a:effectLst/>
                  <a:latin typeface="#9Slide03 Arima Madurai Black" panose="00000A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b="1" dirty="0" err="1" smtClean="0">
                  <a:effectLst/>
                  <a:latin typeface="#9Slide03 Arima Madurai Black" panose="00000A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dụng</a:t>
              </a:r>
              <a:r>
                <a:rPr lang="en-US" sz="2000" b="1" dirty="0" smtClean="0">
                  <a:effectLst/>
                  <a:latin typeface="#9Slide03 Arima Madurai Black" panose="00000A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?</a:t>
              </a:r>
              <a:endParaRPr lang="en-US" sz="2000" b="1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039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6113EC7C-368D-469A-9B5C-F3555B088E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8C9ADB-638F-98A8-E136-C3618D159D8B}"/>
              </a:ext>
            </a:extLst>
          </p:cNvPr>
          <p:cNvSpPr txBox="1"/>
          <p:nvPr/>
        </p:nvSpPr>
        <p:spPr>
          <a:xfrm>
            <a:off x="2101474" y="5915261"/>
            <a:ext cx="7263125" cy="1104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dirty="0" err="1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Hãy</a:t>
            </a:r>
            <a:r>
              <a:rPr lang="en-US" sz="3200" dirty="0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 chia </a:t>
            </a:r>
            <a:r>
              <a:rPr lang="en-US" sz="3200" dirty="0" err="1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sẻ</a:t>
            </a:r>
            <a:r>
              <a:rPr lang="en-US" sz="3200" dirty="0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cảm</a:t>
            </a:r>
            <a:r>
              <a:rPr lang="en-US" sz="3200" dirty="0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nhận</a:t>
            </a:r>
            <a:r>
              <a:rPr lang="en-US" sz="3200" dirty="0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của</a:t>
            </a:r>
            <a:r>
              <a:rPr lang="en-US" sz="3200" dirty="0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em</a:t>
            </a:r>
            <a:r>
              <a:rPr lang="en-US" sz="3200" dirty="0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về</a:t>
            </a:r>
            <a:r>
              <a:rPr lang="en-US" sz="3200" dirty="0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việc</a:t>
            </a:r>
            <a:r>
              <a:rPr lang="en-US" sz="3200" dirty="0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đọc</a:t>
            </a:r>
            <a:r>
              <a:rPr lang="en-US" sz="3200" dirty="0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sách</a:t>
            </a:r>
            <a:r>
              <a:rPr lang="en-US" sz="3200" dirty="0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 hay </a:t>
            </a:r>
            <a:r>
              <a:rPr lang="en-US" sz="3200" dirty="0" err="1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xem</a:t>
            </a:r>
            <a:r>
              <a:rPr lang="en-US" sz="3200" dirty="0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một</a:t>
            </a:r>
            <a:r>
              <a:rPr lang="en-US" sz="3200" dirty="0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bộ</a:t>
            </a:r>
            <a:r>
              <a:rPr lang="en-US" sz="3200" dirty="0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phim</a:t>
            </a:r>
            <a:r>
              <a:rPr lang="en-US" sz="3200" dirty="0" smtClean="0">
                <a:solidFill>
                  <a:srgbClr val="000099"/>
                </a:solidFill>
                <a:latin typeface="#9Slide05 ViceroyJF" panose="02040603050506020204" pitchFamily="18" charset="0"/>
              </a:rPr>
              <a:t> ?</a:t>
            </a:r>
            <a:endParaRPr lang="en-US" sz="3200" dirty="0">
              <a:solidFill>
                <a:srgbClr val="000099"/>
              </a:solidFill>
              <a:latin typeface="#9Slide05 ViceroyJF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467" y="533011"/>
            <a:ext cx="3019251" cy="43696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770" y="533011"/>
            <a:ext cx="2993395" cy="43102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5582" y="4756462"/>
            <a:ext cx="1839168" cy="14254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501" y="4594887"/>
            <a:ext cx="1424982" cy="1249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487" y="3412109"/>
            <a:ext cx="2803498" cy="3416248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081" y="533011"/>
            <a:ext cx="2923473" cy="4314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852619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4EA5A0-2223-7869-11D9-35A861AFDE3E}"/>
              </a:ext>
            </a:extLst>
          </p:cNvPr>
          <p:cNvSpPr txBox="1"/>
          <p:nvPr/>
        </p:nvSpPr>
        <p:spPr>
          <a:xfrm>
            <a:off x="610251" y="219172"/>
            <a:ext cx="6191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3.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P.tiện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giao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tiếp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ngôn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ngữ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 phi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ngôn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ngữ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SVNKG Ten Thousand Re" panose="02040603050506020204" pitchFamily="18" charset="0"/>
                <a:ea typeface="+mn-ea"/>
                <a:cs typeface="+mn-cs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SVNKG Ten Thousand Re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265445-83F7-76B3-B9B8-23619ADCA290}"/>
              </a:ext>
            </a:extLst>
          </p:cNvPr>
          <p:cNvSpPr txBox="1"/>
          <p:nvPr/>
        </p:nvSpPr>
        <p:spPr>
          <a:xfrm>
            <a:off x="1074484" y="924233"/>
            <a:ext cx="88151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xúc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biểu đạt cảm xúc, sự nhìn nhận, đánh giá của nguời viết về cuốn sách; qua đó thể hiện sự khích lệ của nguời viết với bạn đọc về việc nên tìm đọc cuốn sách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265445-83F7-76B3-B9B8-23619ADCA290}"/>
              </a:ext>
            </a:extLst>
          </p:cNvPr>
          <p:cNvSpPr txBox="1"/>
          <p:nvPr/>
        </p:nvSpPr>
        <p:spPr>
          <a:xfrm>
            <a:off x="968976" y="2921956"/>
            <a:ext cx="90261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663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C51DDA7-9302-6DBA-CFCA-238C11A0D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565"/>
            <a:ext cx="5681609" cy="60556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C81A98-8DEC-1AD1-75BF-EE6203ED0A51}"/>
              </a:ext>
            </a:extLst>
          </p:cNvPr>
          <p:cNvSpPr txBox="1"/>
          <p:nvPr/>
        </p:nvSpPr>
        <p:spPr>
          <a:xfrm>
            <a:off x="5465851" y="2525423"/>
            <a:ext cx="39863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noProof="0" dirty="0" err="1">
                <a:solidFill>
                  <a:srgbClr val="FF0000"/>
                </a:solidFill>
                <a:latin typeface="#9Slide05 Ricca Script" panose="05080000000003050000" pitchFamily="18" charset="-93"/>
              </a:rPr>
              <a:t>L</a:t>
            </a:r>
            <a:r>
              <a:rPr kumimoji="0" lang="en-US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Ricca Script" panose="05080000000003050000" pitchFamily="18" charset="-93"/>
                <a:ea typeface="+mn-ea"/>
                <a:cs typeface="+mn-cs"/>
              </a:rPr>
              <a:t>uyện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Ricca Script" panose="05080000000003050000" pitchFamily="18" charset="-93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Ricca Script" panose="05080000000003050000" pitchFamily="18" charset="-93"/>
                <a:ea typeface="+mn-ea"/>
                <a:cs typeface="+mn-cs"/>
              </a:rPr>
              <a:t>tập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Ricca Script" panose="05080000000003050000" pitchFamily="18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70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AFD674-A8B0-EA8F-2C79-A596D9AE76E5}"/>
              </a:ext>
            </a:extLst>
          </p:cNvPr>
          <p:cNvSpPr/>
          <p:nvPr/>
        </p:nvSpPr>
        <p:spPr>
          <a:xfrm>
            <a:off x="2883970" y="604242"/>
            <a:ext cx="7127913" cy="194001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1. </a:t>
            </a:r>
            <a:r>
              <a:rPr lang="en-US" sz="3200" b="1" dirty="0" err="1" smtClean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Văn</a:t>
            </a:r>
            <a:r>
              <a:rPr lang="en-US" sz="3200" b="1" dirty="0" smtClean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bản</a:t>
            </a:r>
            <a:r>
              <a:rPr lang="en-US" sz="3200" b="1" dirty="0" smtClean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" </a:t>
            </a:r>
            <a:r>
              <a:rPr 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Chuyến</a:t>
            </a:r>
            <a:r>
              <a:rPr 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du </a:t>
            </a:r>
            <a:r>
              <a:rPr 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hành</a:t>
            </a:r>
            <a:r>
              <a:rPr 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tuổi</a:t>
            </a:r>
            <a:r>
              <a:rPr 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" </a:t>
            </a:r>
            <a:r>
              <a:rPr 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ai</a:t>
            </a:r>
            <a:r>
              <a:rPr 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? </a:t>
            </a:r>
            <a:endParaRPr lang="vi-VN" sz="3200" b="1" dirty="0">
              <a:solidFill>
                <a:srgbClr val="C0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934202" y="2172247"/>
            <a:ext cx="11147363" cy="5180952"/>
            <a:chOff x="-1934202" y="2172247"/>
            <a:chExt cx="11147363" cy="5180952"/>
          </a:xfrm>
        </p:grpSpPr>
        <p:grpSp>
          <p:nvGrpSpPr>
            <p:cNvPr id="2" name="Group 1"/>
            <p:cNvGrpSpPr/>
            <p:nvPr/>
          </p:nvGrpSpPr>
          <p:grpSpPr>
            <a:xfrm>
              <a:off x="3682693" y="4689465"/>
              <a:ext cx="5530468" cy="1762699"/>
              <a:chOff x="2994254" y="4131324"/>
              <a:chExt cx="5530468" cy="1762699"/>
            </a:xfrm>
          </p:grpSpPr>
          <p:sp>
            <p:nvSpPr>
              <p:cNvPr id="5" name="Rectangle 3">
                <a:extLst>
                  <a:ext uri="{FF2B5EF4-FFF2-40B4-BE49-F238E27FC236}">
                    <a16:creationId xmlns:a16="http://schemas.microsoft.com/office/drawing/2014/main" id="{CE781762-D2AB-1601-56B3-8A2F89860178}"/>
                  </a:ext>
                </a:extLst>
              </p:cNvPr>
              <p:cNvSpPr/>
              <p:nvPr/>
            </p:nvSpPr>
            <p:spPr bwMode="auto">
              <a:xfrm>
                <a:off x="2994254" y="4131324"/>
                <a:ext cx="5530468" cy="176269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lIns="68586" tIns="68589" rIns="68586" bIns="68589"/>
              <a:lstStyle/>
              <a:p>
                <a:pPr marL="0" marR="0" lvl="0" indent="0" algn="l" defTabSz="68555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>
                      <a:lumMod val="50000"/>
                      <a:lumOff val="50000"/>
                    </a:srgbClr>
                  </a:buClr>
                  <a:buSzPct val="90000"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-3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-93"/>
                  <a:ea typeface="+mn-ea"/>
                  <a:cs typeface="#9Slide03 Arima Madurai ExtraBo" panose="00000900000000000000" pitchFamily="2" charset="-93"/>
                </a:endParaRPr>
              </a:p>
              <a:p>
                <a:pPr marL="0" marR="0" lvl="0" indent="0" algn="ctr" defTabSz="68555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>
                      <a:lumMod val="50000"/>
                      <a:lumOff val="50000"/>
                    </a:srgbClr>
                  </a:buClr>
                  <a:buSzPct val="90000"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-3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Nguyễn</a:t>
                </a:r>
                <a:r>
                  <a:rPr kumimoji="0" lang="en-US" altLang="zh-CN" sz="3600" b="0" i="0" u="none" strike="noStrike" kern="1200" cap="none" spc="-30" normalizeH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kumimoji="0" lang="en-US" altLang="zh-CN" sz="3600" b="0" i="0" u="none" strike="noStrike" kern="1200" cap="none" spc="-30" normalizeH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Mạnh</a:t>
                </a:r>
                <a:r>
                  <a:rPr kumimoji="0" lang="en-US" altLang="zh-CN" sz="3600" b="0" i="0" u="none" strike="noStrike" kern="1200" cap="none" spc="-30" normalizeH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kumimoji="0" lang="en-US" altLang="zh-CN" sz="3600" b="0" i="0" u="none" strike="noStrike" kern="1200" cap="none" spc="-30" normalizeH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Cường</a:t>
                </a:r>
                <a:endParaRPr kumimoji="0" lang="en-US" sz="36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-93"/>
                  <a:ea typeface="+mn-ea"/>
                  <a:cs typeface="#9Slide03 Arima Madurai ExtraBo" panose="00000900000000000000" pitchFamily="2" charset="-93"/>
                </a:endParaRPr>
              </a:p>
            </p:txBody>
          </p:sp>
          <p:sp>
            <p:nvSpPr>
              <p:cNvPr id="6" name="Freeform 72">
                <a:extLst>
                  <a:ext uri="{FF2B5EF4-FFF2-40B4-BE49-F238E27FC236}">
                    <a16:creationId xmlns:a16="http://schemas.microsoft.com/office/drawing/2014/main" id="{2758A46A-271B-F8C8-DE68-CE7E639B08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19005" y="5395755"/>
                <a:ext cx="905717" cy="498268"/>
              </a:xfrm>
              <a:custGeom>
                <a:avLst/>
                <a:gdLst>
                  <a:gd name="T0" fmla="*/ 609342 w 411"/>
                  <a:gd name="T1" fmla="*/ 357785 h 412"/>
                  <a:gd name="T2" fmla="*/ 513511 w 411"/>
                  <a:gd name="T3" fmla="*/ 397539 h 412"/>
                  <a:gd name="T4" fmla="*/ 450226 w 411"/>
                  <a:gd name="T5" fmla="*/ 334294 h 412"/>
                  <a:gd name="T6" fmla="*/ 511703 w 411"/>
                  <a:gd name="T7" fmla="*/ 193348 h 412"/>
                  <a:gd name="T8" fmla="*/ 318232 w 411"/>
                  <a:gd name="T9" fmla="*/ 0 h 412"/>
                  <a:gd name="T10" fmla="*/ 122953 w 411"/>
                  <a:gd name="T11" fmla="*/ 193348 h 412"/>
                  <a:gd name="T12" fmla="*/ 209744 w 411"/>
                  <a:gd name="T13" fmla="*/ 354171 h 412"/>
                  <a:gd name="T14" fmla="*/ 173581 w 411"/>
                  <a:gd name="T15" fmla="*/ 480661 h 412"/>
                  <a:gd name="T16" fmla="*/ 133802 w 411"/>
                  <a:gd name="T17" fmla="*/ 475240 h 412"/>
                  <a:gd name="T18" fmla="*/ 0 w 411"/>
                  <a:gd name="T19" fmla="*/ 608957 h 412"/>
                  <a:gd name="T20" fmla="*/ 133802 w 411"/>
                  <a:gd name="T21" fmla="*/ 744482 h 412"/>
                  <a:gd name="T22" fmla="*/ 269412 w 411"/>
                  <a:gd name="T23" fmla="*/ 608957 h 412"/>
                  <a:gd name="T24" fmla="*/ 198895 w 411"/>
                  <a:gd name="T25" fmla="*/ 491503 h 412"/>
                  <a:gd name="T26" fmla="*/ 235058 w 411"/>
                  <a:gd name="T27" fmla="*/ 368627 h 412"/>
                  <a:gd name="T28" fmla="*/ 318232 w 411"/>
                  <a:gd name="T29" fmla="*/ 386697 h 412"/>
                  <a:gd name="T30" fmla="*/ 430336 w 411"/>
                  <a:gd name="T31" fmla="*/ 352364 h 412"/>
                  <a:gd name="T32" fmla="*/ 497238 w 411"/>
                  <a:gd name="T33" fmla="*/ 419223 h 412"/>
                  <a:gd name="T34" fmla="*/ 473732 w 411"/>
                  <a:gd name="T35" fmla="*/ 493310 h 412"/>
                  <a:gd name="T36" fmla="*/ 609342 w 411"/>
                  <a:gd name="T37" fmla="*/ 627027 h 412"/>
                  <a:gd name="T38" fmla="*/ 743144 w 411"/>
                  <a:gd name="T39" fmla="*/ 493310 h 412"/>
                  <a:gd name="T40" fmla="*/ 609342 w 411"/>
                  <a:gd name="T41" fmla="*/ 357785 h 412"/>
                  <a:gd name="T42" fmla="*/ 242290 w 411"/>
                  <a:gd name="T43" fmla="*/ 608957 h 412"/>
                  <a:gd name="T44" fmla="*/ 133802 w 411"/>
                  <a:gd name="T45" fmla="*/ 717377 h 412"/>
                  <a:gd name="T46" fmla="*/ 25314 w 411"/>
                  <a:gd name="T47" fmla="*/ 608957 h 412"/>
                  <a:gd name="T48" fmla="*/ 133802 w 411"/>
                  <a:gd name="T49" fmla="*/ 502345 h 412"/>
                  <a:gd name="T50" fmla="*/ 242290 w 411"/>
                  <a:gd name="T51" fmla="*/ 608957 h 412"/>
                  <a:gd name="T52" fmla="*/ 150075 w 411"/>
                  <a:gd name="T53" fmla="*/ 193348 h 412"/>
                  <a:gd name="T54" fmla="*/ 318232 w 411"/>
                  <a:gd name="T55" fmla="*/ 25298 h 412"/>
                  <a:gd name="T56" fmla="*/ 484581 w 411"/>
                  <a:gd name="T57" fmla="*/ 193348 h 412"/>
                  <a:gd name="T58" fmla="*/ 318232 w 411"/>
                  <a:gd name="T59" fmla="*/ 361399 h 412"/>
                  <a:gd name="T60" fmla="*/ 150075 w 411"/>
                  <a:gd name="T61" fmla="*/ 193348 h 412"/>
                  <a:gd name="T62" fmla="*/ 609342 w 411"/>
                  <a:gd name="T63" fmla="*/ 599922 h 412"/>
                  <a:gd name="T64" fmla="*/ 500854 w 411"/>
                  <a:gd name="T65" fmla="*/ 493310 h 412"/>
                  <a:gd name="T66" fmla="*/ 609342 w 411"/>
                  <a:gd name="T67" fmla="*/ 384890 h 412"/>
                  <a:gd name="T68" fmla="*/ 717830 w 411"/>
                  <a:gd name="T69" fmla="*/ 493310 h 412"/>
                  <a:gd name="T70" fmla="*/ 609342 w 411"/>
                  <a:gd name="T71" fmla="*/ 599922 h 41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11"/>
                  <a:gd name="T109" fmla="*/ 0 h 412"/>
                  <a:gd name="T110" fmla="*/ 411 w 411"/>
                  <a:gd name="T111" fmla="*/ 412 h 41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11" h="412">
                    <a:moveTo>
                      <a:pt x="337" y="198"/>
                    </a:moveTo>
                    <a:cubicBezTo>
                      <a:pt x="316" y="198"/>
                      <a:pt x="298" y="206"/>
                      <a:pt x="284" y="220"/>
                    </a:cubicBezTo>
                    <a:cubicBezTo>
                      <a:pt x="249" y="185"/>
                      <a:pt x="249" y="185"/>
                      <a:pt x="249" y="185"/>
                    </a:cubicBezTo>
                    <a:cubicBezTo>
                      <a:pt x="270" y="166"/>
                      <a:pt x="283" y="138"/>
                      <a:pt x="283" y="107"/>
                    </a:cubicBezTo>
                    <a:cubicBezTo>
                      <a:pt x="283" y="48"/>
                      <a:pt x="235" y="0"/>
                      <a:pt x="176" y="0"/>
                    </a:cubicBezTo>
                    <a:cubicBezTo>
                      <a:pt x="117" y="0"/>
                      <a:pt x="68" y="48"/>
                      <a:pt x="68" y="107"/>
                    </a:cubicBezTo>
                    <a:cubicBezTo>
                      <a:pt x="68" y="144"/>
                      <a:pt x="88" y="177"/>
                      <a:pt x="116" y="196"/>
                    </a:cubicBezTo>
                    <a:cubicBezTo>
                      <a:pt x="96" y="266"/>
                      <a:pt x="96" y="266"/>
                      <a:pt x="96" y="266"/>
                    </a:cubicBezTo>
                    <a:cubicBezTo>
                      <a:pt x="89" y="264"/>
                      <a:pt x="82" y="263"/>
                      <a:pt x="74" y="263"/>
                    </a:cubicBezTo>
                    <a:cubicBezTo>
                      <a:pt x="33" y="263"/>
                      <a:pt x="0" y="296"/>
                      <a:pt x="0" y="337"/>
                    </a:cubicBezTo>
                    <a:cubicBezTo>
                      <a:pt x="0" y="378"/>
                      <a:pt x="33" y="412"/>
                      <a:pt x="74" y="412"/>
                    </a:cubicBezTo>
                    <a:cubicBezTo>
                      <a:pt x="115" y="412"/>
                      <a:pt x="149" y="378"/>
                      <a:pt x="149" y="337"/>
                    </a:cubicBezTo>
                    <a:cubicBezTo>
                      <a:pt x="149" y="309"/>
                      <a:pt x="133" y="284"/>
                      <a:pt x="110" y="272"/>
                    </a:cubicBezTo>
                    <a:cubicBezTo>
                      <a:pt x="130" y="204"/>
                      <a:pt x="130" y="204"/>
                      <a:pt x="130" y="204"/>
                    </a:cubicBezTo>
                    <a:cubicBezTo>
                      <a:pt x="144" y="210"/>
                      <a:pt x="159" y="214"/>
                      <a:pt x="176" y="214"/>
                    </a:cubicBezTo>
                    <a:cubicBezTo>
                      <a:pt x="199" y="214"/>
                      <a:pt x="220" y="207"/>
                      <a:pt x="238" y="195"/>
                    </a:cubicBezTo>
                    <a:cubicBezTo>
                      <a:pt x="275" y="232"/>
                      <a:pt x="275" y="232"/>
                      <a:pt x="275" y="232"/>
                    </a:cubicBezTo>
                    <a:cubicBezTo>
                      <a:pt x="267" y="243"/>
                      <a:pt x="262" y="257"/>
                      <a:pt x="262" y="273"/>
                    </a:cubicBezTo>
                    <a:cubicBezTo>
                      <a:pt x="262" y="314"/>
                      <a:pt x="296" y="347"/>
                      <a:pt x="337" y="347"/>
                    </a:cubicBezTo>
                    <a:cubicBezTo>
                      <a:pt x="378" y="347"/>
                      <a:pt x="411" y="314"/>
                      <a:pt x="411" y="273"/>
                    </a:cubicBezTo>
                    <a:cubicBezTo>
                      <a:pt x="411" y="231"/>
                      <a:pt x="378" y="198"/>
                      <a:pt x="337" y="198"/>
                    </a:cubicBezTo>
                    <a:close/>
                    <a:moveTo>
                      <a:pt x="134" y="337"/>
                    </a:moveTo>
                    <a:cubicBezTo>
                      <a:pt x="134" y="370"/>
                      <a:pt x="107" y="397"/>
                      <a:pt x="74" y="397"/>
                    </a:cubicBezTo>
                    <a:cubicBezTo>
                      <a:pt x="41" y="397"/>
                      <a:pt x="14" y="370"/>
                      <a:pt x="14" y="337"/>
                    </a:cubicBezTo>
                    <a:cubicBezTo>
                      <a:pt x="14" y="304"/>
                      <a:pt x="41" y="278"/>
                      <a:pt x="74" y="278"/>
                    </a:cubicBezTo>
                    <a:cubicBezTo>
                      <a:pt x="107" y="278"/>
                      <a:pt x="134" y="304"/>
                      <a:pt x="134" y="337"/>
                    </a:cubicBezTo>
                    <a:close/>
                    <a:moveTo>
                      <a:pt x="83" y="107"/>
                    </a:moveTo>
                    <a:cubicBezTo>
                      <a:pt x="83" y="56"/>
                      <a:pt x="125" y="14"/>
                      <a:pt x="176" y="14"/>
                    </a:cubicBezTo>
                    <a:cubicBezTo>
                      <a:pt x="227" y="14"/>
                      <a:pt x="268" y="56"/>
                      <a:pt x="268" y="107"/>
                    </a:cubicBezTo>
                    <a:cubicBezTo>
                      <a:pt x="268" y="158"/>
                      <a:pt x="227" y="200"/>
                      <a:pt x="176" y="200"/>
                    </a:cubicBezTo>
                    <a:cubicBezTo>
                      <a:pt x="125" y="200"/>
                      <a:pt x="83" y="158"/>
                      <a:pt x="83" y="107"/>
                    </a:cubicBezTo>
                    <a:close/>
                    <a:moveTo>
                      <a:pt x="337" y="332"/>
                    </a:moveTo>
                    <a:cubicBezTo>
                      <a:pt x="304" y="332"/>
                      <a:pt x="277" y="306"/>
                      <a:pt x="277" y="273"/>
                    </a:cubicBezTo>
                    <a:cubicBezTo>
                      <a:pt x="277" y="240"/>
                      <a:pt x="304" y="213"/>
                      <a:pt x="337" y="213"/>
                    </a:cubicBezTo>
                    <a:cubicBezTo>
                      <a:pt x="370" y="213"/>
                      <a:pt x="397" y="240"/>
                      <a:pt x="397" y="273"/>
                    </a:cubicBezTo>
                    <a:cubicBezTo>
                      <a:pt x="397" y="306"/>
                      <a:pt x="370" y="332"/>
                      <a:pt x="337" y="3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9" tIns="34295" rIns="68589" bIns="34295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rima Madurai ExtraBo" panose="00000900000000000000" pitchFamily="2" charset="-93"/>
                  <a:cs typeface="#9Slide03 Arima Madurai ExtraBo" panose="00000900000000000000" pitchFamily="2" charset="-93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34202" y="2172247"/>
              <a:ext cx="7771428" cy="518095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-6805950" y="0"/>
            <a:ext cx="680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DU HÀNH VỀ TUỔI THƠ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87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AFD674-A8B0-EA8F-2C79-A596D9AE76E5}"/>
              </a:ext>
            </a:extLst>
          </p:cNvPr>
          <p:cNvSpPr/>
          <p:nvPr/>
        </p:nvSpPr>
        <p:spPr>
          <a:xfrm>
            <a:off x="3213155" y="584775"/>
            <a:ext cx="7127913" cy="194001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2. </a:t>
            </a:r>
            <a:r>
              <a:rPr 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</a:t>
            </a:r>
            <a:r>
              <a:rPr 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giới</a:t>
            </a:r>
            <a:r>
              <a:rPr 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thiệu</a:t>
            </a:r>
            <a:r>
              <a:rPr 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chúng</a:t>
            </a:r>
            <a:r>
              <a:rPr 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ta </a:t>
            </a:r>
            <a:r>
              <a:rPr 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cuốn</a:t>
            </a:r>
            <a:r>
              <a:rPr 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r>
              <a:rPr 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gì</a:t>
            </a:r>
            <a:r>
              <a:rPr lang="en-US" sz="3200" b="1" dirty="0" smtClean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? </a:t>
            </a:r>
            <a:r>
              <a:rPr 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US" sz="3200" b="1" dirty="0" smtClean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</a:t>
            </a:r>
            <a:r>
              <a:rPr lang="en-US" sz="3200" b="1" dirty="0" smtClean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nào</a:t>
            </a:r>
            <a:r>
              <a:rPr lang="en-US" sz="3200" b="1" dirty="0" smtClean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2239002" y="2098989"/>
            <a:ext cx="11452163" cy="5180952"/>
            <a:chOff x="-2239002" y="2098989"/>
            <a:chExt cx="11452163" cy="5180952"/>
          </a:xfrm>
        </p:grpSpPr>
        <p:grpSp>
          <p:nvGrpSpPr>
            <p:cNvPr id="2" name="Group 1"/>
            <p:cNvGrpSpPr/>
            <p:nvPr/>
          </p:nvGrpSpPr>
          <p:grpSpPr>
            <a:xfrm>
              <a:off x="3682693" y="4689465"/>
              <a:ext cx="5530468" cy="1762699"/>
              <a:chOff x="2994254" y="4131324"/>
              <a:chExt cx="5530468" cy="1762699"/>
            </a:xfrm>
          </p:grpSpPr>
          <p:sp>
            <p:nvSpPr>
              <p:cNvPr id="5" name="Rectangle 3">
                <a:extLst>
                  <a:ext uri="{FF2B5EF4-FFF2-40B4-BE49-F238E27FC236}">
                    <a16:creationId xmlns:a16="http://schemas.microsoft.com/office/drawing/2014/main" id="{CE781762-D2AB-1601-56B3-8A2F89860178}"/>
                  </a:ext>
                </a:extLst>
              </p:cNvPr>
              <p:cNvSpPr/>
              <p:nvPr/>
            </p:nvSpPr>
            <p:spPr bwMode="auto">
              <a:xfrm>
                <a:off x="2994254" y="4131324"/>
                <a:ext cx="5530468" cy="176269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lIns="68586" tIns="68589" rIns="68586" bIns="68589"/>
              <a:lstStyle/>
              <a:p>
                <a:pPr marL="0" marR="0" lvl="0" indent="0" algn="l" defTabSz="68555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>
                      <a:lumMod val="50000"/>
                      <a:lumOff val="50000"/>
                    </a:srgbClr>
                  </a:buClr>
                  <a:buSzPct val="90000"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-3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-93"/>
                  <a:cs typeface="#9Slide03 Arima Madurai ExtraBo" panose="00000900000000000000" pitchFamily="2" charset="-93"/>
                </a:endParaRPr>
              </a:p>
              <a:p>
                <a:pPr lvl="0" algn="ctr" defTabSz="685558">
                  <a:lnSpc>
                    <a:spcPct val="90000"/>
                  </a:lnSpc>
                  <a:buClr>
                    <a:srgbClr val="FFFFFF">
                      <a:lumMod val="50000"/>
                      <a:lumOff val="50000"/>
                    </a:srgbClr>
                  </a:buClr>
                  <a:buSzPct val="90000"/>
                  <a:defRPr/>
                </a:pPr>
                <a:r>
                  <a:rPr lang="en-US" sz="3200" spc="-30" dirty="0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“Cho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tôi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xin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một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vé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đi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tuổi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thơ</a:t>
                </a:r>
                <a:r>
                  <a:rPr lang="en-US" sz="3200" spc="-30" dirty="0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”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của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Nguyễn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Nhật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Ánh</a:t>
                </a:r>
                <a:endParaRPr lang="en-US" sz="3200" spc="-30" dirty="0">
                  <a:solidFill>
                    <a:srgbClr val="002060"/>
                  </a:solidFill>
                  <a:latin typeface="#9Slide03 Arima Madurai ExtraBo" panose="00000900000000000000" pitchFamily="2" charset="-93"/>
                  <a:cs typeface="#9Slide03 Arima Madurai ExtraBo" panose="00000900000000000000" pitchFamily="2" charset="-93"/>
                </a:endParaRPr>
              </a:p>
            </p:txBody>
          </p:sp>
          <p:sp>
            <p:nvSpPr>
              <p:cNvPr id="6" name="Freeform 72">
                <a:extLst>
                  <a:ext uri="{FF2B5EF4-FFF2-40B4-BE49-F238E27FC236}">
                    <a16:creationId xmlns:a16="http://schemas.microsoft.com/office/drawing/2014/main" id="{2758A46A-271B-F8C8-DE68-CE7E639B08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19005" y="5395755"/>
                <a:ext cx="905717" cy="498268"/>
              </a:xfrm>
              <a:custGeom>
                <a:avLst/>
                <a:gdLst>
                  <a:gd name="T0" fmla="*/ 609342 w 411"/>
                  <a:gd name="T1" fmla="*/ 357785 h 412"/>
                  <a:gd name="T2" fmla="*/ 513511 w 411"/>
                  <a:gd name="T3" fmla="*/ 397539 h 412"/>
                  <a:gd name="T4" fmla="*/ 450226 w 411"/>
                  <a:gd name="T5" fmla="*/ 334294 h 412"/>
                  <a:gd name="T6" fmla="*/ 511703 w 411"/>
                  <a:gd name="T7" fmla="*/ 193348 h 412"/>
                  <a:gd name="T8" fmla="*/ 318232 w 411"/>
                  <a:gd name="T9" fmla="*/ 0 h 412"/>
                  <a:gd name="T10" fmla="*/ 122953 w 411"/>
                  <a:gd name="T11" fmla="*/ 193348 h 412"/>
                  <a:gd name="T12" fmla="*/ 209744 w 411"/>
                  <a:gd name="T13" fmla="*/ 354171 h 412"/>
                  <a:gd name="T14" fmla="*/ 173581 w 411"/>
                  <a:gd name="T15" fmla="*/ 480661 h 412"/>
                  <a:gd name="T16" fmla="*/ 133802 w 411"/>
                  <a:gd name="T17" fmla="*/ 475240 h 412"/>
                  <a:gd name="T18" fmla="*/ 0 w 411"/>
                  <a:gd name="T19" fmla="*/ 608957 h 412"/>
                  <a:gd name="T20" fmla="*/ 133802 w 411"/>
                  <a:gd name="T21" fmla="*/ 744482 h 412"/>
                  <a:gd name="T22" fmla="*/ 269412 w 411"/>
                  <a:gd name="T23" fmla="*/ 608957 h 412"/>
                  <a:gd name="T24" fmla="*/ 198895 w 411"/>
                  <a:gd name="T25" fmla="*/ 491503 h 412"/>
                  <a:gd name="T26" fmla="*/ 235058 w 411"/>
                  <a:gd name="T27" fmla="*/ 368627 h 412"/>
                  <a:gd name="T28" fmla="*/ 318232 w 411"/>
                  <a:gd name="T29" fmla="*/ 386697 h 412"/>
                  <a:gd name="T30" fmla="*/ 430336 w 411"/>
                  <a:gd name="T31" fmla="*/ 352364 h 412"/>
                  <a:gd name="T32" fmla="*/ 497238 w 411"/>
                  <a:gd name="T33" fmla="*/ 419223 h 412"/>
                  <a:gd name="T34" fmla="*/ 473732 w 411"/>
                  <a:gd name="T35" fmla="*/ 493310 h 412"/>
                  <a:gd name="T36" fmla="*/ 609342 w 411"/>
                  <a:gd name="T37" fmla="*/ 627027 h 412"/>
                  <a:gd name="T38" fmla="*/ 743144 w 411"/>
                  <a:gd name="T39" fmla="*/ 493310 h 412"/>
                  <a:gd name="T40" fmla="*/ 609342 w 411"/>
                  <a:gd name="T41" fmla="*/ 357785 h 412"/>
                  <a:gd name="T42" fmla="*/ 242290 w 411"/>
                  <a:gd name="T43" fmla="*/ 608957 h 412"/>
                  <a:gd name="T44" fmla="*/ 133802 w 411"/>
                  <a:gd name="T45" fmla="*/ 717377 h 412"/>
                  <a:gd name="T46" fmla="*/ 25314 w 411"/>
                  <a:gd name="T47" fmla="*/ 608957 h 412"/>
                  <a:gd name="T48" fmla="*/ 133802 w 411"/>
                  <a:gd name="T49" fmla="*/ 502345 h 412"/>
                  <a:gd name="T50" fmla="*/ 242290 w 411"/>
                  <a:gd name="T51" fmla="*/ 608957 h 412"/>
                  <a:gd name="T52" fmla="*/ 150075 w 411"/>
                  <a:gd name="T53" fmla="*/ 193348 h 412"/>
                  <a:gd name="T54" fmla="*/ 318232 w 411"/>
                  <a:gd name="T55" fmla="*/ 25298 h 412"/>
                  <a:gd name="T56" fmla="*/ 484581 w 411"/>
                  <a:gd name="T57" fmla="*/ 193348 h 412"/>
                  <a:gd name="T58" fmla="*/ 318232 w 411"/>
                  <a:gd name="T59" fmla="*/ 361399 h 412"/>
                  <a:gd name="T60" fmla="*/ 150075 w 411"/>
                  <a:gd name="T61" fmla="*/ 193348 h 412"/>
                  <a:gd name="T62" fmla="*/ 609342 w 411"/>
                  <a:gd name="T63" fmla="*/ 599922 h 412"/>
                  <a:gd name="T64" fmla="*/ 500854 w 411"/>
                  <a:gd name="T65" fmla="*/ 493310 h 412"/>
                  <a:gd name="T66" fmla="*/ 609342 w 411"/>
                  <a:gd name="T67" fmla="*/ 384890 h 412"/>
                  <a:gd name="T68" fmla="*/ 717830 w 411"/>
                  <a:gd name="T69" fmla="*/ 493310 h 412"/>
                  <a:gd name="T70" fmla="*/ 609342 w 411"/>
                  <a:gd name="T71" fmla="*/ 599922 h 41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11"/>
                  <a:gd name="T109" fmla="*/ 0 h 412"/>
                  <a:gd name="T110" fmla="*/ 411 w 411"/>
                  <a:gd name="T111" fmla="*/ 412 h 41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11" h="412">
                    <a:moveTo>
                      <a:pt x="337" y="198"/>
                    </a:moveTo>
                    <a:cubicBezTo>
                      <a:pt x="316" y="198"/>
                      <a:pt x="298" y="206"/>
                      <a:pt x="284" y="220"/>
                    </a:cubicBezTo>
                    <a:cubicBezTo>
                      <a:pt x="249" y="185"/>
                      <a:pt x="249" y="185"/>
                      <a:pt x="249" y="185"/>
                    </a:cubicBezTo>
                    <a:cubicBezTo>
                      <a:pt x="270" y="166"/>
                      <a:pt x="283" y="138"/>
                      <a:pt x="283" y="107"/>
                    </a:cubicBezTo>
                    <a:cubicBezTo>
                      <a:pt x="283" y="48"/>
                      <a:pt x="235" y="0"/>
                      <a:pt x="176" y="0"/>
                    </a:cubicBezTo>
                    <a:cubicBezTo>
                      <a:pt x="117" y="0"/>
                      <a:pt x="68" y="48"/>
                      <a:pt x="68" y="107"/>
                    </a:cubicBezTo>
                    <a:cubicBezTo>
                      <a:pt x="68" y="144"/>
                      <a:pt x="88" y="177"/>
                      <a:pt x="116" y="196"/>
                    </a:cubicBezTo>
                    <a:cubicBezTo>
                      <a:pt x="96" y="266"/>
                      <a:pt x="96" y="266"/>
                      <a:pt x="96" y="266"/>
                    </a:cubicBezTo>
                    <a:cubicBezTo>
                      <a:pt x="89" y="264"/>
                      <a:pt x="82" y="263"/>
                      <a:pt x="74" y="263"/>
                    </a:cubicBezTo>
                    <a:cubicBezTo>
                      <a:pt x="33" y="263"/>
                      <a:pt x="0" y="296"/>
                      <a:pt x="0" y="337"/>
                    </a:cubicBezTo>
                    <a:cubicBezTo>
                      <a:pt x="0" y="378"/>
                      <a:pt x="33" y="412"/>
                      <a:pt x="74" y="412"/>
                    </a:cubicBezTo>
                    <a:cubicBezTo>
                      <a:pt x="115" y="412"/>
                      <a:pt x="149" y="378"/>
                      <a:pt x="149" y="337"/>
                    </a:cubicBezTo>
                    <a:cubicBezTo>
                      <a:pt x="149" y="309"/>
                      <a:pt x="133" y="284"/>
                      <a:pt x="110" y="272"/>
                    </a:cubicBezTo>
                    <a:cubicBezTo>
                      <a:pt x="130" y="204"/>
                      <a:pt x="130" y="204"/>
                      <a:pt x="130" y="204"/>
                    </a:cubicBezTo>
                    <a:cubicBezTo>
                      <a:pt x="144" y="210"/>
                      <a:pt x="159" y="214"/>
                      <a:pt x="176" y="214"/>
                    </a:cubicBezTo>
                    <a:cubicBezTo>
                      <a:pt x="199" y="214"/>
                      <a:pt x="220" y="207"/>
                      <a:pt x="238" y="195"/>
                    </a:cubicBezTo>
                    <a:cubicBezTo>
                      <a:pt x="275" y="232"/>
                      <a:pt x="275" y="232"/>
                      <a:pt x="275" y="232"/>
                    </a:cubicBezTo>
                    <a:cubicBezTo>
                      <a:pt x="267" y="243"/>
                      <a:pt x="262" y="257"/>
                      <a:pt x="262" y="273"/>
                    </a:cubicBezTo>
                    <a:cubicBezTo>
                      <a:pt x="262" y="314"/>
                      <a:pt x="296" y="347"/>
                      <a:pt x="337" y="347"/>
                    </a:cubicBezTo>
                    <a:cubicBezTo>
                      <a:pt x="378" y="347"/>
                      <a:pt x="411" y="314"/>
                      <a:pt x="411" y="273"/>
                    </a:cubicBezTo>
                    <a:cubicBezTo>
                      <a:pt x="411" y="231"/>
                      <a:pt x="378" y="198"/>
                      <a:pt x="337" y="198"/>
                    </a:cubicBezTo>
                    <a:close/>
                    <a:moveTo>
                      <a:pt x="134" y="337"/>
                    </a:moveTo>
                    <a:cubicBezTo>
                      <a:pt x="134" y="370"/>
                      <a:pt x="107" y="397"/>
                      <a:pt x="74" y="397"/>
                    </a:cubicBezTo>
                    <a:cubicBezTo>
                      <a:pt x="41" y="397"/>
                      <a:pt x="14" y="370"/>
                      <a:pt x="14" y="337"/>
                    </a:cubicBezTo>
                    <a:cubicBezTo>
                      <a:pt x="14" y="304"/>
                      <a:pt x="41" y="278"/>
                      <a:pt x="74" y="278"/>
                    </a:cubicBezTo>
                    <a:cubicBezTo>
                      <a:pt x="107" y="278"/>
                      <a:pt x="134" y="304"/>
                      <a:pt x="134" y="337"/>
                    </a:cubicBezTo>
                    <a:close/>
                    <a:moveTo>
                      <a:pt x="83" y="107"/>
                    </a:moveTo>
                    <a:cubicBezTo>
                      <a:pt x="83" y="56"/>
                      <a:pt x="125" y="14"/>
                      <a:pt x="176" y="14"/>
                    </a:cubicBezTo>
                    <a:cubicBezTo>
                      <a:pt x="227" y="14"/>
                      <a:pt x="268" y="56"/>
                      <a:pt x="268" y="107"/>
                    </a:cubicBezTo>
                    <a:cubicBezTo>
                      <a:pt x="268" y="158"/>
                      <a:pt x="227" y="200"/>
                      <a:pt x="176" y="200"/>
                    </a:cubicBezTo>
                    <a:cubicBezTo>
                      <a:pt x="125" y="200"/>
                      <a:pt x="83" y="158"/>
                      <a:pt x="83" y="107"/>
                    </a:cubicBezTo>
                    <a:close/>
                    <a:moveTo>
                      <a:pt x="337" y="332"/>
                    </a:moveTo>
                    <a:cubicBezTo>
                      <a:pt x="304" y="332"/>
                      <a:pt x="277" y="306"/>
                      <a:pt x="277" y="273"/>
                    </a:cubicBezTo>
                    <a:cubicBezTo>
                      <a:pt x="277" y="240"/>
                      <a:pt x="304" y="213"/>
                      <a:pt x="337" y="213"/>
                    </a:cubicBezTo>
                    <a:cubicBezTo>
                      <a:pt x="370" y="213"/>
                      <a:pt x="397" y="240"/>
                      <a:pt x="397" y="273"/>
                    </a:cubicBezTo>
                    <a:cubicBezTo>
                      <a:pt x="397" y="306"/>
                      <a:pt x="370" y="332"/>
                      <a:pt x="337" y="3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9" tIns="34295" rIns="68589" bIns="34295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rima Madurai ExtraBo" panose="00000900000000000000" pitchFamily="2" charset="-93"/>
                  <a:cs typeface="#9Slide03 Arima Madurai ExtraBo" panose="00000900000000000000" pitchFamily="2" charset="-93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39002" y="2098989"/>
              <a:ext cx="7771428" cy="518095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-6805950" y="0"/>
            <a:ext cx="680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DU HÀNH VỀ TUỔI THƠ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58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AFD674-A8B0-EA8F-2C79-A596D9AE76E5}"/>
              </a:ext>
            </a:extLst>
          </p:cNvPr>
          <p:cNvSpPr/>
          <p:nvPr/>
        </p:nvSpPr>
        <p:spPr>
          <a:xfrm>
            <a:off x="2883971" y="433399"/>
            <a:ext cx="7127913" cy="194001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3. 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Cho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tôi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xin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vé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đi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tuổi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thơ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Nguyễn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Nhật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Ánh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đã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trao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tận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tay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độc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giả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chiếc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vé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quý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giá</a:t>
            </a:r>
            <a:r>
              <a:rPr lang="en-US" sz="3200" dirty="0" smtClean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934202" y="2172247"/>
            <a:ext cx="11147363" cy="5180952"/>
            <a:chOff x="-1934202" y="2172247"/>
            <a:chExt cx="11147363" cy="5180952"/>
          </a:xfrm>
        </p:grpSpPr>
        <p:grpSp>
          <p:nvGrpSpPr>
            <p:cNvPr id="2" name="Group 1"/>
            <p:cNvGrpSpPr/>
            <p:nvPr/>
          </p:nvGrpSpPr>
          <p:grpSpPr>
            <a:xfrm>
              <a:off x="3682693" y="4689465"/>
              <a:ext cx="5530468" cy="1762699"/>
              <a:chOff x="2994254" y="4131324"/>
              <a:chExt cx="5530468" cy="1762699"/>
            </a:xfrm>
          </p:grpSpPr>
          <p:sp>
            <p:nvSpPr>
              <p:cNvPr id="5" name="Rectangle 3">
                <a:extLst>
                  <a:ext uri="{FF2B5EF4-FFF2-40B4-BE49-F238E27FC236}">
                    <a16:creationId xmlns:a16="http://schemas.microsoft.com/office/drawing/2014/main" id="{CE781762-D2AB-1601-56B3-8A2F89860178}"/>
                  </a:ext>
                </a:extLst>
              </p:cNvPr>
              <p:cNvSpPr/>
              <p:nvPr/>
            </p:nvSpPr>
            <p:spPr bwMode="auto">
              <a:xfrm>
                <a:off x="2994254" y="4131324"/>
                <a:ext cx="5530468" cy="176269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lIns="68586" tIns="68589" rIns="68586" bIns="68589"/>
              <a:lstStyle/>
              <a:p>
                <a:pPr marL="0" marR="0" lvl="0" indent="0" algn="l" defTabSz="68555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>
                      <a:lumMod val="50000"/>
                      <a:lumOff val="50000"/>
                    </a:srgbClr>
                  </a:buClr>
                  <a:buSzPct val="90000"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-3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-93"/>
                  <a:ea typeface="+mn-ea"/>
                  <a:cs typeface="#9Slide03 Arima Madurai ExtraBo" panose="00000900000000000000" pitchFamily="2" charset="-93"/>
                </a:endParaRPr>
              </a:p>
              <a:p>
                <a:pPr lvl="0" algn="ctr" defTabSz="685558">
                  <a:lnSpc>
                    <a:spcPct val="90000"/>
                  </a:lnSpc>
                  <a:buClr>
                    <a:srgbClr val="FFFFFF">
                      <a:lumMod val="50000"/>
                      <a:lumOff val="50000"/>
                    </a:srgbClr>
                  </a:buClr>
                  <a:buSzPct val="90000"/>
                  <a:defRPr/>
                </a:pPr>
                <a:r>
                  <a:rPr lang="en-US" sz="3600" spc="-30" dirty="0" err="1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Trở</a:t>
                </a:r>
                <a:r>
                  <a:rPr lang="en-US" sz="3600" spc="-30" dirty="0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6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về</a:t>
                </a:r>
                <a:r>
                  <a:rPr lang="en-US" sz="36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6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những</a:t>
                </a:r>
                <a:r>
                  <a:rPr lang="en-US" sz="36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6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ngày</a:t>
                </a:r>
                <a:r>
                  <a:rPr lang="en-US" sz="36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6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ấu</a:t>
                </a:r>
                <a:r>
                  <a:rPr lang="en-US" sz="36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6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thơ</a:t>
                </a:r>
                <a:r>
                  <a:rPr lang="en-US" sz="36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6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xa</a:t>
                </a:r>
                <a:r>
                  <a:rPr lang="en-US" sz="36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6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vắng</a:t>
                </a:r>
                <a:r>
                  <a:rPr lang="en-US" sz="36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endParaRPr kumimoji="0" lang="en-US" sz="36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-93"/>
                  <a:ea typeface="+mn-ea"/>
                  <a:cs typeface="#9Slide03 Arima Madurai ExtraBo" panose="00000900000000000000" pitchFamily="2" charset="-93"/>
                </a:endParaRPr>
              </a:p>
            </p:txBody>
          </p:sp>
          <p:sp>
            <p:nvSpPr>
              <p:cNvPr id="6" name="Freeform 72">
                <a:extLst>
                  <a:ext uri="{FF2B5EF4-FFF2-40B4-BE49-F238E27FC236}">
                    <a16:creationId xmlns:a16="http://schemas.microsoft.com/office/drawing/2014/main" id="{2758A46A-271B-F8C8-DE68-CE7E639B08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19005" y="5395755"/>
                <a:ext cx="905717" cy="498268"/>
              </a:xfrm>
              <a:custGeom>
                <a:avLst/>
                <a:gdLst>
                  <a:gd name="T0" fmla="*/ 609342 w 411"/>
                  <a:gd name="T1" fmla="*/ 357785 h 412"/>
                  <a:gd name="T2" fmla="*/ 513511 w 411"/>
                  <a:gd name="T3" fmla="*/ 397539 h 412"/>
                  <a:gd name="T4" fmla="*/ 450226 w 411"/>
                  <a:gd name="T5" fmla="*/ 334294 h 412"/>
                  <a:gd name="T6" fmla="*/ 511703 w 411"/>
                  <a:gd name="T7" fmla="*/ 193348 h 412"/>
                  <a:gd name="T8" fmla="*/ 318232 w 411"/>
                  <a:gd name="T9" fmla="*/ 0 h 412"/>
                  <a:gd name="T10" fmla="*/ 122953 w 411"/>
                  <a:gd name="T11" fmla="*/ 193348 h 412"/>
                  <a:gd name="T12" fmla="*/ 209744 w 411"/>
                  <a:gd name="T13" fmla="*/ 354171 h 412"/>
                  <a:gd name="T14" fmla="*/ 173581 w 411"/>
                  <a:gd name="T15" fmla="*/ 480661 h 412"/>
                  <a:gd name="T16" fmla="*/ 133802 w 411"/>
                  <a:gd name="T17" fmla="*/ 475240 h 412"/>
                  <a:gd name="T18" fmla="*/ 0 w 411"/>
                  <a:gd name="T19" fmla="*/ 608957 h 412"/>
                  <a:gd name="T20" fmla="*/ 133802 w 411"/>
                  <a:gd name="T21" fmla="*/ 744482 h 412"/>
                  <a:gd name="T22" fmla="*/ 269412 w 411"/>
                  <a:gd name="T23" fmla="*/ 608957 h 412"/>
                  <a:gd name="T24" fmla="*/ 198895 w 411"/>
                  <a:gd name="T25" fmla="*/ 491503 h 412"/>
                  <a:gd name="T26" fmla="*/ 235058 w 411"/>
                  <a:gd name="T27" fmla="*/ 368627 h 412"/>
                  <a:gd name="T28" fmla="*/ 318232 w 411"/>
                  <a:gd name="T29" fmla="*/ 386697 h 412"/>
                  <a:gd name="T30" fmla="*/ 430336 w 411"/>
                  <a:gd name="T31" fmla="*/ 352364 h 412"/>
                  <a:gd name="T32" fmla="*/ 497238 w 411"/>
                  <a:gd name="T33" fmla="*/ 419223 h 412"/>
                  <a:gd name="T34" fmla="*/ 473732 w 411"/>
                  <a:gd name="T35" fmla="*/ 493310 h 412"/>
                  <a:gd name="T36" fmla="*/ 609342 w 411"/>
                  <a:gd name="T37" fmla="*/ 627027 h 412"/>
                  <a:gd name="T38" fmla="*/ 743144 w 411"/>
                  <a:gd name="T39" fmla="*/ 493310 h 412"/>
                  <a:gd name="T40" fmla="*/ 609342 w 411"/>
                  <a:gd name="T41" fmla="*/ 357785 h 412"/>
                  <a:gd name="T42" fmla="*/ 242290 w 411"/>
                  <a:gd name="T43" fmla="*/ 608957 h 412"/>
                  <a:gd name="T44" fmla="*/ 133802 w 411"/>
                  <a:gd name="T45" fmla="*/ 717377 h 412"/>
                  <a:gd name="T46" fmla="*/ 25314 w 411"/>
                  <a:gd name="T47" fmla="*/ 608957 h 412"/>
                  <a:gd name="T48" fmla="*/ 133802 w 411"/>
                  <a:gd name="T49" fmla="*/ 502345 h 412"/>
                  <a:gd name="T50" fmla="*/ 242290 w 411"/>
                  <a:gd name="T51" fmla="*/ 608957 h 412"/>
                  <a:gd name="T52" fmla="*/ 150075 w 411"/>
                  <a:gd name="T53" fmla="*/ 193348 h 412"/>
                  <a:gd name="T54" fmla="*/ 318232 w 411"/>
                  <a:gd name="T55" fmla="*/ 25298 h 412"/>
                  <a:gd name="T56" fmla="*/ 484581 w 411"/>
                  <a:gd name="T57" fmla="*/ 193348 h 412"/>
                  <a:gd name="T58" fmla="*/ 318232 w 411"/>
                  <a:gd name="T59" fmla="*/ 361399 h 412"/>
                  <a:gd name="T60" fmla="*/ 150075 w 411"/>
                  <a:gd name="T61" fmla="*/ 193348 h 412"/>
                  <a:gd name="T62" fmla="*/ 609342 w 411"/>
                  <a:gd name="T63" fmla="*/ 599922 h 412"/>
                  <a:gd name="T64" fmla="*/ 500854 w 411"/>
                  <a:gd name="T65" fmla="*/ 493310 h 412"/>
                  <a:gd name="T66" fmla="*/ 609342 w 411"/>
                  <a:gd name="T67" fmla="*/ 384890 h 412"/>
                  <a:gd name="T68" fmla="*/ 717830 w 411"/>
                  <a:gd name="T69" fmla="*/ 493310 h 412"/>
                  <a:gd name="T70" fmla="*/ 609342 w 411"/>
                  <a:gd name="T71" fmla="*/ 599922 h 41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11"/>
                  <a:gd name="T109" fmla="*/ 0 h 412"/>
                  <a:gd name="T110" fmla="*/ 411 w 411"/>
                  <a:gd name="T111" fmla="*/ 412 h 41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11" h="412">
                    <a:moveTo>
                      <a:pt x="337" y="198"/>
                    </a:moveTo>
                    <a:cubicBezTo>
                      <a:pt x="316" y="198"/>
                      <a:pt x="298" y="206"/>
                      <a:pt x="284" y="220"/>
                    </a:cubicBezTo>
                    <a:cubicBezTo>
                      <a:pt x="249" y="185"/>
                      <a:pt x="249" y="185"/>
                      <a:pt x="249" y="185"/>
                    </a:cubicBezTo>
                    <a:cubicBezTo>
                      <a:pt x="270" y="166"/>
                      <a:pt x="283" y="138"/>
                      <a:pt x="283" y="107"/>
                    </a:cubicBezTo>
                    <a:cubicBezTo>
                      <a:pt x="283" y="48"/>
                      <a:pt x="235" y="0"/>
                      <a:pt x="176" y="0"/>
                    </a:cubicBezTo>
                    <a:cubicBezTo>
                      <a:pt x="117" y="0"/>
                      <a:pt x="68" y="48"/>
                      <a:pt x="68" y="107"/>
                    </a:cubicBezTo>
                    <a:cubicBezTo>
                      <a:pt x="68" y="144"/>
                      <a:pt x="88" y="177"/>
                      <a:pt x="116" y="196"/>
                    </a:cubicBezTo>
                    <a:cubicBezTo>
                      <a:pt x="96" y="266"/>
                      <a:pt x="96" y="266"/>
                      <a:pt x="96" y="266"/>
                    </a:cubicBezTo>
                    <a:cubicBezTo>
                      <a:pt x="89" y="264"/>
                      <a:pt x="82" y="263"/>
                      <a:pt x="74" y="263"/>
                    </a:cubicBezTo>
                    <a:cubicBezTo>
                      <a:pt x="33" y="263"/>
                      <a:pt x="0" y="296"/>
                      <a:pt x="0" y="337"/>
                    </a:cubicBezTo>
                    <a:cubicBezTo>
                      <a:pt x="0" y="378"/>
                      <a:pt x="33" y="412"/>
                      <a:pt x="74" y="412"/>
                    </a:cubicBezTo>
                    <a:cubicBezTo>
                      <a:pt x="115" y="412"/>
                      <a:pt x="149" y="378"/>
                      <a:pt x="149" y="337"/>
                    </a:cubicBezTo>
                    <a:cubicBezTo>
                      <a:pt x="149" y="309"/>
                      <a:pt x="133" y="284"/>
                      <a:pt x="110" y="272"/>
                    </a:cubicBezTo>
                    <a:cubicBezTo>
                      <a:pt x="130" y="204"/>
                      <a:pt x="130" y="204"/>
                      <a:pt x="130" y="204"/>
                    </a:cubicBezTo>
                    <a:cubicBezTo>
                      <a:pt x="144" y="210"/>
                      <a:pt x="159" y="214"/>
                      <a:pt x="176" y="214"/>
                    </a:cubicBezTo>
                    <a:cubicBezTo>
                      <a:pt x="199" y="214"/>
                      <a:pt x="220" y="207"/>
                      <a:pt x="238" y="195"/>
                    </a:cubicBezTo>
                    <a:cubicBezTo>
                      <a:pt x="275" y="232"/>
                      <a:pt x="275" y="232"/>
                      <a:pt x="275" y="232"/>
                    </a:cubicBezTo>
                    <a:cubicBezTo>
                      <a:pt x="267" y="243"/>
                      <a:pt x="262" y="257"/>
                      <a:pt x="262" y="273"/>
                    </a:cubicBezTo>
                    <a:cubicBezTo>
                      <a:pt x="262" y="314"/>
                      <a:pt x="296" y="347"/>
                      <a:pt x="337" y="347"/>
                    </a:cubicBezTo>
                    <a:cubicBezTo>
                      <a:pt x="378" y="347"/>
                      <a:pt x="411" y="314"/>
                      <a:pt x="411" y="273"/>
                    </a:cubicBezTo>
                    <a:cubicBezTo>
                      <a:pt x="411" y="231"/>
                      <a:pt x="378" y="198"/>
                      <a:pt x="337" y="198"/>
                    </a:cubicBezTo>
                    <a:close/>
                    <a:moveTo>
                      <a:pt x="134" y="337"/>
                    </a:moveTo>
                    <a:cubicBezTo>
                      <a:pt x="134" y="370"/>
                      <a:pt x="107" y="397"/>
                      <a:pt x="74" y="397"/>
                    </a:cubicBezTo>
                    <a:cubicBezTo>
                      <a:pt x="41" y="397"/>
                      <a:pt x="14" y="370"/>
                      <a:pt x="14" y="337"/>
                    </a:cubicBezTo>
                    <a:cubicBezTo>
                      <a:pt x="14" y="304"/>
                      <a:pt x="41" y="278"/>
                      <a:pt x="74" y="278"/>
                    </a:cubicBezTo>
                    <a:cubicBezTo>
                      <a:pt x="107" y="278"/>
                      <a:pt x="134" y="304"/>
                      <a:pt x="134" y="337"/>
                    </a:cubicBezTo>
                    <a:close/>
                    <a:moveTo>
                      <a:pt x="83" y="107"/>
                    </a:moveTo>
                    <a:cubicBezTo>
                      <a:pt x="83" y="56"/>
                      <a:pt x="125" y="14"/>
                      <a:pt x="176" y="14"/>
                    </a:cubicBezTo>
                    <a:cubicBezTo>
                      <a:pt x="227" y="14"/>
                      <a:pt x="268" y="56"/>
                      <a:pt x="268" y="107"/>
                    </a:cubicBezTo>
                    <a:cubicBezTo>
                      <a:pt x="268" y="158"/>
                      <a:pt x="227" y="200"/>
                      <a:pt x="176" y="200"/>
                    </a:cubicBezTo>
                    <a:cubicBezTo>
                      <a:pt x="125" y="200"/>
                      <a:pt x="83" y="158"/>
                      <a:pt x="83" y="107"/>
                    </a:cubicBezTo>
                    <a:close/>
                    <a:moveTo>
                      <a:pt x="337" y="332"/>
                    </a:moveTo>
                    <a:cubicBezTo>
                      <a:pt x="304" y="332"/>
                      <a:pt x="277" y="306"/>
                      <a:pt x="277" y="273"/>
                    </a:cubicBezTo>
                    <a:cubicBezTo>
                      <a:pt x="277" y="240"/>
                      <a:pt x="304" y="213"/>
                      <a:pt x="337" y="213"/>
                    </a:cubicBezTo>
                    <a:cubicBezTo>
                      <a:pt x="370" y="213"/>
                      <a:pt x="397" y="240"/>
                      <a:pt x="397" y="273"/>
                    </a:cubicBezTo>
                    <a:cubicBezTo>
                      <a:pt x="397" y="306"/>
                      <a:pt x="370" y="332"/>
                      <a:pt x="337" y="3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9" tIns="34295" rIns="68589" bIns="34295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rima Madurai ExtraBo" panose="00000900000000000000" pitchFamily="2" charset="-93"/>
                  <a:cs typeface="#9Slide03 Arima Madurai ExtraBo" panose="00000900000000000000" pitchFamily="2" charset="-93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34202" y="2172247"/>
              <a:ext cx="7771428" cy="518095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-6805950" y="0"/>
            <a:ext cx="680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DU HÀNH VỀ TUỔI THƠ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51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AFD674-A8B0-EA8F-2C79-A596D9AE76E5}"/>
              </a:ext>
            </a:extLst>
          </p:cNvPr>
          <p:cNvSpPr/>
          <p:nvPr/>
        </p:nvSpPr>
        <p:spPr>
          <a:xfrm>
            <a:off x="2883971" y="561415"/>
            <a:ext cx="7127913" cy="194001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4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. Cho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tôi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xin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vé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đi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tuổi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thơ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Nguyễn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Nhật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Ánh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lời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tự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thuật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ai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934202" y="2172247"/>
            <a:ext cx="11147363" cy="5180952"/>
            <a:chOff x="-1934202" y="2172247"/>
            <a:chExt cx="11147363" cy="5180952"/>
          </a:xfrm>
        </p:grpSpPr>
        <p:grpSp>
          <p:nvGrpSpPr>
            <p:cNvPr id="2" name="Group 1"/>
            <p:cNvGrpSpPr/>
            <p:nvPr/>
          </p:nvGrpSpPr>
          <p:grpSpPr>
            <a:xfrm>
              <a:off x="3682693" y="4689465"/>
              <a:ext cx="5530468" cy="1762699"/>
              <a:chOff x="2994254" y="4131324"/>
              <a:chExt cx="5530468" cy="1762699"/>
            </a:xfrm>
          </p:grpSpPr>
          <p:sp>
            <p:nvSpPr>
              <p:cNvPr id="5" name="Rectangle 3">
                <a:extLst>
                  <a:ext uri="{FF2B5EF4-FFF2-40B4-BE49-F238E27FC236}">
                    <a16:creationId xmlns:a16="http://schemas.microsoft.com/office/drawing/2014/main" id="{CE781762-D2AB-1601-56B3-8A2F89860178}"/>
                  </a:ext>
                </a:extLst>
              </p:cNvPr>
              <p:cNvSpPr/>
              <p:nvPr/>
            </p:nvSpPr>
            <p:spPr bwMode="auto">
              <a:xfrm>
                <a:off x="2994254" y="4131324"/>
                <a:ext cx="5530468" cy="176269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lIns="68586" tIns="68589" rIns="68586" bIns="68589"/>
              <a:lstStyle/>
              <a:p>
                <a:pPr marL="0" marR="0" lvl="0" indent="0" algn="l" defTabSz="68555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>
                      <a:lumMod val="50000"/>
                      <a:lumOff val="50000"/>
                    </a:srgbClr>
                  </a:buClr>
                  <a:buSzPct val="90000"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-3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-93"/>
                  <a:ea typeface="+mn-ea"/>
                  <a:cs typeface="#9Slide03 Arima Madurai ExtraBo" panose="00000900000000000000" pitchFamily="2" charset="-93"/>
                </a:endParaRPr>
              </a:p>
              <a:p>
                <a:pPr lvl="0" algn="ctr" defTabSz="685558">
                  <a:lnSpc>
                    <a:spcPct val="90000"/>
                  </a:lnSpc>
                  <a:buClr>
                    <a:srgbClr val="FFFFFF">
                      <a:lumMod val="50000"/>
                      <a:lumOff val="50000"/>
                    </a:srgbClr>
                  </a:buClr>
                  <a:buSzPct val="90000"/>
                  <a:defRPr/>
                </a:pPr>
                <a:r>
                  <a:rPr lang="en-US" sz="3600" spc="-30" dirty="0" err="1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Mùi</a:t>
                </a:r>
                <a:r>
                  <a:rPr lang="en-US" sz="3600" spc="-30" dirty="0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6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bé</a:t>
                </a:r>
                <a:r>
                  <a:rPr lang="en-US" sz="36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6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và</a:t>
                </a:r>
                <a:r>
                  <a:rPr lang="en-US" sz="36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6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Mùi</a:t>
                </a:r>
                <a:r>
                  <a:rPr lang="en-US" sz="36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600" spc="-30" dirty="0" err="1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lớn</a:t>
                </a:r>
                <a:endParaRPr lang="en-US" sz="3600" spc="-30" dirty="0">
                  <a:solidFill>
                    <a:srgbClr val="002060"/>
                  </a:solidFill>
                  <a:latin typeface="#9Slide03 Arima Madurai ExtraBo" panose="00000900000000000000" pitchFamily="2" charset="-93"/>
                  <a:cs typeface="#9Slide03 Arima Madurai ExtraBo" panose="00000900000000000000" pitchFamily="2" charset="-93"/>
                </a:endParaRPr>
              </a:p>
            </p:txBody>
          </p:sp>
          <p:sp>
            <p:nvSpPr>
              <p:cNvPr id="6" name="Freeform 72">
                <a:extLst>
                  <a:ext uri="{FF2B5EF4-FFF2-40B4-BE49-F238E27FC236}">
                    <a16:creationId xmlns:a16="http://schemas.microsoft.com/office/drawing/2014/main" id="{2758A46A-271B-F8C8-DE68-CE7E639B08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19005" y="5395755"/>
                <a:ext cx="905717" cy="498268"/>
              </a:xfrm>
              <a:custGeom>
                <a:avLst/>
                <a:gdLst>
                  <a:gd name="T0" fmla="*/ 609342 w 411"/>
                  <a:gd name="T1" fmla="*/ 357785 h 412"/>
                  <a:gd name="T2" fmla="*/ 513511 w 411"/>
                  <a:gd name="T3" fmla="*/ 397539 h 412"/>
                  <a:gd name="T4" fmla="*/ 450226 w 411"/>
                  <a:gd name="T5" fmla="*/ 334294 h 412"/>
                  <a:gd name="T6" fmla="*/ 511703 w 411"/>
                  <a:gd name="T7" fmla="*/ 193348 h 412"/>
                  <a:gd name="T8" fmla="*/ 318232 w 411"/>
                  <a:gd name="T9" fmla="*/ 0 h 412"/>
                  <a:gd name="T10" fmla="*/ 122953 w 411"/>
                  <a:gd name="T11" fmla="*/ 193348 h 412"/>
                  <a:gd name="T12" fmla="*/ 209744 w 411"/>
                  <a:gd name="T13" fmla="*/ 354171 h 412"/>
                  <a:gd name="T14" fmla="*/ 173581 w 411"/>
                  <a:gd name="T15" fmla="*/ 480661 h 412"/>
                  <a:gd name="T16" fmla="*/ 133802 w 411"/>
                  <a:gd name="T17" fmla="*/ 475240 h 412"/>
                  <a:gd name="T18" fmla="*/ 0 w 411"/>
                  <a:gd name="T19" fmla="*/ 608957 h 412"/>
                  <a:gd name="T20" fmla="*/ 133802 w 411"/>
                  <a:gd name="T21" fmla="*/ 744482 h 412"/>
                  <a:gd name="T22" fmla="*/ 269412 w 411"/>
                  <a:gd name="T23" fmla="*/ 608957 h 412"/>
                  <a:gd name="T24" fmla="*/ 198895 w 411"/>
                  <a:gd name="T25" fmla="*/ 491503 h 412"/>
                  <a:gd name="T26" fmla="*/ 235058 w 411"/>
                  <a:gd name="T27" fmla="*/ 368627 h 412"/>
                  <a:gd name="T28" fmla="*/ 318232 w 411"/>
                  <a:gd name="T29" fmla="*/ 386697 h 412"/>
                  <a:gd name="T30" fmla="*/ 430336 w 411"/>
                  <a:gd name="T31" fmla="*/ 352364 h 412"/>
                  <a:gd name="T32" fmla="*/ 497238 w 411"/>
                  <a:gd name="T33" fmla="*/ 419223 h 412"/>
                  <a:gd name="T34" fmla="*/ 473732 w 411"/>
                  <a:gd name="T35" fmla="*/ 493310 h 412"/>
                  <a:gd name="T36" fmla="*/ 609342 w 411"/>
                  <a:gd name="T37" fmla="*/ 627027 h 412"/>
                  <a:gd name="T38" fmla="*/ 743144 w 411"/>
                  <a:gd name="T39" fmla="*/ 493310 h 412"/>
                  <a:gd name="T40" fmla="*/ 609342 w 411"/>
                  <a:gd name="T41" fmla="*/ 357785 h 412"/>
                  <a:gd name="T42" fmla="*/ 242290 w 411"/>
                  <a:gd name="T43" fmla="*/ 608957 h 412"/>
                  <a:gd name="T44" fmla="*/ 133802 w 411"/>
                  <a:gd name="T45" fmla="*/ 717377 h 412"/>
                  <a:gd name="T46" fmla="*/ 25314 w 411"/>
                  <a:gd name="T47" fmla="*/ 608957 h 412"/>
                  <a:gd name="T48" fmla="*/ 133802 w 411"/>
                  <a:gd name="T49" fmla="*/ 502345 h 412"/>
                  <a:gd name="T50" fmla="*/ 242290 w 411"/>
                  <a:gd name="T51" fmla="*/ 608957 h 412"/>
                  <a:gd name="T52" fmla="*/ 150075 w 411"/>
                  <a:gd name="T53" fmla="*/ 193348 h 412"/>
                  <a:gd name="T54" fmla="*/ 318232 w 411"/>
                  <a:gd name="T55" fmla="*/ 25298 h 412"/>
                  <a:gd name="T56" fmla="*/ 484581 w 411"/>
                  <a:gd name="T57" fmla="*/ 193348 h 412"/>
                  <a:gd name="T58" fmla="*/ 318232 w 411"/>
                  <a:gd name="T59" fmla="*/ 361399 h 412"/>
                  <a:gd name="T60" fmla="*/ 150075 w 411"/>
                  <a:gd name="T61" fmla="*/ 193348 h 412"/>
                  <a:gd name="T62" fmla="*/ 609342 w 411"/>
                  <a:gd name="T63" fmla="*/ 599922 h 412"/>
                  <a:gd name="T64" fmla="*/ 500854 w 411"/>
                  <a:gd name="T65" fmla="*/ 493310 h 412"/>
                  <a:gd name="T66" fmla="*/ 609342 w 411"/>
                  <a:gd name="T67" fmla="*/ 384890 h 412"/>
                  <a:gd name="T68" fmla="*/ 717830 w 411"/>
                  <a:gd name="T69" fmla="*/ 493310 h 412"/>
                  <a:gd name="T70" fmla="*/ 609342 w 411"/>
                  <a:gd name="T71" fmla="*/ 599922 h 41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11"/>
                  <a:gd name="T109" fmla="*/ 0 h 412"/>
                  <a:gd name="T110" fmla="*/ 411 w 411"/>
                  <a:gd name="T111" fmla="*/ 412 h 41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11" h="412">
                    <a:moveTo>
                      <a:pt x="337" y="198"/>
                    </a:moveTo>
                    <a:cubicBezTo>
                      <a:pt x="316" y="198"/>
                      <a:pt x="298" y="206"/>
                      <a:pt x="284" y="220"/>
                    </a:cubicBezTo>
                    <a:cubicBezTo>
                      <a:pt x="249" y="185"/>
                      <a:pt x="249" y="185"/>
                      <a:pt x="249" y="185"/>
                    </a:cubicBezTo>
                    <a:cubicBezTo>
                      <a:pt x="270" y="166"/>
                      <a:pt x="283" y="138"/>
                      <a:pt x="283" y="107"/>
                    </a:cubicBezTo>
                    <a:cubicBezTo>
                      <a:pt x="283" y="48"/>
                      <a:pt x="235" y="0"/>
                      <a:pt x="176" y="0"/>
                    </a:cubicBezTo>
                    <a:cubicBezTo>
                      <a:pt x="117" y="0"/>
                      <a:pt x="68" y="48"/>
                      <a:pt x="68" y="107"/>
                    </a:cubicBezTo>
                    <a:cubicBezTo>
                      <a:pt x="68" y="144"/>
                      <a:pt x="88" y="177"/>
                      <a:pt x="116" y="196"/>
                    </a:cubicBezTo>
                    <a:cubicBezTo>
                      <a:pt x="96" y="266"/>
                      <a:pt x="96" y="266"/>
                      <a:pt x="96" y="266"/>
                    </a:cubicBezTo>
                    <a:cubicBezTo>
                      <a:pt x="89" y="264"/>
                      <a:pt x="82" y="263"/>
                      <a:pt x="74" y="263"/>
                    </a:cubicBezTo>
                    <a:cubicBezTo>
                      <a:pt x="33" y="263"/>
                      <a:pt x="0" y="296"/>
                      <a:pt x="0" y="337"/>
                    </a:cubicBezTo>
                    <a:cubicBezTo>
                      <a:pt x="0" y="378"/>
                      <a:pt x="33" y="412"/>
                      <a:pt x="74" y="412"/>
                    </a:cubicBezTo>
                    <a:cubicBezTo>
                      <a:pt x="115" y="412"/>
                      <a:pt x="149" y="378"/>
                      <a:pt x="149" y="337"/>
                    </a:cubicBezTo>
                    <a:cubicBezTo>
                      <a:pt x="149" y="309"/>
                      <a:pt x="133" y="284"/>
                      <a:pt x="110" y="272"/>
                    </a:cubicBezTo>
                    <a:cubicBezTo>
                      <a:pt x="130" y="204"/>
                      <a:pt x="130" y="204"/>
                      <a:pt x="130" y="204"/>
                    </a:cubicBezTo>
                    <a:cubicBezTo>
                      <a:pt x="144" y="210"/>
                      <a:pt x="159" y="214"/>
                      <a:pt x="176" y="214"/>
                    </a:cubicBezTo>
                    <a:cubicBezTo>
                      <a:pt x="199" y="214"/>
                      <a:pt x="220" y="207"/>
                      <a:pt x="238" y="195"/>
                    </a:cubicBezTo>
                    <a:cubicBezTo>
                      <a:pt x="275" y="232"/>
                      <a:pt x="275" y="232"/>
                      <a:pt x="275" y="232"/>
                    </a:cubicBezTo>
                    <a:cubicBezTo>
                      <a:pt x="267" y="243"/>
                      <a:pt x="262" y="257"/>
                      <a:pt x="262" y="273"/>
                    </a:cubicBezTo>
                    <a:cubicBezTo>
                      <a:pt x="262" y="314"/>
                      <a:pt x="296" y="347"/>
                      <a:pt x="337" y="347"/>
                    </a:cubicBezTo>
                    <a:cubicBezTo>
                      <a:pt x="378" y="347"/>
                      <a:pt x="411" y="314"/>
                      <a:pt x="411" y="273"/>
                    </a:cubicBezTo>
                    <a:cubicBezTo>
                      <a:pt x="411" y="231"/>
                      <a:pt x="378" y="198"/>
                      <a:pt x="337" y="198"/>
                    </a:cubicBezTo>
                    <a:close/>
                    <a:moveTo>
                      <a:pt x="134" y="337"/>
                    </a:moveTo>
                    <a:cubicBezTo>
                      <a:pt x="134" y="370"/>
                      <a:pt x="107" y="397"/>
                      <a:pt x="74" y="397"/>
                    </a:cubicBezTo>
                    <a:cubicBezTo>
                      <a:pt x="41" y="397"/>
                      <a:pt x="14" y="370"/>
                      <a:pt x="14" y="337"/>
                    </a:cubicBezTo>
                    <a:cubicBezTo>
                      <a:pt x="14" y="304"/>
                      <a:pt x="41" y="278"/>
                      <a:pt x="74" y="278"/>
                    </a:cubicBezTo>
                    <a:cubicBezTo>
                      <a:pt x="107" y="278"/>
                      <a:pt x="134" y="304"/>
                      <a:pt x="134" y="337"/>
                    </a:cubicBezTo>
                    <a:close/>
                    <a:moveTo>
                      <a:pt x="83" y="107"/>
                    </a:moveTo>
                    <a:cubicBezTo>
                      <a:pt x="83" y="56"/>
                      <a:pt x="125" y="14"/>
                      <a:pt x="176" y="14"/>
                    </a:cubicBezTo>
                    <a:cubicBezTo>
                      <a:pt x="227" y="14"/>
                      <a:pt x="268" y="56"/>
                      <a:pt x="268" y="107"/>
                    </a:cubicBezTo>
                    <a:cubicBezTo>
                      <a:pt x="268" y="158"/>
                      <a:pt x="227" y="200"/>
                      <a:pt x="176" y="200"/>
                    </a:cubicBezTo>
                    <a:cubicBezTo>
                      <a:pt x="125" y="200"/>
                      <a:pt x="83" y="158"/>
                      <a:pt x="83" y="107"/>
                    </a:cubicBezTo>
                    <a:close/>
                    <a:moveTo>
                      <a:pt x="337" y="332"/>
                    </a:moveTo>
                    <a:cubicBezTo>
                      <a:pt x="304" y="332"/>
                      <a:pt x="277" y="306"/>
                      <a:pt x="277" y="273"/>
                    </a:cubicBezTo>
                    <a:cubicBezTo>
                      <a:pt x="277" y="240"/>
                      <a:pt x="304" y="213"/>
                      <a:pt x="337" y="213"/>
                    </a:cubicBezTo>
                    <a:cubicBezTo>
                      <a:pt x="370" y="213"/>
                      <a:pt x="397" y="240"/>
                      <a:pt x="397" y="273"/>
                    </a:cubicBezTo>
                    <a:cubicBezTo>
                      <a:pt x="397" y="306"/>
                      <a:pt x="370" y="332"/>
                      <a:pt x="337" y="3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9" tIns="34295" rIns="68589" bIns="34295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rima Madurai ExtraBo" panose="00000900000000000000" pitchFamily="2" charset="-93"/>
                  <a:cs typeface="#9Slide03 Arima Madurai ExtraBo" panose="00000900000000000000" pitchFamily="2" charset="-93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34202" y="2172247"/>
              <a:ext cx="7771428" cy="518095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-6805950" y="0"/>
            <a:ext cx="680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DU HÀNH VỀ TUỔI THƠ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77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AFD674-A8B0-EA8F-2C79-A596D9AE76E5}"/>
              </a:ext>
            </a:extLst>
          </p:cNvPr>
          <p:cNvSpPr/>
          <p:nvPr/>
        </p:nvSpPr>
        <p:spPr>
          <a:xfrm>
            <a:off x="2883971" y="506551"/>
            <a:ext cx="7127913" cy="194001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5. Theo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Nguyễn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Mạnh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Cường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khi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đọc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cuốn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sách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" Cho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tôi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xin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vé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đi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tuổi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thơ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" ta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có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cảm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giác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gì</a:t>
            </a:r>
            <a:r>
              <a:rPr lang="en-US" sz="3200" dirty="0" smtClean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?  </a:t>
            </a:r>
            <a:endParaRPr lang="vi-VN" sz="3200" dirty="0">
              <a:solidFill>
                <a:srgbClr val="C00000"/>
              </a:solidFill>
              <a:latin typeface="#9Slide03 Arima Madurai ExtraBo" panose="00000900000000000000" pitchFamily="2" charset="-93"/>
              <a:ea typeface="Calibri" panose="020F0502020204030204" pitchFamily="34" charset="0"/>
              <a:cs typeface="#9Slide03 Arima Madurai ExtraBo" panose="00000900000000000000" pitchFamily="2" charset="-93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934202" y="2172247"/>
            <a:ext cx="12511929" cy="5180952"/>
            <a:chOff x="-1934202" y="2172247"/>
            <a:chExt cx="12511929" cy="5180952"/>
          </a:xfrm>
        </p:grpSpPr>
        <p:grpSp>
          <p:nvGrpSpPr>
            <p:cNvPr id="2" name="Group 1"/>
            <p:cNvGrpSpPr/>
            <p:nvPr/>
          </p:nvGrpSpPr>
          <p:grpSpPr>
            <a:xfrm>
              <a:off x="4141542" y="4473543"/>
              <a:ext cx="6436185" cy="2110137"/>
              <a:chOff x="3453103" y="3915402"/>
              <a:chExt cx="6436185" cy="2110137"/>
            </a:xfrm>
          </p:grpSpPr>
          <p:sp>
            <p:nvSpPr>
              <p:cNvPr id="5" name="Rectangle 3">
                <a:extLst>
                  <a:ext uri="{FF2B5EF4-FFF2-40B4-BE49-F238E27FC236}">
                    <a16:creationId xmlns:a16="http://schemas.microsoft.com/office/drawing/2014/main" id="{CE781762-D2AB-1601-56B3-8A2F89860178}"/>
                  </a:ext>
                </a:extLst>
              </p:cNvPr>
              <p:cNvSpPr/>
              <p:nvPr/>
            </p:nvSpPr>
            <p:spPr bwMode="auto">
              <a:xfrm>
                <a:off x="3453103" y="3915402"/>
                <a:ext cx="5530468" cy="211013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lIns="68586" tIns="68589" rIns="68586" bIns="68589"/>
              <a:lstStyle/>
              <a:p>
                <a:pPr marL="0" marR="0" lvl="0" indent="0" algn="l" defTabSz="68555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>
                      <a:lumMod val="50000"/>
                      <a:lumOff val="50000"/>
                    </a:srgbClr>
                  </a:buClr>
                  <a:buSzPct val="90000"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-3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-93"/>
                  <a:ea typeface="+mn-ea"/>
                  <a:cs typeface="#9Slide03 Arima Madurai ExtraBo" panose="00000900000000000000" pitchFamily="2" charset="-93"/>
                </a:endParaRPr>
              </a:p>
              <a:p>
                <a:pPr lvl="0" algn="ctr" defTabSz="685558">
                  <a:lnSpc>
                    <a:spcPct val="90000"/>
                  </a:lnSpc>
                  <a:buClr>
                    <a:srgbClr val="FFFFFF">
                      <a:lumMod val="50000"/>
                      <a:lumOff val="50000"/>
                    </a:srgbClr>
                  </a:buClr>
                  <a:buSzPct val="90000"/>
                  <a:defRPr/>
                </a:pPr>
                <a:r>
                  <a:rPr lang="en-US" sz="2800" spc="-30" dirty="0" err="1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Vừa</a:t>
                </a:r>
                <a:r>
                  <a:rPr lang="en-US" sz="2800" spc="-30" dirty="0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vui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sướng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khi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bắt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gặp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hình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ảnh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của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chính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bản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thân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ta,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vừa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ngỡ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ngàng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vì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những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tháng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ngày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xưa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nhìn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vậy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sao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mà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xa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xôi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quá</a:t>
                </a:r>
                <a:endParaRPr lang="en-US" sz="2800" spc="-30" dirty="0">
                  <a:solidFill>
                    <a:srgbClr val="002060"/>
                  </a:solidFill>
                  <a:latin typeface="#9Slide03 Arima Madurai ExtraBo" panose="00000900000000000000" pitchFamily="2" charset="-93"/>
                  <a:cs typeface="#9Slide03 Arima Madurai ExtraBo" panose="00000900000000000000" pitchFamily="2" charset="-93"/>
                </a:endParaRPr>
              </a:p>
            </p:txBody>
          </p:sp>
          <p:sp>
            <p:nvSpPr>
              <p:cNvPr id="6" name="Freeform 72">
                <a:extLst>
                  <a:ext uri="{FF2B5EF4-FFF2-40B4-BE49-F238E27FC236}">
                    <a16:creationId xmlns:a16="http://schemas.microsoft.com/office/drawing/2014/main" id="{2758A46A-271B-F8C8-DE68-CE7E639B08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983571" y="5395755"/>
                <a:ext cx="905717" cy="498268"/>
              </a:xfrm>
              <a:custGeom>
                <a:avLst/>
                <a:gdLst>
                  <a:gd name="T0" fmla="*/ 609342 w 411"/>
                  <a:gd name="T1" fmla="*/ 357785 h 412"/>
                  <a:gd name="T2" fmla="*/ 513511 w 411"/>
                  <a:gd name="T3" fmla="*/ 397539 h 412"/>
                  <a:gd name="T4" fmla="*/ 450226 w 411"/>
                  <a:gd name="T5" fmla="*/ 334294 h 412"/>
                  <a:gd name="T6" fmla="*/ 511703 w 411"/>
                  <a:gd name="T7" fmla="*/ 193348 h 412"/>
                  <a:gd name="T8" fmla="*/ 318232 w 411"/>
                  <a:gd name="T9" fmla="*/ 0 h 412"/>
                  <a:gd name="T10" fmla="*/ 122953 w 411"/>
                  <a:gd name="T11" fmla="*/ 193348 h 412"/>
                  <a:gd name="T12" fmla="*/ 209744 w 411"/>
                  <a:gd name="T13" fmla="*/ 354171 h 412"/>
                  <a:gd name="T14" fmla="*/ 173581 w 411"/>
                  <a:gd name="T15" fmla="*/ 480661 h 412"/>
                  <a:gd name="T16" fmla="*/ 133802 w 411"/>
                  <a:gd name="T17" fmla="*/ 475240 h 412"/>
                  <a:gd name="T18" fmla="*/ 0 w 411"/>
                  <a:gd name="T19" fmla="*/ 608957 h 412"/>
                  <a:gd name="T20" fmla="*/ 133802 w 411"/>
                  <a:gd name="T21" fmla="*/ 744482 h 412"/>
                  <a:gd name="T22" fmla="*/ 269412 w 411"/>
                  <a:gd name="T23" fmla="*/ 608957 h 412"/>
                  <a:gd name="T24" fmla="*/ 198895 w 411"/>
                  <a:gd name="T25" fmla="*/ 491503 h 412"/>
                  <a:gd name="T26" fmla="*/ 235058 w 411"/>
                  <a:gd name="T27" fmla="*/ 368627 h 412"/>
                  <a:gd name="T28" fmla="*/ 318232 w 411"/>
                  <a:gd name="T29" fmla="*/ 386697 h 412"/>
                  <a:gd name="T30" fmla="*/ 430336 w 411"/>
                  <a:gd name="T31" fmla="*/ 352364 h 412"/>
                  <a:gd name="T32" fmla="*/ 497238 w 411"/>
                  <a:gd name="T33" fmla="*/ 419223 h 412"/>
                  <a:gd name="T34" fmla="*/ 473732 w 411"/>
                  <a:gd name="T35" fmla="*/ 493310 h 412"/>
                  <a:gd name="T36" fmla="*/ 609342 w 411"/>
                  <a:gd name="T37" fmla="*/ 627027 h 412"/>
                  <a:gd name="T38" fmla="*/ 743144 w 411"/>
                  <a:gd name="T39" fmla="*/ 493310 h 412"/>
                  <a:gd name="T40" fmla="*/ 609342 w 411"/>
                  <a:gd name="T41" fmla="*/ 357785 h 412"/>
                  <a:gd name="T42" fmla="*/ 242290 w 411"/>
                  <a:gd name="T43" fmla="*/ 608957 h 412"/>
                  <a:gd name="T44" fmla="*/ 133802 w 411"/>
                  <a:gd name="T45" fmla="*/ 717377 h 412"/>
                  <a:gd name="T46" fmla="*/ 25314 w 411"/>
                  <a:gd name="T47" fmla="*/ 608957 h 412"/>
                  <a:gd name="T48" fmla="*/ 133802 w 411"/>
                  <a:gd name="T49" fmla="*/ 502345 h 412"/>
                  <a:gd name="T50" fmla="*/ 242290 w 411"/>
                  <a:gd name="T51" fmla="*/ 608957 h 412"/>
                  <a:gd name="T52" fmla="*/ 150075 w 411"/>
                  <a:gd name="T53" fmla="*/ 193348 h 412"/>
                  <a:gd name="T54" fmla="*/ 318232 w 411"/>
                  <a:gd name="T55" fmla="*/ 25298 h 412"/>
                  <a:gd name="T56" fmla="*/ 484581 w 411"/>
                  <a:gd name="T57" fmla="*/ 193348 h 412"/>
                  <a:gd name="T58" fmla="*/ 318232 w 411"/>
                  <a:gd name="T59" fmla="*/ 361399 h 412"/>
                  <a:gd name="T60" fmla="*/ 150075 w 411"/>
                  <a:gd name="T61" fmla="*/ 193348 h 412"/>
                  <a:gd name="T62" fmla="*/ 609342 w 411"/>
                  <a:gd name="T63" fmla="*/ 599922 h 412"/>
                  <a:gd name="T64" fmla="*/ 500854 w 411"/>
                  <a:gd name="T65" fmla="*/ 493310 h 412"/>
                  <a:gd name="T66" fmla="*/ 609342 w 411"/>
                  <a:gd name="T67" fmla="*/ 384890 h 412"/>
                  <a:gd name="T68" fmla="*/ 717830 w 411"/>
                  <a:gd name="T69" fmla="*/ 493310 h 412"/>
                  <a:gd name="T70" fmla="*/ 609342 w 411"/>
                  <a:gd name="T71" fmla="*/ 599922 h 41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11"/>
                  <a:gd name="T109" fmla="*/ 0 h 412"/>
                  <a:gd name="T110" fmla="*/ 411 w 411"/>
                  <a:gd name="T111" fmla="*/ 412 h 41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11" h="412">
                    <a:moveTo>
                      <a:pt x="337" y="198"/>
                    </a:moveTo>
                    <a:cubicBezTo>
                      <a:pt x="316" y="198"/>
                      <a:pt x="298" y="206"/>
                      <a:pt x="284" y="220"/>
                    </a:cubicBezTo>
                    <a:cubicBezTo>
                      <a:pt x="249" y="185"/>
                      <a:pt x="249" y="185"/>
                      <a:pt x="249" y="185"/>
                    </a:cubicBezTo>
                    <a:cubicBezTo>
                      <a:pt x="270" y="166"/>
                      <a:pt x="283" y="138"/>
                      <a:pt x="283" y="107"/>
                    </a:cubicBezTo>
                    <a:cubicBezTo>
                      <a:pt x="283" y="48"/>
                      <a:pt x="235" y="0"/>
                      <a:pt x="176" y="0"/>
                    </a:cubicBezTo>
                    <a:cubicBezTo>
                      <a:pt x="117" y="0"/>
                      <a:pt x="68" y="48"/>
                      <a:pt x="68" y="107"/>
                    </a:cubicBezTo>
                    <a:cubicBezTo>
                      <a:pt x="68" y="144"/>
                      <a:pt x="88" y="177"/>
                      <a:pt x="116" y="196"/>
                    </a:cubicBezTo>
                    <a:cubicBezTo>
                      <a:pt x="96" y="266"/>
                      <a:pt x="96" y="266"/>
                      <a:pt x="96" y="266"/>
                    </a:cubicBezTo>
                    <a:cubicBezTo>
                      <a:pt x="89" y="264"/>
                      <a:pt x="82" y="263"/>
                      <a:pt x="74" y="263"/>
                    </a:cubicBezTo>
                    <a:cubicBezTo>
                      <a:pt x="33" y="263"/>
                      <a:pt x="0" y="296"/>
                      <a:pt x="0" y="337"/>
                    </a:cubicBezTo>
                    <a:cubicBezTo>
                      <a:pt x="0" y="378"/>
                      <a:pt x="33" y="412"/>
                      <a:pt x="74" y="412"/>
                    </a:cubicBezTo>
                    <a:cubicBezTo>
                      <a:pt x="115" y="412"/>
                      <a:pt x="149" y="378"/>
                      <a:pt x="149" y="337"/>
                    </a:cubicBezTo>
                    <a:cubicBezTo>
                      <a:pt x="149" y="309"/>
                      <a:pt x="133" y="284"/>
                      <a:pt x="110" y="272"/>
                    </a:cubicBezTo>
                    <a:cubicBezTo>
                      <a:pt x="130" y="204"/>
                      <a:pt x="130" y="204"/>
                      <a:pt x="130" y="204"/>
                    </a:cubicBezTo>
                    <a:cubicBezTo>
                      <a:pt x="144" y="210"/>
                      <a:pt x="159" y="214"/>
                      <a:pt x="176" y="214"/>
                    </a:cubicBezTo>
                    <a:cubicBezTo>
                      <a:pt x="199" y="214"/>
                      <a:pt x="220" y="207"/>
                      <a:pt x="238" y="195"/>
                    </a:cubicBezTo>
                    <a:cubicBezTo>
                      <a:pt x="275" y="232"/>
                      <a:pt x="275" y="232"/>
                      <a:pt x="275" y="232"/>
                    </a:cubicBezTo>
                    <a:cubicBezTo>
                      <a:pt x="267" y="243"/>
                      <a:pt x="262" y="257"/>
                      <a:pt x="262" y="273"/>
                    </a:cubicBezTo>
                    <a:cubicBezTo>
                      <a:pt x="262" y="314"/>
                      <a:pt x="296" y="347"/>
                      <a:pt x="337" y="347"/>
                    </a:cubicBezTo>
                    <a:cubicBezTo>
                      <a:pt x="378" y="347"/>
                      <a:pt x="411" y="314"/>
                      <a:pt x="411" y="273"/>
                    </a:cubicBezTo>
                    <a:cubicBezTo>
                      <a:pt x="411" y="231"/>
                      <a:pt x="378" y="198"/>
                      <a:pt x="337" y="198"/>
                    </a:cubicBezTo>
                    <a:close/>
                    <a:moveTo>
                      <a:pt x="134" y="337"/>
                    </a:moveTo>
                    <a:cubicBezTo>
                      <a:pt x="134" y="370"/>
                      <a:pt x="107" y="397"/>
                      <a:pt x="74" y="397"/>
                    </a:cubicBezTo>
                    <a:cubicBezTo>
                      <a:pt x="41" y="397"/>
                      <a:pt x="14" y="370"/>
                      <a:pt x="14" y="337"/>
                    </a:cubicBezTo>
                    <a:cubicBezTo>
                      <a:pt x="14" y="304"/>
                      <a:pt x="41" y="278"/>
                      <a:pt x="74" y="278"/>
                    </a:cubicBezTo>
                    <a:cubicBezTo>
                      <a:pt x="107" y="278"/>
                      <a:pt x="134" y="304"/>
                      <a:pt x="134" y="337"/>
                    </a:cubicBezTo>
                    <a:close/>
                    <a:moveTo>
                      <a:pt x="83" y="107"/>
                    </a:moveTo>
                    <a:cubicBezTo>
                      <a:pt x="83" y="56"/>
                      <a:pt x="125" y="14"/>
                      <a:pt x="176" y="14"/>
                    </a:cubicBezTo>
                    <a:cubicBezTo>
                      <a:pt x="227" y="14"/>
                      <a:pt x="268" y="56"/>
                      <a:pt x="268" y="107"/>
                    </a:cubicBezTo>
                    <a:cubicBezTo>
                      <a:pt x="268" y="158"/>
                      <a:pt x="227" y="200"/>
                      <a:pt x="176" y="200"/>
                    </a:cubicBezTo>
                    <a:cubicBezTo>
                      <a:pt x="125" y="200"/>
                      <a:pt x="83" y="158"/>
                      <a:pt x="83" y="107"/>
                    </a:cubicBezTo>
                    <a:close/>
                    <a:moveTo>
                      <a:pt x="337" y="332"/>
                    </a:moveTo>
                    <a:cubicBezTo>
                      <a:pt x="304" y="332"/>
                      <a:pt x="277" y="306"/>
                      <a:pt x="277" y="273"/>
                    </a:cubicBezTo>
                    <a:cubicBezTo>
                      <a:pt x="277" y="240"/>
                      <a:pt x="304" y="213"/>
                      <a:pt x="337" y="213"/>
                    </a:cubicBezTo>
                    <a:cubicBezTo>
                      <a:pt x="370" y="213"/>
                      <a:pt x="397" y="240"/>
                      <a:pt x="397" y="273"/>
                    </a:cubicBezTo>
                    <a:cubicBezTo>
                      <a:pt x="397" y="306"/>
                      <a:pt x="370" y="332"/>
                      <a:pt x="337" y="3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9" tIns="34295" rIns="68589" bIns="34295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rima Madurai ExtraBo" panose="00000900000000000000" pitchFamily="2" charset="-93"/>
                  <a:cs typeface="#9Slide03 Arima Madurai ExtraBo" panose="00000900000000000000" pitchFamily="2" charset="-93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34202" y="2172247"/>
              <a:ext cx="7771428" cy="518095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-6805950" y="0"/>
            <a:ext cx="680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DU HÀNH VỀ TUỔI THƠ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17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AFD674-A8B0-EA8F-2C79-A596D9AE76E5}"/>
              </a:ext>
            </a:extLst>
          </p:cNvPr>
          <p:cNvSpPr/>
          <p:nvPr/>
        </p:nvSpPr>
        <p:spPr>
          <a:xfrm>
            <a:off x="2883971" y="597991"/>
            <a:ext cx="7127913" cy="194001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6.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Kết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thúc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bài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viết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"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Chuyến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du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hành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về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tuổi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thơ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"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tác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giả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nhấn</a:t>
            </a:r>
            <a:r>
              <a:rPr lang="en-US" sz="3200" dirty="0" smtClean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mạnh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điều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? </a:t>
            </a:r>
            <a:endParaRPr lang="vi-VN" sz="3200" dirty="0">
              <a:solidFill>
                <a:srgbClr val="C00000"/>
              </a:solidFill>
              <a:latin typeface="#9Slide03 Arima Madurai ExtraBo" panose="00000900000000000000" pitchFamily="2" charset="-93"/>
              <a:ea typeface="Calibri" panose="020F0502020204030204" pitchFamily="34" charset="0"/>
              <a:cs typeface="#9Slide03 Arima Madurai ExtraBo" panose="00000900000000000000" pitchFamily="2" charset="-93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934202" y="2172247"/>
            <a:ext cx="11795653" cy="5180952"/>
            <a:chOff x="-1934202" y="2172247"/>
            <a:chExt cx="11795653" cy="5180952"/>
          </a:xfrm>
        </p:grpSpPr>
        <p:grpSp>
          <p:nvGrpSpPr>
            <p:cNvPr id="2" name="Group 1"/>
            <p:cNvGrpSpPr/>
            <p:nvPr/>
          </p:nvGrpSpPr>
          <p:grpSpPr>
            <a:xfrm>
              <a:off x="3851504" y="4576924"/>
              <a:ext cx="6009947" cy="2020824"/>
              <a:chOff x="3163065" y="4018783"/>
              <a:chExt cx="6009947" cy="2020824"/>
            </a:xfrm>
          </p:grpSpPr>
          <p:sp>
            <p:nvSpPr>
              <p:cNvPr id="5" name="Rectangle 3">
                <a:extLst>
                  <a:ext uri="{FF2B5EF4-FFF2-40B4-BE49-F238E27FC236}">
                    <a16:creationId xmlns:a16="http://schemas.microsoft.com/office/drawing/2014/main" id="{CE781762-D2AB-1601-56B3-8A2F89860178}"/>
                  </a:ext>
                </a:extLst>
              </p:cNvPr>
              <p:cNvSpPr/>
              <p:nvPr/>
            </p:nvSpPr>
            <p:spPr bwMode="auto">
              <a:xfrm>
                <a:off x="3163065" y="4018783"/>
                <a:ext cx="6009947" cy="2020824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lIns="68586" tIns="68589" rIns="68586" bIns="68589"/>
              <a:lstStyle/>
              <a:p>
                <a:pPr lvl="0" algn="ctr" defTabSz="685558">
                  <a:lnSpc>
                    <a:spcPct val="90000"/>
                  </a:lnSpc>
                  <a:buClr>
                    <a:srgbClr val="FFFFFF">
                      <a:lumMod val="50000"/>
                      <a:lumOff val="50000"/>
                    </a:srgbClr>
                  </a:buClr>
                  <a:buSzPct val="90000"/>
                  <a:defRPr/>
                </a:pPr>
                <a:r>
                  <a:rPr lang="en-US" sz="2800" spc="-30" dirty="0" err="1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Tác</a:t>
                </a:r>
                <a:r>
                  <a:rPr lang="en-US" sz="2800" spc="-30" dirty="0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phẩm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cho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những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ai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mong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muốn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được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trở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về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những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ngày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tháng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xưa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,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được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lắng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đọng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vài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giây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để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chiêm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nghiệm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về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quá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trình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trưởng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thành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của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mỗi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con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người</a:t>
                </a:r>
                <a:r>
                  <a:rPr lang="en-US" sz="2800" spc="-30" dirty="0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.</a:t>
                </a:r>
                <a:endParaRPr lang="en-US" sz="2800" spc="-30" dirty="0">
                  <a:solidFill>
                    <a:srgbClr val="002060"/>
                  </a:solidFill>
                  <a:latin typeface="#9Slide03 Arima Madurai ExtraBo" panose="00000900000000000000" pitchFamily="2" charset="-93"/>
                  <a:cs typeface="#9Slide03 Arima Madurai ExtraBo" panose="00000900000000000000" pitchFamily="2" charset="-93"/>
                </a:endParaRPr>
              </a:p>
            </p:txBody>
          </p:sp>
          <p:sp>
            <p:nvSpPr>
              <p:cNvPr id="6" name="Freeform 72">
                <a:extLst>
                  <a:ext uri="{FF2B5EF4-FFF2-40B4-BE49-F238E27FC236}">
                    <a16:creationId xmlns:a16="http://schemas.microsoft.com/office/drawing/2014/main" id="{2758A46A-271B-F8C8-DE68-CE7E639B08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19005" y="5395755"/>
                <a:ext cx="905717" cy="498268"/>
              </a:xfrm>
              <a:custGeom>
                <a:avLst/>
                <a:gdLst>
                  <a:gd name="T0" fmla="*/ 609342 w 411"/>
                  <a:gd name="T1" fmla="*/ 357785 h 412"/>
                  <a:gd name="T2" fmla="*/ 513511 w 411"/>
                  <a:gd name="T3" fmla="*/ 397539 h 412"/>
                  <a:gd name="T4" fmla="*/ 450226 w 411"/>
                  <a:gd name="T5" fmla="*/ 334294 h 412"/>
                  <a:gd name="T6" fmla="*/ 511703 w 411"/>
                  <a:gd name="T7" fmla="*/ 193348 h 412"/>
                  <a:gd name="T8" fmla="*/ 318232 w 411"/>
                  <a:gd name="T9" fmla="*/ 0 h 412"/>
                  <a:gd name="T10" fmla="*/ 122953 w 411"/>
                  <a:gd name="T11" fmla="*/ 193348 h 412"/>
                  <a:gd name="T12" fmla="*/ 209744 w 411"/>
                  <a:gd name="T13" fmla="*/ 354171 h 412"/>
                  <a:gd name="T14" fmla="*/ 173581 w 411"/>
                  <a:gd name="T15" fmla="*/ 480661 h 412"/>
                  <a:gd name="T16" fmla="*/ 133802 w 411"/>
                  <a:gd name="T17" fmla="*/ 475240 h 412"/>
                  <a:gd name="T18" fmla="*/ 0 w 411"/>
                  <a:gd name="T19" fmla="*/ 608957 h 412"/>
                  <a:gd name="T20" fmla="*/ 133802 w 411"/>
                  <a:gd name="T21" fmla="*/ 744482 h 412"/>
                  <a:gd name="T22" fmla="*/ 269412 w 411"/>
                  <a:gd name="T23" fmla="*/ 608957 h 412"/>
                  <a:gd name="T24" fmla="*/ 198895 w 411"/>
                  <a:gd name="T25" fmla="*/ 491503 h 412"/>
                  <a:gd name="T26" fmla="*/ 235058 w 411"/>
                  <a:gd name="T27" fmla="*/ 368627 h 412"/>
                  <a:gd name="T28" fmla="*/ 318232 w 411"/>
                  <a:gd name="T29" fmla="*/ 386697 h 412"/>
                  <a:gd name="T30" fmla="*/ 430336 w 411"/>
                  <a:gd name="T31" fmla="*/ 352364 h 412"/>
                  <a:gd name="T32" fmla="*/ 497238 w 411"/>
                  <a:gd name="T33" fmla="*/ 419223 h 412"/>
                  <a:gd name="T34" fmla="*/ 473732 w 411"/>
                  <a:gd name="T35" fmla="*/ 493310 h 412"/>
                  <a:gd name="T36" fmla="*/ 609342 w 411"/>
                  <a:gd name="T37" fmla="*/ 627027 h 412"/>
                  <a:gd name="T38" fmla="*/ 743144 w 411"/>
                  <a:gd name="T39" fmla="*/ 493310 h 412"/>
                  <a:gd name="T40" fmla="*/ 609342 w 411"/>
                  <a:gd name="T41" fmla="*/ 357785 h 412"/>
                  <a:gd name="T42" fmla="*/ 242290 w 411"/>
                  <a:gd name="T43" fmla="*/ 608957 h 412"/>
                  <a:gd name="T44" fmla="*/ 133802 w 411"/>
                  <a:gd name="T45" fmla="*/ 717377 h 412"/>
                  <a:gd name="T46" fmla="*/ 25314 w 411"/>
                  <a:gd name="T47" fmla="*/ 608957 h 412"/>
                  <a:gd name="T48" fmla="*/ 133802 w 411"/>
                  <a:gd name="T49" fmla="*/ 502345 h 412"/>
                  <a:gd name="T50" fmla="*/ 242290 w 411"/>
                  <a:gd name="T51" fmla="*/ 608957 h 412"/>
                  <a:gd name="T52" fmla="*/ 150075 w 411"/>
                  <a:gd name="T53" fmla="*/ 193348 h 412"/>
                  <a:gd name="T54" fmla="*/ 318232 w 411"/>
                  <a:gd name="T55" fmla="*/ 25298 h 412"/>
                  <a:gd name="T56" fmla="*/ 484581 w 411"/>
                  <a:gd name="T57" fmla="*/ 193348 h 412"/>
                  <a:gd name="T58" fmla="*/ 318232 w 411"/>
                  <a:gd name="T59" fmla="*/ 361399 h 412"/>
                  <a:gd name="T60" fmla="*/ 150075 w 411"/>
                  <a:gd name="T61" fmla="*/ 193348 h 412"/>
                  <a:gd name="T62" fmla="*/ 609342 w 411"/>
                  <a:gd name="T63" fmla="*/ 599922 h 412"/>
                  <a:gd name="T64" fmla="*/ 500854 w 411"/>
                  <a:gd name="T65" fmla="*/ 493310 h 412"/>
                  <a:gd name="T66" fmla="*/ 609342 w 411"/>
                  <a:gd name="T67" fmla="*/ 384890 h 412"/>
                  <a:gd name="T68" fmla="*/ 717830 w 411"/>
                  <a:gd name="T69" fmla="*/ 493310 h 412"/>
                  <a:gd name="T70" fmla="*/ 609342 w 411"/>
                  <a:gd name="T71" fmla="*/ 599922 h 41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11"/>
                  <a:gd name="T109" fmla="*/ 0 h 412"/>
                  <a:gd name="T110" fmla="*/ 411 w 411"/>
                  <a:gd name="T111" fmla="*/ 412 h 41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11" h="412">
                    <a:moveTo>
                      <a:pt x="337" y="198"/>
                    </a:moveTo>
                    <a:cubicBezTo>
                      <a:pt x="316" y="198"/>
                      <a:pt x="298" y="206"/>
                      <a:pt x="284" y="220"/>
                    </a:cubicBezTo>
                    <a:cubicBezTo>
                      <a:pt x="249" y="185"/>
                      <a:pt x="249" y="185"/>
                      <a:pt x="249" y="185"/>
                    </a:cubicBezTo>
                    <a:cubicBezTo>
                      <a:pt x="270" y="166"/>
                      <a:pt x="283" y="138"/>
                      <a:pt x="283" y="107"/>
                    </a:cubicBezTo>
                    <a:cubicBezTo>
                      <a:pt x="283" y="48"/>
                      <a:pt x="235" y="0"/>
                      <a:pt x="176" y="0"/>
                    </a:cubicBezTo>
                    <a:cubicBezTo>
                      <a:pt x="117" y="0"/>
                      <a:pt x="68" y="48"/>
                      <a:pt x="68" y="107"/>
                    </a:cubicBezTo>
                    <a:cubicBezTo>
                      <a:pt x="68" y="144"/>
                      <a:pt x="88" y="177"/>
                      <a:pt x="116" y="196"/>
                    </a:cubicBezTo>
                    <a:cubicBezTo>
                      <a:pt x="96" y="266"/>
                      <a:pt x="96" y="266"/>
                      <a:pt x="96" y="266"/>
                    </a:cubicBezTo>
                    <a:cubicBezTo>
                      <a:pt x="89" y="264"/>
                      <a:pt x="82" y="263"/>
                      <a:pt x="74" y="263"/>
                    </a:cubicBezTo>
                    <a:cubicBezTo>
                      <a:pt x="33" y="263"/>
                      <a:pt x="0" y="296"/>
                      <a:pt x="0" y="337"/>
                    </a:cubicBezTo>
                    <a:cubicBezTo>
                      <a:pt x="0" y="378"/>
                      <a:pt x="33" y="412"/>
                      <a:pt x="74" y="412"/>
                    </a:cubicBezTo>
                    <a:cubicBezTo>
                      <a:pt x="115" y="412"/>
                      <a:pt x="149" y="378"/>
                      <a:pt x="149" y="337"/>
                    </a:cubicBezTo>
                    <a:cubicBezTo>
                      <a:pt x="149" y="309"/>
                      <a:pt x="133" y="284"/>
                      <a:pt x="110" y="272"/>
                    </a:cubicBezTo>
                    <a:cubicBezTo>
                      <a:pt x="130" y="204"/>
                      <a:pt x="130" y="204"/>
                      <a:pt x="130" y="204"/>
                    </a:cubicBezTo>
                    <a:cubicBezTo>
                      <a:pt x="144" y="210"/>
                      <a:pt x="159" y="214"/>
                      <a:pt x="176" y="214"/>
                    </a:cubicBezTo>
                    <a:cubicBezTo>
                      <a:pt x="199" y="214"/>
                      <a:pt x="220" y="207"/>
                      <a:pt x="238" y="195"/>
                    </a:cubicBezTo>
                    <a:cubicBezTo>
                      <a:pt x="275" y="232"/>
                      <a:pt x="275" y="232"/>
                      <a:pt x="275" y="232"/>
                    </a:cubicBezTo>
                    <a:cubicBezTo>
                      <a:pt x="267" y="243"/>
                      <a:pt x="262" y="257"/>
                      <a:pt x="262" y="273"/>
                    </a:cubicBezTo>
                    <a:cubicBezTo>
                      <a:pt x="262" y="314"/>
                      <a:pt x="296" y="347"/>
                      <a:pt x="337" y="347"/>
                    </a:cubicBezTo>
                    <a:cubicBezTo>
                      <a:pt x="378" y="347"/>
                      <a:pt x="411" y="314"/>
                      <a:pt x="411" y="273"/>
                    </a:cubicBezTo>
                    <a:cubicBezTo>
                      <a:pt x="411" y="231"/>
                      <a:pt x="378" y="198"/>
                      <a:pt x="337" y="198"/>
                    </a:cubicBezTo>
                    <a:close/>
                    <a:moveTo>
                      <a:pt x="134" y="337"/>
                    </a:moveTo>
                    <a:cubicBezTo>
                      <a:pt x="134" y="370"/>
                      <a:pt x="107" y="397"/>
                      <a:pt x="74" y="397"/>
                    </a:cubicBezTo>
                    <a:cubicBezTo>
                      <a:pt x="41" y="397"/>
                      <a:pt x="14" y="370"/>
                      <a:pt x="14" y="337"/>
                    </a:cubicBezTo>
                    <a:cubicBezTo>
                      <a:pt x="14" y="304"/>
                      <a:pt x="41" y="278"/>
                      <a:pt x="74" y="278"/>
                    </a:cubicBezTo>
                    <a:cubicBezTo>
                      <a:pt x="107" y="278"/>
                      <a:pt x="134" y="304"/>
                      <a:pt x="134" y="337"/>
                    </a:cubicBezTo>
                    <a:close/>
                    <a:moveTo>
                      <a:pt x="83" y="107"/>
                    </a:moveTo>
                    <a:cubicBezTo>
                      <a:pt x="83" y="56"/>
                      <a:pt x="125" y="14"/>
                      <a:pt x="176" y="14"/>
                    </a:cubicBezTo>
                    <a:cubicBezTo>
                      <a:pt x="227" y="14"/>
                      <a:pt x="268" y="56"/>
                      <a:pt x="268" y="107"/>
                    </a:cubicBezTo>
                    <a:cubicBezTo>
                      <a:pt x="268" y="158"/>
                      <a:pt x="227" y="200"/>
                      <a:pt x="176" y="200"/>
                    </a:cubicBezTo>
                    <a:cubicBezTo>
                      <a:pt x="125" y="200"/>
                      <a:pt x="83" y="158"/>
                      <a:pt x="83" y="107"/>
                    </a:cubicBezTo>
                    <a:close/>
                    <a:moveTo>
                      <a:pt x="337" y="332"/>
                    </a:moveTo>
                    <a:cubicBezTo>
                      <a:pt x="304" y="332"/>
                      <a:pt x="277" y="306"/>
                      <a:pt x="277" y="273"/>
                    </a:cubicBezTo>
                    <a:cubicBezTo>
                      <a:pt x="277" y="240"/>
                      <a:pt x="304" y="213"/>
                      <a:pt x="337" y="213"/>
                    </a:cubicBezTo>
                    <a:cubicBezTo>
                      <a:pt x="370" y="213"/>
                      <a:pt x="397" y="240"/>
                      <a:pt x="397" y="273"/>
                    </a:cubicBezTo>
                    <a:cubicBezTo>
                      <a:pt x="397" y="306"/>
                      <a:pt x="370" y="332"/>
                      <a:pt x="337" y="3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9" tIns="34295" rIns="68589" bIns="34295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rima Madurai ExtraBo" panose="00000900000000000000" pitchFamily="2" charset="-93"/>
                  <a:cs typeface="#9Slide03 Arima Madurai ExtraBo" panose="00000900000000000000" pitchFamily="2" charset="-93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34202" y="2172247"/>
              <a:ext cx="7771428" cy="518095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-6805950" y="0"/>
            <a:ext cx="680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DU HÀNH VỀ TUỔI THƠ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00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AFD674-A8B0-EA8F-2C79-A596D9AE76E5}"/>
              </a:ext>
            </a:extLst>
          </p:cNvPr>
          <p:cNvSpPr/>
          <p:nvPr/>
        </p:nvSpPr>
        <p:spPr>
          <a:xfrm>
            <a:off x="2883971" y="543127"/>
            <a:ext cx="7127913" cy="194001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7.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Văn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bản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"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Chuyến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du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hành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về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tuổi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thơ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"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có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bố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cục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mấy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phần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?</a:t>
            </a:r>
            <a:endParaRPr lang="vi-VN" sz="3200" dirty="0">
              <a:solidFill>
                <a:srgbClr val="C00000"/>
              </a:solidFill>
              <a:latin typeface="#9Slide03 Arima Madurai ExtraBo" panose="00000900000000000000" pitchFamily="2" charset="-93"/>
              <a:ea typeface="Calibri" panose="020F0502020204030204" pitchFamily="34" charset="0"/>
              <a:cs typeface="#9Slide03 Arima Madurai ExtraBo" panose="00000900000000000000" pitchFamily="2" charset="-93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934202" y="2172247"/>
            <a:ext cx="11147363" cy="5180952"/>
            <a:chOff x="-1934202" y="2172247"/>
            <a:chExt cx="11147363" cy="5180952"/>
          </a:xfrm>
        </p:grpSpPr>
        <p:grpSp>
          <p:nvGrpSpPr>
            <p:cNvPr id="2" name="Group 1"/>
            <p:cNvGrpSpPr/>
            <p:nvPr/>
          </p:nvGrpSpPr>
          <p:grpSpPr>
            <a:xfrm>
              <a:off x="3682693" y="4689465"/>
              <a:ext cx="5530468" cy="1762699"/>
              <a:chOff x="2994254" y="4131324"/>
              <a:chExt cx="5530468" cy="1762699"/>
            </a:xfrm>
          </p:grpSpPr>
          <p:sp>
            <p:nvSpPr>
              <p:cNvPr id="5" name="Rectangle 3">
                <a:extLst>
                  <a:ext uri="{FF2B5EF4-FFF2-40B4-BE49-F238E27FC236}">
                    <a16:creationId xmlns:a16="http://schemas.microsoft.com/office/drawing/2014/main" id="{CE781762-D2AB-1601-56B3-8A2F89860178}"/>
                  </a:ext>
                </a:extLst>
              </p:cNvPr>
              <p:cNvSpPr/>
              <p:nvPr/>
            </p:nvSpPr>
            <p:spPr bwMode="auto">
              <a:xfrm>
                <a:off x="2994254" y="4131324"/>
                <a:ext cx="5530468" cy="176269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lIns="68586" tIns="68589" rIns="68586" bIns="68589"/>
              <a:lstStyle/>
              <a:p>
                <a:pPr marL="0" marR="0" lvl="0" indent="0" algn="l" defTabSz="68555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>
                      <a:lumMod val="50000"/>
                      <a:lumOff val="50000"/>
                    </a:srgbClr>
                  </a:buClr>
                  <a:buSzPct val="90000"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-3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-93"/>
                  <a:ea typeface="+mn-ea"/>
                  <a:cs typeface="#9Slide03 Arima Madurai ExtraBo" panose="00000900000000000000" pitchFamily="2" charset="-93"/>
                </a:endParaRPr>
              </a:p>
              <a:p>
                <a:pPr marL="0" marR="0" lvl="0" indent="0" algn="ctr" defTabSz="68555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>
                      <a:lumMod val="50000"/>
                      <a:lumOff val="50000"/>
                    </a:srgbClr>
                  </a:buClr>
                  <a:buSzPct val="90000"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-3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Ba </a:t>
                </a:r>
                <a:r>
                  <a:rPr kumimoji="0" lang="en-US" altLang="zh-CN" sz="3600" b="0" i="0" u="none" strike="noStrike" kern="1200" cap="none" spc="-3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phần</a:t>
                </a:r>
                <a:r>
                  <a:rPr kumimoji="0" lang="en-US" altLang="zh-CN" sz="3600" b="0" i="0" u="none" strike="noStrike" kern="1200" cap="none" spc="-30" normalizeH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endParaRPr kumimoji="0" lang="en-US" sz="36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-93"/>
                  <a:ea typeface="+mn-ea"/>
                  <a:cs typeface="#9Slide03 Arima Madurai ExtraBo" panose="00000900000000000000" pitchFamily="2" charset="-93"/>
                </a:endParaRPr>
              </a:p>
            </p:txBody>
          </p:sp>
          <p:sp>
            <p:nvSpPr>
              <p:cNvPr id="6" name="Freeform 72">
                <a:extLst>
                  <a:ext uri="{FF2B5EF4-FFF2-40B4-BE49-F238E27FC236}">
                    <a16:creationId xmlns:a16="http://schemas.microsoft.com/office/drawing/2014/main" id="{2758A46A-271B-F8C8-DE68-CE7E639B08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19005" y="5395755"/>
                <a:ext cx="905717" cy="498268"/>
              </a:xfrm>
              <a:custGeom>
                <a:avLst/>
                <a:gdLst>
                  <a:gd name="T0" fmla="*/ 609342 w 411"/>
                  <a:gd name="T1" fmla="*/ 357785 h 412"/>
                  <a:gd name="T2" fmla="*/ 513511 w 411"/>
                  <a:gd name="T3" fmla="*/ 397539 h 412"/>
                  <a:gd name="T4" fmla="*/ 450226 w 411"/>
                  <a:gd name="T5" fmla="*/ 334294 h 412"/>
                  <a:gd name="T6" fmla="*/ 511703 w 411"/>
                  <a:gd name="T7" fmla="*/ 193348 h 412"/>
                  <a:gd name="T8" fmla="*/ 318232 w 411"/>
                  <a:gd name="T9" fmla="*/ 0 h 412"/>
                  <a:gd name="T10" fmla="*/ 122953 w 411"/>
                  <a:gd name="T11" fmla="*/ 193348 h 412"/>
                  <a:gd name="T12" fmla="*/ 209744 w 411"/>
                  <a:gd name="T13" fmla="*/ 354171 h 412"/>
                  <a:gd name="T14" fmla="*/ 173581 w 411"/>
                  <a:gd name="T15" fmla="*/ 480661 h 412"/>
                  <a:gd name="T16" fmla="*/ 133802 w 411"/>
                  <a:gd name="T17" fmla="*/ 475240 h 412"/>
                  <a:gd name="T18" fmla="*/ 0 w 411"/>
                  <a:gd name="T19" fmla="*/ 608957 h 412"/>
                  <a:gd name="T20" fmla="*/ 133802 w 411"/>
                  <a:gd name="T21" fmla="*/ 744482 h 412"/>
                  <a:gd name="T22" fmla="*/ 269412 w 411"/>
                  <a:gd name="T23" fmla="*/ 608957 h 412"/>
                  <a:gd name="T24" fmla="*/ 198895 w 411"/>
                  <a:gd name="T25" fmla="*/ 491503 h 412"/>
                  <a:gd name="T26" fmla="*/ 235058 w 411"/>
                  <a:gd name="T27" fmla="*/ 368627 h 412"/>
                  <a:gd name="T28" fmla="*/ 318232 w 411"/>
                  <a:gd name="T29" fmla="*/ 386697 h 412"/>
                  <a:gd name="T30" fmla="*/ 430336 w 411"/>
                  <a:gd name="T31" fmla="*/ 352364 h 412"/>
                  <a:gd name="T32" fmla="*/ 497238 w 411"/>
                  <a:gd name="T33" fmla="*/ 419223 h 412"/>
                  <a:gd name="T34" fmla="*/ 473732 w 411"/>
                  <a:gd name="T35" fmla="*/ 493310 h 412"/>
                  <a:gd name="T36" fmla="*/ 609342 w 411"/>
                  <a:gd name="T37" fmla="*/ 627027 h 412"/>
                  <a:gd name="T38" fmla="*/ 743144 w 411"/>
                  <a:gd name="T39" fmla="*/ 493310 h 412"/>
                  <a:gd name="T40" fmla="*/ 609342 w 411"/>
                  <a:gd name="T41" fmla="*/ 357785 h 412"/>
                  <a:gd name="T42" fmla="*/ 242290 w 411"/>
                  <a:gd name="T43" fmla="*/ 608957 h 412"/>
                  <a:gd name="T44" fmla="*/ 133802 w 411"/>
                  <a:gd name="T45" fmla="*/ 717377 h 412"/>
                  <a:gd name="T46" fmla="*/ 25314 w 411"/>
                  <a:gd name="T47" fmla="*/ 608957 h 412"/>
                  <a:gd name="T48" fmla="*/ 133802 w 411"/>
                  <a:gd name="T49" fmla="*/ 502345 h 412"/>
                  <a:gd name="T50" fmla="*/ 242290 w 411"/>
                  <a:gd name="T51" fmla="*/ 608957 h 412"/>
                  <a:gd name="T52" fmla="*/ 150075 w 411"/>
                  <a:gd name="T53" fmla="*/ 193348 h 412"/>
                  <a:gd name="T54" fmla="*/ 318232 w 411"/>
                  <a:gd name="T55" fmla="*/ 25298 h 412"/>
                  <a:gd name="T56" fmla="*/ 484581 w 411"/>
                  <a:gd name="T57" fmla="*/ 193348 h 412"/>
                  <a:gd name="T58" fmla="*/ 318232 w 411"/>
                  <a:gd name="T59" fmla="*/ 361399 h 412"/>
                  <a:gd name="T60" fmla="*/ 150075 w 411"/>
                  <a:gd name="T61" fmla="*/ 193348 h 412"/>
                  <a:gd name="T62" fmla="*/ 609342 w 411"/>
                  <a:gd name="T63" fmla="*/ 599922 h 412"/>
                  <a:gd name="T64" fmla="*/ 500854 w 411"/>
                  <a:gd name="T65" fmla="*/ 493310 h 412"/>
                  <a:gd name="T66" fmla="*/ 609342 w 411"/>
                  <a:gd name="T67" fmla="*/ 384890 h 412"/>
                  <a:gd name="T68" fmla="*/ 717830 w 411"/>
                  <a:gd name="T69" fmla="*/ 493310 h 412"/>
                  <a:gd name="T70" fmla="*/ 609342 w 411"/>
                  <a:gd name="T71" fmla="*/ 599922 h 41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11"/>
                  <a:gd name="T109" fmla="*/ 0 h 412"/>
                  <a:gd name="T110" fmla="*/ 411 w 411"/>
                  <a:gd name="T111" fmla="*/ 412 h 41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11" h="412">
                    <a:moveTo>
                      <a:pt x="337" y="198"/>
                    </a:moveTo>
                    <a:cubicBezTo>
                      <a:pt x="316" y="198"/>
                      <a:pt x="298" y="206"/>
                      <a:pt x="284" y="220"/>
                    </a:cubicBezTo>
                    <a:cubicBezTo>
                      <a:pt x="249" y="185"/>
                      <a:pt x="249" y="185"/>
                      <a:pt x="249" y="185"/>
                    </a:cubicBezTo>
                    <a:cubicBezTo>
                      <a:pt x="270" y="166"/>
                      <a:pt x="283" y="138"/>
                      <a:pt x="283" y="107"/>
                    </a:cubicBezTo>
                    <a:cubicBezTo>
                      <a:pt x="283" y="48"/>
                      <a:pt x="235" y="0"/>
                      <a:pt x="176" y="0"/>
                    </a:cubicBezTo>
                    <a:cubicBezTo>
                      <a:pt x="117" y="0"/>
                      <a:pt x="68" y="48"/>
                      <a:pt x="68" y="107"/>
                    </a:cubicBezTo>
                    <a:cubicBezTo>
                      <a:pt x="68" y="144"/>
                      <a:pt x="88" y="177"/>
                      <a:pt x="116" y="196"/>
                    </a:cubicBezTo>
                    <a:cubicBezTo>
                      <a:pt x="96" y="266"/>
                      <a:pt x="96" y="266"/>
                      <a:pt x="96" y="266"/>
                    </a:cubicBezTo>
                    <a:cubicBezTo>
                      <a:pt x="89" y="264"/>
                      <a:pt x="82" y="263"/>
                      <a:pt x="74" y="263"/>
                    </a:cubicBezTo>
                    <a:cubicBezTo>
                      <a:pt x="33" y="263"/>
                      <a:pt x="0" y="296"/>
                      <a:pt x="0" y="337"/>
                    </a:cubicBezTo>
                    <a:cubicBezTo>
                      <a:pt x="0" y="378"/>
                      <a:pt x="33" y="412"/>
                      <a:pt x="74" y="412"/>
                    </a:cubicBezTo>
                    <a:cubicBezTo>
                      <a:pt x="115" y="412"/>
                      <a:pt x="149" y="378"/>
                      <a:pt x="149" y="337"/>
                    </a:cubicBezTo>
                    <a:cubicBezTo>
                      <a:pt x="149" y="309"/>
                      <a:pt x="133" y="284"/>
                      <a:pt x="110" y="272"/>
                    </a:cubicBezTo>
                    <a:cubicBezTo>
                      <a:pt x="130" y="204"/>
                      <a:pt x="130" y="204"/>
                      <a:pt x="130" y="204"/>
                    </a:cubicBezTo>
                    <a:cubicBezTo>
                      <a:pt x="144" y="210"/>
                      <a:pt x="159" y="214"/>
                      <a:pt x="176" y="214"/>
                    </a:cubicBezTo>
                    <a:cubicBezTo>
                      <a:pt x="199" y="214"/>
                      <a:pt x="220" y="207"/>
                      <a:pt x="238" y="195"/>
                    </a:cubicBezTo>
                    <a:cubicBezTo>
                      <a:pt x="275" y="232"/>
                      <a:pt x="275" y="232"/>
                      <a:pt x="275" y="232"/>
                    </a:cubicBezTo>
                    <a:cubicBezTo>
                      <a:pt x="267" y="243"/>
                      <a:pt x="262" y="257"/>
                      <a:pt x="262" y="273"/>
                    </a:cubicBezTo>
                    <a:cubicBezTo>
                      <a:pt x="262" y="314"/>
                      <a:pt x="296" y="347"/>
                      <a:pt x="337" y="347"/>
                    </a:cubicBezTo>
                    <a:cubicBezTo>
                      <a:pt x="378" y="347"/>
                      <a:pt x="411" y="314"/>
                      <a:pt x="411" y="273"/>
                    </a:cubicBezTo>
                    <a:cubicBezTo>
                      <a:pt x="411" y="231"/>
                      <a:pt x="378" y="198"/>
                      <a:pt x="337" y="198"/>
                    </a:cubicBezTo>
                    <a:close/>
                    <a:moveTo>
                      <a:pt x="134" y="337"/>
                    </a:moveTo>
                    <a:cubicBezTo>
                      <a:pt x="134" y="370"/>
                      <a:pt x="107" y="397"/>
                      <a:pt x="74" y="397"/>
                    </a:cubicBezTo>
                    <a:cubicBezTo>
                      <a:pt x="41" y="397"/>
                      <a:pt x="14" y="370"/>
                      <a:pt x="14" y="337"/>
                    </a:cubicBezTo>
                    <a:cubicBezTo>
                      <a:pt x="14" y="304"/>
                      <a:pt x="41" y="278"/>
                      <a:pt x="74" y="278"/>
                    </a:cubicBezTo>
                    <a:cubicBezTo>
                      <a:pt x="107" y="278"/>
                      <a:pt x="134" y="304"/>
                      <a:pt x="134" y="337"/>
                    </a:cubicBezTo>
                    <a:close/>
                    <a:moveTo>
                      <a:pt x="83" y="107"/>
                    </a:moveTo>
                    <a:cubicBezTo>
                      <a:pt x="83" y="56"/>
                      <a:pt x="125" y="14"/>
                      <a:pt x="176" y="14"/>
                    </a:cubicBezTo>
                    <a:cubicBezTo>
                      <a:pt x="227" y="14"/>
                      <a:pt x="268" y="56"/>
                      <a:pt x="268" y="107"/>
                    </a:cubicBezTo>
                    <a:cubicBezTo>
                      <a:pt x="268" y="158"/>
                      <a:pt x="227" y="200"/>
                      <a:pt x="176" y="200"/>
                    </a:cubicBezTo>
                    <a:cubicBezTo>
                      <a:pt x="125" y="200"/>
                      <a:pt x="83" y="158"/>
                      <a:pt x="83" y="107"/>
                    </a:cubicBezTo>
                    <a:close/>
                    <a:moveTo>
                      <a:pt x="337" y="332"/>
                    </a:moveTo>
                    <a:cubicBezTo>
                      <a:pt x="304" y="332"/>
                      <a:pt x="277" y="306"/>
                      <a:pt x="277" y="273"/>
                    </a:cubicBezTo>
                    <a:cubicBezTo>
                      <a:pt x="277" y="240"/>
                      <a:pt x="304" y="213"/>
                      <a:pt x="337" y="213"/>
                    </a:cubicBezTo>
                    <a:cubicBezTo>
                      <a:pt x="370" y="213"/>
                      <a:pt x="397" y="240"/>
                      <a:pt x="397" y="273"/>
                    </a:cubicBezTo>
                    <a:cubicBezTo>
                      <a:pt x="397" y="306"/>
                      <a:pt x="370" y="332"/>
                      <a:pt x="337" y="3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9" tIns="34295" rIns="68589" bIns="34295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rima Madurai ExtraBo" panose="00000900000000000000" pitchFamily="2" charset="-93"/>
                  <a:cs typeface="#9Slide03 Arima Madurai ExtraBo" panose="00000900000000000000" pitchFamily="2" charset="-93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34202" y="2172247"/>
              <a:ext cx="7771428" cy="518095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-6805950" y="0"/>
            <a:ext cx="680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DU HÀNH VỀ TUỔI THƠ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0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AFD674-A8B0-EA8F-2C79-A596D9AE76E5}"/>
              </a:ext>
            </a:extLst>
          </p:cNvPr>
          <p:cNvSpPr/>
          <p:nvPr/>
        </p:nvSpPr>
        <p:spPr>
          <a:xfrm>
            <a:off x="2883971" y="597991"/>
            <a:ext cx="7127913" cy="194001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smtClean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8.Phần 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1, "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Chuyến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du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hành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về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tuổi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thơ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"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tác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giả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nêu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số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thông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tin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?</a:t>
            </a:r>
            <a:endParaRPr lang="vi-VN" sz="3200" dirty="0">
              <a:solidFill>
                <a:srgbClr val="C00000"/>
              </a:solidFill>
              <a:latin typeface="#9Slide03 Arima Madurai ExtraBo" panose="00000900000000000000" pitchFamily="2" charset="-93"/>
              <a:ea typeface="Calibri" panose="020F0502020204030204" pitchFamily="34" charset="0"/>
              <a:cs typeface="#9Slide03 Arima Madurai ExtraBo" panose="00000900000000000000" pitchFamily="2" charset="-93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934202" y="2172247"/>
            <a:ext cx="11147363" cy="5180952"/>
            <a:chOff x="-1934202" y="2172247"/>
            <a:chExt cx="11147363" cy="5180952"/>
          </a:xfrm>
        </p:grpSpPr>
        <p:grpSp>
          <p:nvGrpSpPr>
            <p:cNvPr id="2" name="Group 1"/>
            <p:cNvGrpSpPr/>
            <p:nvPr/>
          </p:nvGrpSpPr>
          <p:grpSpPr>
            <a:xfrm>
              <a:off x="3682693" y="4689465"/>
              <a:ext cx="5530468" cy="1762699"/>
              <a:chOff x="2994254" y="4131324"/>
              <a:chExt cx="5530468" cy="1762699"/>
            </a:xfrm>
          </p:grpSpPr>
          <p:sp>
            <p:nvSpPr>
              <p:cNvPr id="5" name="Rectangle 3">
                <a:extLst>
                  <a:ext uri="{FF2B5EF4-FFF2-40B4-BE49-F238E27FC236}">
                    <a16:creationId xmlns:a16="http://schemas.microsoft.com/office/drawing/2014/main" id="{CE781762-D2AB-1601-56B3-8A2F89860178}"/>
                  </a:ext>
                </a:extLst>
              </p:cNvPr>
              <p:cNvSpPr/>
              <p:nvPr/>
            </p:nvSpPr>
            <p:spPr bwMode="auto">
              <a:xfrm>
                <a:off x="2994254" y="4131324"/>
                <a:ext cx="5530468" cy="176269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lIns="68586" tIns="68589" rIns="68586" bIns="68589"/>
              <a:lstStyle/>
              <a:p>
                <a:pPr lvl="0" algn="ctr" defTabSz="685558">
                  <a:lnSpc>
                    <a:spcPct val="90000"/>
                  </a:lnSpc>
                  <a:buClr>
                    <a:srgbClr val="FFFFFF">
                      <a:lumMod val="50000"/>
                      <a:lumOff val="50000"/>
                    </a:srgbClr>
                  </a:buClr>
                  <a:buSzPct val="90000"/>
                  <a:defRPr/>
                </a:pPr>
                <a:r>
                  <a:rPr lang="en-US" sz="3200" spc="-30" dirty="0" err="1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Tên</a:t>
                </a:r>
                <a:r>
                  <a:rPr lang="en-US" sz="3200" spc="-30" dirty="0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cuốn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sách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,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tác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giả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...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nêu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nhận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xét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khái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quát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của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người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viết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đối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với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cuốn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sách</a:t>
                </a:r>
                <a:endParaRPr lang="en-US" sz="3200" spc="-30" dirty="0">
                  <a:solidFill>
                    <a:srgbClr val="002060"/>
                  </a:solidFill>
                  <a:latin typeface="#9Slide03 Arima Madurai ExtraBo" panose="00000900000000000000" pitchFamily="2" charset="-93"/>
                  <a:cs typeface="#9Slide03 Arima Madurai ExtraBo" panose="00000900000000000000" pitchFamily="2" charset="-93"/>
                </a:endParaRPr>
              </a:p>
            </p:txBody>
          </p:sp>
          <p:sp>
            <p:nvSpPr>
              <p:cNvPr id="6" name="Freeform 72">
                <a:extLst>
                  <a:ext uri="{FF2B5EF4-FFF2-40B4-BE49-F238E27FC236}">
                    <a16:creationId xmlns:a16="http://schemas.microsoft.com/office/drawing/2014/main" id="{2758A46A-271B-F8C8-DE68-CE7E639B08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19005" y="5395755"/>
                <a:ext cx="905717" cy="498268"/>
              </a:xfrm>
              <a:custGeom>
                <a:avLst/>
                <a:gdLst>
                  <a:gd name="T0" fmla="*/ 609342 w 411"/>
                  <a:gd name="T1" fmla="*/ 357785 h 412"/>
                  <a:gd name="T2" fmla="*/ 513511 w 411"/>
                  <a:gd name="T3" fmla="*/ 397539 h 412"/>
                  <a:gd name="T4" fmla="*/ 450226 w 411"/>
                  <a:gd name="T5" fmla="*/ 334294 h 412"/>
                  <a:gd name="T6" fmla="*/ 511703 w 411"/>
                  <a:gd name="T7" fmla="*/ 193348 h 412"/>
                  <a:gd name="T8" fmla="*/ 318232 w 411"/>
                  <a:gd name="T9" fmla="*/ 0 h 412"/>
                  <a:gd name="T10" fmla="*/ 122953 w 411"/>
                  <a:gd name="T11" fmla="*/ 193348 h 412"/>
                  <a:gd name="T12" fmla="*/ 209744 w 411"/>
                  <a:gd name="T13" fmla="*/ 354171 h 412"/>
                  <a:gd name="T14" fmla="*/ 173581 w 411"/>
                  <a:gd name="T15" fmla="*/ 480661 h 412"/>
                  <a:gd name="T16" fmla="*/ 133802 w 411"/>
                  <a:gd name="T17" fmla="*/ 475240 h 412"/>
                  <a:gd name="T18" fmla="*/ 0 w 411"/>
                  <a:gd name="T19" fmla="*/ 608957 h 412"/>
                  <a:gd name="T20" fmla="*/ 133802 w 411"/>
                  <a:gd name="T21" fmla="*/ 744482 h 412"/>
                  <a:gd name="T22" fmla="*/ 269412 w 411"/>
                  <a:gd name="T23" fmla="*/ 608957 h 412"/>
                  <a:gd name="T24" fmla="*/ 198895 w 411"/>
                  <a:gd name="T25" fmla="*/ 491503 h 412"/>
                  <a:gd name="T26" fmla="*/ 235058 w 411"/>
                  <a:gd name="T27" fmla="*/ 368627 h 412"/>
                  <a:gd name="T28" fmla="*/ 318232 w 411"/>
                  <a:gd name="T29" fmla="*/ 386697 h 412"/>
                  <a:gd name="T30" fmla="*/ 430336 w 411"/>
                  <a:gd name="T31" fmla="*/ 352364 h 412"/>
                  <a:gd name="T32" fmla="*/ 497238 w 411"/>
                  <a:gd name="T33" fmla="*/ 419223 h 412"/>
                  <a:gd name="T34" fmla="*/ 473732 w 411"/>
                  <a:gd name="T35" fmla="*/ 493310 h 412"/>
                  <a:gd name="T36" fmla="*/ 609342 w 411"/>
                  <a:gd name="T37" fmla="*/ 627027 h 412"/>
                  <a:gd name="T38" fmla="*/ 743144 w 411"/>
                  <a:gd name="T39" fmla="*/ 493310 h 412"/>
                  <a:gd name="T40" fmla="*/ 609342 w 411"/>
                  <a:gd name="T41" fmla="*/ 357785 h 412"/>
                  <a:gd name="T42" fmla="*/ 242290 w 411"/>
                  <a:gd name="T43" fmla="*/ 608957 h 412"/>
                  <a:gd name="T44" fmla="*/ 133802 w 411"/>
                  <a:gd name="T45" fmla="*/ 717377 h 412"/>
                  <a:gd name="T46" fmla="*/ 25314 w 411"/>
                  <a:gd name="T47" fmla="*/ 608957 h 412"/>
                  <a:gd name="T48" fmla="*/ 133802 w 411"/>
                  <a:gd name="T49" fmla="*/ 502345 h 412"/>
                  <a:gd name="T50" fmla="*/ 242290 w 411"/>
                  <a:gd name="T51" fmla="*/ 608957 h 412"/>
                  <a:gd name="T52" fmla="*/ 150075 w 411"/>
                  <a:gd name="T53" fmla="*/ 193348 h 412"/>
                  <a:gd name="T54" fmla="*/ 318232 w 411"/>
                  <a:gd name="T55" fmla="*/ 25298 h 412"/>
                  <a:gd name="T56" fmla="*/ 484581 w 411"/>
                  <a:gd name="T57" fmla="*/ 193348 h 412"/>
                  <a:gd name="T58" fmla="*/ 318232 w 411"/>
                  <a:gd name="T59" fmla="*/ 361399 h 412"/>
                  <a:gd name="T60" fmla="*/ 150075 w 411"/>
                  <a:gd name="T61" fmla="*/ 193348 h 412"/>
                  <a:gd name="T62" fmla="*/ 609342 w 411"/>
                  <a:gd name="T63" fmla="*/ 599922 h 412"/>
                  <a:gd name="T64" fmla="*/ 500854 w 411"/>
                  <a:gd name="T65" fmla="*/ 493310 h 412"/>
                  <a:gd name="T66" fmla="*/ 609342 w 411"/>
                  <a:gd name="T67" fmla="*/ 384890 h 412"/>
                  <a:gd name="T68" fmla="*/ 717830 w 411"/>
                  <a:gd name="T69" fmla="*/ 493310 h 412"/>
                  <a:gd name="T70" fmla="*/ 609342 w 411"/>
                  <a:gd name="T71" fmla="*/ 599922 h 41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11"/>
                  <a:gd name="T109" fmla="*/ 0 h 412"/>
                  <a:gd name="T110" fmla="*/ 411 w 411"/>
                  <a:gd name="T111" fmla="*/ 412 h 41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11" h="412">
                    <a:moveTo>
                      <a:pt x="337" y="198"/>
                    </a:moveTo>
                    <a:cubicBezTo>
                      <a:pt x="316" y="198"/>
                      <a:pt x="298" y="206"/>
                      <a:pt x="284" y="220"/>
                    </a:cubicBezTo>
                    <a:cubicBezTo>
                      <a:pt x="249" y="185"/>
                      <a:pt x="249" y="185"/>
                      <a:pt x="249" y="185"/>
                    </a:cubicBezTo>
                    <a:cubicBezTo>
                      <a:pt x="270" y="166"/>
                      <a:pt x="283" y="138"/>
                      <a:pt x="283" y="107"/>
                    </a:cubicBezTo>
                    <a:cubicBezTo>
                      <a:pt x="283" y="48"/>
                      <a:pt x="235" y="0"/>
                      <a:pt x="176" y="0"/>
                    </a:cubicBezTo>
                    <a:cubicBezTo>
                      <a:pt x="117" y="0"/>
                      <a:pt x="68" y="48"/>
                      <a:pt x="68" y="107"/>
                    </a:cubicBezTo>
                    <a:cubicBezTo>
                      <a:pt x="68" y="144"/>
                      <a:pt x="88" y="177"/>
                      <a:pt x="116" y="196"/>
                    </a:cubicBezTo>
                    <a:cubicBezTo>
                      <a:pt x="96" y="266"/>
                      <a:pt x="96" y="266"/>
                      <a:pt x="96" y="266"/>
                    </a:cubicBezTo>
                    <a:cubicBezTo>
                      <a:pt x="89" y="264"/>
                      <a:pt x="82" y="263"/>
                      <a:pt x="74" y="263"/>
                    </a:cubicBezTo>
                    <a:cubicBezTo>
                      <a:pt x="33" y="263"/>
                      <a:pt x="0" y="296"/>
                      <a:pt x="0" y="337"/>
                    </a:cubicBezTo>
                    <a:cubicBezTo>
                      <a:pt x="0" y="378"/>
                      <a:pt x="33" y="412"/>
                      <a:pt x="74" y="412"/>
                    </a:cubicBezTo>
                    <a:cubicBezTo>
                      <a:pt x="115" y="412"/>
                      <a:pt x="149" y="378"/>
                      <a:pt x="149" y="337"/>
                    </a:cubicBezTo>
                    <a:cubicBezTo>
                      <a:pt x="149" y="309"/>
                      <a:pt x="133" y="284"/>
                      <a:pt x="110" y="272"/>
                    </a:cubicBezTo>
                    <a:cubicBezTo>
                      <a:pt x="130" y="204"/>
                      <a:pt x="130" y="204"/>
                      <a:pt x="130" y="204"/>
                    </a:cubicBezTo>
                    <a:cubicBezTo>
                      <a:pt x="144" y="210"/>
                      <a:pt x="159" y="214"/>
                      <a:pt x="176" y="214"/>
                    </a:cubicBezTo>
                    <a:cubicBezTo>
                      <a:pt x="199" y="214"/>
                      <a:pt x="220" y="207"/>
                      <a:pt x="238" y="195"/>
                    </a:cubicBezTo>
                    <a:cubicBezTo>
                      <a:pt x="275" y="232"/>
                      <a:pt x="275" y="232"/>
                      <a:pt x="275" y="232"/>
                    </a:cubicBezTo>
                    <a:cubicBezTo>
                      <a:pt x="267" y="243"/>
                      <a:pt x="262" y="257"/>
                      <a:pt x="262" y="273"/>
                    </a:cubicBezTo>
                    <a:cubicBezTo>
                      <a:pt x="262" y="314"/>
                      <a:pt x="296" y="347"/>
                      <a:pt x="337" y="347"/>
                    </a:cubicBezTo>
                    <a:cubicBezTo>
                      <a:pt x="378" y="347"/>
                      <a:pt x="411" y="314"/>
                      <a:pt x="411" y="273"/>
                    </a:cubicBezTo>
                    <a:cubicBezTo>
                      <a:pt x="411" y="231"/>
                      <a:pt x="378" y="198"/>
                      <a:pt x="337" y="198"/>
                    </a:cubicBezTo>
                    <a:close/>
                    <a:moveTo>
                      <a:pt x="134" y="337"/>
                    </a:moveTo>
                    <a:cubicBezTo>
                      <a:pt x="134" y="370"/>
                      <a:pt x="107" y="397"/>
                      <a:pt x="74" y="397"/>
                    </a:cubicBezTo>
                    <a:cubicBezTo>
                      <a:pt x="41" y="397"/>
                      <a:pt x="14" y="370"/>
                      <a:pt x="14" y="337"/>
                    </a:cubicBezTo>
                    <a:cubicBezTo>
                      <a:pt x="14" y="304"/>
                      <a:pt x="41" y="278"/>
                      <a:pt x="74" y="278"/>
                    </a:cubicBezTo>
                    <a:cubicBezTo>
                      <a:pt x="107" y="278"/>
                      <a:pt x="134" y="304"/>
                      <a:pt x="134" y="337"/>
                    </a:cubicBezTo>
                    <a:close/>
                    <a:moveTo>
                      <a:pt x="83" y="107"/>
                    </a:moveTo>
                    <a:cubicBezTo>
                      <a:pt x="83" y="56"/>
                      <a:pt x="125" y="14"/>
                      <a:pt x="176" y="14"/>
                    </a:cubicBezTo>
                    <a:cubicBezTo>
                      <a:pt x="227" y="14"/>
                      <a:pt x="268" y="56"/>
                      <a:pt x="268" y="107"/>
                    </a:cubicBezTo>
                    <a:cubicBezTo>
                      <a:pt x="268" y="158"/>
                      <a:pt x="227" y="200"/>
                      <a:pt x="176" y="200"/>
                    </a:cubicBezTo>
                    <a:cubicBezTo>
                      <a:pt x="125" y="200"/>
                      <a:pt x="83" y="158"/>
                      <a:pt x="83" y="107"/>
                    </a:cubicBezTo>
                    <a:close/>
                    <a:moveTo>
                      <a:pt x="337" y="332"/>
                    </a:moveTo>
                    <a:cubicBezTo>
                      <a:pt x="304" y="332"/>
                      <a:pt x="277" y="306"/>
                      <a:pt x="277" y="273"/>
                    </a:cubicBezTo>
                    <a:cubicBezTo>
                      <a:pt x="277" y="240"/>
                      <a:pt x="304" y="213"/>
                      <a:pt x="337" y="213"/>
                    </a:cubicBezTo>
                    <a:cubicBezTo>
                      <a:pt x="370" y="213"/>
                      <a:pt x="397" y="240"/>
                      <a:pt x="397" y="273"/>
                    </a:cubicBezTo>
                    <a:cubicBezTo>
                      <a:pt x="397" y="306"/>
                      <a:pt x="370" y="332"/>
                      <a:pt x="337" y="3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9" tIns="34295" rIns="68589" bIns="34295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rima Madurai ExtraBo" panose="00000900000000000000" pitchFamily="2" charset="-93"/>
                  <a:cs typeface="#9Slide03 Arima Madurai ExtraBo" panose="00000900000000000000" pitchFamily="2" charset="-93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34202" y="2172247"/>
              <a:ext cx="7771428" cy="518095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-6805950" y="0"/>
            <a:ext cx="680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DU HÀNH VỀ TUỔI THƠ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80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9051" y="452707"/>
            <a:ext cx="952613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2800" dirty="0" smtClean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     </a:t>
            </a:r>
            <a:r>
              <a:rPr lang="en-US" sz="2800" dirty="0" err="1" smtClean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cuốn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phim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khám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đất</a:t>
            </a:r>
            <a:r>
              <a:rPr lang="en-US" sz="2800" dirty="0" smtClean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; du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hành</a:t>
            </a:r>
            <a:r>
              <a:rPr lang="en-US" sz="2800" i="1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cuốn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phim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phú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vị</a:t>
            </a:r>
            <a:r>
              <a:rPr lang="en-US" sz="2800" dirty="0" smtClean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#9Slide05 Fourth Medium" panose="000006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24585" y="2705965"/>
            <a:ext cx="94306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2800" dirty="0" smtClean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    </a:t>
            </a:r>
            <a:r>
              <a:rPr lang="en-US" sz="2800" dirty="0" err="1" smtClean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cuốn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phim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điều</a:t>
            </a:r>
            <a:r>
              <a:rPr lang="en-US" sz="2800" dirty="0" smtClean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cuốn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phim</a:t>
            </a:r>
            <a:r>
              <a:rPr lang="en-US" sz="2800" dirty="0">
                <a:solidFill>
                  <a:srgbClr val="131313"/>
                </a:solidFill>
                <a:latin typeface="#9Slide05 Fourth Medium" panose="00000600000000000000" pitchFamily="2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#9Slide05 Fourth Medium" panose="00000600000000000000" pitchFamily="2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2865"/>
            <a:ext cx="4346917" cy="381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7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AFD674-A8B0-EA8F-2C79-A596D9AE76E5}"/>
              </a:ext>
            </a:extLst>
          </p:cNvPr>
          <p:cNvSpPr/>
          <p:nvPr/>
        </p:nvSpPr>
        <p:spPr>
          <a:xfrm>
            <a:off x="2883971" y="506551"/>
            <a:ext cx="7127913" cy="194001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9.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Nhiệm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vụ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Phần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2, "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Chuyến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du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hành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về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tuổi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thơ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"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2032676" y="2172247"/>
            <a:ext cx="11386514" cy="5180952"/>
            <a:chOff x="-2032676" y="2172247"/>
            <a:chExt cx="11386514" cy="5180952"/>
          </a:xfrm>
        </p:grpSpPr>
        <p:grpSp>
          <p:nvGrpSpPr>
            <p:cNvPr id="2" name="Group 1"/>
            <p:cNvGrpSpPr/>
            <p:nvPr/>
          </p:nvGrpSpPr>
          <p:grpSpPr>
            <a:xfrm>
              <a:off x="3823370" y="4379641"/>
              <a:ext cx="5530468" cy="2072523"/>
              <a:chOff x="3134931" y="3821500"/>
              <a:chExt cx="5530468" cy="2072523"/>
            </a:xfrm>
          </p:grpSpPr>
          <p:sp>
            <p:nvSpPr>
              <p:cNvPr id="5" name="Rectangle 3">
                <a:extLst>
                  <a:ext uri="{FF2B5EF4-FFF2-40B4-BE49-F238E27FC236}">
                    <a16:creationId xmlns:a16="http://schemas.microsoft.com/office/drawing/2014/main" id="{CE781762-D2AB-1601-56B3-8A2F89860178}"/>
                  </a:ext>
                </a:extLst>
              </p:cNvPr>
              <p:cNvSpPr/>
              <p:nvPr/>
            </p:nvSpPr>
            <p:spPr bwMode="auto">
              <a:xfrm>
                <a:off x="3134931" y="3821500"/>
                <a:ext cx="5530468" cy="2072523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lIns="68586" tIns="68589" rIns="68586" bIns="68589"/>
              <a:lstStyle/>
              <a:p>
                <a:pPr marL="0" marR="0" lvl="0" indent="0" algn="l" defTabSz="68555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>
                      <a:lumMod val="50000"/>
                      <a:lumOff val="50000"/>
                    </a:srgbClr>
                  </a:buClr>
                  <a:buSzPct val="90000"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-3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-93"/>
                  <a:ea typeface="+mn-ea"/>
                  <a:cs typeface="#9Slide03 Arima Madurai ExtraBo" panose="00000900000000000000" pitchFamily="2" charset="-93"/>
                </a:endParaRPr>
              </a:p>
              <a:p>
                <a:pPr lvl="0" algn="ctr" defTabSz="685558">
                  <a:lnSpc>
                    <a:spcPct val="90000"/>
                  </a:lnSpc>
                  <a:buClr>
                    <a:srgbClr val="FFFFFF">
                      <a:lumMod val="50000"/>
                      <a:lumOff val="50000"/>
                    </a:srgbClr>
                  </a:buClr>
                  <a:buSzPct val="90000"/>
                  <a:defRPr/>
                </a:pPr>
                <a:r>
                  <a:rPr lang="en-US" sz="2800" spc="-30" dirty="0" err="1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Tóm</a:t>
                </a:r>
                <a:r>
                  <a:rPr lang="en-US" sz="2800" spc="-30" dirty="0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tắt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ngắn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gọn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nội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dung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cuốn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sách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và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trình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bày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nhận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xét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,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đánh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giá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của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người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viết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về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gía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trị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của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cuốn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28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sách</a:t>
                </a:r>
                <a:r>
                  <a:rPr lang="en-US" sz="28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</a:p>
            </p:txBody>
          </p:sp>
          <p:sp>
            <p:nvSpPr>
              <p:cNvPr id="6" name="Freeform 72">
                <a:extLst>
                  <a:ext uri="{FF2B5EF4-FFF2-40B4-BE49-F238E27FC236}">
                    <a16:creationId xmlns:a16="http://schemas.microsoft.com/office/drawing/2014/main" id="{2758A46A-271B-F8C8-DE68-CE7E639B08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19005" y="5395755"/>
                <a:ext cx="905717" cy="498268"/>
              </a:xfrm>
              <a:custGeom>
                <a:avLst/>
                <a:gdLst>
                  <a:gd name="T0" fmla="*/ 609342 w 411"/>
                  <a:gd name="T1" fmla="*/ 357785 h 412"/>
                  <a:gd name="T2" fmla="*/ 513511 w 411"/>
                  <a:gd name="T3" fmla="*/ 397539 h 412"/>
                  <a:gd name="T4" fmla="*/ 450226 w 411"/>
                  <a:gd name="T5" fmla="*/ 334294 h 412"/>
                  <a:gd name="T6" fmla="*/ 511703 w 411"/>
                  <a:gd name="T7" fmla="*/ 193348 h 412"/>
                  <a:gd name="T8" fmla="*/ 318232 w 411"/>
                  <a:gd name="T9" fmla="*/ 0 h 412"/>
                  <a:gd name="T10" fmla="*/ 122953 w 411"/>
                  <a:gd name="T11" fmla="*/ 193348 h 412"/>
                  <a:gd name="T12" fmla="*/ 209744 w 411"/>
                  <a:gd name="T13" fmla="*/ 354171 h 412"/>
                  <a:gd name="T14" fmla="*/ 173581 w 411"/>
                  <a:gd name="T15" fmla="*/ 480661 h 412"/>
                  <a:gd name="T16" fmla="*/ 133802 w 411"/>
                  <a:gd name="T17" fmla="*/ 475240 h 412"/>
                  <a:gd name="T18" fmla="*/ 0 w 411"/>
                  <a:gd name="T19" fmla="*/ 608957 h 412"/>
                  <a:gd name="T20" fmla="*/ 133802 w 411"/>
                  <a:gd name="T21" fmla="*/ 744482 h 412"/>
                  <a:gd name="T22" fmla="*/ 269412 w 411"/>
                  <a:gd name="T23" fmla="*/ 608957 h 412"/>
                  <a:gd name="T24" fmla="*/ 198895 w 411"/>
                  <a:gd name="T25" fmla="*/ 491503 h 412"/>
                  <a:gd name="T26" fmla="*/ 235058 w 411"/>
                  <a:gd name="T27" fmla="*/ 368627 h 412"/>
                  <a:gd name="T28" fmla="*/ 318232 w 411"/>
                  <a:gd name="T29" fmla="*/ 386697 h 412"/>
                  <a:gd name="T30" fmla="*/ 430336 w 411"/>
                  <a:gd name="T31" fmla="*/ 352364 h 412"/>
                  <a:gd name="T32" fmla="*/ 497238 w 411"/>
                  <a:gd name="T33" fmla="*/ 419223 h 412"/>
                  <a:gd name="T34" fmla="*/ 473732 w 411"/>
                  <a:gd name="T35" fmla="*/ 493310 h 412"/>
                  <a:gd name="T36" fmla="*/ 609342 w 411"/>
                  <a:gd name="T37" fmla="*/ 627027 h 412"/>
                  <a:gd name="T38" fmla="*/ 743144 w 411"/>
                  <a:gd name="T39" fmla="*/ 493310 h 412"/>
                  <a:gd name="T40" fmla="*/ 609342 w 411"/>
                  <a:gd name="T41" fmla="*/ 357785 h 412"/>
                  <a:gd name="T42" fmla="*/ 242290 w 411"/>
                  <a:gd name="T43" fmla="*/ 608957 h 412"/>
                  <a:gd name="T44" fmla="*/ 133802 w 411"/>
                  <a:gd name="T45" fmla="*/ 717377 h 412"/>
                  <a:gd name="T46" fmla="*/ 25314 w 411"/>
                  <a:gd name="T47" fmla="*/ 608957 h 412"/>
                  <a:gd name="T48" fmla="*/ 133802 w 411"/>
                  <a:gd name="T49" fmla="*/ 502345 h 412"/>
                  <a:gd name="T50" fmla="*/ 242290 w 411"/>
                  <a:gd name="T51" fmla="*/ 608957 h 412"/>
                  <a:gd name="T52" fmla="*/ 150075 w 411"/>
                  <a:gd name="T53" fmla="*/ 193348 h 412"/>
                  <a:gd name="T54" fmla="*/ 318232 w 411"/>
                  <a:gd name="T55" fmla="*/ 25298 h 412"/>
                  <a:gd name="T56" fmla="*/ 484581 w 411"/>
                  <a:gd name="T57" fmla="*/ 193348 h 412"/>
                  <a:gd name="T58" fmla="*/ 318232 w 411"/>
                  <a:gd name="T59" fmla="*/ 361399 h 412"/>
                  <a:gd name="T60" fmla="*/ 150075 w 411"/>
                  <a:gd name="T61" fmla="*/ 193348 h 412"/>
                  <a:gd name="T62" fmla="*/ 609342 w 411"/>
                  <a:gd name="T63" fmla="*/ 599922 h 412"/>
                  <a:gd name="T64" fmla="*/ 500854 w 411"/>
                  <a:gd name="T65" fmla="*/ 493310 h 412"/>
                  <a:gd name="T66" fmla="*/ 609342 w 411"/>
                  <a:gd name="T67" fmla="*/ 384890 h 412"/>
                  <a:gd name="T68" fmla="*/ 717830 w 411"/>
                  <a:gd name="T69" fmla="*/ 493310 h 412"/>
                  <a:gd name="T70" fmla="*/ 609342 w 411"/>
                  <a:gd name="T71" fmla="*/ 599922 h 41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11"/>
                  <a:gd name="T109" fmla="*/ 0 h 412"/>
                  <a:gd name="T110" fmla="*/ 411 w 411"/>
                  <a:gd name="T111" fmla="*/ 412 h 41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11" h="412">
                    <a:moveTo>
                      <a:pt x="337" y="198"/>
                    </a:moveTo>
                    <a:cubicBezTo>
                      <a:pt x="316" y="198"/>
                      <a:pt x="298" y="206"/>
                      <a:pt x="284" y="220"/>
                    </a:cubicBezTo>
                    <a:cubicBezTo>
                      <a:pt x="249" y="185"/>
                      <a:pt x="249" y="185"/>
                      <a:pt x="249" y="185"/>
                    </a:cubicBezTo>
                    <a:cubicBezTo>
                      <a:pt x="270" y="166"/>
                      <a:pt x="283" y="138"/>
                      <a:pt x="283" y="107"/>
                    </a:cubicBezTo>
                    <a:cubicBezTo>
                      <a:pt x="283" y="48"/>
                      <a:pt x="235" y="0"/>
                      <a:pt x="176" y="0"/>
                    </a:cubicBezTo>
                    <a:cubicBezTo>
                      <a:pt x="117" y="0"/>
                      <a:pt x="68" y="48"/>
                      <a:pt x="68" y="107"/>
                    </a:cubicBezTo>
                    <a:cubicBezTo>
                      <a:pt x="68" y="144"/>
                      <a:pt x="88" y="177"/>
                      <a:pt x="116" y="196"/>
                    </a:cubicBezTo>
                    <a:cubicBezTo>
                      <a:pt x="96" y="266"/>
                      <a:pt x="96" y="266"/>
                      <a:pt x="96" y="266"/>
                    </a:cubicBezTo>
                    <a:cubicBezTo>
                      <a:pt x="89" y="264"/>
                      <a:pt x="82" y="263"/>
                      <a:pt x="74" y="263"/>
                    </a:cubicBezTo>
                    <a:cubicBezTo>
                      <a:pt x="33" y="263"/>
                      <a:pt x="0" y="296"/>
                      <a:pt x="0" y="337"/>
                    </a:cubicBezTo>
                    <a:cubicBezTo>
                      <a:pt x="0" y="378"/>
                      <a:pt x="33" y="412"/>
                      <a:pt x="74" y="412"/>
                    </a:cubicBezTo>
                    <a:cubicBezTo>
                      <a:pt x="115" y="412"/>
                      <a:pt x="149" y="378"/>
                      <a:pt x="149" y="337"/>
                    </a:cubicBezTo>
                    <a:cubicBezTo>
                      <a:pt x="149" y="309"/>
                      <a:pt x="133" y="284"/>
                      <a:pt x="110" y="272"/>
                    </a:cubicBezTo>
                    <a:cubicBezTo>
                      <a:pt x="130" y="204"/>
                      <a:pt x="130" y="204"/>
                      <a:pt x="130" y="204"/>
                    </a:cubicBezTo>
                    <a:cubicBezTo>
                      <a:pt x="144" y="210"/>
                      <a:pt x="159" y="214"/>
                      <a:pt x="176" y="214"/>
                    </a:cubicBezTo>
                    <a:cubicBezTo>
                      <a:pt x="199" y="214"/>
                      <a:pt x="220" y="207"/>
                      <a:pt x="238" y="195"/>
                    </a:cubicBezTo>
                    <a:cubicBezTo>
                      <a:pt x="275" y="232"/>
                      <a:pt x="275" y="232"/>
                      <a:pt x="275" y="232"/>
                    </a:cubicBezTo>
                    <a:cubicBezTo>
                      <a:pt x="267" y="243"/>
                      <a:pt x="262" y="257"/>
                      <a:pt x="262" y="273"/>
                    </a:cubicBezTo>
                    <a:cubicBezTo>
                      <a:pt x="262" y="314"/>
                      <a:pt x="296" y="347"/>
                      <a:pt x="337" y="347"/>
                    </a:cubicBezTo>
                    <a:cubicBezTo>
                      <a:pt x="378" y="347"/>
                      <a:pt x="411" y="314"/>
                      <a:pt x="411" y="273"/>
                    </a:cubicBezTo>
                    <a:cubicBezTo>
                      <a:pt x="411" y="231"/>
                      <a:pt x="378" y="198"/>
                      <a:pt x="337" y="198"/>
                    </a:cubicBezTo>
                    <a:close/>
                    <a:moveTo>
                      <a:pt x="134" y="337"/>
                    </a:moveTo>
                    <a:cubicBezTo>
                      <a:pt x="134" y="370"/>
                      <a:pt x="107" y="397"/>
                      <a:pt x="74" y="397"/>
                    </a:cubicBezTo>
                    <a:cubicBezTo>
                      <a:pt x="41" y="397"/>
                      <a:pt x="14" y="370"/>
                      <a:pt x="14" y="337"/>
                    </a:cubicBezTo>
                    <a:cubicBezTo>
                      <a:pt x="14" y="304"/>
                      <a:pt x="41" y="278"/>
                      <a:pt x="74" y="278"/>
                    </a:cubicBezTo>
                    <a:cubicBezTo>
                      <a:pt x="107" y="278"/>
                      <a:pt x="134" y="304"/>
                      <a:pt x="134" y="337"/>
                    </a:cubicBezTo>
                    <a:close/>
                    <a:moveTo>
                      <a:pt x="83" y="107"/>
                    </a:moveTo>
                    <a:cubicBezTo>
                      <a:pt x="83" y="56"/>
                      <a:pt x="125" y="14"/>
                      <a:pt x="176" y="14"/>
                    </a:cubicBezTo>
                    <a:cubicBezTo>
                      <a:pt x="227" y="14"/>
                      <a:pt x="268" y="56"/>
                      <a:pt x="268" y="107"/>
                    </a:cubicBezTo>
                    <a:cubicBezTo>
                      <a:pt x="268" y="158"/>
                      <a:pt x="227" y="200"/>
                      <a:pt x="176" y="200"/>
                    </a:cubicBezTo>
                    <a:cubicBezTo>
                      <a:pt x="125" y="200"/>
                      <a:pt x="83" y="158"/>
                      <a:pt x="83" y="107"/>
                    </a:cubicBezTo>
                    <a:close/>
                    <a:moveTo>
                      <a:pt x="337" y="332"/>
                    </a:moveTo>
                    <a:cubicBezTo>
                      <a:pt x="304" y="332"/>
                      <a:pt x="277" y="306"/>
                      <a:pt x="277" y="273"/>
                    </a:cubicBezTo>
                    <a:cubicBezTo>
                      <a:pt x="277" y="240"/>
                      <a:pt x="304" y="213"/>
                      <a:pt x="337" y="213"/>
                    </a:cubicBezTo>
                    <a:cubicBezTo>
                      <a:pt x="370" y="213"/>
                      <a:pt x="397" y="240"/>
                      <a:pt x="397" y="273"/>
                    </a:cubicBezTo>
                    <a:cubicBezTo>
                      <a:pt x="397" y="306"/>
                      <a:pt x="370" y="332"/>
                      <a:pt x="337" y="3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9" tIns="34295" rIns="68589" bIns="34295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rima Madurai ExtraBo" panose="00000900000000000000" pitchFamily="2" charset="-93"/>
                  <a:cs typeface="#9Slide03 Arima Madurai ExtraBo" panose="00000900000000000000" pitchFamily="2" charset="-93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32676" y="2172247"/>
              <a:ext cx="7771428" cy="518095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-6805950" y="0"/>
            <a:ext cx="680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DU HÀNH VỀ TUỔI THƠ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13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AFD674-A8B0-EA8F-2C79-A596D9AE76E5}"/>
              </a:ext>
            </a:extLst>
          </p:cNvPr>
          <p:cNvSpPr/>
          <p:nvPr/>
        </p:nvSpPr>
        <p:spPr>
          <a:xfrm>
            <a:off x="2883971" y="597991"/>
            <a:ext cx="7127913" cy="194001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10.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Nhiệm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vụ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Phần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3, "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Chuyến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du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hành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về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tuổi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thơ</a:t>
            </a:r>
            <a:r>
              <a:rPr lang="en-US" sz="3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" ?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-93"/>
                <a:ea typeface="Calibri" panose="020F0502020204030204" pitchFamily="34" charset="0"/>
                <a:cs typeface="#9Slide03 Arima Madurai ExtraBo" panose="00000900000000000000" pitchFamily="2" charset="-93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934202" y="2172247"/>
            <a:ext cx="11147363" cy="5180952"/>
            <a:chOff x="-1934202" y="2172247"/>
            <a:chExt cx="11147363" cy="5180952"/>
          </a:xfrm>
        </p:grpSpPr>
        <p:grpSp>
          <p:nvGrpSpPr>
            <p:cNvPr id="2" name="Group 1"/>
            <p:cNvGrpSpPr/>
            <p:nvPr/>
          </p:nvGrpSpPr>
          <p:grpSpPr>
            <a:xfrm>
              <a:off x="3682693" y="4689465"/>
              <a:ext cx="5530468" cy="2003943"/>
              <a:chOff x="2994254" y="4131324"/>
              <a:chExt cx="5530468" cy="2003943"/>
            </a:xfrm>
          </p:grpSpPr>
          <p:sp>
            <p:nvSpPr>
              <p:cNvPr id="5" name="Rectangle 3">
                <a:extLst>
                  <a:ext uri="{FF2B5EF4-FFF2-40B4-BE49-F238E27FC236}">
                    <a16:creationId xmlns:a16="http://schemas.microsoft.com/office/drawing/2014/main" id="{CE781762-D2AB-1601-56B3-8A2F89860178}"/>
                  </a:ext>
                </a:extLst>
              </p:cNvPr>
              <p:cNvSpPr/>
              <p:nvPr/>
            </p:nvSpPr>
            <p:spPr bwMode="auto">
              <a:xfrm>
                <a:off x="2994254" y="4131324"/>
                <a:ext cx="5530468" cy="2003943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lIns="68586" tIns="68589" rIns="68586" bIns="68589"/>
              <a:lstStyle/>
              <a:p>
                <a:pPr marL="0" marR="0" lvl="0" indent="0" algn="l" defTabSz="68555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>
                      <a:lumMod val="50000"/>
                      <a:lumOff val="50000"/>
                    </a:srgbClr>
                  </a:buClr>
                  <a:buSzPct val="90000"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-3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-93"/>
                  <a:cs typeface="#9Slide03 Arima Madurai ExtraBo" panose="00000900000000000000" pitchFamily="2" charset="-93"/>
                </a:endParaRPr>
              </a:p>
              <a:p>
                <a:pPr lvl="0" algn="ctr" defTabSz="685558">
                  <a:lnSpc>
                    <a:spcPct val="90000"/>
                  </a:lnSpc>
                  <a:buClr>
                    <a:srgbClr val="FFFFFF">
                      <a:lumMod val="50000"/>
                      <a:lumOff val="50000"/>
                    </a:srgbClr>
                  </a:buClr>
                  <a:buSzPct val="90000"/>
                  <a:defRPr/>
                </a:pPr>
                <a:r>
                  <a:rPr lang="en-US" sz="3200" spc="-30" dirty="0" err="1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Khẳng</a:t>
                </a:r>
                <a:r>
                  <a:rPr lang="en-US" sz="3200" spc="-30" dirty="0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định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giá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trị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của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cuốn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sách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và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đề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xuất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khuyến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khích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mọi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người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nên</a:t>
                </a:r>
                <a:r>
                  <a:rPr lang="en-US" sz="3200" spc="-30" dirty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 </a:t>
                </a:r>
                <a:r>
                  <a:rPr lang="en-US" sz="3200" spc="-30" dirty="0" err="1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đọc</a:t>
                </a:r>
                <a:r>
                  <a:rPr lang="en-US" sz="3200" spc="-30" dirty="0" smtClean="0">
                    <a:solidFill>
                      <a:srgbClr val="002060"/>
                    </a:solidFill>
                    <a:latin typeface="#9Slide03 Arima Madurai ExtraBo" panose="00000900000000000000" pitchFamily="2" charset="-93"/>
                    <a:cs typeface="#9Slide03 Arima Madurai ExtraBo" panose="00000900000000000000" pitchFamily="2" charset="-93"/>
                  </a:rPr>
                  <a:t>.</a:t>
                </a:r>
                <a:endParaRPr lang="en-US" sz="3200" spc="-30" dirty="0">
                  <a:solidFill>
                    <a:srgbClr val="002060"/>
                  </a:solidFill>
                  <a:latin typeface="#9Slide03 Arima Madurai ExtraBo" panose="00000900000000000000" pitchFamily="2" charset="-93"/>
                  <a:cs typeface="#9Slide03 Arima Madurai ExtraBo" panose="00000900000000000000" pitchFamily="2" charset="-93"/>
                </a:endParaRPr>
              </a:p>
            </p:txBody>
          </p:sp>
          <p:sp>
            <p:nvSpPr>
              <p:cNvPr id="6" name="Freeform 72">
                <a:extLst>
                  <a:ext uri="{FF2B5EF4-FFF2-40B4-BE49-F238E27FC236}">
                    <a16:creationId xmlns:a16="http://schemas.microsoft.com/office/drawing/2014/main" id="{2758A46A-271B-F8C8-DE68-CE7E639B08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19005" y="5395755"/>
                <a:ext cx="905717" cy="498268"/>
              </a:xfrm>
              <a:custGeom>
                <a:avLst/>
                <a:gdLst>
                  <a:gd name="T0" fmla="*/ 609342 w 411"/>
                  <a:gd name="T1" fmla="*/ 357785 h 412"/>
                  <a:gd name="T2" fmla="*/ 513511 w 411"/>
                  <a:gd name="T3" fmla="*/ 397539 h 412"/>
                  <a:gd name="T4" fmla="*/ 450226 w 411"/>
                  <a:gd name="T5" fmla="*/ 334294 h 412"/>
                  <a:gd name="T6" fmla="*/ 511703 w 411"/>
                  <a:gd name="T7" fmla="*/ 193348 h 412"/>
                  <a:gd name="T8" fmla="*/ 318232 w 411"/>
                  <a:gd name="T9" fmla="*/ 0 h 412"/>
                  <a:gd name="T10" fmla="*/ 122953 w 411"/>
                  <a:gd name="T11" fmla="*/ 193348 h 412"/>
                  <a:gd name="T12" fmla="*/ 209744 w 411"/>
                  <a:gd name="T13" fmla="*/ 354171 h 412"/>
                  <a:gd name="T14" fmla="*/ 173581 w 411"/>
                  <a:gd name="T15" fmla="*/ 480661 h 412"/>
                  <a:gd name="T16" fmla="*/ 133802 w 411"/>
                  <a:gd name="T17" fmla="*/ 475240 h 412"/>
                  <a:gd name="T18" fmla="*/ 0 w 411"/>
                  <a:gd name="T19" fmla="*/ 608957 h 412"/>
                  <a:gd name="T20" fmla="*/ 133802 w 411"/>
                  <a:gd name="T21" fmla="*/ 744482 h 412"/>
                  <a:gd name="T22" fmla="*/ 269412 w 411"/>
                  <a:gd name="T23" fmla="*/ 608957 h 412"/>
                  <a:gd name="T24" fmla="*/ 198895 w 411"/>
                  <a:gd name="T25" fmla="*/ 491503 h 412"/>
                  <a:gd name="T26" fmla="*/ 235058 w 411"/>
                  <a:gd name="T27" fmla="*/ 368627 h 412"/>
                  <a:gd name="T28" fmla="*/ 318232 w 411"/>
                  <a:gd name="T29" fmla="*/ 386697 h 412"/>
                  <a:gd name="T30" fmla="*/ 430336 w 411"/>
                  <a:gd name="T31" fmla="*/ 352364 h 412"/>
                  <a:gd name="T32" fmla="*/ 497238 w 411"/>
                  <a:gd name="T33" fmla="*/ 419223 h 412"/>
                  <a:gd name="T34" fmla="*/ 473732 w 411"/>
                  <a:gd name="T35" fmla="*/ 493310 h 412"/>
                  <a:gd name="T36" fmla="*/ 609342 w 411"/>
                  <a:gd name="T37" fmla="*/ 627027 h 412"/>
                  <a:gd name="T38" fmla="*/ 743144 w 411"/>
                  <a:gd name="T39" fmla="*/ 493310 h 412"/>
                  <a:gd name="T40" fmla="*/ 609342 w 411"/>
                  <a:gd name="T41" fmla="*/ 357785 h 412"/>
                  <a:gd name="T42" fmla="*/ 242290 w 411"/>
                  <a:gd name="T43" fmla="*/ 608957 h 412"/>
                  <a:gd name="T44" fmla="*/ 133802 w 411"/>
                  <a:gd name="T45" fmla="*/ 717377 h 412"/>
                  <a:gd name="T46" fmla="*/ 25314 w 411"/>
                  <a:gd name="T47" fmla="*/ 608957 h 412"/>
                  <a:gd name="T48" fmla="*/ 133802 w 411"/>
                  <a:gd name="T49" fmla="*/ 502345 h 412"/>
                  <a:gd name="T50" fmla="*/ 242290 w 411"/>
                  <a:gd name="T51" fmla="*/ 608957 h 412"/>
                  <a:gd name="T52" fmla="*/ 150075 w 411"/>
                  <a:gd name="T53" fmla="*/ 193348 h 412"/>
                  <a:gd name="T54" fmla="*/ 318232 w 411"/>
                  <a:gd name="T55" fmla="*/ 25298 h 412"/>
                  <a:gd name="T56" fmla="*/ 484581 w 411"/>
                  <a:gd name="T57" fmla="*/ 193348 h 412"/>
                  <a:gd name="T58" fmla="*/ 318232 w 411"/>
                  <a:gd name="T59" fmla="*/ 361399 h 412"/>
                  <a:gd name="T60" fmla="*/ 150075 w 411"/>
                  <a:gd name="T61" fmla="*/ 193348 h 412"/>
                  <a:gd name="T62" fmla="*/ 609342 w 411"/>
                  <a:gd name="T63" fmla="*/ 599922 h 412"/>
                  <a:gd name="T64" fmla="*/ 500854 w 411"/>
                  <a:gd name="T65" fmla="*/ 493310 h 412"/>
                  <a:gd name="T66" fmla="*/ 609342 w 411"/>
                  <a:gd name="T67" fmla="*/ 384890 h 412"/>
                  <a:gd name="T68" fmla="*/ 717830 w 411"/>
                  <a:gd name="T69" fmla="*/ 493310 h 412"/>
                  <a:gd name="T70" fmla="*/ 609342 w 411"/>
                  <a:gd name="T71" fmla="*/ 599922 h 41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11"/>
                  <a:gd name="T109" fmla="*/ 0 h 412"/>
                  <a:gd name="T110" fmla="*/ 411 w 411"/>
                  <a:gd name="T111" fmla="*/ 412 h 41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11" h="412">
                    <a:moveTo>
                      <a:pt x="337" y="198"/>
                    </a:moveTo>
                    <a:cubicBezTo>
                      <a:pt x="316" y="198"/>
                      <a:pt x="298" y="206"/>
                      <a:pt x="284" y="220"/>
                    </a:cubicBezTo>
                    <a:cubicBezTo>
                      <a:pt x="249" y="185"/>
                      <a:pt x="249" y="185"/>
                      <a:pt x="249" y="185"/>
                    </a:cubicBezTo>
                    <a:cubicBezTo>
                      <a:pt x="270" y="166"/>
                      <a:pt x="283" y="138"/>
                      <a:pt x="283" y="107"/>
                    </a:cubicBezTo>
                    <a:cubicBezTo>
                      <a:pt x="283" y="48"/>
                      <a:pt x="235" y="0"/>
                      <a:pt x="176" y="0"/>
                    </a:cubicBezTo>
                    <a:cubicBezTo>
                      <a:pt x="117" y="0"/>
                      <a:pt x="68" y="48"/>
                      <a:pt x="68" y="107"/>
                    </a:cubicBezTo>
                    <a:cubicBezTo>
                      <a:pt x="68" y="144"/>
                      <a:pt x="88" y="177"/>
                      <a:pt x="116" y="196"/>
                    </a:cubicBezTo>
                    <a:cubicBezTo>
                      <a:pt x="96" y="266"/>
                      <a:pt x="96" y="266"/>
                      <a:pt x="96" y="266"/>
                    </a:cubicBezTo>
                    <a:cubicBezTo>
                      <a:pt x="89" y="264"/>
                      <a:pt x="82" y="263"/>
                      <a:pt x="74" y="263"/>
                    </a:cubicBezTo>
                    <a:cubicBezTo>
                      <a:pt x="33" y="263"/>
                      <a:pt x="0" y="296"/>
                      <a:pt x="0" y="337"/>
                    </a:cubicBezTo>
                    <a:cubicBezTo>
                      <a:pt x="0" y="378"/>
                      <a:pt x="33" y="412"/>
                      <a:pt x="74" y="412"/>
                    </a:cubicBezTo>
                    <a:cubicBezTo>
                      <a:pt x="115" y="412"/>
                      <a:pt x="149" y="378"/>
                      <a:pt x="149" y="337"/>
                    </a:cubicBezTo>
                    <a:cubicBezTo>
                      <a:pt x="149" y="309"/>
                      <a:pt x="133" y="284"/>
                      <a:pt x="110" y="272"/>
                    </a:cubicBezTo>
                    <a:cubicBezTo>
                      <a:pt x="130" y="204"/>
                      <a:pt x="130" y="204"/>
                      <a:pt x="130" y="204"/>
                    </a:cubicBezTo>
                    <a:cubicBezTo>
                      <a:pt x="144" y="210"/>
                      <a:pt x="159" y="214"/>
                      <a:pt x="176" y="214"/>
                    </a:cubicBezTo>
                    <a:cubicBezTo>
                      <a:pt x="199" y="214"/>
                      <a:pt x="220" y="207"/>
                      <a:pt x="238" y="195"/>
                    </a:cubicBezTo>
                    <a:cubicBezTo>
                      <a:pt x="275" y="232"/>
                      <a:pt x="275" y="232"/>
                      <a:pt x="275" y="232"/>
                    </a:cubicBezTo>
                    <a:cubicBezTo>
                      <a:pt x="267" y="243"/>
                      <a:pt x="262" y="257"/>
                      <a:pt x="262" y="273"/>
                    </a:cubicBezTo>
                    <a:cubicBezTo>
                      <a:pt x="262" y="314"/>
                      <a:pt x="296" y="347"/>
                      <a:pt x="337" y="347"/>
                    </a:cubicBezTo>
                    <a:cubicBezTo>
                      <a:pt x="378" y="347"/>
                      <a:pt x="411" y="314"/>
                      <a:pt x="411" y="273"/>
                    </a:cubicBezTo>
                    <a:cubicBezTo>
                      <a:pt x="411" y="231"/>
                      <a:pt x="378" y="198"/>
                      <a:pt x="337" y="198"/>
                    </a:cubicBezTo>
                    <a:close/>
                    <a:moveTo>
                      <a:pt x="134" y="337"/>
                    </a:moveTo>
                    <a:cubicBezTo>
                      <a:pt x="134" y="370"/>
                      <a:pt x="107" y="397"/>
                      <a:pt x="74" y="397"/>
                    </a:cubicBezTo>
                    <a:cubicBezTo>
                      <a:pt x="41" y="397"/>
                      <a:pt x="14" y="370"/>
                      <a:pt x="14" y="337"/>
                    </a:cubicBezTo>
                    <a:cubicBezTo>
                      <a:pt x="14" y="304"/>
                      <a:pt x="41" y="278"/>
                      <a:pt x="74" y="278"/>
                    </a:cubicBezTo>
                    <a:cubicBezTo>
                      <a:pt x="107" y="278"/>
                      <a:pt x="134" y="304"/>
                      <a:pt x="134" y="337"/>
                    </a:cubicBezTo>
                    <a:close/>
                    <a:moveTo>
                      <a:pt x="83" y="107"/>
                    </a:moveTo>
                    <a:cubicBezTo>
                      <a:pt x="83" y="56"/>
                      <a:pt x="125" y="14"/>
                      <a:pt x="176" y="14"/>
                    </a:cubicBezTo>
                    <a:cubicBezTo>
                      <a:pt x="227" y="14"/>
                      <a:pt x="268" y="56"/>
                      <a:pt x="268" y="107"/>
                    </a:cubicBezTo>
                    <a:cubicBezTo>
                      <a:pt x="268" y="158"/>
                      <a:pt x="227" y="200"/>
                      <a:pt x="176" y="200"/>
                    </a:cubicBezTo>
                    <a:cubicBezTo>
                      <a:pt x="125" y="200"/>
                      <a:pt x="83" y="158"/>
                      <a:pt x="83" y="107"/>
                    </a:cubicBezTo>
                    <a:close/>
                    <a:moveTo>
                      <a:pt x="337" y="332"/>
                    </a:moveTo>
                    <a:cubicBezTo>
                      <a:pt x="304" y="332"/>
                      <a:pt x="277" y="306"/>
                      <a:pt x="277" y="273"/>
                    </a:cubicBezTo>
                    <a:cubicBezTo>
                      <a:pt x="277" y="240"/>
                      <a:pt x="304" y="213"/>
                      <a:pt x="337" y="213"/>
                    </a:cubicBezTo>
                    <a:cubicBezTo>
                      <a:pt x="370" y="213"/>
                      <a:pt x="397" y="240"/>
                      <a:pt x="397" y="273"/>
                    </a:cubicBezTo>
                    <a:cubicBezTo>
                      <a:pt x="397" y="306"/>
                      <a:pt x="370" y="332"/>
                      <a:pt x="337" y="3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9" tIns="34295" rIns="68589" bIns="34295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rima Madurai ExtraBo" panose="00000900000000000000" pitchFamily="2" charset="-93"/>
                  <a:cs typeface="#9Slide03 Arima Madurai ExtraBo" panose="00000900000000000000" pitchFamily="2" charset="-93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34202" y="2172247"/>
              <a:ext cx="7771428" cy="518095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-6805950" y="0"/>
            <a:ext cx="680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DU HÀNH VỀ TUỔI THƠ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57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C51DDA7-9302-6DBA-CFCA-238C11A0D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565"/>
            <a:ext cx="5681609" cy="60556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C81A98-8DEC-1AD1-75BF-EE6203ED0A51}"/>
              </a:ext>
            </a:extLst>
          </p:cNvPr>
          <p:cNvSpPr txBox="1"/>
          <p:nvPr/>
        </p:nvSpPr>
        <p:spPr>
          <a:xfrm>
            <a:off x="5465851" y="2525423"/>
            <a:ext cx="39863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Ricca Script" panose="05080000000003050000" pitchFamily="18" charset="-93"/>
                <a:ea typeface="+mn-ea"/>
                <a:cs typeface="+mn-cs"/>
              </a:rPr>
              <a:t>Vận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Ricca Script" panose="05080000000003050000" pitchFamily="18" charset="-93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Ricca Script" panose="05080000000003050000" pitchFamily="18" charset="-93"/>
                <a:ea typeface="+mn-ea"/>
                <a:cs typeface="+mn-cs"/>
              </a:rPr>
              <a:t>dụng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Ricca Script" panose="05080000000003050000" pitchFamily="18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98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6803" descr="PPT素材-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660" y="1383243"/>
            <a:ext cx="7260336" cy="30470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3581834" y="1986802"/>
            <a:ext cx="52138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Dựa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vào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nội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dung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văn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bản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cảm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nhận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cuốn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 </a:t>
            </a:r>
            <a:r>
              <a:rPr lang="en-US" sz="2400" i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tôi</a:t>
            </a:r>
            <a:r>
              <a:rPr lang="en-US" sz="2400" i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xin</a:t>
            </a:r>
            <a:r>
              <a:rPr lang="en-US" sz="2400" i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2400" i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vé</a:t>
            </a:r>
            <a:r>
              <a:rPr lang="en-US" sz="2400" i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</a:t>
            </a:r>
            <a:r>
              <a:rPr lang="en-US" sz="2400" i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tuổi</a:t>
            </a:r>
            <a:r>
              <a:rPr lang="en-US" sz="2400" i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thiết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áp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phích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để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giới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thiệu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cuốn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này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bè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246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2" y="218364"/>
            <a:ext cx="11313994" cy="648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3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C5F191-28EB-4204-8F9D-2EA4965148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1296559"/>
            <a:ext cx="5462274" cy="5561548"/>
            <a:chOff x="1" y="1301814"/>
            <a:chExt cx="5462274" cy="5561548"/>
          </a:xfrm>
        </p:grpSpPr>
        <p:sp useBgFill="1">
          <p:nvSpPr>
            <p:cNvPr id="18" name="Freeform: Shape 17">
              <a:extLst>
                <a:ext uri="{FF2B5EF4-FFF2-40B4-BE49-F238E27FC236}">
                  <a16:creationId xmlns:a16="http://schemas.microsoft.com/office/drawing/2014/main" id="{D5CF2992-A97F-420B-AD95-7FEE94813A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462274" cy="5561548"/>
            </a:xfrm>
            <a:custGeom>
              <a:avLst/>
              <a:gdLst>
                <a:gd name="connsiteX0" fmla="*/ 2074347 w 5533693"/>
                <a:gd name="connsiteY0" fmla="*/ 1975 h 5658322"/>
                <a:gd name="connsiteX1" fmla="*/ 3381971 w 5533693"/>
                <a:gd name="connsiteY1" fmla="*/ 198165 h 5658322"/>
                <a:gd name="connsiteX2" fmla="*/ 3460615 w 5533693"/>
                <a:gd name="connsiteY2" fmla="*/ 226209 h 5658322"/>
                <a:gd name="connsiteX3" fmla="*/ 3500059 w 5533693"/>
                <a:gd name="connsiteY3" fmla="*/ 240111 h 5658322"/>
                <a:gd name="connsiteX4" fmla="*/ 3539260 w 5533693"/>
                <a:gd name="connsiteY4" fmla="*/ 254728 h 5658322"/>
                <a:gd name="connsiteX5" fmla="*/ 3693872 w 5533693"/>
                <a:gd name="connsiteY5" fmla="*/ 319254 h 5658322"/>
                <a:gd name="connsiteX6" fmla="*/ 3845439 w 5533693"/>
                <a:gd name="connsiteY6" fmla="*/ 391504 h 5658322"/>
                <a:gd name="connsiteX7" fmla="*/ 3993112 w 5533693"/>
                <a:gd name="connsiteY7" fmla="*/ 472189 h 5658322"/>
                <a:gd name="connsiteX8" fmla="*/ 4534860 w 5533693"/>
                <a:gd name="connsiteY8" fmla="*/ 874076 h 5658322"/>
                <a:gd name="connsiteX9" fmla="*/ 5290387 w 5533693"/>
                <a:gd name="connsiteY9" fmla="*/ 1983958 h 5658322"/>
                <a:gd name="connsiteX10" fmla="*/ 5533504 w 5533693"/>
                <a:gd name="connsiteY10" fmla="*/ 3296091 h 5658322"/>
                <a:gd name="connsiteX11" fmla="*/ 4766873 w 5533693"/>
                <a:gd name="connsiteY11" fmla="*/ 5450843 h 5658322"/>
                <a:gd name="connsiteX12" fmla="*/ 4582558 w 5533693"/>
                <a:gd name="connsiteY12" fmla="*/ 5658322 h 5658322"/>
                <a:gd name="connsiteX13" fmla="*/ 4423702 w 5533693"/>
                <a:gd name="connsiteY13" fmla="*/ 5658322 h 5658322"/>
                <a:gd name="connsiteX14" fmla="*/ 4460355 w 5533693"/>
                <a:gd name="connsiteY14" fmla="*/ 5621021 h 5658322"/>
                <a:gd name="connsiteX15" fmla="*/ 4514287 w 5533693"/>
                <a:gd name="connsiteY15" fmla="*/ 5562320 h 5658322"/>
                <a:gd name="connsiteX16" fmla="*/ 4565051 w 5533693"/>
                <a:gd name="connsiteY16" fmla="*/ 5501003 h 5658322"/>
                <a:gd name="connsiteX17" fmla="*/ 4615332 w 5533693"/>
                <a:gd name="connsiteY17" fmla="*/ 5439330 h 5658322"/>
                <a:gd name="connsiteX18" fmla="*/ 4662324 w 5533693"/>
                <a:gd name="connsiteY18" fmla="*/ 5375280 h 5658322"/>
                <a:gd name="connsiteX19" fmla="*/ 4708586 w 5533693"/>
                <a:gd name="connsiteY19" fmla="*/ 5310874 h 5658322"/>
                <a:gd name="connsiteX20" fmla="*/ 4751439 w 5533693"/>
                <a:gd name="connsiteY20" fmla="*/ 5244209 h 5658322"/>
                <a:gd name="connsiteX21" fmla="*/ 4793805 w 5533693"/>
                <a:gd name="connsiteY21" fmla="*/ 5177308 h 5658322"/>
                <a:gd name="connsiteX22" fmla="*/ 4832883 w 5533693"/>
                <a:gd name="connsiteY22" fmla="*/ 5108504 h 5658322"/>
                <a:gd name="connsiteX23" fmla="*/ 5079531 w 5533693"/>
                <a:gd name="connsiteY23" fmla="*/ 4530628 h 5658322"/>
                <a:gd name="connsiteX24" fmla="*/ 5207481 w 5533693"/>
                <a:gd name="connsiteY24" fmla="*/ 3920310 h 5658322"/>
                <a:gd name="connsiteX25" fmla="*/ 5222212 w 5533693"/>
                <a:gd name="connsiteY25" fmla="*/ 3765594 h 5658322"/>
                <a:gd name="connsiteX26" fmla="*/ 5230368 w 5533693"/>
                <a:gd name="connsiteY26" fmla="*/ 3610637 h 5658322"/>
                <a:gd name="connsiteX27" fmla="*/ 5232682 w 5533693"/>
                <a:gd name="connsiteY27" fmla="*/ 3455681 h 5658322"/>
                <a:gd name="connsiteX28" fmla="*/ 5230978 w 5533693"/>
                <a:gd name="connsiteY28" fmla="*/ 3378323 h 5658322"/>
                <a:gd name="connsiteX29" fmla="*/ 5228908 w 5533693"/>
                <a:gd name="connsiteY29" fmla="*/ 3301082 h 5658322"/>
                <a:gd name="connsiteX30" fmla="*/ 5224526 w 5533693"/>
                <a:gd name="connsiteY30" fmla="*/ 3223843 h 5658322"/>
                <a:gd name="connsiteX31" fmla="*/ 5219047 w 5533693"/>
                <a:gd name="connsiteY31" fmla="*/ 3146841 h 5658322"/>
                <a:gd name="connsiteX32" fmla="*/ 5211986 w 5533693"/>
                <a:gd name="connsiteY32" fmla="*/ 3069956 h 5658322"/>
                <a:gd name="connsiteX33" fmla="*/ 5208577 w 5533693"/>
                <a:gd name="connsiteY33" fmla="*/ 3031574 h 5658322"/>
                <a:gd name="connsiteX34" fmla="*/ 5203707 w 5533693"/>
                <a:gd name="connsiteY34" fmla="*/ 2993310 h 5658322"/>
                <a:gd name="connsiteX35" fmla="*/ 5154766 w 5533693"/>
                <a:gd name="connsiteY35" fmla="*/ 2688746 h 5658322"/>
                <a:gd name="connsiteX36" fmla="*/ 4987372 w 5533693"/>
                <a:gd name="connsiteY36" fmla="*/ 2096253 h 5658322"/>
                <a:gd name="connsiteX37" fmla="*/ 4365884 w 5533693"/>
                <a:gd name="connsiteY37" fmla="*/ 1031051 h 5658322"/>
                <a:gd name="connsiteX38" fmla="*/ 3904118 w 5533693"/>
                <a:gd name="connsiteY38" fmla="*/ 602309 h 5658322"/>
                <a:gd name="connsiteX39" fmla="*/ 3773246 w 5533693"/>
                <a:gd name="connsiteY39" fmla="*/ 511048 h 5658322"/>
                <a:gd name="connsiteX40" fmla="*/ 3636896 w 5533693"/>
                <a:gd name="connsiteY40" fmla="*/ 426797 h 5658322"/>
                <a:gd name="connsiteX41" fmla="*/ 3495068 w 5533693"/>
                <a:gd name="connsiteY41" fmla="*/ 350745 h 5658322"/>
                <a:gd name="connsiteX42" fmla="*/ 3348491 w 5533693"/>
                <a:gd name="connsiteY42" fmla="*/ 282654 h 5658322"/>
                <a:gd name="connsiteX43" fmla="*/ 3329986 w 5533693"/>
                <a:gd name="connsiteY43" fmla="*/ 274335 h 5658322"/>
                <a:gd name="connsiteX44" fmla="*/ 3311117 w 5533693"/>
                <a:gd name="connsiteY44" fmla="*/ 266968 h 5658322"/>
                <a:gd name="connsiteX45" fmla="*/ 3273377 w 5533693"/>
                <a:gd name="connsiteY45" fmla="*/ 252233 h 5658322"/>
                <a:gd name="connsiteX46" fmla="*/ 3197776 w 5533693"/>
                <a:gd name="connsiteY46" fmla="*/ 222763 h 5658322"/>
                <a:gd name="connsiteX47" fmla="*/ 3120834 w 5533693"/>
                <a:gd name="connsiteY47" fmla="*/ 196501 h 5658322"/>
                <a:gd name="connsiteX48" fmla="*/ 3043285 w 5533693"/>
                <a:gd name="connsiteY48" fmla="*/ 171784 h 5658322"/>
                <a:gd name="connsiteX49" fmla="*/ 3004449 w 5533693"/>
                <a:gd name="connsiteY49" fmla="*/ 159544 h 5658322"/>
                <a:gd name="connsiteX50" fmla="*/ 2965006 w 5533693"/>
                <a:gd name="connsiteY50" fmla="*/ 149325 h 5658322"/>
                <a:gd name="connsiteX51" fmla="*/ 2885996 w 5533693"/>
                <a:gd name="connsiteY51" fmla="*/ 129123 h 5658322"/>
                <a:gd name="connsiteX52" fmla="*/ 2726270 w 5533693"/>
                <a:gd name="connsiteY52" fmla="*/ 95020 h 5658322"/>
                <a:gd name="connsiteX53" fmla="*/ 2073858 w 5533693"/>
                <a:gd name="connsiteY53" fmla="*/ 37624 h 5658322"/>
                <a:gd name="connsiteX54" fmla="*/ 1421447 w 5533693"/>
                <a:gd name="connsiteY54" fmla="*/ 85631 h 5658322"/>
                <a:gd name="connsiteX55" fmla="*/ 1341097 w 5533693"/>
                <a:gd name="connsiteY55" fmla="*/ 100130 h 5658322"/>
                <a:gd name="connsiteX56" fmla="*/ 1261844 w 5533693"/>
                <a:gd name="connsiteY56" fmla="*/ 119260 h 5658322"/>
                <a:gd name="connsiteX57" fmla="*/ 1182834 w 5533693"/>
                <a:gd name="connsiteY57" fmla="*/ 138748 h 5658322"/>
                <a:gd name="connsiteX58" fmla="*/ 1105041 w 5533693"/>
                <a:gd name="connsiteY58" fmla="*/ 162278 h 5658322"/>
                <a:gd name="connsiteX59" fmla="*/ 1027492 w 5533693"/>
                <a:gd name="connsiteY59" fmla="*/ 186520 h 5658322"/>
                <a:gd name="connsiteX60" fmla="*/ 1008135 w 5533693"/>
                <a:gd name="connsiteY60" fmla="*/ 192699 h 5658322"/>
                <a:gd name="connsiteX61" fmla="*/ 989144 w 5533693"/>
                <a:gd name="connsiteY61" fmla="*/ 199829 h 5658322"/>
                <a:gd name="connsiteX62" fmla="*/ 951282 w 5533693"/>
                <a:gd name="connsiteY62" fmla="*/ 214326 h 5658322"/>
                <a:gd name="connsiteX63" fmla="*/ 875803 w 5533693"/>
                <a:gd name="connsiteY63" fmla="*/ 243439 h 5658322"/>
                <a:gd name="connsiteX64" fmla="*/ 856933 w 5533693"/>
                <a:gd name="connsiteY64" fmla="*/ 250688 h 5658322"/>
                <a:gd name="connsiteX65" fmla="*/ 838551 w 5533693"/>
                <a:gd name="connsiteY65" fmla="*/ 259007 h 5658322"/>
                <a:gd name="connsiteX66" fmla="*/ 801784 w 5533693"/>
                <a:gd name="connsiteY66" fmla="*/ 275762 h 5658322"/>
                <a:gd name="connsiteX67" fmla="*/ 256262 w 5533693"/>
                <a:gd name="connsiteY67" fmla="*/ 607301 h 5658322"/>
                <a:gd name="connsiteX68" fmla="*/ 21255 w 5533693"/>
                <a:gd name="connsiteY68" fmla="*/ 817914 h 5658322"/>
                <a:gd name="connsiteX69" fmla="*/ 0 w 5533693"/>
                <a:gd name="connsiteY69" fmla="*/ 841922 h 5658322"/>
                <a:gd name="connsiteX70" fmla="*/ 0 w 5533693"/>
                <a:gd name="connsiteY70" fmla="*/ 582568 h 5658322"/>
                <a:gd name="connsiteX71" fmla="*/ 18177 w 5533693"/>
                <a:gd name="connsiteY71" fmla="*/ 568907 h 5658322"/>
                <a:gd name="connsiteX72" fmla="*/ 158868 w 5533693"/>
                <a:gd name="connsiteY72" fmla="*/ 475399 h 5658322"/>
                <a:gd name="connsiteX73" fmla="*/ 764774 w 5533693"/>
                <a:gd name="connsiteY73" fmla="*/ 186758 h 5658322"/>
                <a:gd name="connsiteX74" fmla="*/ 2074347 w 5533693"/>
                <a:gd name="connsiteY74" fmla="*/ 1975 h 565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5533693" h="5658322">
                  <a:moveTo>
                    <a:pt x="2074347" y="1975"/>
                  </a:moveTo>
                  <a:cubicBezTo>
                    <a:pt x="2514563" y="2331"/>
                    <a:pt x="2958797" y="57351"/>
                    <a:pt x="3381971" y="198165"/>
                  </a:cubicBezTo>
                  <a:lnTo>
                    <a:pt x="3460615" y="226209"/>
                  </a:lnTo>
                  <a:lnTo>
                    <a:pt x="3500059" y="240111"/>
                  </a:lnTo>
                  <a:cubicBezTo>
                    <a:pt x="3513208" y="244865"/>
                    <a:pt x="3526478" y="249024"/>
                    <a:pt x="3539260" y="254728"/>
                  </a:cubicBezTo>
                  <a:cubicBezTo>
                    <a:pt x="3590634" y="276237"/>
                    <a:pt x="3642619" y="296913"/>
                    <a:pt x="3693872" y="319254"/>
                  </a:cubicBezTo>
                  <a:cubicBezTo>
                    <a:pt x="3744271" y="343258"/>
                    <a:pt x="3795282" y="366549"/>
                    <a:pt x="3845439" y="391504"/>
                  </a:cubicBezTo>
                  <a:cubicBezTo>
                    <a:pt x="3894501" y="418359"/>
                    <a:pt x="3944415" y="444265"/>
                    <a:pt x="3993112" y="472189"/>
                  </a:cubicBezTo>
                  <a:cubicBezTo>
                    <a:pt x="4187046" y="585435"/>
                    <a:pt x="4369536" y="720191"/>
                    <a:pt x="4534860" y="874076"/>
                  </a:cubicBezTo>
                  <a:cubicBezTo>
                    <a:pt x="4865631" y="1182086"/>
                    <a:pt x="5123844" y="1566505"/>
                    <a:pt x="5290387" y="1983958"/>
                  </a:cubicBezTo>
                  <a:cubicBezTo>
                    <a:pt x="5457904" y="2401531"/>
                    <a:pt x="5538132" y="2850357"/>
                    <a:pt x="5533504" y="3296091"/>
                  </a:cubicBezTo>
                  <a:cubicBezTo>
                    <a:pt x="5526154" y="4076856"/>
                    <a:pt x="5251390" y="4847250"/>
                    <a:pt x="4766873" y="5450843"/>
                  </a:cubicBezTo>
                  <a:lnTo>
                    <a:pt x="4582558" y="5658322"/>
                  </a:lnTo>
                  <a:lnTo>
                    <a:pt x="4423702" y="5658322"/>
                  </a:lnTo>
                  <a:lnTo>
                    <a:pt x="4460355" y="5621021"/>
                  </a:lnTo>
                  <a:lnTo>
                    <a:pt x="4514287" y="5562320"/>
                  </a:lnTo>
                  <a:cubicBezTo>
                    <a:pt x="4531939" y="5542475"/>
                    <a:pt x="4548009" y="5521322"/>
                    <a:pt x="4565051" y="5501003"/>
                  </a:cubicBezTo>
                  <a:lnTo>
                    <a:pt x="4615332" y="5439330"/>
                  </a:lnTo>
                  <a:cubicBezTo>
                    <a:pt x="4631279" y="5418177"/>
                    <a:pt x="4646619" y="5396669"/>
                    <a:pt x="4662324" y="5375280"/>
                  </a:cubicBezTo>
                  <a:cubicBezTo>
                    <a:pt x="4677906" y="5353889"/>
                    <a:pt x="4693490" y="5332501"/>
                    <a:pt x="4708586" y="5310874"/>
                  </a:cubicBezTo>
                  <a:lnTo>
                    <a:pt x="4751439" y="5244209"/>
                  </a:lnTo>
                  <a:cubicBezTo>
                    <a:pt x="4765560" y="5221869"/>
                    <a:pt x="4780535" y="5200122"/>
                    <a:pt x="4793805" y="5177308"/>
                  </a:cubicBezTo>
                  <a:lnTo>
                    <a:pt x="4832883" y="5108504"/>
                  </a:lnTo>
                  <a:cubicBezTo>
                    <a:pt x="4936119" y="4924791"/>
                    <a:pt x="5018052" y="4730264"/>
                    <a:pt x="5079531" y="4530628"/>
                  </a:cubicBezTo>
                  <a:cubicBezTo>
                    <a:pt x="5141133" y="4330992"/>
                    <a:pt x="5183620" y="4126364"/>
                    <a:pt x="5207481" y="3920310"/>
                  </a:cubicBezTo>
                  <a:lnTo>
                    <a:pt x="5222212" y="3765594"/>
                  </a:lnTo>
                  <a:cubicBezTo>
                    <a:pt x="5224889" y="3713902"/>
                    <a:pt x="5228422" y="3662211"/>
                    <a:pt x="5230368" y="3610637"/>
                  </a:cubicBezTo>
                  <a:cubicBezTo>
                    <a:pt x="5230978" y="3558946"/>
                    <a:pt x="5233047" y="3507372"/>
                    <a:pt x="5232682" y="3455681"/>
                  </a:cubicBezTo>
                  <a:lnTo>
                    <a:pt x="5230978" y="3378323"/>
                  </a:lnTo>
                  <a:cubicBezTo>
                    <a:pt x="5230247" y="3352536"/>
                    <a:pt x="5230978" y="3326750"/>
                    <a:pt x="5228908" y="3301082"/>
                  </a:cubicBezTo>
                  <a:lnTo>
                    <a:pt x="5224526" y="3223843"/>
                  </a:lnTo>
                  <a:cubicBezTo>
                    <a:pt x="5222942" y="3198176"/>
                    <a:pt x="5222091" y="3172388"/>
                    <a:pt x="5219047" y="3146841"/>
                  </a:cubicBezTo>
                  <a:lnTo>
                    <a:pt x="5211986" y="3069956"/>
                  </a:lnTo>
                  <a:lnTo>
                    <a:pt x="5208577" y="3031574"/>
                  </a:lnTo>
                  <a:cubicBezTo>
                    <a:pt x="5207481" y="3018739"/>
                    <a:pt x="5205291" y="3006024"/>
                    <a:pt x="5203707" y="2993310"/>
                  </a:cubicBezTo>
                  <a:cubicBezTo>
                    <a:pt x="5190925" y="2891234"/>
                    <a:pt x="5174976" y="2789515"/>
                    <a:pt x="5154766" y="2688746"/>
                  </a:cubicBezTo>
                  <a:cubicBezTo>
                    <a:pt x="5114592" y="2487208"/>
                    <a:pt x="5058835" y="2288879"/>
                    <a:pt x="4987372" y="2096253"/>
                  </a:cubicBezTo>
                  <a:cubicBezTo>
                    <a:pt x="4844205" y="1711360"/>
                    <a:pt x="4640044" y="1346549"/>
                    <a:pt x="4365884" y="1031051"/>
                  </a:cubicBezTo>
                  <a:cubicBezTo>
                    <a:pt x="4229168" y="873245"/>
                    <a:pt x="4074921" y="728388"/>
                    <a:pt x="3904118" y="602309"/>
                  </a:cubicBezTo>
                  <a:cubicBezTo>
                    <a:pt x="3861266" y="571057"/>
                    <a:pt x="3816952" y="541587"/>
                    <a:pt x="3773246" y="511048"/>
                  </a:cubicBezTo>
                  <a:cubicBezTo>
                    <a:pt x="3728445" y="482291"/>
                    <a:pt x="3682427" y="455077"/>
                    <a:pt x="3636896" y="426797"/>
                  </a:cubicBezTo>
                  <a:cubicBezTo>
                    <a:pt x="3590268" y="400416"/>
                    <a:pt x="3542425" y="376174"/>
                    <a:pt x="3495068" y="350745"/>
                  </a:cubicBezTo>
                  <a:cubicBezTo>
                    <a:pt x="3446980" y="326859"/>
                    <a:pt x="3397553" y="305232"/>
                    <a:pt x="3348491" y="282654"/>
                  </a:cubicBezTo>
                  <a:lnTo>
                    <a:pt x="3329986" y="274335"/>
                  </a:lnTo>
                  <a:lnTo>
                    <a:pt x="3311117" y="266968"/>
                  </a:lnTo>
                  <a:lnTo>
                    <a:pt x="3273377" y="252233"/>
                  </a:lnTo>
                  <a:lnTo>
                    <a:pt x="3197776" y="222763"/>
                  </a:lnTo>
                  <a:cubicBezTo>
                    <a:pt x="3172818" y="212187"/>
                    <a:pt x="3146644" y="205057"/>
                    <a:pt x="3120834" y="196501"/>
                  </a:cubicBezTo>
                  <a:lnTo>
                    <a:pt x="3043285" y="171784"/>
                  </a:lnTo>
                  <a:lnTo>
                    <a:pt x="3004449" y="159544"/>
                  </a:lnTo>
                  <a:lnTo>
                    <a:pt x="2965006" y="149325"/>
                  </a:lnTo>
                  <a:lnTo>
                    <a:pt x="2885996" y="129123"/>
                  </a:lnTo>
                  <a:cubicBezTo>
                    <a:pt x="2833525" y="114388"/>
                    <a:pt x="2779716" y="105596"/>
                    <a:pt x="2726270" y="95020"/>
                  </a:cubicBezTo>
                  <a:cubicBezTo>
                    <a:pt x="2511884" y="54617"/>
                    <a:pt x="2293237" y="36911"/>
                    <a:pt x="2073858" y="37624"/>
                  </a:cubicBezTo>
                  <a:cubicBezTo>
                    <a:pt x="1854602" y="32158"/>
                    <a:pt x="1635835" y="46774"/>
                    <a:pt x="1421447" y="85631"/>
                  </a:cubicBezTo>
                  <a:lnTo>
                    <a:pt x="1341097" y="100130"/>
                  </a:lnTo>
                  <a:lnTo>
                    <a:pt x="1261844" y="119260"/>
                  </a:lnTo>
                  <a:lnTo>
                    <a:pt x="1182834" y="138748"/>
                  </a:lnTo>
                  <a:cubicBezTo>
                    <a:pt x="1156538" y="145404"/>
                    <a:pt x="1130972" y="154555"/>
                    <a:pt x="1105041" y="162278"/>
                  </a:cubicBezTo>
                  <a:lnTo>
                    <a:pt x="1027492" y="186520"/>
                  </a:lnTo>
                  <a:cubicBezTo>
                    <a:pt x="1021040" y="188540"/>
                    <a:pt x="1014589" y="190440"/>
                    <a:pt x="1008135" y="192699"/>
                  </a:cubicBezTo>
                  <a:lnTo>
                    <a:pt x="989144" y="199829"/>
                  </a:lnTo>
                  <a:lnTo>
                    <a:pt x="951282" y="214326"/>
                  </a:lnTo>
                  <a:lnTo>
                    <a:pt x="875803" y="243439"/>
                  </a:lnTo>
                  <a:lnTo>
                    <a:pt x="856933" y="250688"/>
                  </a:lnTo>
                  <a:lnTo>
                    <a:pt x="838551" y="259007"/>
                  </a:lnTo>
                  <a:lnTo>
                    <a:pt x="801784" y="275762"/>
                  </a:lnTo>
                  <a:cubicBezTo>
                    <a:pt x="605294" y="363459"/>
                    <a:pt x="421707" y="475635"/>
                    <a:pt x="256262" y="607301"/>
                  </a:cubicBezTo>
                  <a:cubicBezTo>
                    <a:pt x="173416" y="673014"/>
                    <a:pt x="95045" y="743481"/>
                    <a:pt x="21255" y="817914"/>
                  </a:cubicBezTo>
                  <a:lnTo>
                    <a:pt x="0" y="841922"/>
                  </a:lnTo>
                  <a:lnTo>
                    <a:pt x="0" y="582568"/>
                  </a:lnTo>
                  <a:lnTo>
                    <a:pt x="18177" y="568907"/>
                  </a:lnTo>
                  <a:cubicBezTo>
                    <a:pt x="64191" y="536358"/>
                    <a:pt x="111115" y="505165"/>
                    <a:pt x="158868" y="475399"/>
                  </a:cubicBezTo>
                  <a:cubicBezTo>
                    <a:pt x="349879" y="356329"/>
                    <a:pt x="553918" y="259838"/>
                    <a:pt x="764774" y="186758"/>
                  </a:cubicBezTo>
                  <a:cubicBezTo>
                    <a:pt x="1186974" y="39644"/>
                    <a:pt x="1634251" y="-11096"/>
                    <a:pt x="2074347" y="197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0DCACEF-1C30-43E7-A31A-CDEA732618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4891867 h 5648266"/>
                <a:gd name="connsiteX1" fmla="*/ 31013 w 5357389"/>
                <a:gd name="connsiteY1" fmla="*/ 4942857 h 5648266"/>
                <a:gd name="connsiteX2" fmla="*/ 165807 w 5357389"/>
                <a:gd name="connsiteY2" fmla="*/ 5122096 h 5648266"/>
                <a:gd name="connsiteX3" fmla="*/ 670330 w 5357389"/>
                <a:gd name="connsiteY3" fmla="*/ 5558143 h 5648266"/>
                <a:gd name="connsiteX4" fmla="*/ 839514 w 5357389"/>
                <a:gd name="connsiteY4" fmla="*/ 5648266 h 5648266"/>
                <a:gd name="connsiteX5" fmla="*/ 0 w 5357389"/>
                <a:gd name="connsiteY5" fmla="*/ 5648266 h 5648266"/>
                <a:gd name="connsiteX6" fmla="*/ 1924604 w 5357389"/>
                <a:gd name="connsiteY6" fmla="*/ 0 h 5648266"/>
                <a:gd name="connsiteX7" fmla="*/ 2045371 w 5357389"/>
                <a:gd name="connsiteY7" fmla="*/ 1902 h 5648266"/>
                <a:gd name="connsiteX8" fmla="*/ 2052920 w 5357389"/>
                <a:gd name="connsiteY8" fmla="*/ 1902 h 5648266"/>
                <a:gd name="connsiteX9" fmla="*/ 4545522 w 5357389"/>
                <a:gd name="connsiteY9" fmla="*/ 5554508 h 5648266"/>
                <a:gd name="connsiteX10" fmla="*/ 4452220 w 5357389"/>
                <a:gd name="connsiteY10" fmla="*/ 5648266 h 5648266"/>
                <a:gd name="connsiteX11" fmla="*/ 3207530 w 5357389"/>
                <a:gd name="connsiteY11" fmla="*/ 5648266 h 5648266"/>
                <a:gd name="connsiteX12" fmla="*/ 3422735 w 5357389"/>
                <a:gd name="connsiteY12" fmla="*/ 5542964 h 5648266"/>
                <a:gd name="connsiteX13" fmla="*/ 3985928 w 5357389"/>
                <a:gd name="connsiteY13" fmla="*/ 5096072 h 5648266"/>
                <a:gd name="connsiteX14" fmla="*/ 4462911 w 5357389"/>
                <a:gd name="connsiteY14" fmla="*/ 4290397 h 5648266"/>
                <a:gd name="connsiteX15" fmla="*/ 4626897 w 5357389"/>
                <a:gd name="connsiteY15" fmla="*/ 3328934 h 5648266"/>
                <a:gd name="connsiteX16" fmla="*/ 4458285 w 5357389"/>
                <a:gd name="connsiteY16" fmla="*/ 2344776 h 5648266"/>
                <a:gd name="connsiteX17" fmla="*/ 3971076 w 5357389"/>
                <a:gd name="connsiteY17" fmla="*/ 1510225 h 5648266"/>
                <a:gd name="connsiteX18" fmla="*/ 3188280 w 5357389"/>
                <a:gd name="connsiteY18" fmla="*/ 938054 h 5648266"/>
                <a:gd name="connsiteX19" fmla="*/ 2052797 w 5357389"/>
                <a:gd name="connsiteY19" fmla="*/ 714888 h 5648266"/>
                <a:gd name="connsiteX20" fmla="*/ 2046101 w 5357389"/>
                <a:gd name="connsiteY20" fmla="*/ 714888 h 5648266"/>
                <a:gd name="connsiteX21" fmla="*/ 2033806 w 5357389"/>
                <a:gd name="connsiteY21" fmla="*/ 714888 h 5648266"/>
                <a:gd name="connsiteX22" fmla="*/ 2021510 w 5357389"/>
                <a:gd name="connsiteY22" fmla="*/ 714532 h 5648266"/>
                <a:gd name="connsiteX23" fmla="*/ 1924604 w 5357389"/>
                <a:gd name="connsiteY23" fmla="*/ 712986 h 5648266"/>
                <a:gd name="connsiteX24" fmla="*/ 900881 w 5357389"/>
                <a:gd name="connsiteY24" fmla="*/ 928903 h 5648266"/>
                <a:gd name="connsiteX25" fmla="*/ 186015 w 5357389"/>
                <a:gd name="connsiteY25" fmla="*/ 1492045 h 5648266"/>
                <a:gd name="connsiteX26" fmla="*/ 46934 w 5357389"/>
                <a:gd name="connsiteY26" fmla="*/ 1679105 h 5648266"/>
                <a:gd name="connsiteX27" fmla="*/ 0 w 5357389"/>
                <a:gd name="connsiteY27" fmla="*/ 1756869 h 5648266"/>
                <a:gd name="connsiteX28" fmla="*/ 0 w 5357389"/>
                <a:gd name="connsiteY28" fmla="*/ 663336 h 5648266"/>
                <a:gd name="connsiteX29" fmla="*/ 63688 w 5357389"/>
                <a:gd name="connsiteY29" fmla="*/ 607678 h 5648266"/>
                <a:gd name="connsiteX30" fmla="*/ 1924604 w 5357389"/>
                <a:gd name="connsiteY30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357389" h="5648266">
                  <a:moveTo>
                    <a:pt x="0" y="4891867"/>
                  </a:moveTo>
                  <a:lnTo>
                    <a:pt x="31013" y="4942857"/>
                  </a:lnTo>
                  <a:cubicBezTo>
                    <a:pt x="73284" y="5005300"/>
                    <a:pt x="118237" y="5065086"/>
                    <a:pt x="165807" y="5122096"/>
                  </a:cubicBezTo>
                  <a:cubicBezTo>
                    <a:pt x="311897" y="5297223"/>
                    <a:pt x="480995" y="5443274"/>
                    <a:pt x="670330" y="5558143"/>
                  </a:cubicBezTo>
                  <a:lnTo>
                    <a:pt x="839514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207530" y="5648266"/>
                  </a:lnTo>
                  <a:lnTo>
                    <a:pt x="3422735" y="5542964"/>
                  </a:lnTo>
                  <a:cubicBezTo>
                    <a:pt x="3635085" y="5424714"/>
                    <a:pt x="3823859" y="5275032"/>
                    <a:pt x="3985928" y="5096072"/>
                  </a:cubicBezTo>
                  <a:cubicBezTo>
                    <a:pt x="4192281" y="4868273"/>
                    <a:pt x="4352735" y="4597219"/>
                    <a:pt x="4462911" y="4290397"/>
                  </a:cubicBezTo>
                  <a:cubicBezTo>
                    <a:pt x="4571747" y="3987377"/>
                    <a:pt x="4626897" y="3663918"/>
                    <a:pt x="4626897" y="3328934"/>
                  </a:cubicBezTo>
                  <a:cubicBezTo>
                    <a:pt x="4626897" y="2988840"/>
                    <a:pt x="4570165" y="2657776"/>
                    <a:pt x="4458285" y="2344776"/>
                  </a:cubicBezTo>
                  <a:cubicBezTo>
                    <a:pt x="4345188" y="2028209"/>
                    <a:pt x="4181201" y="1747411"/>
                    <a:pt x="3971076" y="1510225"/>
                  </a:cubicBezTo>
                  <a:cubicBezTo>
                    <a:pt x="3752794" y="1263887"/>
                    <a:pt x="3489346" y="1071382"/>
                    <a:pt x="3188280" y="938054"/>
                  </a:cubicBezTo>
                  <a:cubicBezTo>
                    <a:pt x="2853735" y="789989"/>
                    <a:pt x="2471710" y="714888"/>
                    <a:pt x="2052797" y="714888"/>
                  </a:cubicBezTo>
                  <a:lnTo>
                    <a:pt x="2046101" y="714888"/>
                  </a:lnTo>
                  <a:lnTo>
                    <a:pt x="2033806" y="714888"/>
                  </a:lnTo>
                  <a:lnTo>
                    <a:pt x="2021510" y="714532"/>
                  </a:lnTo>
                  <a:cubicBezTo>
                    <a:pt x="1988762" y="713463"/>
                    <a:pt x="1956987" y="712986"/>
                    <a:pt x="1924604" y="712986"/>
                  </a:cubicBezTo>
                  <a:cubicBezTo>
                    <a:pt x="1546353" y="712986"/>
                    <a:pt x="1201825" y="785592"/>
                    <a:pt x="900881" y="928903"/>
                  </a:cubicBezTo>
                  <a:cubicBezTo>
                    <a:pt x="626962" y="1059141"/>
                    <a:pt x="386403" y="1248678"/>
                    <a:pt x="186015" y="1492045"/>
                  </a:cubicBezTo>
                  <a:cubicBezTo>
                    <a:pt x="136954" y="1551638"/>
                    <a:pt x="90571" y="1614032"/>
                    <a:pt x="46934" y="1679105"/>
                  </a:cubicBezTo>
                  <a:lnTo>
                    <a:pt x="0" y="1756869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23A71FB-1B1D-4F66-AFBD-A5F3375B27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34067"/>
              <a:ext cx="5392031" cy="5529295"/>
            </a:xfrm>
            <a:custGeom>
              <a:avLst/>
              <a:gdLst>
                <a:gd name="connsiteX0" fmla="*/ 0 w 5375755"/>
                <a:gd name="connsiteY0" fmla="*/ 5335055 h 5615510"/>
                <a:gd name="connsiteX1" fmla="*/ 59892 w 5375755"/>
                <a:gd name="connsiteY1" fmla="*/ 5413392 h 5615510"/>
                <a:gd name="connsiteX2" fmla="*/ 256379 w 5375755"/>
                <a:gd name="connsiteY2" fmla="*/ 5615510 h 5615510"/>
                <a:gd name="connsiteX3" fmla="*/ 0 w 5375755"/>
                <a:gd name="connsiteY3" fmla="*/ 5615510 h 5615510"/>
                <a:gd name="connsiteX4" fmla="*/ 2077511 w 5375755"/>
                <a:gd name="connsiteY4" fmla="*/ 40 h 5615510"/>
                <a:gd name="connsiteX5" fmla="*/ 3337290 w 5375755"/>
                <a:gd name="connsiteY5" fmla="*/ 214650 h 5615510"/>
                <a:gd name="connsiteX6" fmla="*/ 3412892 w 5375755"/>
                <a:gd name="connsiteY6" fmla="*/ 243763 h 5615510"/>
                <a:gd name="connsiteX7" fmla="*/ 3450754 w 5375755"/>
                <a:gd name="connsiteY7" fmla="*/ 258260 h 5615510"/>
                <a:gd name="connsiteX8" fmla="*/ 3487885 w 5375755"/>
                <a:gd name="connsiteY8" fmla="*/ 274541 h 5615510"/>
                <a:gd name="connsiteX9" fmla="*/ 3562025 w 5375755"/>
                <a:gd name="connsiteY9" fmla="*/ 307575 h 5615510"/>
                <a:gd name="connsiteX10" fmla="*/ 3599156 w 5375755"/>
                <a:gd name="connsiteY10" fmla="*/ 324092 h 5615510"/>
                <a:gd name="connsiteX11" fmla="*/ 3635434 w 5375755"/>
                <a:gd name="connsiteY11" fmla="*/ 342393 h 5615510"/>
                <a:gd name="connsiteX12" fmla="*/ 3707992 w 5375755"/>
                <a:gd name="connsiteY12" fmla="*/ 379111 h 5615510"/>
                <a:gd name="connsiteX13" fmla="*/ 3744273 w 5375755"/>
                <a:gd name="connsiteY13" fmla="*/ 397530 h 5615510"/>
                <a:gd name="connsiteX14" fmla="*/ 3779576 w 5375755"/>
                <a:gd name="connsiteY14" fmla="*/ 417612 h 5615510"/>
                <a:gd name="connsiteX15" fmla="*/ 3850188 w 5375755"/>
                <a:gd name="connsiteY15" fmla="*/ 458253 h 5615510"/>
                <a:gd name="connsiteX16" fmla="*/ 3885491 w 5375755"/>
                <a:gd name="connsiteY16" fmla="*/ 478692 h 5615510"/>
                <a:gd name="connsiteX17" fmla="*/ 3919702 w 5375755"/>
                <a:gd name="connsiteY17" fmla="*/ 500675 h 5615510"/>
                <a:gd name="connsiteX18" fmla="*/ 4430528 w 5375755"/>
                <a:gd name="connsiteY18" fmla="*/ 904463 h 5615510"/>
                <a:gd name="connsiteX19" fmla="*/ 4845178 w 5375755"/>
                <a:gd name="connsiteY19" fmla="*/ 1405811 h 5615510"/>
                <a:gd name="connsiteX20" fmla="*/ 5150018 w 5375755"/>
                <a:gd name="connsiteY20" fmla="*/ 1977985 h 5615510"/>
                <a:gd name="connsiteX21" fmla="*/ 5335796 w 5375755"/>
                <a:gd name="connsiteY21" fmla="*/ 2596262 h 5615510"/>
                <a:gd name="connsiteX22" fmla="*/ 5370737 w 5375755"/>
                <a:gd name="connsiteY22" fmla="*/ 2916275 h 5615510"/>
                <a:gd name="connsiteX23" fmla="*/ 5373779 w 5375755"/>
                <a:gd name="connsiteY23" fmla="*/ 2996603 h 5615510"/>
                <a:gd name="connsiteX24" fmla="*/ 5375363 w 5375755"/>
                <a:gd name="connsiteY24" fmla="*/ 3076816 h 5615510"/>
                <a:gd name="connsiteX25" fmla="*/ 5374875 w 5375755"/>
                <a:gd name="connsiteY25" fmla="*/ 3157026 h 5615510"/>
                <a:gd name="connsiteX26" fmla="*/ 5372928 w 5375755"/>
                <a:gd name="connsiteY26" fmla="*/ 3237119 h 5615510"/>
                <a:gd name="connsiteX27" fmla="*/ 5273343 w 5375755"/>
                <a:gd name="connsiteY27" fmla="*/ 3866566 h 5615510"/>
                <a:gd name="connsiteX28" fmla="*/ 5234628 w 5375755"/>
                <a:gd name="connsiteY28" fmla="*/ 4019859 h 5615510"/>
                <a:gd name="connsiteX29" fmla="*/ 5213811 w 5375755"/>
                <a:gd name="connsiteY29" fmla="*/ 4095911 h 5615510"/>
                <a:gd name="connsiteX30" fmla="*/ 5193968 w 5375755"/>
                <a:gd name="connsiteY30" fmla="*/ 4172081 h 5615510"/>
                <a:gd name="connsiteX31" fmla="*/ 5172177 w 5375755"/>
                <a:gd name="connsiteY31" fmla="*/ 4247778 h 5615510"/>
                <a:gd name="connsiteX32" fmla="*/ 5150628 w 5375755"/>
                <a:gd name="connsiteY32" fmla="*/ 4323353 h 5615510"/>
                <a:gd name="connsiteX33" fmla="*/ 5102419 w 5375755"/>
                <a:gd name="connsiteY33" fmla="*/ 4473200 h 5615510"/>
                <a:gd name="connsiteX34" fmla="*/ 4854188 w 5375755"/>
                <a:gd name="connsiteY34" fmla="*/ 5055591 h 5615510"/>
                <a:gd name="connsiteX35" fmla="*/ 4489816 w 5375755"/>
                <a:gd name="connsiteY35" fmla="*/ 5584627 h 5615510"/>
                <a:gd name="connsiteX36" fmla="*/ 4462155 w 5375755"/>
                <a:gd name="connsiteY36" fmla="*/ 5615510 h 5615510"/>
                <a:gd name="connsiteX37" fmla="*/ 3923435 w 5375755"/>
                <a:gd name="connsiteY37" fmla="*/ 5615510 h 5615510"/>
                <a:gd name="connsiteX38" fmla="*/ 3957928 w 5375755"/>
                <a:gd name="connsiteY38" fmla="*/ 5587004 h 5615510"/>
                <a:gd name="connsiteX39" fmla="*/ 4011007 w 5375755"/>
                <a:gd name="connsiteY39" fmla="*/ 5539828 h 5615510"/>
                <a:gd name="connsiteX40" fmla="*/ 4064574 w 5375755"/>
                <a:gd name="connsiteY40" fmla="*/ 5493126 h 5615510"/>
                <a:gd name="connsiteX41" fmla="*/ 4116071 w 5375755"/>
                <a:gd name="connsiteY41" fmla="*/ 5444288 h 5615510"/>
                <a:gd name="connsiteX42" fmla="*/ 4167810 w 5375755"/>
                <a:gd name="connsiteY42" fmla="*/ 5395567 h 5615510"/>
                <a:gd name="connsiteX43" fmla="*/ 4217116 w 5375755"/>
                <a:gd name="connsiteY43" fmla="*/ 5344469 h 5615510"/>
                <a:gd name="connsiteX44" fmla="*/ 4572234 w 5375755"/>
                <a:gd name="connsiteY44" fmla="*/ 4898614 h 5615510"/>
                <a:gd name="connsiteX45" fmla="*/ 4824361 w 5375755"/>
                <a:gd name="connsiteY45" fmla="*/ 4382650 h 5615510"/>
                <a:gd name="connsiteX46" fmla="*/ 4846153 w 5375755"/>
                <a:gd name="connsiteY46" fmla="*/ 4313966 h 5615510"/>
                <a:gd name="connsiteX47" fmla="*/ 4866970 w 5375755"/>
                <a:gd name="connsiteY47" fmla="*/ 4244925 h 5615510"/>
                <a:gd name="connsiteX48" fmla="*/ 4901059 w 5375755"/>
                <a:gd name="connsiteY48" fmla="*/ 4104823 h 5615510"/>
                <a:gd name="connsiteX49" fmla="*/ 4924432 w 5375755"/>
                <a:gd name="connsiteY49" fmla="*/ 3962583 h 5615510"/>
                <a:gd name="connsiteX50" fmla="*/ 4935997 w 5375755"/>
                <a:gd name="connsiteY50" fmla="*/ 3818915 h 5615510"/>
                <a:gd name="connsiteX51" fmla="*/ 4908606 w 5375755"/>
                <a:gd name="connsiteY51" fmla="*/ 3247695 h 5615510"/>
                <a:gd name="connsiteX52" fmla="*/ 4900936 w 5375755"/>
                <a:gd name="connsiteY52" fmla="*/ 3177346 h 5615510"/>
                <a:gd name="connsiteX53" fmla="*/ 4892415 w 5375755"/>
                <a:gd name="connsiteY53" fmla="*/ 3107235 h 5615510"/>
                <a:gd name="connsiteX54" fmla="*/ 4882068 w 5375755"/>
                <a:gd name="connsiteY54" fmla="*/ 3037482 h 5615510"/>
                <a:gd name="connsiteX55" fmla="*/ 4870744 w 5375755"/>
                <a:gd name="connsiteY55" fmla="*/ 2967966 h 5615510"/>
                <a:gd name="connsiteX56" fmla="*/ 4857839 w 5375755"/>
                <a:gd name="connsiteY56" fmla="*/ 2898806 h 5615510"/>
                <a:gd name="connsiteX57" fmla="*/ 4851753 w 5375755"/>
                <a:gd name="connsiteY57" fmla="*/ 2864227 h 5615510"/>
                <a:gd name="connsiteX58" fmla="*/ 4844327 w 5375755"/>
                <a:gd name="connsiteY58" fmla="*/ 2829883 h 5615510"/>
                <a:gd name="connsiteX59" fmla="*/ 4829961 w 5375755"/>
                <a:gd name="connsiteY59" fmla="*/ 2761200 h 5615510"/>
                <a:gd name="connsiteX60" fmla="*/ 4823145 w 5375755"/>
                <a:gd name="connsiteY60" fmla="*/ 2726858 h 5615510"/>
                <a:gd name="connsiteX61" fmla="*/ 4815231 w 5375755"/>
                <a:gd name="connsiteY61" fmla="*/ 2692753 h 5615510"/>
                <a:gd name="connsiteX62" fmla="*/ 4669993 w 5375755"/>
                <a:gd name="connsiteY62" fmla="*/ 2152784 h 5615510"/>
                <a:gd name="connsiteX63" fmla="*/ 4442458 w 5375755"/>
                <a:gd name="connsiteY63" fmla="*/ 1640978 h 5615510"/>
                <a:gd name="connsiteX64" fmla="*/ 4408371 w 5375755"/>
                <a:gd name="connsiteY64" fmla="*/ 1579425 h 5615510"/>
                <a:gd name="connsiteX65" fmla="*/ 4371484 w 5375755"/>
                <a:gd name="connsiteY65" fmla="*/ 1519652 h 5615510"/>
                <a:gd name="connsiteX66" fmla="*/ 4334596 w 5375755"/>
                <a:gd name="connsiteY66" fmla="*/ 1459643 h 5615510"/>
                <a:gd name="connsiteX67" fmla="*/ 4295030 w 5375755"/>
                <a:gd name="connsiteY67" fmla="*/ 1401416 h 5615510"/>
                <a:gd name="connsiteX68" fmla="*/ 4254977 w 5375755"/>
                <a:gd name="connsiteY68" fmla="*/ 1343307 h 5615510"/>
                <a:gd name="connsiteX69" fmla="*/ 4212611 w 5375755"/>
                <a:gd name="connsiteY69" fmla="*/ 1286862 h 5615510"/>
                <a:gd name="connsiteX70" fmla="*/ 4191429 w 5375755"/>
                <a:gd name="connsiteY70" fmla="*/ 1258581 h 5615510"/>
                <a:gd name="connsiteX71" fmla="*/ 4180836 w 5375755"/>
                <a:gd name="connsiteY71" fmla="*/ 1244439 h 5615510"/>
                <a:gd name="connsiteX72" fmla="*/ 4169514 w 5375755"/>
                <a:gd name="connsiteY72" fmla="*/ 1230893 h 5615510"/>
                <a:gd name="connsiteX73" fmla="*/ 4124227 w 5375755"/>
                <a:gd name="connsiteY73" fmla="*/ 1176587 h 5615510"/>
                <a:gd name="connsiteX74" fmla="*/ 3714323 w 5375755"/>
                <a:gd name="connsiteY74" fmla="*/ 783019 h 5615510"/>
                <a:gd name="connsiteX75" fmla="*/ 3476929 w 5375755"/>
                <a:gd name="connsiteY75" fmla="*/ 620814 h 5615510"/>
                <a:gd name="connsiteX76" fmla="*/ 3220419 w 5375755"/>
                <a:gd name="connsiteY76" fmla="*/ 486297 h 5615510"/>
                <a:gd name="connsiteX77" fmla="*/ 2664061 w 5375755"/>
                <a:gd name="connsiteY77" fmla="*/ 305675 h 5615510"/>
                <a:gd name="connsiteX78" fmla="*/ 2591868 w 5375755"/>
                <a:gd name="connsiteY78" fmla="*/ 290463 h 5615510"/>
                <a:gd name="connsiteX79" fmla="*/ 2518823 w 5375755"/>
                <a:gd name="connsiteY79" fmla="*/ 279174 h 5615510"/>
                <a:gd name="connsiteX80" fmla="*/ 2372003 w 5375755"/>
                <a:gd name="connsiteY80" fmla="*/ 259686 h 5615510"/>
                <a:gd name="connsiteX81" fmla="*/ 2298107 w 5375755"/>
                <a:gd name="connsiteY81" fmla="*/ 252794 h 5615510"/>
                <a:gd name="connsiteX82" fmla="*/ 2223967 w 5375755"/>
                <a:gd name="connsiteY82" fmla="*/ 247446 h 5615510"/>
                <a:gd name="connsiteX83" fmla="*/ 2074955 w 5375755"/>
                <a:gd name="connsiteY83" fmla="*/ 241386 h 5615510"/>
                <a:gd name="connsiteX84" fmla="*/ 1487797 w 5375755"/>
                <a:gd name="connsiteY84" fmla="*/ 301157 h 5615510"/>
                <a:gd name="connsiteX85" fmla="*/ 945682 w 5375755"/>
                <a:gd name="connsiteY85" fmla="*/ 504716 h 5615510"/>
                <a:gd name="connsiteX86" fmla="*/ 476369 w 5375755"/>
                <a:gd name="connsiteY86" fmla="*/ 820450 h 5615510"/>
                <a:gd name="connsiteX87" fmla="*/ 370819 w 5375755"/>
                <a:gd name="connsiteY87" fmla="*/ 912662 h 5615510"/>
                <a:gd name="connsiteX88" fmla="*/ 344646 w 5375755"/>
                <a:gd name="connsiteY88" fmla="*/ 935717 h 5615510"/>
                <a:gd name="connsiteX89" fmla="*/ 319324 w 5375755"/>
                <a:gd name="connsiteY89" fmla="*/ 959839 h 5615510"/>
                <a:gd name="connsiteX90" fmla="*/ 268192 w 5375755"/>
                <a:gd name="connsiteY90" fmla="*/ 1007610 h 5615510"/>
                <a:gd name="connsiteX91" fmla="*/ 242505 w 5375755"/>
                <a:gd name="connsiteY91" fmla="*/ 1031375 h 5615510"/>
                <a:gd name="connsiteX92" fmla="*/ 217913 w 5375755"/>
                <a:gd name="connsiteY92" fmla="*/ 1056212 h 5615510"/>
                <a:gd name="connsiteX93" fmla="*/ 168607 w 5375755"/>
                <a:gd name="connsiteY93" fmla="*/ 1105883 h 5615510"/>
                <a:gd name="connsiteX94" fmla="*/ 121371 w 5375755"/>
                <a:gd name="connsiteY94" fmla="*/ 1157575 h 5615510"/>
                <a:gd name="connsiteX95" fmla="*/ 75353 w 5375755"/>
                <a:gd name="connsiteY95" fmla="*/ 1210454 h 5615510"/>
                <a:gd name="connsiteX96" fmla="*/ 0 w 5375755"/>
                <a:gd name="connsiteY96" fmla="*/ 1310828 h 5615510"/>
                <a:gd name="connsiteX97" fmla="*/ 0 w 5375755"/>
                <a:gd name="connsiteY97" fmla="*/ 651493 h 5615510"/>
                <a:gd name="connsiteX98" fmla="*/ 16186 w 5375755"/>
                <a:gd name="connsiteY98" fmla="*/ 636856 h 5615510"/>
                <a:gd name="connsiteX99" fmla="*/ 47352 w 5375755"/>
                <a:gd name="connsiteY99" fmla="*/ 609763 h 5615510"/>
                <a:gd name="connsiteX100" fmla="*/ 80102 w 5375755"/>
                <a:gd name="connsiteY100" fmla="*/ 584332 h 5615510"/>
                <a:gd name="connsiteX101" fmla="*/ 213774 w 5375755"/>
                <a:gd name="connsiteY101" fmla="*/ 486653 h 5615510"/>
                <a:gd name="connsiteX102" fmla="*/ 803123 w 5375755"/>
                <a:gd name="connsiteY102" fmla="*/ 190408 h 5615510"/>
                <a:gd name="connsiteX103" fmla="*/ 1437151 w 5375755"/>
                <a:gd name="connsiteY103" fmla="*/ 40681 h 5615510"/>
                <a:gd name="connsiteX104" fmla="*/ 2077511 w 5375755"/>
                <a:gd name="connsiteY104" fmla="*/ 40 h 561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5375755" h="5615510">
                  <a:moveTo>
                    <a:pt x="0" y="5335055"/>
                  </a:moveTo>
                  <a:lnTo>
                    <a:pt x="59892" y="5413392"/>
                  </a:lnTo>
                  <a:lnTo>
                    <a:pt x="256379" y="5615510"/>
                  </a:lnTo>
                  <a:lnTo>
                    <a:pt x="0" y="5615510"/>
                  </a:lnTo>
                  <a:close/>
                  <a:moveTo>
                    <a:pt x="2077511" y="40"/>
                  </a:moveTo>
                  <a:cubicBezTo>
                    <a:pt x="2500927" y="1109"/>
                    <a:pt x="2931893" y="64446"/>
                    <a:pt x="3337290" y="214650"/>
                  </a:cubicBezTo>
                  <a:lnTo>
                    <a:pt x="3412892" y="243763"/>
                  </a:lnTo>
                  <a:lnTo>
                    <a:pt x="3450754" y="258260"/>
                  </a:lnTo>
                  <a:cubicBezTo>
                    <a:pt x="3463171" y="263488"/>
                    <a:pt x="3475466" y="269074"/>
                    <a:pt x="3487885" y="274541"/>
                  </a:cubicBezTo>
                  <a:lnTo>
                    <a:pt x="3562025" y="307575"/>
                  </a:lnTo>
                  <a:lnTo>
                    <a:pt x="3599156" y="324092"/>
                  </a:lnTo>
                  <a:cubicBezTo>
                    <a:pt x="3611452" y="329796"/>
                    <a:pt x="3623262" y="336214"/>
                    <a:pt x="3635434" y="342393"/>
                  </a:cubicBezTo>
                  <a:lnTo>
                    <a:pt x="3707992" y="379111"/>
                  </a:lnTo>
                  <a:lnTo>
                    <a:pt x="3744273" y="397530"/>
                  </a:lnTo>
                  <a:cubicBezTo>
                    <a:pt x="3756203" y="403948"/>
                    <a:pt x="3767769" y="410958"/>
                    <a:pt x="3779576" y="417612"/>
                  </a:cubicBezTo>
                  <a:lnTo>
                    <a:pt x="3850188" y="458253"/>
                  </a:lnTo>
                  <a:lnTo>
                    <a:pt x="3885491" y="478692"/>
                  </a:lnTo>
                  <a:lnTo>
                    <a:pt x="3919702" y="500675"/>
                  </a:lnTo>
                  <a:cubicBezTo>
                    <a:pt x="4103287" y="616773"/>
                    <a:pt x="4275308" y="752241"/>
                    <a:pt x="4430528" y="904463"/>
                  </a:cubicBezTo>
                  <a:cubicBezTo>
                    <a:pt x="4585261" y="1057161"/>
                    <a:pt x="4725142" y="1225189"/>
                    <a:pt x="4845178" y="1405811"/>
                  </a:cubicBezTo>
                  <a:cubicBezTo>
                    <a:pt x="4965703" y="1586197"/>
                    <a:pt x="5067113" y="1778585"/>
                    <a:pt x="5150018" y="1977985"/>
                  </a:cubicBezTo>
                  <a:cubicBezTo>
                    <a:pt x="5231586" y="2177739"/>
                    <a:pt x="5299274" y="2384029"/>
                    <a:pt x="5335796" y="2596262"/>
                  </a:cubicBezTo>
                  <a:cubicBezTo>
                    <a:pt x="5354302" y="2702260"/>
                    <a:pt x="5365137" y="2809325"/>
                    <a:pt x="5370737" y="2916275"/>
                  </a:cubicBezTo>
                  <a:cubicBezTo>
                    <a:pt x="5372928" y="2943012"/>
                    <a:pt x="5373293" y="2969748"/>
                    <a:pt x="5373779" y="2996603"/>
                  </a:cubicBezTo>
                  <a:lnTo>
                    <a:pt x="5375363" y="3076816"/>
                  </a:lnTo>
                  <a:cubicBezTo>
                    <a:pt x="5376335" y="3103553"/>
                    <a:pt x="5375242" y="3130289"/>
                    <a:pt x="5374875" y="3157026"/>
                  </a:cubicBezTo>
                  <a:lnTo>
                    <a:pt x="5372928" y="3237119"/>
                  </a:lnTo>
                  <a:cubicBezTo>
                    <a:pt x="5365379" y="3450659"/>
                    <a:pt x="5323866" y="3661584"/>
                    <a:pt x="5273343" y="3866566"/>
                  </a:cubicBezTo>
                  <a:cubicBezTo>
                    <a:pt x="5259952" y="3917783"/>
                    <a:pt x="5246924" y="3968880"/>
                    <a:pt x="5234628" y="4019859"/>
                  </a:cubicBezTo>
                  <a:lnTo>
                    <a:pt x="5213811" y="4095911"/>
                  </a:lnTo>
                  <a:lnTo>
                    <a:pt x="5193968" y="4172081"/>
                  </a:lnTo>
                  <a:lnTo>
                    <a:pt x="5172177" y="4247778"/>
                  </a:lnTo>
                  <a:cubicBezTo>
                    <a:pt x="5164993" y="4272969"/>
                    <a:pt x="5158540" y="4298398"/>
                    <a:pt x="5150628" y="4323353"/>
                  </a:cubicBezTo>
                  <a:cubicBezTo>
                    <a:pt x="5134313" y="4373263"/>
                    <a:pt x="5119341" y="4423529"/>
                    <a:pt x="5102419" y="4473200"/>
                  </a:cubicBezTo>
                  <a:cubicBezTo>
                    <a:pt x="5034243" y="4671767"/>
                    <a:pt x="4954259" y="4867601"/>
                    <a:pt x="4854188" y="5055591"/>
                  </a:cubicBezTo>
                  <a:cubicBezTo>
                    <a:pt x="4754359" y="5243344"/>
                    <a:pt x="4633957" y="5423135"/>
                    <a:pt x="4489816" y="5584627"/>
                  </a:cubicBezTo>
                  <a:lnTo>
                    <a:pt x="4462155" y="5615510"/>
                  </a:lnTo>
                  <a:lnTo>
                    <a:pt x="3923435" y="5615510"/>
                  </a:lnTo>
                  <a:lnTo>
                    <a:pt x="3957928" y="5587004"/>
                  </a:lnTo>
                  <a:cubicBezTo>
                    <a:pt x="3976310" y="5572031"/>
                    <a:pt x="3993111" y="5555276"/>
                    <a:pt x="4011007" y="5539828"/>
                  </a:cubicBezTo>
                  <a:cubicBezTo>
                    <a:pt x="4028661" y="5524024"/>
                    <a:pt x="4046557" y="5508576"/>
                    <a:pt x="4064574" y="5493126"/>
                  </a:cubicBezTo>
                  <a:cubicBezTo>
                    <a:pt x="4082226" y="5477442"/>
                    <a:pt x="4098661" y="5460330"/>
                    <a:pt x="4116071" y="5444288"/>
                  </a:cubicBezTo>
                  <a:lnTo>
                    <a:pt x="4167810" y="5395567"/>
                  </a:lnTo>
                  <a:lnTo>
                    <a:pt x="4217116" y="5344469"/>
                  </a:lnTo>
                  <a:cubicBezTo>
                    <a:pt x="4348232" y="5207933"/>
                    <a:pt x="4468633" y="5059512"/>
                    <a:pt x="4572234" y="4898614"/>
                  </a:cubicBezTo>
                  <a:cubicBezTo>
                    <a:pt x="4675838" y="4737955"/>
                    <a:pt x="4762517" y="4564699"/>
                    <a:pt x="4824361" y="4382650"/>
                  </a:cubicBezTo>
                  <a:cubicBezTo>
                    <a:pt x="4833127" y="4360192"/>
                    <a:pt x="4838971" y="4336781"/>
                    <a:pt x="4846153" y="4313966"/>
                  </a:cubicBezTo>
                  <a:lnTo>
                    <a:pt x="4866970" y="4244925"/>
                  </a:lnTo>
                  <a:cubicBezTo>
                    <a:pt x="4879267" y="4198463"/>
                    <a:pt x="4890224" y="4151643"/>
                    <a:pt x="4901059" y="4104823"/>
                  </a:cubicBezTo>
                  <a:cubicBezTo>
                    <a:pt x="4910066" y="4057529"/>
                    <a:pt x="4917371" y="4009996"/>
                    <a:pt x="4924432" y="3962583"/>
                  </a:cubicBezTo>
                  <a:cubicBezTo>
                    <a:pt x="4928937" y="3914574"/>
                    <a:pt x="4933441" y="3866805"/>
                    <a:pt x="4935997" y="3818915"/>
                  </a:cubicBezTo>
                  <a:cubicBezTo>
                    <a:pt x="4943912" y="3626528"/>
                    <a:pt x="4926016" y="3435329"/>
                    <a:pt x="4908606" y="3247695"/>
                  </a:cubicBezTo>
                  <a:lnTo>
                    <a:pt x="4900936" y="3177346"/>
                  </a:lnTo>
                  <a:cubicBezTo>
                    <a:pt x="4898380" y="3153937"/>
                    <a:pt x="4896431" y="3130528"/>
                    <a:pt x="4892415" y="3107235"/>
                  </a:cubicBezTo>
                  <a:lnTo>
                    <a:pt x="4882068" y="3037482"/>
                  </a:lnTo>
                  <a:cubicBezTo>
                    <a:pt x="4878658" y="3014192"/>
                    <a:pt x="4875370" y="2991019"/>
                    <a:pt x="4870744" y="2967966"/>
                  </a:cubicBezTo>
                  <a:lnTo>
                    <a:pt x="4857839" y="2898806"/>
                  </a:lnTo>
                  <a:lnTo>
                    <a:pt x="4851753" y="2864227"/>
                  </a:lnTo>
                  <a:cubicBezTo>
                    <a:pt x="4849562" y="2852699"/>
                    <a:pt x="4846762" y="2841292"/>
                    <a:pt x="4844327" y="2829883"/>
                  </a:cubicBezTo>
                  <a:cubicBezTo>
                    <a:pt x="4839213" y="2807069"/>
                    <a:pt x="4834587" y="2784134"/>
                    <a:pt x="4829961" y="2761200"/>
                  </a:cubicBezTo>
                  <a:lnTo>
                    <a:pt x="4823145" y="2726858"/>
                  </a:lnTo>
                  <a:lnTo>
                    <a:pt x="4815231" y="2692753"/>
                  </a:lnTo>
                  <a:cubicBezTo>
                    <a:pt x="4774813" y="2510703"/>
                    <a:pt x="4732326" y="2328891"/>
                    <a:pt x="4669993" y="2152784"/>
                  </a:cubicBezTo>
                  <a:cubicBezTo>
                    <a:pt x="4609122" y="1976321"/>
                    <a:pt x="4533033" y="1804847"/>
                    <a:pt x="4442458" y="1640978"/>
                  </a:cubicBezTo>
                  <a:lnTo>
                    <a:pt x="4408371" y="1579425"/>
                  </a:lnTo>
                  <a:lnTo>
                    <a:pt x="4371484" y="1519652"/>
                  </a:lnTo>
                  <a:cubicBezTo>
                    <a:pt x="4359188" y="1499689"/>
                    <a:pt x="4347378" y="1479368"/>
                    <a:pt x="4334596" y="1459643"/>
                  </a:cubicBezTo>
                  <a:lnTo>
                    <a:pt x="4295030" y="1401416"/>
                  </a:lnTo>
                  <a:cubicBezTo>
                    <a:pt x="4281639" y="1382164"/>
                    <a:pt x="4269220" y="1362083"/>
                    <a:pt x="4254977" y="1343307"/>
                  </a:cubicBezTo>
                  <a:lnTo>
                    <a:pt x="4212611" y="1286862"/>
                  </a:lnTo>
                  <a:lnTo>
                    <a:pt x="4191429" y="1258581"/>
                  </a:lnTo>
                  <a:lnTo>
                    <a:pt x="4180836" y="1244439"/>
                  </a:lnTo>
                  <a:lnTo>
                    <a:pt x="4169514" y="1230893"/>
                  </a:lnTo>
                  <a:lnTo>
                    <a:pt x="4124227" y="1176587"/>
                  </a:lnTo>
                  <a:cubicBezTo>
                    <a:pt x="4002851" y="1032207"/>
                    <a:pt x="3866014" y="899117"/>
                    <a:pt x="3714323" y="783019"/>
                  </a:cubicBezTo>
                  <a:cubicBezTo>
                    <a:pt x="3638479" y="724910"/>
                    <a:pt x="3559225" y="670723"/>
                    <a:pt x="3476929" y="620814"/>
                  </a:cubicBezTo>
                  <a:cubicBezTo>
                    <a:pt x="3394266" y="571737"/>
                    <a:pt x="3308926" y="526105"/>
                    <a:pt x="3220419" y="486297"/>
                  </a:cubicBezTo>
                  <a:cubicBezTo>
                    <a:pt x="3043894" y="405848"/>
                    <a:pt x="2856534" y="346077"/>
                    <a:pt x="2664061" y="305675"/>
                  </a:cubicBezTo>
                  <a:lnTo>
                    <a:pt x="2591868" y="290463"/>
                  </a:lnTo>
                  <a:cubicBezTo>
                    <a:pt x="2567641" y="286304"/>
                    <a:pt x="2543173" y="282976"/>
                    <a:pt x="2518823" y="279174"/>
                  </a:cubicBezTo>
                  <a:cubicBezTo>
                    <a:pt x="2470005" y="272044"/>
                    <a:pt x="2421432" y="263370"/>
                    <a:pt x="2372003" y="259686"/>
                  </a:cubicBezTo>
                  <a:lnTo>
                    <a:pt x="2298107" y="252794"/>
                  </a:lnTo>
                  <a:cubicBezTo>
                    <a:pt x="2273515" y="250537"/>
                    <a:pt x="2248924" y="247922"/>
                    <a:pt x="2223967" y="247446"/>
                  </a:cubicBezTo>
                  <a:lnTo>
                    <a:pt x="2074955" y="241386"/>
                  </a:lnTo>
                  <a:cubicBezTo>
                    <a:pt x="1875907" y="237820"/>
                    <a:pt x="1678566" y="256716"/>
                    <a:pt x="1487797" y="301157"/>
                  </a:cubicBezTo>
                  <a:cubicBezTo>
                    <a:pt x="1297028" y="345244"/>
                    <a:pt x="1114780" y="415950"/>
                    <a:pt x="945682" y="504716"/>
                  </a:cubicBezTo>
                  <a:cubicBezTo>
                    <a:pt x="776462" y="593601"/>
                    <a:pt x="620269" y="700906"/>
                    <a:pt x="476369" y="820450"/>
                  </a:cubicBezTo>
                  <a:cubicBezTo>
                    <a:pt x="439239" y="848851"/>
                    <a:pt x="406003" y="882123"/>
                    <a:pt x="370819" y="912662"/>
                  </a:cubicBezTo>
                  <a:lnTo>
                    <a:pt x="344646" y="935717"/>
                  </a:lnTo>
                  <a:cubicBezTo>
                    <a:pt x="336001" y="943560"/>
                    <a:pt x="327845" y="951878"/>
                    <a:pt x="319324" y="959839"/>
                  </a:cubicBezTo>
                  <a:cubicBezTo>
                    <a:pt x="302400" y="975882"/>
                    <a:pt x="285479" y="991924"/>
                    <a:pt x="268192" y="1007610"/>
                  </a:cubicBezTo>
                  <a:cubicBezTo>
                    <a:pt x="259671" y="1015571"/>
                    <a:pt x="250782" y="1023176"/>
                    <a:pt x="242505" y="1031375"/>
                  </a:cubicBezTo>
                  <a:lnTo>
                    <a:pt x="217913" y="1056212"/>
                  </a:lnTo>
                  <a:lnTo>
                    <a:pt x="168607" y="1105883"/>
                  </a:lnTo>
                  <a:cubicBezTo>
                    <a:pt x="151686" y="1122044"/>
                    <a:pt x="136832" y="1140107"/>
                    <a:pt x="121371" y="1157575"/>
                  </a:cubicBezTo>
                  <a:lnTo>
                    <a:pt x="75353" y="1210454"/>
                  </a:lnTo>
                  <a:lnTo>
                    <a:pt x="0" y="1310828"/>
                  </a:lnTo>
                  <a:lnTo>
                    <a:pt x="0" y="651493"/>
                  </a:lnTo>
                  <a:lnTo>
                    <a:pt x="16186" y="636856"/>
                  </a:lnTo>
                  <a:cubicBezTo>
                    <a:pt x="26535" y="627824"/>
                    <a:pt x="36640" y="618555"/>
                    <a:pt x="47352" y="609763"/>
                  </a:cubicBezTo>
                  <a:lnTo>
                    <a:pt x="80102" y="584332"/>
                  </a:lnTo>
                  <a:cubicBezTo>
                    <a:pt x="124050" y="550823"/>
                    <a:pt x="167268" y="516718"/>
                    <a:pt x="213774" y="486653"/>
                  </a:cubicBezTo>
                  <a:cubicBezTo>
                    <a:pt x="396264" y="362000"/>
                    <a:pt x="596163" y="263132"/>
                    <a:pt x="803123" y="190408"/>
                  </a:cubicBezTo>
                  <a:cubicBezTo>
                    <a:pt x="1010205" y="117207"/>
                    <a:pt x="1223860" y="70626"/>
                    <a:pt x="1437151" y="40681"/>
                  </a:cubicBezTo>
                  <a:cubicBezTo>
                    <a:pt x="1651051" y="11329"/>
                    <a:pt x="1865437" y="-791"/>
                    <a:pt x="2077511" y="4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D75162F-FAE3-41E9-8048-074173F438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5102840 h 5648266"/>
                <a:gd name="connsiteX1" fmla="*/ 70970 w 5357389"/>
                <a:gd name="connsiteY1" fmla="*/ 5197196 h 5648266"/>
                <a:gd name="connsiteX2" fmla="*/ 412303 w 5357389"/>
                <a:gd name="connsiteY2" fmla="*/ 5526538 h 5648266"/>
                <a:gd name="connsiteX3" fmla="*/ 589818 w 5357389"/>
                <a:gd name="connsiteY3" fmla="*/ 5648266 h 5648266"/>
                <a:gd name="connsiteX4" fmla="*/ 0 w 5357389"/>
                <a:gd name="connsiteY4" fmla="*/ 5648266 h 5648266"/>
                <a:gd name="connsiteX5" fmla="*/ 1924604 w 5357389"/>
                <a:gd name="connsiteY5" fmla="*/ 0 h 5648266"/>
                <a:gd name="connsiteX6" fmla="*/ 2045371 w 5357389"/>
                <a:gd name="connsiteY6" fmla="*/ 1902 h 5648266"/>
                <a:gd name="connsiteX7" fmla="*/ 2052920 w 5357389"/>
                <a:gd name="connsiteY7" fmla="*/ 1902 h 5648266"/>
                <a:gd name="connsiteX8" fmla="*/ 4545522 w 5357389"/>
                <a:gd name="connsiteY8" fmla="*/ 5554508 h 5648266"/>
                <a:gd name="connsiteX9" fmla="*/ 4452220 w 5357389"/>
                <a:gd name="connsiteY9" fmla="*/ 5648266 h 5648266"/>
                <a:gd name="connsiteX10" fmla="*/ 3478528 w 5357389"/>
                <a:gd name="connsiteY10" fmla="*/ 5648266 h 5648266"/>
                <a:gd name="connsiteX11" fmla="*/ 3483103 w 5357389"/>
                <a:gd name="connsiteY11" fmla="*/ 5646028 h 5648266"/>
                <a:gd name="connsiteX12" fmla="*/ 4076991 w 5357389"/>
                <a:gd name="connsiteY12" fmla="*/ 5174738 h 5648266"/>
                <a:gd name="connsiteX13" fmla="*/ 4577714 w 5357389"/>
                <a:gd name="connsiteY13" fmla="*/ 4329730 h 5648266"/>
                <a:gd name="connsiteX14" fmla="*/ 4748517 w 5357389"/>
                <a:gd name="connsiteY14" fmla="*/ 3328934 h 5648266"/>
                <a:gd name="connsiteX15" fmla="*/ 4573086 w 5357389"/>
                <a:gd name="connsiteY15" fmla="*/ 2305681 h 5648266"/>
                <a:gd name="connsiteX16" fmla="*/ 4062990 w 5357389"/>
                <a:gd name="connsiteY16" fmla="*/ 1432628 h 5648266"/>
                <a:gd name="connsiteX17" fmla="*/ 3238436 w 5357389"/>
                <a:gd name="connsiteY17" fmla="*/ 829917 h 5648266"/>
                <a:gd name="connsiteX18" fmla="*/ 2052676 w 5357389"/>
                <a:gd name="connsiteY18" fmla="*/ 596176 h 5648266"/>
                <a:gd name="connsiteX19" fmla="*/ 2046467 w 5357389"/>
                <a:gd name="connsiteY19" fmla="*/ 596176 h 5648266"/>
                <a:gd name="connsiteX20" fmla="*/ 2035997 w 5357389"/>
                <a:gd name="connsiteY20" fmla="*/ 596176 h 5648266"/>
                <a:gd name="connsiteX21" fmla="*/ 2025528 w 5357389"/>
                <a:gd name="connsiteY21" fmla="*/ 595819 h 5648266"/>
                <a:gd name="connsiteX22" fmla="*/ 1924604 w 5357389"/>
                <a:gd name="connsiteY22" fmla="*/ 594155 h 5648266"/>
                <a:gd name="connsiteX23" fmla="*/ 847193 w 5357389"/>
                <a:gd name="connsiteY23" fmla="*/ 822074 h 5648266"/>
                <a:gd name="connsiteX24" fmla="*/ 90693 w 5357389"/>
                <a:gd name="connsiteY24" fmla="*/ 1417655 h 5648266"/>
                <a:gd name="connsiteX25" fmla="*/ 0 w 5357389"/>
                <a:gd name="connsiteY25" fmla="*/ 1539648 h 5648266"/>
                <a:gd name="connsiteX26" fmla="*/ 0 w 5357389"/>
                <a:gd name="connsiteY26" fmla="*/ 663336 h 5648266"/>
                <a:gd name="connsiteX27" fmla="*/ 63688 w 5357389"/>
                <a:gd name="connsiteY27" fmla="*/ 607678 h 5648266"/>
                <a:gd name="connsiteX28" fmla="*/ 1924604 w 5357389"/>
                <a:gd name="connsiteY28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57389" h="5648266">
                  <a:moveTo>
                    <a:pt x="0" y="5102840"/>
                  </a:moveTo>
                  <a:lnTo>
                    <a:pt x="70970" y="5197196"/>
                  </a:lnTo>
                  <a:cubicBezTo>
                    <a:pt x="174146" y="5320841"/>
                    <a:pt x="288218" y="5430849"/>
                    <a:pt x="412303" y="5526538"/>
                  </a:cubicBezTo>
                  <a:lnTo>
                    <a:pt x="589818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478528" y="5648266"/>
                  </a:lnTo>
                  <a:lnTo>
                    <a:pt x="3483103" y="5646028"/>
                  </a:lnTo>
                  <a:cubicBezTo>
                    <a:pt x="3706951" y="5521384"/>
                    <a:pt x="3905975" y="5363502"/>
                    <a:pt x="4076991" y="5174738"/>
                  </a:cubicBezTo>
                  <a:cubicBezTo>
                    <a:pt x="4293812" y="4935413"/>
                    <a:pt x="4462303" y="4651049"/>
                    <a:pt x="4577714" y="4329730"/>
                  </a:cubicBezTo>
                  <a:cubicBezTo>
                    <a:pt x="4691055" y="4013996"/>
                    <a:pt x="4748517" y="3677348"/>
                    <a:pt x="4748517" y="3328934"/>
                  </a:cubicBezTo>
                  <a:cubicBezTo>
                    <a:pt x="4748517" y="2975531"/>
                    <a:pt x="4689471" y="2631278"/>
                    <a:pt x="4573086" y="2305681"/>
                  </a:cubicBezTo>
                  <a:cubicBezTo>
                    <a:pt x="4454875" y="1974973"/>
                    <a:pt x="4283221" y="1681223"/>
                    <a:pt x="4062990" y="1432628"/>
                  </a:cubicBezTo>
                  <a:cubicBezTo>
                    <a:pt x="3833143" y="1173101"/>
                    <a:pt x="3555695" y="970375"/>
                    <a:pt x="3238436" y="829917"/>
                  </a:cubicBezTo>
                  <a:cubicBezTo>
                    <a:pt x="2888066" y="674842"/>
                    <a:pt x="2489118" y="596176"/>
                    <a:pt x="2052676" y="596176"/>
                  </a:cubicBezTo>
                  <a:lnTo>
                    <a:pt x="2046467" y="596176"/>
                  </a:lnTo>
                  <a:lnTo>
                    <a:pt x="2035997" y="596176"/>
                  </a:lnTo>
                  <a:lnTo>
                    <a:pt x="2025528" y="595819"/>
                  </a:lnTo>
                  <a:cubicBezTo>
                    <a:pt x="1991318" y="594632"/>
                    <a:pt x="1958326" y="594155"/>
                    <a:pt x="1924604" y="594155"/>
                  </a:cubicBezTo>
                  <a:cubicBezTo>
                    <a:pt x="1527726" y="594155"/>
                    <a:pt x="1165303" y="670802"/>
                    <a:pt x="847193" y="822074"/>
                  </a:cubicBezTo>
                  <a:cubicBezTo>
                    <a:pt x="556962" y="960155"/>
                    <a:pt x="302400" y="1160504"/>
                    <a:pt x="90693" y="1417655"/>
                  </a:cubicBezTo>
                  <a:lnTo>
                    <a:pt x="0" y="1539648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A5CE6D-B0CD-44A3-A50A-64467EB071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31051" y="0"/>
            <a:ext cx="4181070" cy="3274319"/>
            <a:chOff x="3901945" y="8190"/>
            <a:chExt cx="4337554" cy="3396866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B81239D-E5B6-4FF4-88B8-790269C5F3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804" y="8191"/>
              <a:ext cx="4113464" cy="3186653"/>
            </a:xfrm>
            <a:custGeom>
              <a:avLst/>
              <a:gdLst>
                <a:gd name="connsiteX0" fmla="*/ 531280 w 4113464"/>
                <a:gd name="connsiteY0" fmla="*/ 0 h 3186653"/>
                <a:gd name="connsiteX1" fmla="*/ 785823 w 4113464"/>
                <a:gd name="connsiteY1" fmla="*/ 0 h 3186653"/>
                <a:gd name="connsiteX2" fmla="*/ 733553 w 4113464"/>
                <a:gd name="connsiteY2" fmla="*/ 43575 h 3186653"/>
                <a:gd name="connsiteX3" fmla="*/ 489421 w 4113464"/>
                <a:gd name="connsiteY3" fmla="*/ 305636 h 3186653"/>
                <a:gd name="connsiteX4" fmla="*/ 296400 w 4113464"/>
                <a:gd name="connsiteY4" fmla="*/ 606590 h 3186653"/>
                <a:gd name="connsiteX5" fmla="*/ 165405 w 4113464"/>
                <a:gd name="connsiteY5" fmla="*/ 939280 h 3186653"/>
                <a:gd name="connsiteX6" fmla="*/ 117765 w 4113464"/>
                <a:gd name="connsiteY6" fmla="*/ 1293947 h 3186653"/>
                <a:gd name="connsiteX7" fmla="*/ 137862 w 4113464"/>
                <a:gd name="connsiteY7" fmla="*/ 1467594 h 3186653"/>
                <a:gd name="connsiteX8" fmla="*/ 197214 w 4113464"/>
                <a:gd name="connsiteY8" fmla="*/ 1630036 h 3186653"/>
                <a:gd name="connsiteX9" fmla="*/ 238638 w 4113464"/>
                <a:gd name="connsiteY9" fmla="*/ 1706521 h 3186653"/>
                <a:gd name="connsiteX10" fmla="*/ 286206 w 4113464"/>
                <a:gd name="connsiteY10" fmla="*/ 1780549 h 3186653"/>
                <a:gd name="connsiteX11" fmla="*/ 396091 w 4113464"/>
                <a:gd name="connsiteY11" fmla="*/ 1923616 h 3186653"/>
                <a:gd name="connsiteX12" fmla="*/ 515012 w 4113464"/>
                <a:gd name="connsiteY12" fmla="*/ 2067767 h 3186653"/>
                <a:gd name="connsiteX13" fmla="*/ 574148 w 4113464"/>
                <a:gd name="connsiteY13" fmla="*/ 2143024 h 3186653"/>
                <a:gd name="connsiteX14" fmla="*/ 602559 w 4113464"/>
                <a:gd name="connsiteY14" fmla="*/ 2179965 h 3186653"/>
                <a:gd name="connsiteX15" fmla="*/ 630391 w 4113464"/>
                <a:gd name="connsiteY15" fmla="*/ 2215316 h 3186653"/>
                <a:gd name="connsiteX16" fmla="*/ 869535 w 4113464"/>
                <a:gd name="connsiteY16" fmla="*/ 2476581 h 3186653"/>
                <a:gd name="connsiteX17" fmla="*/ 996698 w 4113464"/>
                <a:gd name="connsiteY17" fmla="*/ 2594129 h 3186653"/>
                <a:gd name="connsiteX18" fmla="*/ 1129861 w 4113464"/>
                <a:gd name="connsiteY18" fmla="*/ 2702496 h 3186653"/>
                <a:gd name="connsiteX19" fmla="*/ 1427345 w 4113464"/>
                <a:gd name="connsiteY19" fmla="*/ 2873901 h 3186653"/>
                <a:gd name="connsiteX20" fmla="*/ 1593762 w 4113464"/>
                <a:gd name="connsiteY20" fmla="*/ 2922338 h 3186653"/>
                <a:gd name="connsiteX21" fmla="*/ 1636415 w 4113464"/>
                <a:gd name="connsiteY21" fmla="*/ 2930868 h 3186653"/>
                <a:gd name="connsiteX22" fmla="*/ 1679429 w 4113464"/>
                <a:gd name="connsiteY22" fmla="*/ 2938025 h 3186653"/>
                <a:gd name="connsiteX23" fmla="*/ 1766252 w 4113464"/>
                <a:gd name="connsiteY23" fmla="*/ 2948290 h 3186653"/>
                <a:gd name="connsiteX24" fmla="*/ 1809917 w 4113464"/>
                <a:gd name="connsiteY24" fmla="*/ 2951616 h 3186653"/>
                <a:gd name="connsiteX25" fmla="*/ 1853726 w 4113464"/>
                <a:gd name="connsiteY25" fmla="*/ 2953929 h 3186653"/>
                <a:gd name="connsiteX26" fmla="*/ 1897680 w 4113464"/>
                <a:gd name="connsiteY26" fmla="*/ 2954942 h 3186653"/>
                <a:gd name="connsiteX27" fmla="*/ 1941706 w 4113464"/>
                <a:gd name="connsiteY27" fmla="*/ 2954725 h 3186653"/>
                <a:gd name="connsiteX28" fmla="*/ 1963755 w 4113464"/>
                <a:gd name="connsiteY28" fmla="*/ 2954507 h 3186653"/>
                <a:gd name="connsiteX29" fmla="*/ 1985009 w 4113464"/>
                <a:gd name="connsiteY29" fmla="*/ 2953568 h 3186653"/>
                <a:gd name="connsiteX30" fmla="*/ 2006191 w 4113464"/>
                <a:gd name="connsiteY30" fmla="*/ 2952483 h 3186653"/>
                <a:gd name="connsiteX31" fmla="*/ 2027301 w 4113464"/>
                <a:gd name="connsiteY31" fmla="*/ 2950749 h 3186653"/>
                <a:gd name="connsiteX32" fmla="*/ 2111015 w 4113464"/>
                <a:gd name="connsiteY32" fmla="*/ 2940411 h 3186653"/>
                <a:gd name="connsiteX33" fmla="*/ 2429898 w 4113464"/>
                <a:gd name="connsiteY33" fmla="*/ 2835731 h 3186653"/>
                <a:gd name="connsiteX34" fmla="*/ 2724490 w 4113464"/>
                <a:gd name="connsiteY34" fmla="*/ 2652180 h 3186653"/>
                <a:gd name="connsiteX35" fmla="*/ 2795915 w 4113464"/>
                <a:gd name="connsiteY35" fmla="*/ 2598250 h 3186653"/>
                <a:gd name="connsiteX36" fmla="*/ 2867340 w 4113464"/>
                <a:gd name="connsiteY36" fmla="*/ 2542512 h 3186653"/>
                <a:gd name="connsiteX37" fmla="*/ 3011998 w 4113464"/>
                <a:gd name="connsiteY37" fmla="*/ 2426844 h 3186653"/>
                <a:gd name="connsiteX38" fmla="*/ 3309337 w 4113464"/>
                <a:gd name="connsiteY38" fmla="*/ 2202954 h 3186653"/>
                <a:gd name="connsiteX39" fmla="*/ 3586362 w 4113464"/>
                <a:gd name="connsiteY39" fmla="*/ 1980293 h 3186653"/>
                <a:gd name="connsiteX40" fmla="*/ 3807866 w 4113464"/>
                <a:gd name="connsiteY40" fmla="*/ 1725100 h 3186653"/>
                <a:gd name="connsiteX41" fmla="*/ 3883340 w 4113464"/>
                <a:gd name="connsiteY41" fmla="*/ 1576756 h 3186653"/>
                <a:gd name="connsiteX42" fmla="*/ 3929318 w 4113464"/>
                <a:gd name="connsiteY42" fmla="*/ 1414676 h 3186653"/>
                <a:gd name="connsiteX43" fmla="*/ 3942041 w 4113464"/>
                <a:gd name="connsiteY43" fmla="*/ 1329660 h 3186653"/>
                <a:gd name="connsiteX44" fmla="*/ 3944138 w 4113464"/>
                <a:gd name="connsiteY44" fmla="*/ 1308117 h 3186653"/>
                <a:gd name="connsiteX45" fmla="*/ 3945728 w 4113464"/>
                <a:gd name="connsiteY45" fmla="*/ 1286140 h 3186653"/>
                <a:gd name="connsiteX46" fmla="*/ 3948042 w 4113464"/>
                <a:gd name="connsiteY46" fmla="*/ 1240740 h 3186653"/>
                <a:gd name="connsiteX47" fmla="*/ 3944066 w 4113464"/>
                <a:gd name="connsiteY47" fmla="*/ 1059213 h 3186653"/>
                <a:gd name="connsiteX48" fmla="*/ 3918546 w 4113464"/>
                <a:gd name="connsiteY48" fmla="*/ 879928 h 3186653"/>
                <a:gd name="connsiteX49" fmla="*/ 3875243 w 4113464"/>
                <a:gd name="connsiteY49" fmla="*/ 704980 h 3186653"/>
                <a:gd name="connsiteX50" fmla="*/ 3763406 w 4113464"/>
                <a:gd name="connsiteY50" fmla="*/ 365566 h 3186653"/>
                <a:gd name="connsiteX51" fmla="*/ 3687210 w 4113464"/>
                <a:gd name="connsiteY51" fmla="*/ 204426 h 3186653"/>
                <a:gd name="connsiteX52" fmla="*/ 3665016 w 4113464"/>
                <a:gd name="connsiteY52" fmla="*/ 165822 h 3186653"/>
                <a:gd name="connsiteX53" fmla="*/ 3641666 w 4113464"/>
                <a:gd name="connsiteY53" fmla="*/ 127940 h 3186653"/>
                <a:gd name="connsiteX54" fmla="*/ 3616942 w 4113464"/>
                <a:gd name="connsiteY54" fmla="*/ 90927 h 3186653"/>
                <a:gd name="connsiteX55" fmla="*/ 3591133 w 4113464"/>
                <a:gd name="connsiteY55" fmla="*/ 54708 h 3186653"/>
                <a:gd name="connsiteX56" fmla="*/ 3544762 w 4113464"/>
                <a:gd name="connsiteY56" fmla="*/ 0 h 3186653"/>
                <a:gd name="connsiteX57" fmla="*/ 3746698 w 4113464"/>
                <a:gd name="connsiteY57" fmla="*/ 0 h 3186653"/>
                <a:gd name="connsiteX58" fmla="*/ 3747647 w 4113464"/>
                <a:gd name="connsiteY58" fmla="*/ 1356 h 3186653"/>
                <a:gd name="connsiteX59" fmla="*/ 3774540 w 4113464"/>
                <a:gd name="connsiteY59" fmla="*/ 42129 h 3186653"/>
                <a:gd name="connsiteX60" fmla="*/ 3800637 w 4113464"/>
                <a:gd name="connsiteY60" fmla="*/ 83336 h 3186653"/>
                <a:gd name="connsiteX61" fmla="*/ 3825795 w 4113464"/>
                <a:gd name="connsiteY61" fmla="*/ 125121 h 3186653"/>
                <a:gd name="connsiteX62" fmla="*/ 3917679 w 4113464"/>
                <a:gd name="connsiteY62" fmla="*/ 297033 h 3186653"/>
                <a:gd name="connsiteX63" fmla="*/ 4043468 w 4113464"/>
                <a:gd name="connsiteY63" fmla="*/ 664279 h 3186653"/>
                <a:gd name="connsiteX64" fmla="*/ 4072963 w 4113464"/>
                <a:gd name="connsiteY64" fmla="*/ 855348 h 3186653"/>
                <a:gd name="connsiteX65" fmla="*/ 4092121 w 4113464"/>
                <a:gd name="connsiteY65" fmla="*/ 1046562 h 3186653"/>
                <a:gd name="connsiteX66" fmla="*/ 4107375 w 4113464"/>
                <a:gd name="connsiteY66" fmla="*/ 1237776 h 3186653"/>
                <a:gd name="connsiteX67" fmla="*/ 4110483 w 4113464"/>
                <a:gd name="connsiteY67" fmla="*/ 1285706 h 3186653"/>
                <a:gd name="connsiteX68" fmla="*/ 4111857 w 4113464"/>
                <a:gd name="connsiteY68" fmla="*/ 1310358 h 3186653"/>
                <a:gd name="connsiteX69" fmla="*/ 4112869 w 4113464"/>
                <a:gd name="connsiteY69" fmla="*/ 1335443 h 3186653"/>
                <a:gd name="connsiteX70" fmla="*/ 4111495 w 4113464"/>
                <a:gd name="connsiteY70" fmla="*/ 1436508 h 3186653"/>
                <a:gd name="connsiteX71" fmla="*/ 4008551 w 4113464"/>
                <a:gd name="connsiteY71" fmla="*/ 1833467 h 3186653"/>
                <a:gd name="connsiteX72" fmla="*/ 3779745 w 4113464"/>
                <a:gd name="connsiteY72" fmla="*/ 2170567 h 3186653"/>
                <a:gd name="connsiteX73" fmla="*/ 3640292 w 4113464"/>
                <a:gd name="connsiteY73" fmla="*/ 2311104 h 3186653"/>
                <a:gd name="connsiteX74" fmla="*/ 3494912 w 4113464"/>
                <a:gd name="connsiteY74" fmla="*/ 2438845 h 3186653"/>
                <a:gd name="connsiteX75" fmla="*/ 3199597 w 4113464"/>
                <a:gd name="connsiteY75" fmla="*/ 2669024 h 3186653"/>
                <a:gd name="connsiteX76" fmla="*/ 3125280 w 4113464"/>
                <a:gd name="connsiteY76" fmla="*/ 2725196 h 3186653"/>
                <a:gd name="connsiteX77" fmla="*/ 3048939 w 4113464"/>
                <a:gd name="connsiteY77" fmla="*/ 2781728 h 3186653"/>
                <a:gd name="connsiteX78" fmla="*/ 2970719 w 4113464"/>
                <a:gd name="connsiteY78" fmla="*/ 2837538 h 3186653"/>
                <a:gd name="connsiteX79" fmla="*/ 2890040 w 4113464"/>
                <a:gd name="connsiteY79" fmla="*/ 2891758 h 3186653"/>
                <a:gd name="connsiteX80" fmla="*/ 2720658 w 4113464"/>
                <a:gd name="connsiteY80" fmla="*/ 2993546 h 3186653"/>
                <a:gd name="connsiteX81" fmla="*/ 2538481 w 4113464"/>
                <a:gd name="connsiteY81" fmla="*/ 3080080 h 3186653"/>
                <a:gd name="connsiteX82" fmla="*/ 2142029 w 4113464"/>
                <a:gd name="connsiteY82" fmla="*/ 3179627 h 3186653"/>
                <a:gd name="connsiteX83" fmla="*/ 2039952 w 4113464"/>
                <a:gd name="connsiteY83" fmla="*/ 3186061 h 3186653"/>
                <a:gd name="connsiteX84" fmla="*/ 2014433 w 4113464"/>
                <a:gd name="connsiteY84" fmla="*/ 3186639 h 3186653"/>
                <a:gd name="connsiteX85" fmla="*/ 1988985 w 4113464"/>
                <a:gd name="connsiteY85" fmla="*/ 3186494 h 3186653"/>
                <a:gd name="connsiteX86" fmla="*/ 1963611 w 4113464"/>
                <a:gd name="connsiteY86" fmla="*/ 3186205 h 3186653"/>
                <a:gd name="connsiteX87" fmla="*/ 1938959 w 4113464"/>
                <a:gd name="connsiteY87" fmla="*/ 3185266 h 3186653"/>
                <a:gd name="connsiteX88" fmla="*/ 1742034 w 4113464"/>
                <a:gd name="connsiteY88" fmla="*/ 3169578 h 3186653"/>
                <a:gd name="connsiteX89" fmla="*/ 1546338 w 4113464"/>
                <a:gd name="connsiteY89" fmla="*/ 3135022 h 3186653"/>
                <a:gd name="connsiteX90" fmla="*/ 1354112 w 4113464"/>
                <a:gd name="connsiteY90" fmla="*/ 3080875 h 3186653"/>
                <a:gd name="connsiteX91" fmla="*/ 986143 w 4113464"/>
                <a:gd name="connsiteY91" fmla="*/ 2918072 h 3186653"/>
                <a:gd name="connsiteX92" fmla="*/ 676008 w 4113464"/>
                <a:gd name="connsiteY92" fmla="*/ 2664614 h 3186653"/>
                <a:gd name="connsiteX93" fmla="*/ 550291 w 4113464"/>
                <a:gd name="connsiteY93" fmla="*/ 2512077 h 3186653"/>
                <a:gd name="connsiteX94" fmla="*/ 440479 w 4113464"/>
                <a:gd name="connsiteY94" fmla="*/ 2350575 h 3186653"/>
                <a:gd name="connsiteX95" fmla="*/ 414815 w 4113464"/>
                <a:gd name="connsiteY95" fmla="*/ 2309441 h 3186653"/>
                <a:gd name="connsiteX96" fmla="*/ 390308 w 4113464"/>
                <a:gd name="connsiteY96" fmla="*/ 2269536 h 3186653"/>
                <a:gd name="connsiteX97" fmla="*/ 341944 w 4113464"/>
                <a:gd name="connsiteY97" fmla="*/ 2192182 h 3186653"/>
                <a:gd name="connsiteX98" fmla="*/ 241746 w 4113464"/>
                <a:gd name="connsiteY98" fmla="*/ 2034151 h 3186653"/>
                <a:gd name="connsiteX99" fmla="*/ 143935 w 4113464"/>
                <a:gd name="connsiteY99" fmla="*/ 1867083 h 3186653"/>
                <a:gd name="connsiteX100" fmla="*/ 99836 w 4113464"/>
                <a:gd name="connsiteY100" fmla="*/ 1778524 h 3186653"/>
                <a:gd name="connsiteX101" fmla="*/ 62388 w 4113464"/>
                <a:gd name="connsiteY101" fmla="*/ 1685845 h 3186653"/>
                <a:gd name="connsiteX102" fmla="*/ 33688 w 4113464"/>
                <a:gd name="connsiteY102" fmla="*/ 1589696 h 3186653"/>
                <a:gd name="connsiteX103" fmla="*/ 22989 w 4113464"/>
                <a:gd name="connsiteY103" fmla="*/ 1540682 h 3186653"/>
                <a:gd name="connsiteX104" fmla="*/ 18290 w 4113464"/>
                <a:gd name="connsiteY104" fmla="*/ 1516102 h 3186653"/>
                <a:gd name="connsiteX105" fmla="*/ 14386 w 4113464"/>
                <a:gd name="connsiteY105" fmla="*/ 1491451 h 3186653"/>
                <a:gd name="connsiteX106" fmla="*/ 0 w 4113464"/>
                <a:gd name="connsiteY106" fmla="*/ 1293947 h 3186653"/>
                <a:gd name="connsiteX107" fmla="*/ 40122 w 4113464"/>
                <a:gd name="connsiteY107" fmla="*/ 909134 h 3186653"/>
                <a:gd name="connsiteX108" fmla="*/ 160706 w 4113464"/>
                <a:gd name="connsiteY108" fmla="*/ 540442 h 3186653"/>
                <a:gd name="connsiteX109" fmla="*/ 479161 w 4113464"/>
                <a:gd name="connsiteY109" fmla="*/ 54765 h 318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4113464" h="3186653">
                  <a:moveTo>
                    <a:pt x="531280" y="0"/>
                  </a:moveTo>
                  <a:lnTo>
                    <a:pt x="785823" y="0"/>
                  </a:lnTo>
                  <a:lnTo>
                    <a:pt x="733553" y="43575"/>
                  </a:lnTo>
                  <a:cubicBezTo>
                    <a:pt x="644994" y="123892"/>
                    <a:pt x="562942" y="211511"/>
                    <a:pt x="489421" y="305636"/>
                  </a:cubicBezTo>
                  <a:cubicBezTo>
                    <a:pt x="415755" y="399616"/>
                    <a:pt x="350764" y="500392"/>
                    <a:pt x="296400" y="606590"/>
                  </a:cubicBezTo>
                  <a:cubicBezTo>
                    <a:pt x="242036" y="712715"/>
                    <a:pt x="196780" y="823829"/>
                    <a:pt x="165405" y="939280"/>
                  </a:cubicBezTo>
                  <a:cubicBezTo>
                    <a:pt x="134030" y="1054442"/>
                    <a:pt x="117692" y="1174159"/>
                    <a:pt x="117765" y="1293947"/>
                  </a:cubicBezTo>
                  <a:cubicBezTo>
                    <a:pt x="118415" y="1352794"/>
                    <a:pt x="124199" y="1411206"/>
                    <a:pt x="137862" y="1467594"/>
                  </a:cubicBezTo>
                  <a:cubicBezTo>
                    <a:pt x="151308" y="1524055"/>
                    <a:pt x="172201" y="1578057"/>
                    <a:pt x="197214" y="1630036"/>
                  </a:cubicBezTo>
                  <a:cubicBezTo>
                    <a:pt x="209865" y="1655989"/>
                    <a:pt x="223890" y="1681435"/>
                    <a:pt x="238638" y="1706521"/>
                  </a:cubicBezTo>
                  <a:cubicBezTo>
                    <a:pt x="253602" y="1731534"/>
                    <a:pt x="269579" y="1756186"/>
                    <a:pt x="286206" y="1780549"/>
                  </a:cubicBezTo>
                  <a:cubicBezTo>
                    <a:pt x="319895" y="1829129"/>
                    <a:pt x="357342" y="1876264"/>
                    <a:pt x="396091" y="1923616"/>
                  </a:cubicBezTo>
                  <a:cubicBezTo>
                    <a:pt x="434840" y="1971039"/>
                    <a:pt x="475324" y="2018463"/>
                    <a:pt x="515012" y="2067767"/>
                  </a:cubicBezTo>
                  <a:cubicBezTo>
                    <a:pt x="534893" y="2092346"/>
                    <a:pt x="554556" y="2117504"/>
                    <a:pt x="574148" y="2143024"/>
                  </a:cubicBezTo>
                  <a:lnTo>
                    <a:pt x="602559" y="2179965"/>
                  </a:lnTo>
                  <a:cubicBezTo>
                    <a:pt x="611884" y="2191749"/>
                    <a:pt x="620776" y="2203822"/>
                    <a:pt x="630391" y="2215316"/>
                  </a:cubicBezTo>
                  <a:cubicBezTo>
                    <a:pt x="705431" y="2308863"/>
                    <a:pt x="786832" y="2394963"/>
                    <a:pt x="869535" y="2476581"/>
                  </a:cubicBezTo>
                  <a:cubicBezTo>
                    <a:pt x="911103" y="2517210"/>
                    <a:pt x="953394" y="2556465"/>
                    <a:pt x="996698" y="2594129"/>
                  </a:cubicBezTo>
                  <a:cubicBezTo>
                    <a:pt x="1040001" y="2631794"/>
                    <a:pt x="1084099" y="2668229"/>
                    <a:pt x="1129861" y="2702496"/>
                  </a:cubicBezTo>
                  <a:cubicBezTo>
                    <a:pt x="1221021" y="2771174"/>
                    <a:pt x="1319339" y="2832550"/>
                    <a:pt x="1427345" y="2873901"/>
                  </a:cubicBezTo>
                  <a:cubicBezTo>
                    <a:pt x="1481202" y="2894577"/>
                    <a:pt x="1537012" y="2910409"/>
                    <a:pt x="1593762" y="2922338"/>
                  </a:cubicBezTo>
                  <a:cubicBezTo>
                    <a:pt x="1608004" y="2925157"/>
                    <a:pt x="1622101" y="2928410"/>
                    <a:pt x="1636415" y="2930868"/>
                  </a:cubicBezTo>
                  <a:lnTo>
                    <a:pt x="1679429" y="2938025"/>
                  </a:lnTo>
                  <a:cubicBezTo>
                    <a:pt x="1708273" y="2941856"/>
                    <a:pt x="1737118" y="2945905"/>
                    <a:pt x="1766252" y="2948290"/>
                  </a:cubicBezTo>
                  <a:cubicBezTo>
                    <a:pt x="1780783" y="2949664"/>
                    <a:pt x="1795314" y="2950965"/>
                    <a:pt x="1809917" y="2951616"/>
                  </a:cubicBezTo>
                  <a:cubicBezTo>
                    <a:pt x="1824520" y="2952339"/>
                    <a:pt x="1839051" y="2953496"/>
                    <a:pt x="1853726" y="2953929"/>
                  </a:cubicBezTo>
                  <a:lnTo>
                    <a:pt x="1897680" y="2954942"/>
                  </a:lnTo>
                  <a:cubicBezTo>
                    <a:pt x="1912283" y="2955303"/>
                    <a:pt x="1927031" y="2954797"/>
                    <a:pt x="1941706" y="2954725"/>
                  </a:cubicBezTo>
                  <a:lnTo>
                    <a:pt x="1963755" y="2954507"/>
                  </a:lnTo>
                  <a:cubicBezTo>
                    <a:pt x="1970912" y="2954291"/>
                    <a:pt x="1977925" y="2953857"/>
                    <a:pt x="1985009" y="2953568"/>
                  </a:cubicBezTo>
                  <a:cubicBezTo>
                    <a:pt x="1992094" y="2953206"/>
                    <a:pt x="1999179" y="2952990"/>
                    <a:pt x="2006191" y="2952483"/>
                  </a:cubicBezTo>
                  <a:lnTo>
                    <a:pt x="2027301" y="2950749"/>
                  </a:lnTo>
                  <a:cubicBezTo>
                    <a:pt x="2055422" y="2948507"/>
                    <a:pt x="2083327" y="2944748"/>
                    <a:pt x="2111015" y="2940411"/>
                  </a:cubicBezTo>
                  <a:cubicBezTo>
                    <a:pt x="2221840" y="2922048"/>
                    <a:pt x="2328399" y="2886119"/>
                    <a:pt x="2429898" y="2835731"/>
                  </a:cubicBezTo>
                  <a:cubicBezTo>
                    <a:pt x="2531758" y="2785922"/>
                    <a:pt x="2628703" y="2722159"/>
                    <a:pt x="2724490" y="2652180"/>
                  </a:cubicBezTo>
                  <a:cubicBezTo>
                    <a:pt x="2748419" y="2634758"/>
                    <a:pt x="2772203" y="2616612"/>
                    <a:pt x="2795915" y="2598250"/>
                  </a:cubicBezTo>
                  <a:cubicBezTo>
                    <a:pt x="2819772" y="2579960"/>
                    <a:pt x="2843556" y="2561381"/>
                    <a:pt x="2867340" y="2542512"/>
                  </a:cubicBezTo>
                  <a:lnTo>
                    <a:pt x="3011998" y="2426844"/>
                  </a:lnTo>
                  <a:cubicBezTo>
                    <a:pt x="3111255" y="2348118"/>
                    <a:pt x="3211453" y="2274813"/>
                    <a:pt x="3309337" y="2202954"/>
                  </a:cubicBezTo>
                  <a:cubicBezTo>
                    <a:pt x="3407149" y="2131095"/>
                    <a:pt x="3501274" y="2058514"/>
                    <a:pt x="3586362" y="1980293"/>
                  </a:cubicBezTo>
                  <a:cubicBezTo>
                    <a:pt x="3671450" y="1902217"/>
                    <a:pt x="3748297" y="1819008"/>
                    <a:pt x="3807866" y="1725100"/>
                  </a:cubicBezTo>
                  <a:cubicBezTo>
                    <a:pt x="3837651" y="1678182"/>
                    <a:pt x="3863098" y="1628734"/>
                    <a:pt x="3883340" y="1576756"/>
                  </a:cubicBezTo>
                  <a:cubicBezTo>
                    <a:pt x="3903726" y="1524850"/>
                    <a:pt x="3918402" y="1470486"/>
                    <a:pt x="3929318" y="1414676"/>
                  </a:cubicBezTo>
                  <a:cubicBezTo>
                    <a:pt x="3934740" y="1386771"/>
                    <a:pt x="3939078" y="1358360"/>
                    <a:pt x="3942041" y="1329660"/>
                  </a:cubicBezTo>
                  <a:cubicBezTo>
                    <a:pt x="3942909" y="1322503"/>
                    <a:pt x="3943487" y="1315274"/>
                    <a:pt x="3944138" y="1308117"/>
                  </a:cubicBezTo>
                  <a:cubicBezTo>
                    <a:pt x="3944716" y="1300887"/>
                    <a:pt x="3945439" y="1293803"/>
                    <a:pt x="3945728" y="1286140"/>
                  </a:cubicBezTo>
                  <a:lnTo>
                    <a:pt x="3948042" y="1240740"/>
                  </a:lnTo>
                  <a:cubicBezTo>
                    <a:pt x="3950138" y="1180159"/>
                    <a:pt x="3948837" y="1119505"/>
                    <a:pt x="3944066" y="1059213"/>
                  </a:cubicBezTo>
                  <a:cubicBezTo>
                    <a:pt x="3939439" y="998849"/>
                    <a:pt x="3930547" y="938991"/>
                    <a:pt x="3918546" y="879928"/>
                  </a:cubicBezTo>
                  <a:cubicBezTo>
                    <a:pt x="3906401" y="820865"/>
                    <a:pt x="3891220" y="762597"/>
                    <a:pt x="3875243" y="704980"/>
                  </a:cubicBezTo>
                  <a:cubicBezTo>
                    <a:pt x="3843362" y="589673"/>
                    <a:pt x="3808155" y="475885"/>
                    <a:pt x="3763406" y="365566"/>
                  </a:cubicBezTo>
                  <a:cubicBezTo>
                    <a:pt x="3740996" y="310479"/>
                    <a:pt x="3715982" y="256404"/>
                    <a:pt x="3687210" y="204426"/>
                  </a:cubicBezTo>
                  <a:cubicBezTo>
                    <a:pt x="3680198" y="191341"/>
                    <a:pt x="3672463" y="178618"/>
                    <a:pt x="3665016" y="165822"/>
                  </a:cubicBezTo>
                  <a:cubicBezTo>
                    <a:pt x="3657353" y="153098"/>
                    <a:pt x="3649401" y="140592"/>
                    <a:pt x="3641666" y="127940"/>
                  </a:cubicBezTo>
                  <a:lnTo>
                    <a:pt x="3616942" y="90927"/>
                  </a:lnTo>
                  <a:lnTo>
                    <a:pt x="3591133" y="54708"/>
                  </a:lnTo>
                  <a:lnTo>
                    <a:pt x="3544762" y="0"/>
                  </a:lnTo>
                  <a:lnTo>
                    <a:pt x="3746698" y="0"/>
                  </a:lnTo>
                  <a:lnTo>
                    <a:pt x="3747647" y="1356"/>
                  </a:lnTo>
                  <a:lnTo>
                    <a:pt x="3774540" y="42129"/>
                  </a:lnTo>
                  <a:cubicBezTo>
                    <a:pt x="3783215" y="55865"/>
                    <a:pt x="3792107" y="69528"/>
                    <a:pt x="3800637" y="83336"/>
                  </a:cubicBezTo>
                  <a:lnTo>
                    <a:pt x="3825795" y="125121"/>
                  </a:lnTo>
                  <a:cubicBezTo>
                    <a:pt x="3858688" y="181220"/>
                    <a:pt x="3889702" y="238403"/>
                    <a:pt x="3917679" y="297033"/>
                  </a:cubicBezTo>
                  <a:cubicBezTo>
                    <a:pt x="3973778" y="414291"/>
                    <a:pt x="4017009" y="537695"/>
                    <a:pt x="4043468" y="664279"/>
                  </a:cubicBezTo>
                  <a:cubicBezTo>
                    <a:pt x="4056625" y="727607"/>
                    <a:pt x="4065806" y="791442"/>
                    <a:pt x="4072963" y="855348"/>
                  </a:cubicBezTo>
                  <a:cubicBezTo>
                    <a:pt x="4080265" y="919183"/>
                    <a:pt x="4086121" y="982945"/>
                    <a:pt x="4092121" y="1046562"/>
                  </a:cubicBezTo>
                  <a:cubicBezTo>
                    <a:pt x="4097832" y="1110252"/>
                    <a:pt x="4102892" y="1173942"/>
                    <a:pt x="4107375" y="1237776"/>
                  </a:cubicBezTo>
                  <a:lnTo>
                    <a:pt x="4110483" y="1285706"/>
                  </a:lnTo>
                  <a:cubicBezTo>
                    <a:pt x="4111062" y="1293586"/>
                    <a:pt x="4111423" y="1302044"/>
                    <a:pt x="4111857" y="1310358"/>
                  </a:cubicBezTo>
                  <a:cubicBezTo>
                    <a:pt x="4112290" y="1318671"/>
                    <a:pt x="4112724" y="1327057"/>
                    <a:pt x="4112869" y="1335443"/>
                  </a:cubicBezTo>
                  <a:cubicBezTo>
                    <a:pt x="4113953" y="1368915"/>
                    <a:pt x="4113592" y="1402675"/>
                    <a:pt x="4111495" y="1436508"/>
                  </a:cubicBezTo>
                  <a:cubicBezTo>
                    <a:pt x="4103688" y="1571912"/>
                    <a:pt x="4067325" y="1708328"/>
                    <a:pt x="4008551" y="1833467"/>
                  </a:cubicBezTo>
                  <a:cubicBezTo>
                    <a:pt x="3949922" y="1958967"/>
                    <a:pt x="3869098" y="2071598"/>
                    <a:pt x="3779745" y="2170567"/>
                  </a:cubicBezTo>
                  <a:cubicBezTo>
                    <a:pt x="3735068" y="2220232"/>
                    <a:pt x="3688150" y="2266788"/>
                    <a:pt x="3640292" y="2311104"/>
                  </a:cubicBezTo>
                  <a:cubicBezTo>
                    <a:pt x="3592435" y="2355419"/>
                    <a:pt x="3543926" y="2398072"/>
                    <a:pt x="3494912" y="2438845"/>
                  </a:cubicBezTo>
                  <a:cubicBezTo>
                    <a:pt x="3397100" y="2520752"/>
                    <a:pt x="3297120" y="2595430"/>
                    <a:pt x="3199597" y="2669024"/>
                  </a:cubicBezTo>
                  <a:lnTo>
                    <a:pt x="3125280" y="2725196"/>
                  </a:lnTo>
                  <a:cubicBezTo>
                    <a:pt x="3100122" y="2744064"/>
                    <a:pt x="3074748" y="2763077"/>
                    <a:pt x="3048939" y="2781728"/>
                  </a:cubicBezTo>
                  <a:cubicBezTo>
                    <a:pt x="3023203" y="2800452"/>
                    <a:pt x="2997178" y="2819104"/>
                    <a:pt x="2970719" y="2837538"/>
                  </a:cubicBezTo>
                  <a:cubicBezTo>
                    <a:pt x="2944187" y="2855828"/>
                    <a:pt x="2917439" y="2873974"/>
                    <a:pt x="2890040" y="2891758"/>
                  </a:cubicBezTo>
                  <a:cubicBezTo>
                    <a:pt x="2835531" y="2927398"/>
                    <a:pt x="2779288" y="2961954"/>
                    <a:pt x="2720658" y="2993546"/>
                  </a:cubicBezTo>
                  <a:cubicBezTo>
                    <a:pt x="2662102" y="3025282"/>
                    <a:pt x="2601520" y="3054778"/>
                    <a:pt x="2538481" y="3080080"/>
                  </a:cubicBezTo>
                  <a:cubicBezTo>
                    <a:pt x="2412981" y="3131408"/>
                    <a:pt x="2278156" y="3166036"/>
                    <a:pt x="2142029" y="3179627"/>
                  </a:cubicBezTo>
                  <a:cubicBezTo>
                    <a:pt x="2107979" y="3182880"/>
                    <a:pt x="2073929" y="3185338"/>
                    <a:pt x="2039952" y="3186061"/>
                  </a:cubicBezTo>
                  <a:lnTo>
                    <a:pt x="2014433" y="3186639"/>
                  </a:lnTo>
                  <a:cubicBezTo>
                    <a:pt x="2005974" y="3186712"/>
                    <a:pt x="1997444" y="3186494"/>
                    <a:pt x="1988985" y="3186494"/>
                  </a:cubicBezTo>
                  <a:lnTo>
                    <a:pt x="1963611" y="3186205"/>
                  </a:lnTo>
                  <a:lnTo>
                    <a:pt x="1938959" y="3185266"/>
                  </a:lnTo>
                  <a:cubicBezTo>
                    <a:pt x="1873317" y="3183169"/>
                    <a:pt x="1807531" y="3177964"/>
                    <a:pt x="1742034" y="3169578"/>
                  </a:cubicBezTo>
                  <a:cubicBezTo>
                    <a:pt x="1676465" y="3161626"/>
                    <a:pt x="1611040" y="3150203"/>
                    <a:pt x="1546338" y="3135022"/>
                  </a:cubicBezTo>
                  <a:cubicBezTo>
                    <a:pt x="1481708" y="3119696"/>
                    <a:pt x="1417585" y="3101551"/>
                    <a:pt x="1354112" y="3080875"/>
                  </a:cubicBezTo>
                  <a:cubicBezTo>
                    <a:pt x="1227383" y="3039162"/>
                    <a:pt x="1102100" y="2987256"/>
                    <a:pt x="986143" y="2918072"/>
                  </a:cubicBezTo>
                  <a:cubicBezTo>
                    <a:pt x="870113" y="2849033"/>
                    <a:pt x="766518" y="2761487"/>
                    <a:pt x="676008" y="2664614"/>
                  </a:cubicBezTo>
                  <a:cubicBezTo>
                    <a:pt x="630536" y="2616251"/>
                    <a:pt x="589184" y="2564778"/>
                    <a:pt x="550291" y="2512077"/>
                  </a:cubicBezTo>
                  <a:cubicBezTo>
                    <a:pt x="511615" y="2459159"/>
                    <a:pt x="474818" y="2405446"/>
                    <a:pt x="440479" y="2350575"/>
                  </a:cubicBezTo>
                  <a:cubicBezTo>
                    <a:pt x="431659" y="2336984"/>
                    <a:pt x="423345" y="2323177"/>
                    <a:pt x="414815" y="2309441"/>
                  </a:cubicBezTo>
                  <a:lnTo>
                    <a:pt x="390308" y="2269536"/>
                  </a:lnTo>
                  <a:cubicBezTo>
                    <a:pt x="374620" y="2243727"/>
                    <a:pt x="358354" y="2218135"/>
                    <a:pt x="341944" y="2192182"/>
                  </a:cubicBezTo>
                  <a:lnTo>
                    <a:pt x="241746" y="2034151"/>
                  </a:lnTo>
                  <a:cubicBezTo>
                    <a:pt x="208130" y="1980293"/>
                    <a:pt x="174948" y="1924845"/>
                    <a:pt x="143935" y="1867083"/>
                  </a:cubicBezTo>
                  <a:cubicBezTo>
                    <a:pt x="128464" y="1838166"/>
                    <a:pt x="113499" y="1808743"/>
                    <a:pt x="99836" y="1778524"/>
                  </a:cubicBezTo>
                  <a:cubicBezTo>
                    <a:pt x="86245" y="1748234"/>
                    <a:pt x="73594" y="1717365"/>
                    <a:pt x="62388" y="1685845"/>
                  </a:cubicBezTo>
                  <a:cubicBezTo>
                    <a:pt x="51400" y="1654253"/>
                    <a:pt x="41641" y="1622228"/>
                    <a:pt x="33688" y="1589696"/>
                  </a:cubicBezTo>
                  <a:cubicBezTo>
                    <a:pt x="29929" y="1573430"/>
                    <a:pt x="26098" y="1557092"/>
                    <a:pt x="22989" y="1540682"/>
                  </a:cubicBezTo>
                  <a:lnTo>
                    <a:pt x="18290" y="1516102"/>
                  </a:lnTo>
                  <a:lnTo>
                    <a:pt x="14386" y="1491451"/>
                  </a:lnTo>
                  <a:cubicBezTo>
                    <a:pt x="4265" y="1425592"/>
                    <a:pt x="0" y="1359517"/>
                    <a:pt x="0" y="1293947"/>
                  </a:cubicBezTo>
                  <a:cubicBezTo>
                    <a:pt x="361" y="1164905"/>
                    <a:pt x="13808" y="1035863"/>
                    <a:pt x="40122" y="909134"/>
                  </a:cubicBezTo>
                  <a:cubicBezTo>
                    <a:pt x="66365" y="782477"/>
                    <a:pt x="106559" y="658279"/>
                    <a:pt x="160706" y="540442"/>
                  </a:cubicBezTo>
                  <a:cubicBezTo>
                    <a:pt x="242307" y="363687"/>
                    <a:pt x="351397" y="200879"/>
                    <a:pt x="479161" y="5476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72A5E24-E894-4881-89D8-70125546BA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126669 w 4091759"/>
                <a:gd name="connsiteY1" fmla="*/ 0 h 3148976"/>
                <a:gd name="connsiteX2" fmla="*/ 1097005 w 4091759"/>
                <a:gd name="connsiteY2" fmla="*/ 19379 h 3148976"/>
                <a:gd name="connsiteX3" fmla="*/ 953756 w 4091759"/>
                <a:gd name="connsiteY3" fmla="*/ 131556 h 3148976"/>
                <a:gd name="connsiteX4" fmla="*/ 519133 w 4091759"/>
                <a:gd name="connsiteY4" fmla="*/ 670497 h 3148976"/>
                <a:gd name="connsiteX5" fmla="*/ 361535 w 4091759"/>
                <a:gd name="connsiteY5" fmla="*/ 1297708 h 3148976"/>
                <a:gd name="connsiteX6" fmla="*/ 622367 w 4091759"/>
                <a:gd name="connsiteY6" fmla="*/ 1880096 h 3148976"/>
                <a:gd name="connsiteX7" fmla="*/ 753795 w 4091759"/>
                <a:gd name="connsiteY7" fmla="*/ 2064949 h 3148976"/>
                <a:gd name="connsiteX8" fmla="*/ 1987034 w 4091759"/>
                <a:gd name="connsiteY8" fmla="*/ 2787513 h 3148976"/>
                <a:gd name="connsiteX9" fmla="*/ 2923222 w 4091759"/>
                <a:gd name="connsiteY9" fmla="*/ 2342986 h 3148976"/>
                <a:gd name="connsiteX10" fmla="*/ 3037155 w 4091759"/>
                <a:gd name="connsiteY10" fmla="*/ 2254717 h 3148976"/>
                <a:gd name="connsiteX11" fmla="*/ 3555349 w 4091759"/>
                <a:gd name="connsiteY11" fmla="*/ 1793273 h 3148976"/>
                <a:gd name="connsiteX12" fmla="*/ 3730369 w 4091759"/>
                <a:gd name="connsiteY12" fmla="*/ 1297708 h 3148976"/>
                <a:gd name="connsiteX13" fmla="*/ 3337459 w 4091759"/>
                <a:gd name="connsiteY13" fmla="*/ 89337 h 3148976"/>
                <a:gd name="connsiteX14" fmla="*/ 3254099 w 4091759"/>
                <a:gd name="connsiteY14" fmla="*/ 0 h 3148976"/>
                <a:gd name="connsiteX15" fmla="*/ 3722351 w 4091759"/>
                <a:gd name="connsiteY15" fmla="*/ 0 h 3148976"/>
                <a:gd name="connsiteX16" fmla="*/ 3723651 w 4091759"/>
                <a:gd name="connsiteY16" fmla="*/ 1720 h 3148976"/>
                <a:gd name="connsiteX17" fmla="*/ 4091759 w 4091759"/>
                <a:gd name="connsiteY17" fmla="*/ 1297708 h 3148976"/>
                <a:gd name="connsiteX18" fmla="*/ 3145739 w 4091759"/>
                <a:gd name="connsiteY18" fmla="*/ 2627818 h 3148976"/>
                <a:gd name="connsiteX19" fmla="*/ 1986961 w 4091759"/>
                <a:gd name="connsiteY19" fmla="*/ 3148976 h 3148976"/>
                <a:gd name="connsiteX20" fmla="*/ 454648 w 4091759"/>
                <a:gd name="connsiteY20" fmla="*/ 2267874 h 3148976"/>
                <a:gd name="connsiteX21" fmla="*/ 0 w 4091759"/>
                <a:gd name="connsiteY21" fmla="*/ 1297708 h 3148976"/>
                <a:gd name="connsiteX22" fmla="*/ 564086 w 4091759"/>
                <a:gd name="connsiteY22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126669" y="0"/>
                  </a:lnTo>
                  <a:lnTo>
                    <a:pt x="1097005" y="19379"/>
                  </a:lnTo>
                  <a:cubicBezTo>
                    <a:pt x="1047353" y="54908"/>
                    <a:pt x="999481" y="92374"/>
                    <a:pt x="953756" y="131556"/>
                  </a:cubicBezTo>
                  <a:cubicBezTo>
                    <a:pt x="767675" y="290961"/>
                    <a:pt x="621427" y="472343"/>
                    <a:pt x="519133" y="670497"/>
                  </a:cubicBezTo>
                  <a:cubicBezTo>
                    <a:pt x="414598" y="873061"/>
                    <a:pt x="361535" y="1084083"/>
                    <a:pt x="361535" y="1297708"/>
                  </a:cubicBezTo>
                  <a:cubicBezTo>
                    <a:pt x="361535" y="1512850"/>
                    <a:pt x="446190" y="1638495"/>
                    <a:pt x="622367" y="1880096"/>
                  </a:cubicBezTo>
                  <a:cubicBezTo>
                    <a:pt x="664875" y="1938364"/>
                    <a:pt x="708829" y="1998656"/>
                    <a:pt x="753795" y="2064949"/>
                  </a:cubicBezTo>
                  <a:cubicBezTo>
                    <a:pt x="1097401" y="2571430"/>
                    <a:pt x="1466238" y="2787513"/>
                    <a:pt x="1987034" y="2787513"/>
                  </a:cubicBezTo>
                  <a:cubicBezTo>
                    <a:pt x="2328833" y="2787513"/>
                    <a:pt x="2579616" y="2611480"/>
                    <a:pt x="2923222" y="2342986"/>
                  </a:cubicBezTo>
                  <a:cubicBezTo>
                    <a:pt x="2961610" y="2312984"/>
                    <a:pt x="2999997" y="2283344"/>
                    <a:pt x="3037155" y="2254717"/>
                  </a:cubicBezTo>
                  <a:cubicBezTo>
                    <a:pt x="3238562" y="2099360"/>
                    <a:pt x="3428764" y="1952606"/>
                    <a:pt x="3555349" y="1793273"/>
                  </a:cubicBezTo>
                  <a:cubicBezTo>
                    <a:pt x="3676366" y="1640953"/>
                    <a:pt x="3730369" y="1488126"/>
                    <a:pt x="3730369" y="1297708"/>
                  </a:cubicBezTo>
                  <a:cubicBezTo>
                    <a:pt x="3730369" y="820432"/>
                    <a:pt x="3590844" y="391303"/>
                    <a:pt x="3337459" y="89337"/>
                  </a:cubicBezTo>
                  <a:lnTo>
                    <a:pt x="3254099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194ADEA-34F6-4208-A525-B69BC90324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258674 w 4091759"/>
                <a:gd name="connsiteY1" fmla="*/ 0 h 3148976"/>
                <a:gd name="connsiteX2" fmla="*/ 1139152 w 4091759"/>
                <a:gd name="connsiteY2" fmla="*/ 78064 h 3148976"/>
                <a:gd name="connsiteX3" fmla="*/ 1000746 w 4091759"/>
                <a:gd name="connsiteY3" fmla="*/ 186426 h 3148976"/>
                <a:gd name="connsiteX4" fmla="*/ 583329 w 4091759"/>
                <a:gd name="connsiteY4" fmla="*/ 703607 h 3148976"/>
                <a:gd name="connsiteX5" fmla="*/ 433755 w 4091759"/>
                <a:gd name="connsiteY5" fmla="*/ 1297708 h 3148976"/>
                <a:gd name="connsiteX6" fmla="*/ 680707 w 4091759"/>
                <a:gd name="connsiteY6" fmla="*/ 1837516 h 3148976"/>
                <a:gd name="connsiteX7" fmla="*/ 813581 w 4091759"/>
                <a:gd name="connsiteY7" fmla="*/ 2024392 h 3148976"/>
                <a:gd name="connsiteX8" fmla="*/ 1320496 w 4091759"/>
                <a:gd name="connsiteY8" fmla="*/ 2541863 h 3148976"/>
                <a:gd name="connsiteX9" fmla="*/ 1986961 w 4091759"/>
                <a:gd name="connsiteY9" fmla="*/ 2715220 h 3148976"/>
                <a:gd name="connsiteX10" fmla="*/ 2415656 w 4091759"/>
                <a:gd name="connsiteY10" fmla="*/ 2604829 h 3148976"/>
                <a:gd name="connsiteX11" fmla="*/ 2878618 w 4091759"/>
                <a:gd name="connsiteY11" fmla="*/ 2286092 h 3148976"/>
                <a:gd name="connsiteX12" fmla="*/ 2992912 w 4091759"/>
                <a:gd name="connsiteY12" fmla="*/ 2197533 h 3148976"/>
                <a:gd name="connsiteX13" fmla="*/ 3498671 w 4091759"/>
                <a:gd name="connsiteY13" fmla="*/ 1748307 h 3148976"/>
                <a:gd name="connsiteX14" fmla="*/ 3658004 w 4091759"/>
                <a:gd name="connsiteY14" fmla="*/ 1297708 h 3148976"/>
                <a:gd name="connsiteX15" fmla="*/ 3282010 w 4091759"/>
                <a:gd name="connsiteY15" fmla="*/ 135821 h 3148976"/>
                <a:gd name="connsiteX16" fmla="*/ 3189895 w 4091759"/>
                <a:gd name="connsiteY16" fmla="*/ 37067 h 3148976"/>
                <a:gd name="connsiteX17" fmla="*/ 3146993 w 4091759"/>
                <a:gd name="connsiteY17" fmla="*/ 0 h 3148976"/>
                <a:gd name="connsiteX18" fmla="*/ 3722351 w 4091759"/>
                <a:gd name="connsiteY18" fmla="*/ 0 h 3148976"/>
                <a:gd name="connsiteX19" fmla="*/ 3723651 w 4091759"/>
                <a:gd name="connsiteY19" fmla="*/ 1720 h 3148976"/>
                <a:gd name="connsiteX20" fmla="*/ 4091759 w 4091759"/>
                <a:gd name="connsiteY20" fmla="*/ 1297708 h 3148976"/>
                <a:gd name="connsiteX21" fmla="*/ 3145739 w 4091759"/>
                <a:gd name="connsiteY21" fmla="*/ 2627818 h 3148976"/>
                <a:gd name="connsiteX22" fmla="*/ 1986961 w 4091759"/>
                <a:gd name="connsiteY22" fmla="*/ 3148976 h 3148976"/>
                <a:gd name="connsiteX23" fmla="*/ 454648 w 4091759"/>
                <a:gd name="connsiteY23" fmla="*/ 2267874 h 3148976"/>
                <a:gd name="connsiteX24" fmla="*/ 0 w 4091759"/>
                <a:gd name="connsiteY24" fmla="*/ 1297708 h 3148976"/>
                <a:gd name="connsiteX25" fmla="*/ 564086 w 4091759"/>
                <a:gd name="connsiteY25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258674" y="0"/>
                  </a:lnTo>
                  <a:lnTo>
                    <a:pt x="1139152" y="78064"/>
                  </a:lnTo>
                  <a:cubicBezTo>
                    <a:pt x="1091171" y="112390"/>
                    <a:pt x="1044917" y="148581"/>
                    <a:pt x="1000746" y="186426"/>
                  </a:cubicBezTo>
                  <a:cubicBezTo>
                    <a:pt x="824280" y="337590"/>
                    <a:pt x="679984" y="516442"/>
                    <a:pt x="583329" y="703607"/>
                  </a:cubicBezTo>
                  <a:cubicBezTo>
                    <a:pt x="484071" y="895833"/>
                    <a:pt x="433755" y="1095722"/>
                    <a:pt x="433755" y="1297708"/>
                  </a:cubicBezTo>
                  <a:cubicBezTo>
                    <a:pt x="433755" y="1490729"/>
                    <a:pt x="509446" y="1602710"/>
                    <a:pt x="680707" y="1837516"/>
                  </a:cubicBezTo>
                  <a:cubicBezTo>
                    <a:pt x="723576" y="1896290"/>
                    <a:pt x="767892" y="1957088"/>
                    <a:pt x="813581" y="2024392"/>
                  </a:cubicBezTo>
                  <a:cubicBezTo>
                    <a:pt x="975154" y="2262524"/>
                    <a:pt x="1140921" y="2431833"/>
                    <a:pt x="1320496" y="2541863"/>
                  </a:cubicBezTo>
                  <a:cubicBezTo>
                    <a:pt x="1510842" y="2658543"/>
                    <a:pt x="1728877" y="2715220"/>
                    <a:pt x="1986961" y="2715220"/>
                  </a:cubicBezTo>
                  <a:cubicBezTo>
                    <a:pt x="2133426" y="2715220"/>
                    <a:pt x="2269625" y="2680158"/>
                    <a:pt x="2415656" y="2604829"/>
                  </a:cubicBezTo>
                  <a:cubicBezTo>
                    <a:pt x="2565591" y="2527476"/>
                    <a:pt x="2714008" y="2414700"/>
                    <a:pt x="2878618" y="2286092"/>
                  </a:cubicBezTo>
                  <a:cubicBezTo>
                    <a:pt x="2917222" y="2255945"/>
                    <a:pt x="2955682" y="2226233"/>
                    <a:pt x="2992912" y="2197533"/>
                  </a:cubicBezTo>
                  <a:cubicBezTo>
                    <a:pt x="3190705" y="2044923"/>
                    <a:pt x="3377509" y="1900772"/>
                    <a:pt x="3498671" y="1748307"/>
                  </a:cubicBezTo>
                  <a:cubicBezTo>
                    <a:pt x="3610363" y="1607770"/>
                    <a:pt x="3658004" y="1473017"/>
                    <a:pt x="3658004" y="1297708"/>
                  </a:cubicBezTo>
                  <a:cubicBezTo>
                    <a:pt x="3658004" y="837421"/>
                    <a:pt x="3524480" y="424775"/>
                    <a:pt x="3282010" y="135821"/>
                  </a:cubicBezTo>
                  <a:cubicBezTo>
                    <a:pt x="3252732" y="100940"/>
                    <a:pt x="3222007" y="68006"/>
                    <a:pt x="3189895" y="37067"/>
                  </a:cubicBezTo>
                  <a:lnTo>
                    <a:pt x="3146993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7" name="Freeform: Shape 26">
              <a:extLst>
                <a:ext uri="{FF2B5EF4-FFF2-40B4-BE49-F238E27FC236}">
                  <a16:creationId xmlns:a16="http://schemas.microsoft.com/office/drawing/2014/main" id="{FBDED2AF-FE3B-46C2-A641-F3FE6F01B5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01945" y="8190"/>
              <a:ext cx="4337554" cy="3396866"/>
            </a:xfrm>
            <a:custGeom>
              <a:avLst/>
              <a:gdLst>
                <a:gd name="connsiteX0" fmla="*/ 2075375 w 4337554"/>
                <a:gd name="connsiteY0" fmla="*/ 3367732 h 3396866"/>
                <a:gd name="connsiteX1" fmla="*/ 2087376 w 4337554"/>
                <a:gd name="connsiteY1" fmla="*/ 3367877 h 3396866"/>
                <a:gd name="connsiteX2" fmla="*/ 2097930 w 4337554"/>
                <a:gd name="connsiteY2" fmla="*/ 3367804 h 3396866"/>
                <a:gd name="connsiteX3" fmla="*/ 2075375 w 4337554"/>
                <a:gd name="connsiteY3" fmla="*/ 3367732 h 3396866"/>
                <a:gd name="connsiteX4" fmla="*/ 381332 w 4337554"/>
                <a:gd name="connsiteY4" fmla="*/ 0 h 3396866"/>
                <a:gd name="connsiteX5" fmla="*/ 722138 w 4337554"/>
                <a:gd name="connsiteY5" fmla="*/ 0 h 3396866"/>
                <a:gd name="connsiteX6" fmla="*/ 614098 w 4337554"/>
                <a:gd name="connsiteY6" fmla="*/ 110789 h 3396866"/>
                <a:gd name="connsiteX7" fmla="*/ 493035 w 4337554"/>
                <a:gd name="connsiteY7" fmla="*/ 257995 h 3396866"/>
                <a:gd name="connsiteX8" fmla="*/ 384235 w 4337554"/>
                <a:gd name="connsiteY8" fmla="*/ 416677 h 3396866"/>
                <a:gd name="connsiteX9" fmla="*/ 291628 w 4337554"/>
                <a:gd name="connsiteY9" fmla="*/ 586059 h 3396866"/>
                <a:gd name="connsiteX10" fmla="*/ 291556 w 4337554"/>
                <a:gd name="connsiteY10" fmla="*/ 586275 h 3396866"/>
                <a:gd name="connsiteX11" fmla="*/ 291484 w 4337554"/>
                <a:gd name="connsiteY11" fmla="*/ 586492 h 3396866"/>
                <a:gd name="connsiteX12" fmla="*/ 271169 w 4337554"/>
                <a:gd name="connsiteY12" fmla="*/ 630012 h 3396866"/>
                <a:gd name="connsiteX13" fmla="*/ 261193 w 4337554"/>
                <a:gd name="connsiteY13" fmla="*/ 652062 h 3396866"/>
                <a:gd name="connsiteX14" fmla="*/ 251795 w 4337554"/>
                <a:gd name="connsiteY14" fmla="*/ 674183 h 3396866"/>
                <a:gd name="connsiteX15" fmla="*/ 250349 w 4337554"/>
                <a:gd name="connsiteY15" fmla="*/ 677653 h 3396866"/>
                <a:gd name="connsiteX16" fmla="*/ 233866 w 4337554"/>
                <a:gd name="connsiteY16" fmla="*/ 718788 h 3396866"/>
                <a:gd name="connsiteX17" fmla="*/ 227505 w 4337554"/>
                <a:gd name="connsiteY17" fmla="*/ 735487 h 3396866"/>
                <a:gd name="connsiteX18" fmla="*/ 216950 w 4337554"/>
                <a:gd name="connsiteY18" fmla="*/ 764043 h 3396866"/>
                <a:gd name="connsiteX19" fmla="*/ 216878 w 4337554"/>
                <a:gd name="connsiteY19" fmla="*/ 764332 h 3396866"/>
                <a:gd name="connsiteX20" fmla="*/ 216733 w 4337554"/>
                <a:gd name="connsiteY20" fmla="*/ 764621 h 3396866"/>
                <a:gd name="connsiteX21" fmla="*/ 161718 w 4337554"/>
                <a:gd name="connsiteY21" fmla="*/ 950268 h 3396866"/>
                <a:gd name="connsiteX22" fmla="*/ 117186 w 4337554"/>
                <a:gd name="connsiteY22" fmla="*/ 1335010 h 3396866"/>
                <a:gd name="connsiteX23" fmla="*/ 135693 w 4337554"/>
                <a:gd name="connsiteY23" fmla="*/ 1524705 h 3396866"/>
                <a:gd name="connsiteX24" fmla="*/ 192154 w 4337554"/>
                <a:gd name="connsiteY24" fmla="*/ 1706015 h 3396866"/>
                <a:gd name="connsiteX25" fmla="*/ 192298 w 4337554"/>
                <a:gd name="connsiteY25" fmla="*/ 1706304 h 3396866"/>
                <a:gd name="connsiteX26" fmla="*/ 192443 w 4337554"/>
                <a:gd name="connsiteY26" fmla="*/ 1706593 h 3396866"/>
                <a:gd name="connsiteX27" fmla="*/ 206106 w 4337554"/>
                <a:gd name="connsiteY27" fmla="*/ 1737245 h 3396866"/>
                <a:gd name="connsiteX28" fmla="*/ 211817 w 4337554"/>
                <a:gd name="connsiteY28" fmla="*/ 1749680 h 3396866"/>
                <a:gd name="connsiteX29" fmla="*/ 217022 w 4337554"/>
                <a:gd name="connsiteY29" fmla="*/ 1760162 h 3396866"/>
                <a:gd name="connsiteX30" fmla="*/ 233360 w 4337554"/>
                <a:gd name="connsiteY30" fmla="*/ 1791826 h 3396866"/>
                <a:gd name="connsiteX31" fmla="*/ 233505 w 4337554"/>
                <a:gd name="connsiteY31" fmla="*/ 1792115 h 3396866"/>
                <a:gd name="connsiteX32" fmla="*/ 233650 w 4337554"/>
                <a:gd name="connsiteY32" fmla="*/ 1792405 h 3396866"/>
                <a:gd name="connsiteX33" fmla="*/ 282086 w 4337554"/>
                <a:gd name="connsiteY33" fmla="*/ 1875180 h 3396866"/>
                <a:gd name="connsiteX34" fmla="*/ 335799 w 4337554"/>
                <a:gd name="connsiteY34" fmla="*/ 1955497 h 3396866"/>
                <a:gd name="connsiteX35" fmla="*/ 393850 w 4337554"/>
                <a:gd name="connsiteY35" fmla="*/ 2034295 h 3396866"/>
                <a:gd name="connsiteX36" fmla="*/ 467082 w 4337554"/>
                <a:gd name="connsiteY36" fmla="*/ 2128999 h 3396866"/>
                <a:gd name="connsiteX37" fmla="*/ 515518 w 4337554"/>
                <a:gd name="connsiteY37" fmla="*/ 2191098 h 3396866"/>
                <a:gd name="connsiteX38" fmla="*/ 576750 w 4337554"/>
                <a:gd name="connsiteY38" fmla="*/ 2271126 h 3396866"/>
                <a:gd name="connsiteX39" fmla="*/ 608053 w 4337554"/>
                <a:gd name="connsiteY39" fmla="*/ 2313634 h 3396866"/>
                <a:gd name="connsiteX40" fmla="*/ 636102 w 4337554"/>
                <a:gd name="connsiteY40" fmla="*/ 2351805 h 3396866"/>
                <a:gd name="connsiteX41" fmla="*/ 636247 w 4337554"/>
                <a:gd name="connsiteY41" fmla="*/ 2351949 h 3396866"/>
                <a:gd name="connsiteX42" fmla="*/ 636391 w 4337554"/>
                <a:gd name="connsiteY42" fmla="*/ 2352094 h 3396866"/>
                <a:gd name="connsiteX43" fmla="*/ 685478 w 4337554"/>
                <a:gd name="connsiteY43" fmla="*/ 2416795 h 3396866"/>
                <a:gd name="connsiteX44" fmla="*/ 694948 w 4337554"/>
                <a:gd name="connsiteY44" fmla="*/ 2429013 h 3396866"/>
                <a:gd name="connsiteX45" fmla="*/ 699720 w 4337554"/>
                <a:gd name="connsiteY45" fmla="*/ 2434941 h 3396866"/>
                <a:gd name="connsiteX46" fmla="*/ 756253 w 4337554"/>
                <a:gd name="connsiteY46" fmla="*/ 2503474 h 3396866"/>
                <a:gd name="connsiteX47" fmla="*/ 885945 w 4337554"/>
                <a:gd name="connsiteY47" fmla="*/ 2643577 h 3396866"/>
                <a:gd name="connsiteX48" fmla="*/ 1176055 w 4337554"/>
                <a:gd name="connsiteY48" fmla="*/ 2876576 h 3396866"/>
                <a:gd name="connsiteX49" fmla="*/ 1335822 w 4337554"/>
                <a:gd name="connsiteY49" fmla="*/ 2963833 h 3396866"/>
                <a:gd name="connsiteX50" fmla="*/ 1335967 w 4337554"/>
                <a:gd name="connsiteY50" fmla="*/ 2963906 h 3396866"/>
                <a:gd name="connsiteX51" fmla="*/ 1336111 w 4337554"/>
                <a:gd name="connsiteY51" fmla="*/ 2963978 h 3396866"/>
                <a:gd name="connsiteX52" fmla="*/ 1504770 w 4337554"/>
                <a:gd name="connsiteY52" fmla="*/ 3029909 h 3396866"/>
                <a:gd name="connsiteX53" fmla="*/ 1680874 w 4337554"/>
                <a:gd name="connsiteY53" fmla="*/ 3075526 h 3396866"/>
                <a:gd name="connsiteX54" fmla="*/ 1770228 w 4337554"/>
                <a:gd name="connsiteY54" fmla="*/ 3090562 h 3396866"/>
                <a:gd name="connsiteX55" fmla="*/ 1859943 w 4337554"/>
                <a:gd name="connsiteY55" fmla="*/ 3100756 h 3396866"/>
                <a:gd name="connsiteX56" fmla="*/ 2045663 w 4337554"/>
                <a:gd name="connsiteY56" fmla="*/ 3108852 h 3396866"/>
                <a:gd name="connsiteX57" fmla="*/ 2054989 w 4337554"/>
                <a:gd name="connsiteY57" fmla="*/ 3108852 h 3396866"/>
                <a:gd name="connsiteX58" fmla="*/ 2067278 w 4337554"/>
                <a:gd name="connsiteY58" fmla="*/ 3108925 h 3396866"/>
                <a:gd name="connsiteX59" fmla="*/ 2091207 w 4337554"/>
                <a:gd name="connsiteY59" fmla="*/ 3108563 h 3396866"/>
                <a:gd name="connsiteX60" fmla="*/ 2091424 w 4337554"/>
                <a:gd name="connsiteY60" fmla="*/ 3108563 h 3396866"/>
                <a:gd name="connsiteX61" fmla="*/ 2091641 w 4337554"/>
                <a:gd name="connsiteY61" fmla="*/ 3108563 h 3396866"/>
                <a:gd name="connsiteX62" fmla="*/ 2114124 w 4337554"/>
                <a:gd name="connsiteY62" fmla="*/ 3107985 h 3396866"/>
                <a:gd name="connsiteX63" fmla="*/ 2136752 w 4337554"/>
                <a:gd name="connsiteY63" fmla="*/ 3106828 h 3396866"/>
                <a:gd name="connsiteX64" fmla="*/ 2225382 w 4337554"/>
                <a:gd name="connsiteY64" fmla="*/ 3099093 h 3396866"/>
                <a:gd name="connsiteX65" fmla="*/ 2568049 w 4337554"/>
                <a:gd name="connsiteY65" fmla="*/ 3006486 h 3396866"/>
                <a:gd name="connsiteX66" fmla="*/ 2730779 w 4337554"/>
                <a:gd name="connsiteY66" fmla="*/ 2925807 h 3396866"/>
                <a:gd name="connsiteX67" fmla="*/ 2888666 w 4337554"/>
                <a:gd name="connsiteY67" fmla="*/ 2827200 h 3396866"/>
                <a:gd name="connsiteX68" fmla="*/ 3043011 w 4337554"/>
                <a:gd name="connsiteY68" fmla="*/ 2715075 h 3396866"/>
                <a:gd name="connsiteX69" fmla="*/ 3119208 w 4337554"/>
                <a:gd name="connsiteY69" fmla="*/ 2655650 h 3396866"/>
                <a:gd name="connsiteX70" fmla="*/ 3196922 w 4337554"/>
                <a:gd name="connsiteY70" fmla="*/ 2593479 h 3396866"/>
                <a:gd name="connsiteX71" fmla="*/ 3327916 w 4337554"/>
                <a:gd name="connsiteY71" fmla="*/ 2490895 h 3396866"/>
                <a:gd name="connsiteX72" fmla="*/ 3507925 w 4337554"/>
                <a:gd name="connsiteY72" fmla="*/ 2348624 h 3396866"/>
                <a:gd name="connsiteX73" fmla="*/ 3788131 w 4337554"/>
                <a:gd name="connsiteY73" fmla="*/ 2093575 h 3396866"/>
                <a:gd name="connsiteX74" fmla="*/ 3904016 w 4337554"/>
                <a:gd name="connsiteY74" fmla="*/ 1952894 h 3396866"/>
                <a:gd name="connsiteX75" fmla="*/ 3995683 w 4337554"/>
                <a:gd name="connsiteY75" fmla="*/ 1799706 h 3396866"/>
                <a:gd name="connsiteX76" fmla="*/ 4091470 w 4337554"/>
                <a:gd name="connsiteY76" fmla="*/ 1456678 h 3396866"/>
                <a:gd name="connsiteX77" fmla="*/ 4096892 w 4337554"/>
                <a:gd name="connsiteY77" fmla="*/ 1365228 h 3396866"/>
                <a:gd name="connsiteX78" fmla="*/ 4096964 w 4337554"/>
                <a:gd name="connsiteY78" fmla="*/ 1361686 h 3396866"/>
                <a:gd name="connsiteX79" fmla="*/ 4097181 w 4337554"/>
                <a:gd name="connsiteY79" fmla="*/ 1318021 h 3396866"/>
                <a:gd name="connsiteX80" fmla="*/ 4097109 w 4337554"/>
                <a:gd name="connsiteY80" fmla="*/ 1304213 h 3396866"/>
                <a:gd name="connsiteX81" fmla="*/ 4096675 w 4337554"/>
                <a:gd name="connsiteY81" fmla="*/ 1269585 h 3396866"/>
                <a:gd name="connsiteX82" fmla="*/ 4087133 w 4337554"/>
                <a:gd name="connsiteY82" fmla="*/ 1076708 h 3396866"/>
                <a:gd name="connsiteX83" fmla="*/ 4029010 w 4337554"/>
                <a:gd name="connsiteY83" fmla="*/ 694786 h 3396866"/>
                <a:gd name="connsiteX84" fmla="*/ 3912184 w 4337554"/>
                <a:gd name="connsiteY84" fmla="*/ 326890 h 3396866"/>
                <a:gd name="connsiteX85" fmla="*/ 3873219 w 4337554"/>
                <a:gd name="connsiteY85" fmla="*/ 238693 h 3396866"/>
                <a:gd name="connsiteX86" fmla="*/ 3829844 w 4337554"/>
                <a:gd name="connsiteY86" fmla="*/ 152375 h 3396866"/>
                <a:gd name="connsiteX87" fmla="*/ 3738618 w 4337554"/>
                <a:gd name="connsiteY87" fmla="*/ 0 h 3396866"/>
                <a:gd name="connsiteX88" fmla="*/ 3952061 w 4337554"/>
                <a:gd name="connsiteY88" fmla="*/ 0 h 3396866"/>
                <a:gd name="connsiteX89" fmla="*/ 4048022 w 4337554"/>
                <a:gd name="connsiteY89" fmla="*/ 144134 h 3396866"/>
                <a:gd name="connsiteX90" fmla="*/ 4337554 w 4337554"/>
                <a:gd name="connsiteY90" fmla="*/ 1227366 h 3396866"/>
                <a:gd name="connsiteX91" fmla="*/ 4167088 w 4337554"/>
                <a:gd name="connsiteY91" fmla="*/ 2071743 h 3396866"/>
                <a:gd name="connsiteX92" fmla="*/ 3702319 w 4337554"/>
                <a:gd name="connsiteY92" fmla="*/ 2761125 h 3396866"/>
                <a:gd name="connsiteX93" fmla="*/ 3012937 w 4337554"/>
                <a:gd name="connsiteY93" fmla="*/ 3225894 h 3396866"/>
                <a:gd name="connsiteX94" fmla="*/ 2168777 w 4337554"/>
                <a:gd name="connsiteY94" fmla="*/ 3396360 h 3396866"/>
                <a:gd name="connsiteX95" fmla="*/ 2151933 w 4337554"/>
                <a:gd name="connsiteY95" fmla="*/ 3396143 h 3396866"/>
                <a:gd name="connsiteX96" fmla="*/ 2143692 w 4337554"/>
                <a:gd name="connsiteY96" fmla="*/ 3395998 h 3396866"/>
                <a:gd name="connsiteX97" fmla="*/ 2125691 w 4337554"/>
                <a:gd name="connsiteY97" fmla="*/ 3396649 h 3396866"/>
                <a:gd name="connsiteX98" fmla="*/ 2125257 w 4337554"/>
                <a:gd name="connsiteY98" fmla="*/ 3396649 h 3396866"/>
                <a:gd name="connsiteX99" fmla="*/ 2124823 w 4337554"/>
                <a:gd name="connsiteY99" fmla="*/ 3396649 h 3396866"/>
                <a:gd name="connsiteX100" fmla="*/ 2098364 w 4337554"/>
                <a:gd name="connsiteY100" fmla="*/ 3396794 h 3396866"/>
                <a:gd name="connsiteX101" fmla="*/ 2087376 w 4337554"/>
                <a:gd name="connsiteY101" fmla="*/ 3396866 h 3396866"/>
                <a:gd name="connsiteX102" fmla="*/ 2054338 w 4337554"/>
                <a:gd name="connsiteY102" fmla="*/ 3396360 h 3396866"/>
                <a:gd name="connsiteX103" fmla="*/ 2044940 w 4337554"/>
                <a:gd name="connsiteY103" fmla="*/ 3396143 h 3396866"/>
                <a:gd name="connsiteX104" fmla="*/ 1953490 w 4337554"/>
                <a:gd name="connsiteY104" fmla="*/ 3392456 h 3396866"/>
                <a:gd name="connsiteX105" fmla="*/ 1939537 w 4337554"/>
                <a:gd name="connsiteY105" fmla="*/ 3391733 h 3396866"/>
                <a:gd name="connsiteX106" fmla="*/ 1939104 w 4337554"/>
                <a:gd name="connsiteY106" fmla="*/ 3391733 h 3396866"/>
                <a:gd name="connsiteX107" fmla="*/ 1938670 w 4337554"/>
                <a:gd name="connsiteY107" fmla="*/ 3391661 h 3396866"/>
                <a:gd name="connsiteX108" fmla="*/ 1925802 w 4337554"/>
                <a:gd name="connsiteY108" fmla="*/ 3390576 h 3396866"/>
                <a:gd name="connsiteX109" fmla="*/ 1833340 w 4337554"/>
                <a:gd name="connsiteY109" fmla="*/ 3381540 h 3396866"/>
                <a:gd name="connsiteX110" fmla="*/ 1622607 w 4337554"/>
                <a:gd name="connsiteY110" fmla="*/ 3345466 h 3396866"/>
                <a:gd name="connsiteX111" fmla="*/ 1415922 w 4337554"/>
                <a:gd name="connsiteY111" fmla="*/ 3283005 h 3396866"/>
                <a:gd name="connsiteX112" fmla="*/ 1219070 w 4337554"/>
                <a:gd name="connsiteY112" fmla="*/ 3192205 h 3396866"/>
                <a:gd name="connsiteX113" fmla="*/ 1071376 w 4337554"/>
                <a:gd name="connsiteY113" fmla="*/ 3098297 h 3396866"/>
                <a:gd name="connsiteX114" fmla="*/ 295677 w 4337554"/>
                <a:gd name="connsiteY114" fmla="*/ 2321152 h 3396866"/>
                <a:gd name="connsiteX115" fmla="*/ 0 w 4337554"/>
                <a:gd name="connsiteY115" fmla="*/ 1227366 h 3396866"/>
                <a:gd name="connsiteX116" fmla="*/ 170466 w 4337554"/>
                <a:gd name="connsiteY116" fmla="*/ 383205 h 3396866"/>
                <a:gd name="connsiteX117" fmla="*/ 369126 w 4337554"/>
                <a:gd name="connsiteY117" fmla="*/ 16339 h 339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4337554" h="3396866">
                  <a:moveTo>
                    <a:pt x="2075375" y="3367732"/>
                  </a:moveTo>
                  <a:cubicBezTo>
                    <a:pt x="2079351" y="3367804"/>
                    <a:pt x="2083327" y="3367877"/>
                    <a:pt x="2087376" y="3367877"/>
                  </a:cubicBezTo>
                  <a:cubicBezTo>
                    <a:pt x="2090846" y="3367877"/>
                    <a:pt x="2094316" y="3367877"/>
                    <a:pt x="2097930" y="3367804"/>
                  </a:cubicBezTo>
                  <a:cubicBezTo>
                    <a:pt x="2090267" y="3367949"/>
                    <a:pt x="2082821" y="3367804"/>
                    <a:pt x="2075375" y="3367732"/>
                  </a:cubicBezTo>
                  <a:close/>
                  <a:moveTo>
                    <a:pt x="381332" y="0"/>
                  </a:moveTo>
                  <a:lnTo>
                    <a:pt x="722138" y="0"/>
                  </a:lnTo>
                  <a:lnTo>
                    <a:pt x="614098" y="110789"/>
                  </a:lnTo>
                  <a:cubicBezTo>
                    <a:pt x="571401" y="158430"/>
                    <a:pt x="530953" y="207607"/>
                    <a:pt x="493035" y="257995"/>
                  </a:cubicBezTo>
                  <a:cubicBezTo>
                    <a:pt x="453780" y="310190"/>
                    <a:pt x="417128" y="363614"/>
                    <a:pt x="384235" y="416677"/>
                  </a:cubicBezTo>
                  <a:cubicBezTo>
                    <a:pt x="347366" y="477475"/>
                    <a:pt x="317075" y="532851"/>
                    <a:pt x="291628" y="586059"/>
                  </a:cubicBezTo>
                  <a:lnTo>
                    <a:pt x="291556" y="586275"/>
                  </a:lnTo>
                  <a:lnTo>
                    <a:pt x="291484" y="586492"/>
                  </a:lnTo>
                  <a:cubicBezTo>
                    <a:pt x="283965" y="601601"/>
                    <a:pt x="277025" y="616927"/>
                    <a:pt x="271169" y="630012"/>
                  </a:cubicBezTo>
                  <a:lnTo>
                    <a:pt x="261193" y="652062"/>
                  </a:lnTo>
                  <a:lnTo>
                    <a:pt x="251795" y="674183"/>
                  </a:lnTo>
                  <a:lnTo>
                    <a:pt x="250349" y="677653"/>
                  </a:lnTo>
                  <a:cubicBezTo>
                    <a:pt x="244493" y="691750"/>
                    <a:pt x="238927" y="705124"/>
                    <a:pt x="233866" y="718788"/>
                  </a:cubicBezTo>
                  <a:cubicBezTo>
                    <a:pt x="231770" y="724354"/>
                    <a:pt x="229673" y="729921"/>
                    <a:pt x="227505" y="735487"/>
                  </a:cubicBezTo>
                  <a:cubicBezTo>
                    <a:pt x="223673" y="745319"/>
                    <a:pt x="220131" y="754645"/>
                    <a:pt x="216950" y="764043"/>
                  </a:cubicBezTo>
                  <a:lnTo>
                    <a:pt x="216878" y="764332"/>
                  </a:lnTo>
                  <a:lnTo>
                    <a:pt x="216733" y="764621"/>
                  </a:lnTo>
                  <a:cubicBezTo>
                    <a:pt x="194395" y="826431"/>
                    <a:pt x="175888" y="888892"/>
                    <a:pt x="161718" y="950268"/>
                  </a:cubicBezTo>
                  <a:cubicBezTo>
                    <a:pt x="132151" y="1076636"/>
                    <a:pt x="117114" y="1206112"/>
                    <a:pt x="117186" y="1335010"/>
                  </a:cubicBezTo>
                  <a:cubicBezTo>
                    <a:pt x="117620" y="1400217"/>
                    <a:pt x="123837" y="1464196"/>
                    <a:pt x="135693" y="1524705"/>
                  </a:cubicBezTo>
                  <a:cubicBezTo>
                    <a:pt x="148923" y="1588756"/>
                    <a:pt x="167863" y="1649771"/>
                    <a:pt x="192154" y="1706015"/>
                  </a:cubicBezTo>
                  <a:lnTo>
                    <a:pt x="192298" y="1706304"/>
                  </a:lnTo>
                  <a:lnTo>
                    <a:pt x="192443" y="1706593"/>
                  </a:lnTo>
                  <a:cubicBezTo>
                    <a:pt x="196564" y="1716714"/>
                    <a:pt x="201190" y="1726691"/>
                    <a:pt x="206106" y="1737245"/>
                  </a:cubicBezTo>
                  <a:cubicBezTo>
                    <a:pt x="207986" y="1741366"/>
                    <a:pt x="209938" y="1745487"/>
                    <a:pt x="211817" y="1749680"/>
                  </a:cubicBezTo>
                  <a:cubicBezTo>
                    <a:pt x="213552" y="1753222"/>
                    <a:pt x="215287" y="1756692"/>
                    <a:pt x="217022" y="1760162"/>
                  </a:cubicBezTo>
                  <a:cubicBezTo>
                    <a:pt x="222517" y="1771151"/>
                    <a:pt x="227722" y="1781561"/>
                    <a:pt x="233360" y="1791826"/>
                  </a:cubicBezTo>
                  <a:lnTo>
                    <a:pt x="233505" y="1792115"/>
                  </a:lnTo>
                  <a:lnTo>
                    <a:pt x="233650" y="1792405"/>
                  </a:lnTo>
                  <a:cubicBezTo>
                    <a:pt x="246590" y="1817056"/>
                    <a:pt x="261482" y="1842576"/>
                    <a:pt x="282086" y="1875180"/>
                  </a:cubicBezTo>
                  <a:cubicBezTo>
                    <a:pt x="298135" y="1900843"/>
                    <a:pt x="315268" y="1925929"/>
                    <a:pt x="335799" y="1955497"/>
                  </a:cubicBezTo>
                  <a:cubicBezTo>
                    <a:pt x="355101" y="1982679"/>
                    <a:pt x="375054" y="2009282"/>
                    <a:pt x="393850" y="2034295"/>
                  </a:cubicBezTo>
                  <a:cubicBezTo>
                    <a:pt x="417779" y="2066032"/>
                    <a:pt x="442864" y="2098058"/>
                    <a:pt x="467082" y="2128999"/>
                  </a:cubicBezTo>
                  <a:cubicBezTo>
                    <a:pt x="482987" y="2149313"/>
                    <a:pt x="499469" y="2170278"/>
                    <a:pt x="515518" y="2191098"/>
                  </a:cubicBezTo>
                  <a:cubicBezTo>
                    <a:pt x="532362" y="2212858"/>
                    <a:pt x="554556" y="2241558"/>
                    <a:pt x="576750" y="2271126"/>
                  </a:cubicBezTo>
                  <a:cubicBezTo>
                    <a:pt x="587305" y="2285078"/>
                    <a:pt x="597860" y="2299609"/>
                    <a:pt x="608053" y="2313634"/>
                  </a:cubicBezTo>
                  <a:cubicBezTo>
                    <a:pt x="617740" y="2326936"/>
                    <a:pt x="626921" y="2339587"/>
                    <a:pt x="636102" y="2351805"/>
                  </a:cubicBezTo>
                  <a:lnTo>
                    <a:pt x="636247" y="2351949"/>
                  </a:lnTo>
                  <a:lnTo>
                    <a:pt x="636391" y="2352094"/>
                  </a:lnTo>
                  <a:cubicBezTo>
                    <a:pt x="652224" y="2373854"/>
                    <a:pt x="669140" y="2395686"/>
                    <a:pt x="685478" y="2416795"/>
                  </a:cubicBezTo>
                  <a:lnTo>
                    <a:pt x="694948" y="2429013"/>
                  </a:lnTo>
                  <a:lnTo>
                    <a:pt x="699720" y="2434941"/>
                  </a:lnTo>
                  <a:cubicBezTo>
                    <a:pt x="718082" y="2457641"/>
                    <a:pt x="736950" y="2481136"/>
                    <a:pt x="756253" y="2503474"/>
                  </a:cubicBezTo>
                  <a:cubicBezTo>
                    <a:pt x="798688" y="2553211"/>
                    <a:pt x="842353" y="2600346"/>
                    <a:pt x="885945" y="2643577"/>
                  </a:cubicBezTo>
                  <a:cubicBezTo>
                    <a:pt x="978769" y="2735172"/>
                    <a:pt x="1076436" y="2813609"/>
                    <a:pt x="1176055" y="2876576"/>
                  </a:cubicBezTo>
                  <a:cubicBezTo>
                    <a:pt x="1232444" y="2911927"/>
                    <a:pt x="1284639" y="2940483"/>
                    <a:pt x="1335822" y="2963833"/>
                  </a:cubicBezTo>
                  <a:lnTo>
                    <a:pt x="1335967" y="2963906"/>
                  </a:lnTo>
                  <a:lnTo>
                    <a:pt x="1336111" y="2963978"/>
                  </a:lnTo>
                  <a:cubicBezTo>
                    <a:pt x="1388162" y="2988485"/>
                    <a:pt x="1444912" y="3010679"/>
                    <a:pt x="1504770" y="3029909"/>
                  </a:cubicBezTo>
                  <a:cubicBezTo>
                    <a:pt x="1559857" y="3047620"/>
                    <a:pt x="1619137" y="3063019"/>
                    <a:pt x="1680874" y="3075526"/>
                  </a:cubicBezTo>
                  <a:cubicBezTo>
                    <a:pt x="1709286" y="3081164"/>
                    <a:pt x="1739432" y="3086225"/>
                    <a:pt x="1770228" y="3090562"/>
                  </a:cubicBezTo>
                  <a:cubicBezTo>
                    <a:pt x="1799145" y="3094610"/>
                    <a:pt x="1829363" y="3098008"/>
                    <a:pt x="1859943" y="3100756"/>
                  </a:cubicBezTo>
                  <a:cubicBezTo>
                    <a:pt x="1918428" y="3106105"/>
                    <a:pt x="1979154" y="3108708"/>
                    <a:pt x="2045663" y="3108852"/>
                  </a:cubicBezTo>
                  <a:lnTo>
                    <a:pt x="2054989" y="3108852"/>
                  </a:lnTo>
                  <a:cubicBezTo>
                    <a:pt x="2059109" y="3108925"/>
                    <a:pt x="2063158" y="3108925"/>
                    <a:pt x="2067278" y="3108925"/>
                  </a:cubicBezTo>
                  <a:cubicBezTo>
                    <a:pt x="2077182" y="3108925"/>
                    <a:pt x="2084556" y="3108852"/>
                    <a:pt x="2091207" y="3108563"/>
                  </a:cubicBezTo>
                  <a:lnTo>
                    <a:pt x="2091424" y="3108563"/>
                  </a:lnTo>
                  <a:lnTo>
                    <a:pt x="2091641" y="3108563"/>
                  </a:lnTo>
                  <a:lnTo>
                    <a:pt x="2114124" y="3107985"/>
                  </a:lnTo>
                  <a:lnTo>
                    <a:pt x="2136752" y="3106828"/>
                  </a:lnTo>
                  <a:cubicBezTo>
                    <a:pt x="2162488" y="3105671"/>
                    <a:pt x="2189887" y="3103286"/>
                    <a:pt x="2225382" y="3099093"/>
                  </a:cubicBezTo>
                  <a:cubicBezTo>
                    <a:pt x="2340689" y="3084996"/>
                    <a:pt x="2455996" y="3053838"/>
                    <a:pt x="2568049" y="3006486"/>
                  </a:cubicBezTo>
                  <a:cubicBezTo>
                    <a:pt x="2619449" y="2985015"/>
                    <a:pt x="2672656" y="2958628"/>
                    <a:pt x="2730779" y="2925807"/>
                  </a:cubicBezTo>
                  <a:cubicBezTo>
                    <a:pt x="2780806" y="2897758"/>
                    <a:pt x="2832423" y="2865515"/>
                    <a:pt x="2888666" y="2827200"/>
                  </a:cubicBezTo>
                  <a:cubicBezTo>
                    <a:pt x="2934934" y="2795681"/>
                    <a:pt x="2984020" y="2760041"/>
                    <a:pt x="3043011" y="2715075"/>
                  </a:cubicBezTo>
                  <a:cubicBezTo>
                    <a:pt x="3068892" y="2695411"/>
                    <a:pt x="3094989" y="2674808"/>
                    <a:pt x="3119208" y="2655650"/>
                  </a:cubicBezTo>
                  <a:lnTo>
                    <a:pt x="3196922" y="2593479"/>
                  </a:lnTo>
                  <a:cubicBezTo>
                    <a:pt x="3240659" y="2558778"/>
                    <a:pt x="3285047" y="2524294"/>
                    <a:pt x="3327916" y="2490895"/>
                  </a:cubicBezTo>
                  <a:cubicBezTo>
                    <a:pt x="3387630" y="2444411"/>
                    <a:pt x="3449440" y="2396337"/>
                    <a:pt x="3507925" y="2348624"/>
                  </a:cubicBezTo>
                  <a:cubicBezTo>
                    <a:pt x="3627713" y="2251679"/>
                    <a:pt x="3714175" y="2172953"/>
                    <a:pt x="3788131" y="2093575"/>
                  </a:cubicBezTo>
                  <a:cubicBezTo>
                    <a:pt x="3833169" y="2044922"/>
                    <a:pt x="3871122" y="1998872"/>
                    <a:pt x="3904016" y="1952894"/>
                  </a:cubicBezTo>
                  <a:cubicBezTo>
                    <a:pt x="3941101" y="1900627"/>
                    <a:pt x="3971031" y="1850600"/>
                    <a:pt x="3995683" y="1799706"/>
                  </a:cubicBezTo>
                  <a:cubicBezTo>
                    <a:pt x="4047227" y="1694593"/>
                    <a:pt x="4079470" y="1579142"/>
                    <a:pt x="4091470" y="1456678"/>
                  </a:cubicBezTo>
                  <a:cubicBezTo>
                    <a:pt x="4094289" y="1427616"/>
                    <a:pt x="4096097" y="1396747"/>
                    <a:pt x="4096892" y="1365228"/>
                  </a:cubicBezTo>
                  <a:lnTo>
                    <a:pt x="4096964" y="1361686"/>
                  </a:lnTo>
                  <a:cubicBezTo>
                    <a:pt x="4097181" y="1347516"/>
                    <a:pt x="4097398" y="1332985"/>
                    <a:pt x="4097181" y="1318021"/>
                  </a:cubicBezTo>
                  <a:cubicBezTo>
                    <a:pt x="4097181" y="1313394"/>
                    <a:pt x="4097109" y="1308840"/>
                    <a:pt x="4097109" y="1304213"/>
                  </a:cubicBezTo>
                  <a:cubicBezTo>
                    <a:pt x="4097109" y="1292863"/>
                    <a:pt x="4097037" y="1281224"/>
                    <a:pt x="4096675" y="1269585"/>
                  </a:cubicBezTo>
                  <a:cubicBezTo>
                    <a:pt x="4095446" y="1203654"/>
                    <a:pt x="4092193" y="1138735"/>
                    <a:pt x="4087133" y="1076708"/>
                  </a:cubicBezTo>
                  <a:cubicBezTo>
                    <a:pt x="4075783" y="942099"/>
                    <a:pt x="4056264" y="813635"/>
                    <a:pt x="4029010" y="694786"/>
                  </a:cubicBezTo>
                  <a:cubicBezTo>
                    <a:pt x="3999153" y="564877"/>
                    <a:pt x="3959825" y="441112"/>
                    <a:pt x="3912184" y="326890"/>
                  </a:cubicBezTo>
                  <a:cubicBezTo>
                    <a:pt x="3899823" y="297105"/>
                    <a:pt x="3886665" y="267393"/>
                    <a:pt x="3873219" y="238693"/>
                  </a:cubicBezTo>
                  <a:cubicBezTo>
                    <a:pt x="3860062" y="210932"/>
                    <a:pt x="3845459" y="181943"/>
                    <a:pt x="3829844" y="152375"/>
                  </a:cubicBezTo>
                  <a:lnTo>
                    <a:pt x="3738618" y="0"/>
                  </a:lnTo>
                  <a:lnTo>
                    <a:pt x="3952061" y="0"/>
                  </a:lnTo>
                  <a:lnTo>
                    <a:pt x="4048022" y="144134"/>
                  </a:lnTo>
                  <a:cubicBezTo>
                    <a:pt x="4237429" y="471981"/>
                    <a:pt x="4337554" y="846601"/>
                    <a:pt x="4337554" y="1227366"/>
                  </a:cubicBezTo>
                  <a:cubicBezTo>
                    <a:pt x="4337554" y="1520151"/>
                    <a:pt x="4280226" y="1804188"/>
                    <a:pt x="4167088" y="2071743"/>
                  </a:cubicBezTo>
                  <a:cubicBezTo>
                    <a:pt x="4057854" y="2330044"/>
                    <a:pt x="3901485" y="2561959"/>
                    <a:pt x="3702319" y="2761125"/>
                  </a:cubicBezTo>
                  <a:cubicBezTo>
                    <a:pt x="3503153" y="2960291"/>
                    <a:pt x="3271166" y="3116660"/>
                    <a:pt x="3012937" y="3225894"/>
                  </a:cubicBezTo>
                  <a:cubicBezTo>
                    <a:pt x="2745600" y="3339032"/>
                    <a:pt x="2461562" y="3396360"/>
                    <a:pt x="2168777" y="3396360"/>
                  </a:cubicBezTo>
                  <a:cubicBezTo>
                    <a:pt x="2163138" y="3396360"/>
                    <a:pt x="2157572" y="3396215"/>
                    <a:pt x="2151933" y="3396143"/>
                  </a:cubicBezTo>
                  <a:cubicBezTo>
                    <a:pt x="2149186" y="3396071"/>
                    <a:pt x="2146439" y="3395998"/>
                    <a:pt x="2143692" y="3395998"/>
                  </a:cubicBezTo>
                  <a:lnTo>
                    <a:pt x="2125691" y="3396649"/>
                  </a:lnTo>
                  <a:lnTo>
                    <a:pt x="2125257" y="3396649"/>
                  </a:lnTo>
                  <a:lnTo>
                    <a:pt x="2124823" y="3396649"/>
                  </a:lnTo>
                  <a:lnTo>
                    <a:pt x="2098364" y="3396794"/>
                  </a:lnTo>
                  <a:cubicBezTo>
                    <a:pt x="2094677" y="3396866"/>
                    <a:pt x="2090990" y="3396866"/>
                    <a:pt x="2087376" y="3396866"/>
                  </a:cubicBezTo>
                  <a:cubicBezTo>
                    <a:pt x="2076098" y="3396866"/>
                    <a:pt x="2065037" y="3396649"/>
                    <a:pt x="2054338" y="3396360"/>
                  </a:cubicBezTo>
                  <a:lnTo>
                    <a:pt x="2044940" y="3396143"/>
                  </a:lnTo>
                  <a:cubicBezTo>
                    <a:pt x="2014288" y="3395782"/>
                    <a:pt x="1983419" y="3394047"/>
                    <a:pt x="1953490" y="3392456"/>
                  </a:cubicBezTo>
                  <a:lnTo>
                    <a:pt x="1939537" y="3391733"/>
                  </a:lnTo>
                  <a:lnTo>
                    <a:pt x="1939104" y="3391733"/>
                  </a:lnTo>
                  <a:lnTo>
                    <a:pt x="1938670" y="3391661"/>
                  </a:lnTo>
                  <a:lnTo>
                    <a:pt x="1925802" y="3390576"/>
                  </a:lnTo>
                  <a:cubicBezTo>
                    <a:pt x="1895511" y="3388046"/>
                    <a:pt x="1864208" y="3385444"/>
                    <a:pt x="1833340" y="3381540"/>
                  </a:cubicBezTo>
                  <a:cubicBezTo>
                    <a:pt x="1757577" y="3372503"/>
                    <a:pt x="1688610" y="3360719"/>
                    <a:pt x="1622607" y="3345466"/>
                  </a:cubicBezTo>
                  <a:cubicBezTo>
                    <a:pt x="1552121" y="3329200"/>
                    <a:pt x="1482576" y="3308163"/>
                    <a:pt x="1415922" y="3283005"/>
                  </a:cubicBezTo>
                  <a:cubicBezTo>
                    <a:pt x="1349919" y="3258064"/>
                    <a:pt x="1283699" y="3227557"/>
                    <a:pt x="1219070" y="3192205"/>
                  </a:cubicBezTo>
                  <a:cubicBezTo>
                    <a:pt x="1168103" y="3163722"/>
                    <a:pt x="1118366" y="3132130"/>
                    <a:pt x="1071376" y="3098297"/>
                  </a:cubicBezTo>
                  <a:cubicBezTo>
                    <a:pt x="751409" y="2910192"/>
                    <a:pt x="483131" y="2641481"/>
                    <a:pt x="295677" y="2321152"/>
                  </a:cubicBezTo>
                  <a:cubicBezTo>
                    <a:pt x="102222" y="1990631"/>
                    <a:pt x="0" y="1612468"/>
                    <a:pt x="0" y="1227366"/>
                  </a:cubicBezTo>
                  <a:cubicBezTo>
                    <a:pt x="0" y="934653"/>
                    <a:pt x="57328" y="650616"/>
                    <a:pt x="170466" y="383205"/>
                  </a:cubicBezTo>
                  <a:cubicBezTo>
                    <a:pt x="225083" y="254055"/>
                    <a:pt x="291484" y="131501"/>
                    <a:pt x="369126" y="163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F5AD99D-D9DE-4538-B93F-D082821D36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19432" y="1"/>
            <a:ext cx="4072265" cy="4166243"/>
            <a:chOff x="8119432" y="8192"/>
            <a:chExt cx="4072265" cy="416624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10CA934-5316-43E1-B594-D7F7A4912E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3782" y="8192"/>
              <a:ext cx="3837915" cy="4003221"/>
            </a:xfrm>
            <a:custGeom>
              <a:avLst/>
              <a:gdLst>
                <a:gd name="connsiteX0" fmla="*/ 3255052 w 3837915"/>
                <a:gd name="connsiteY0" fmla="*/ 0 h 4003221"/>
                <a:gd name="connsiteX1" fmla="*/ 3542345 w 3837915"/>
                <a:gd name="connsiteY1" fmla="*/ 0 h 4003221"/>
                <a:gd name="connsiteX2" fmla="*/ 3648079 w 3837915"/>
                <a:gd name="connsiteY2" fmla="*/ 100626 h 4003221"/>
                <a:gd name="connsiteX3" fmla="*/ 3791576 w 3837915"/>
                <a:gd name="connsiteY3" fmla="*/ 262236 h 4003221"/>
                <a:gd name="connsiteX4" fmla="*/ 3837915 w 3837915"/>
                <a:gd name="connsiteY4" fmla="*/ 323783 h 4003221"/>
                <a:gd name="connsiteX5" fmla="*/ 3837915 w 3837915"/>
                <a:gd name="connsiteY5" fmla="*/ 700420 h 4003221"/>
                <a:gd name="connsiteX6" fmla="*/ 3748015 w 3837915"/>
                <a:gd name="connsiteY6" fmla="*/ 551697 h 4003221"/>
                <a:gd name="connsiteX7" fmla="*/ 3503979 w 3837915"/>
                <a:gd name="connsiteY7" fmla="*/ 235217 h 4003221"/>
                <a:gd name="connsiteX8" fmla="*/ 3363675 w 3837915"/>
                <a:gd name="connsiteY8" fmla="*/ 92848 h 4003221"/>
                <a:gd name="connsiteX9" fmla="*/ 797496 w 3837915"/>
                <a:gd name="connsiteY9" fmla="*/ 0 h 4003221"/>
                <a:gd name="connsiteX10" fmla="*/ 1236649 w 3837915"/>
                <a:gd name="connsiteY10" fmla="*/ 0 h 4003221"/>
                <a:gd name="connsiteX11" fmla="*/ 1163463 w 3837915"/>
                <a:gd name="connsiteY11" fmla="*/ 57508 h 4003221"/>
                <a:gd name="connsiteX12" fmla="*/ 1122281 w 3837915"/>
                <a:gd name="connsiteY12" fmla="*/ 89181 h 4003221"/>
                <a:gd name="connsiteX13" fmla="*/ 1082871 w 3837915"/>
                <a:gd name="connsiteY13" fmla="*/ 120210 h 4003221"/>
                <a:gd name="connsiteX14" fmla="*/ 791605 w 3837915"/>
                <a:gd name="connsiteY14" fmla="*/ 386813 h 4003221"/>
                <a:gd name="connsiteX15" fmla="*/ 660561 w 3837915"/>
                <a:gd name="connsiteY15" fmla="*/ 528577 h 4003221"/>
                <a:gd name="connsiteX16" fmla="*/ 539751 w 3837915"/>
                <a:gd name="connsiteY16" fmla="*/ 677030 h 4003221"/>
                <a:gd name="connsiteX17" fmla="*/ 348663 w 3837915"/>
                <a:gd name="connsiteY17" fmla="*/ 1008672 h 4003221"/>
                <a:gd name="connsiteX18" fmla="*/ 294667 w 3837915"/>
                <a:gd name="connsiteY18" fmla="*/ 1194198 h 4003221"/>
                <a:gd name="connsiteX19" fmla="*/ 285157 w 3837915"/>
                <a:gd name="connsiteY19" fmla="*/ 1241748 h 4003221"/>
                <a:gd name="connsiteX20" fmla="*/ 277177 w 3837915"/>
                <a:gd name="connsiteY20" fmla="*/ 1289702 h 4003221"/>
                <a:gd name="connsiteX21" fmla="*/ 265733 w 3837915"/>
                <a:gd name="connsiteY21" fmla="*/ 1386494 h 4003221"/>
                <a:gd name="connsiteX22" fmla="*/ 262025 w 3837915"/>
                <a:gd name="connsiteY22" fmla="*/ 1435173 h 4003221"/>
                <a:gd name="connsiteX23" fmla="*/ 259447 w 3837915"/>
                <a:gd name="connsiteY23" fmla="*/ 1484012 h 4003221"/>
                <a:gd name="connsiteX24" fmla="*/ 258319 w 3837915"/>
                <a:gd name="connsiteY24" fmla="*/ 1533013 h 4003221"/>
                <a:gd name="connsiteX25" fmla="*/ 258561 w 3837915"/>
                <a:gd name="connsiteY25" fmla="*/ 1582094 h 4003221"/>
                <a:gd name="connsiteX26" fmla="*/ 258803 w 3837915"/>
                <a:gd name="connsiteY26" fmla="*/ 1606676 h 4003221"/>
                <a:gd name="connsiteX27" fmla="*/ 259849 w 3837915"/>
                <a:gd name="connsiteY27" fmla="*/ 1630370 h 4003221"/>
                <a:gd name="connsiteX28" fmla="*/ 261059 w 3837915"/>
                <a:gd name="connsiteY28" fmla="*/ 1653984 h 4003221"/>
                <a:gd name="connsiteX29" fmla="*/ 262993 w 3837915"/>
                <a:gd name="connsiteY29" fmla="*/ 1677517 h 4003221"/>
                <a:gd name="connsiteX30" fmla="*/ 274517 w 3837915"/>
                <a:gd name="connsiteY30" fmla="*/ 1770844 h 4003221"/>
                <a:gd name="connsiteX31" fmla="*/ 391217 w 3837915"/>
                <a:gd name="connsiteY31" fmla="*/ 2126342 h 4003221"/>
                <a:gd name="connsiteX32" fmla="*/ 595845 w 3837915"/>
                <a:gd name="connsiteY32" fmla="*/ 2454761 h 4003221"/>
                <a:gd name="connsiteX33" fmla="*/ 655967 w 3837915"/>
                <a:gd name="connsiteY33" fmla="*/ 2534387 h 4003221"/>
                <a:gd name="connsiteX34" fmla="*/ 718105 w 3837915"/>
                <a:gd name="connsiteY34" fmla="*/ 2614013 h 4003221"/>
                <a:gd name="connsiteX35" fmla="*/ 847053 w 3837915"/>
                <a:gd name="connsiteY35" fmla="*/ 2775281 h 4003221"/>
                <a:gd name="connsiteX36" fmla="*/ 1096651 w 3837915"/>
                <a:gd name="connsiteY36" fmla="*/ 3106762 h 4003221"/>
                <a:gd name="connsiteX37" fmla="*/ 1344879 w 3837915"/>
                <a:gd name="connsiteY37" fmla="*/ 3415595 h 4003221"/>
                <a:gd name="connsiteX38" fmla="*/ 1629375 w 3837915"/>
                <a:gd name="connsiteY38" fmla="*/ 3662534 h 4003221"/>
                <a:gd name="connsiteX39" fmla="*/ 1794753 w 3837915"/>
                <a:gd name="connsiteY39" fmla="*/ 3746674 h 4003221"/>
                <a:gd name="connsiteX40" fmla="*/ 1975443 w 3837915"/>
                <a:gd name="connsiteY40" fmla="*/ 3797931 h 4003221"/>
                <a:gd name="connsiteX41" fmla="*/ 2070221 w 3837915"/>
                <a:gd name="connsiteY41" fmla="*/ 3812115 h 4003221"/>
                <a:gd name="connsiteX42" fmla="*/ 2094237 w 3837915"/>
                <a:gd name="connsiteY42" fmla="*/ 3814452 h 4003221"/>
                <a:gd name="connsiteX43" fmla="*/ 2118737 w 3837915"/>
                <a:gd name="connsiteY43" fmla="*/ 3816226 h 4003221"/>
                <a:gd name="connsiteX44" fmla="*/ 2169351 w 3837915"/>
                <a:gd name="connsiteY44" fmla="*/ 3818805 h 4003221"/>
                <a:gd name="connsiteX45" fmla="*/ 2371721 w 3837915"/>
                <a:gd name="connsiteY45" fmla="*/ 3814372 h 4003221"/>
                <a:gd name="connsiteX46" fmla="*/ 2571593 w 3837915"/>
                <a:gd name="connsiteY46" fmla="*/ 3785923 h 4003221"/>
                <a:gd name="connsiteX47" fmla="*/ 2766629 w 3837915"/>
                <a:gd name="connsiteY47" fmla="*/ 3737647 h 4003221"/>
                <a:gd name="connsiteX48" fmla="*/ 3145015 w 3837915"/>
                <a:gd name="connsiteY48" fmla="*/ 3612969 h 4003221"/>
                <a:gd name="connsiteX49" fmla="*/ 3324657 w 3837915"/>
                <a:gd name="connsiteY49" fmla="*/ 3528023 h 4003221"/>
                <a:gd name="connsiteX50" fmla="*/ 3367695 w 3837915"/>
                <a:gd name="connsiteY50" fmla="*/ 3503281 h 4003221"/>
                <a:gd name="connsiteX51" fmla="*/ 3409925 w 3837915"/>
                <a:gd name="connsiteY51" fmla="*/ 3477250 h 4003221"/>
                <a:gd name="connsiteX52" fmla="*/ 3451189 w 3837915"/>
                <a:gd name="connsiteY52" fmla="*/ 3449687 h 4003221"/>
                <a:gd name="connsiteX53" fmla="*/ 3491567 w 3837915"/>
                <a:gd name="connsiteY53" fmla="*/ 3420915 h 4003221"/>
                <a:gd name="connsiteX54" fmla="*/ 3775819 w 3837915"/>
                <a:gd name="connsiteY54" fmla="*/ 3148509 h 4003221"/>
                <a:gd name="connsiteX55" fmla="*/ 3837915 w 3837915"/>
                <a:gd name="connsiteY55" fmla="*/ 3064394 h 4003221"/>
                <a:gd name="connsiteX56" fmla="*/ 3837915 w 3837915"/>
                <a:gd name="connsiteY56" fmla="*/ 3357901 h 4003221"/>
                <a:gd name="connsiteX57" fmla="*/ 3766814 w 3837915"/>
                <a:gd name="connsiteY57" fmla="*/ 3428500 h 4003221"/>
                <a:gd name="connsiteX58" fmla="*/ 3595693 w 3837915"/>
                <a:gd name="connsiteY58" fmla="*/ 3564129 h 4003221"/>
                <a:gd name="connsiteX59" fmla="*/ 3551045 w 3837915"/>
                <a:gd name="connsiteY59" fmla="*/ 3595399 h 4003221"/>
                <a:gd name="connsiteX60" fmla="*/ 3505589 w 3837915"/>
                <a:gd name="connsiteY60" fmla="*/ 3625381 h 4003221"/>
                <a:gd name="connsiteX61" fmla="*/ 3459651 w 3837915"/>
                <a:gd name="connsiteY61" fmla="*/ 3654475 h 4003221"/>
                <a:gd name="connsiteX62" fmla="*/ 3413069 w 3837915"/>
                <a:gd name="connsiteY62" fmla="*/ 3682521 h 4003221"/>
                <a:gd name="connsiteX63" fmla="*/ 3221417 w 3837915"/>
                <a:gd name="connsiteY63" fmla="*/ 3784956 h 4003221"/>
                <a:gd name="connsiteX64" fmla="*/ 2812003 w 3837915"/>
                <a:gd name="connsiteY64" fmla="*/ 3925188 h 4003221"/>
                <a:gd name="connsiteX65" fmla="*/ 2598995 w 3837915"/>
                <a:gd name="connsiteY65" fmla="*/ 3958070 h 4003221"/>
                <a:gd name="connsiteX66" fmla="*/ 2385825 w 3837915"/>
                <a:gd name="connsiteY66" fmla="*/ 3979428 h 4003221"/>
                <a:gd name="connsiteX67" fmla="*/ 2172655 w 3837915"/>
                <a:gd name="connsiteY67" fmla="*/ 3996433 h 4003221"/>
                <a:gd name="connsiteX68" fmla="*/ 2119221 w 3837915"/>
                <a:gd name="connsiteY68" fmla="*/ 3999898 h 4003221"/>
                <a:gd name="connsiteX69" fmla="*/ 2091739 w 3837915"/>
                <a:gd name="connsiteY69" fmla="*/ 4001429 h 4003221"/>
                <a:gd name="connsiteX70" fmla="*/ 2063773 w 3837915"/>
                <a:gd name="connsiteY70" fmla="*/ 4002558 h 4003221"/>
                <a:gd name="connsiteX71" fmla="*/ 1951103 w 3837915"/>
                <a:gd name="connsiteY71" fmla="*/ 4001027 h 4003221"/>
                <a:gd name="connsiteX72" fmla="*/ 1508565 w 3837915"/>
                <a:gd name="connsiteY72" fmla="*/ 3886262 h 4003221"/>
                <a:gd name="connsiteX73" fmla="*/ 1132757 w 3837915"/>
                <a:gd name="connsiteY73" fmla="*/ 3631183 h 4003221"/>
                <a:gd name="connsiteX74" fmla="*/ 976083 w 3837915"/>
                <a:gd name="connsiteY74" fmla="*/ 3475718 h 4003221"/>
                <a:gd name="connsiteX75" fmla="*/ 833675 w 3837915"/>
                <a:gd name="connsiteY75" fmla="*/ 3313645 h 4003221"/>
                <a:gd name="connsiteX76" fmla="*/ 577065 w 3837915"/>
                <a:gd name="connsiteY76" fmla="*/ 2984421 h 4003221"/>
                <a:gd name="connsiteX77" fmla="*/ 514445 w 3837915"/>
                <a:gd name="connsiteY77" fmla="*/ 2901570 h 4003221"/>
                <a:gd name="connsiteX78" fmla="*/ 451421 w 3837915"/>
                <a:gd name="connsiteY78" fmla="*/ 2816464 h 4003221"/>
                <a:gd name="connsiteX79" fmla="*/ 389203 w 3837915"/>
                <a:gd name="connsiteY79" fmla="*/ 2729262 h 4003221"/>
                <a:gd name="connsiteX80" fmla="*/ 328757 w 3837915"/>
                <a:gd name="connsiteY80" fmla="*/ 2639320 h 4003221"/>
                <a:gd name="connsiteX81" fmla="*/ 215281 w 3837915"/>
                <a:gd name="connsiteY81" fmla="*/ 2450489 h 4003221"/>
                <a:gd name="connsiteX82" fmla="*/ 118811 w 3837915"/>
                <a:gd name="connsiteY82" fmla="*/ 2247394 h 4003221"/>
                <a:gd name="connsiteX83" fmla="*/ 7835 w 3837915"/>
                <a:gd name="connsiteY83" fmla="*/ 1805419 h 4003221"/>
                <a:gd name="connsiteX84" fmla="*/ 662 w 3837915"/>
                <a:gd name="connsiteY84" fmla="*/ 1691621 h 4003221"/>
                <a:gd name="connsiteX85" fmla="*/ 17 w 3837915"/>
                <a:gd name="connsiteY85" fmla="*/ 1663172 h 4003221"/>
                <a:gd name="connsiteX86" fmla="*/ 178 w 3837915"/>
                <a:gd name="connsiteY86" fmla="*/ 1634803 h 4003221"/>
                <a:gd name="connsiteX87" fmla="*/ 500 w 3837915"/>
                <a:gd name="connsiteY87" fmla="*/ 1606515 h 4003221"/>
                <a:gd name="connsiteX88" fmla="*/ 1548 w 3837915"/>
                <a:gd name="connsiteY88" fmla="*/ 1579032 h 4003221"/>
                <a:gd name="connsiteX89" fmla="*/ 19037 w 3837915"/>
                <a:gd name="connsiteY89" fmla="*/ 1359495 h 4003221"/>
                <a:gd name="connsiteX90" fmla="*/ 57561 w 3837915"/>
                <a:gd name="connsiteY90" fmla="*/ 1141329 h 4003221"/>
                <a:gd name="connsiteX91" fmla="*/ 117925 w 3837915"/>
                <a:gd name="connsiteY91" fmla="*/ 927031 h 4003221"/>
                <a:gd name="connsiteX92" fmla="*/ 299421 w 3837915"/>
                <a:gd name="connsiteY92" fmla="*/ 516810 h 4003221"/>
                <a:gd name="connsiteX93" fmla="*/ 581981 w 3837915"/>
                <a:gd name="connsiteY93" fmla="*/ 171064 h 4003221"/>
                <a:gd name="connsiteX94" fmla="*/ 752035 w 3837915"/>
                <a:gd name="connsiteY94" fmla="*/ 30912 h 400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837915" h="4003221">
                  <a:moveTo>
                    <a:pt x="3255052" y="0"/>
                  </a:moveTo>
                  <a:lnTo>
                    <a:pt x="3542345" y="0"/>
                  </a:lnTo>
                  <a:lnTo>
                    <a:pt x="3648079" y="100626"/>
                  </a:lnTo>
                  <a:cubicBezTo>
                    <a:pt x="3698128" y="152488"/>
                    <a:pt x="3745981" y="206445"/>
                    <a:pt x="3791576" y="262236"/>
                  </a:cubicBezTo>
                  <a:lnTo>
                    <a:pt x="3837915" y="323783"/>
                  </a:lnTo>
                  <a:lnTo>
                    <a:pt x="3837915" y="700420"/>
                  </a:lnTo>
                  <a:lnTo>
                    <a:pt x="3748015" y="551697"/>
                  </a:lnTo>
                  <a:cubicBezTo>
                    <a:pt x="3674817" y="440246"/>
                    <a:pt x="3593236" y="334266"/>
                    <a:pt x="3503979" y="235217"/>
                  </a:cubicBezTo>
                  <a:cubicBezTo>
                    <a:pt x="3459209" y="185853"/>
                    <a:pt x="3412404" y="138303"/>
                    <a:pt x="3363675" y="92848"/>
                  </a:cubicBezTo>
                  <a:close/>
                  <a:moveTo>
                    <a:pt x="797496" y="0"/>
                  </a:moveTo>
                  <a:lnTo>
                    <a:pt x="1236649" y="0"/>
                  </a:lnTo>
                  <a:lnTo>
                    <a:pt x="1163463" y="57508"/>
                  </a:lnTo>
                  <a:lnTo>
                    <a:pt x="1122281" y="89181"/>
                  </a:lnTo>
                  <a:cubicBezTo>
                    <a:pt x="1109143" y="99578"/>
                    <a:pt x="1095685" y="109491"/>
                    <a:pt x="1082871" y="120210"/>
                  </a:cubicBezTo>
                  <a:cubicBezTo>
                    <a:pt x="978583" y="203866"/>
                    <a:pt x="882595" y="294614"/>
                    <a:pt x="791605" y="386813"/>
                  </a:cubicBezTo>
                  <a:cubicBezTo>
                    <a:pt x="746311" y="433154"/>
                    <a:pt x="702549" y="480301"/>
                    <a:pt x="660561" y="528577"/>
                  </a:cubicBezTo>
                  <a:cubicBezTo>
                    <a:pt x="618571" y="576852"/>
                    <a:pt x="577953" y="626014"/>
                    <a:pt x="539751" y="677030"/>
                  </a:cubicBezTo>
                  <a:cubicBezTo>
                    <a:pt x="463187" y="778658"/>
                    <a:pt x="394763" y="888266"/>
                    <a:pt x="348663" y="1008672"/>
                  </a:cubicBezTo>
                  <a:cubicBezTo>
                    <a:pt x="325615" y="1068714"/>
                    <a:pt x="307965" y="1130932"/>
                    <a:pt x="294667" y="1194198"/>
                  </a:cubicBezTo>
                  <a:cubicBezTo>
                    <a:pt x="291523" y="1210075"/>
                    <a:pt x="287897" y="1225791"/>
                    <a:pt x="285157" y="1241748"/>
                  </a:cubicBezTo>
                  <a:lnTo>
                    <a:pt x="277177" y="1289702"/>
                  </a:lnTo>
                  <a:cubicBezTo>
                    <a:pt x="272907" y="1321858"/>
                    <a:pt x="268393" y="1354015"/>
                    <a:pt x="265733" y="1386494"/>
                  </a:cubicBezTo>
                  <a:cubicBezTo>
                    <a:pt x="264203" y="1402694"/>
                    <a:pt x="262751" y="1418893"/>
                    <a:pt x="262025" y="1435173"/>
                  </a:cubicBezTo>
                  <a:cubicBezTo>
                    <a:pt x="261221" y="1451453"/>
                    <a:pt x="259931" y="1467652"/>
                    <a:pt x="259447" y="1484012"/>
                  </a:cubicBezTo>
                  <a:lnTo>
                    <a:pt x="258319" y="1533013"/>
                  </a:lnTo>
                  <a:cubicBezTo>
                    <a:pt x="257915" y="1549293"/>
                    <a:pt x="258479" y="1565734"/>
                    <a:pt x="258561" y="1582094"/>
                  </a:cubicBezTo>
                  <a:lnTo>
                    <a:pt x="258803" y="1606676"/>
                  </a:lnTo>
                  <a:cubicBezTo>
                    <a:pt x="259043" y="1614654"/>
                    <a:pt x="259527" y="1622472"/>
                    <a:pt x="259849" y="1630370"/>
                  </a:cubicBezTo>
                  <a:cubicBezTo>
                    <a:pt x="260253" y="1638268"/>
                    <a:pt x="260495" y="1646166"/>
                    <a:pt x="261059" y="1653984"/>
                  </a:cubicBezTo>
                  <a:lnTo>
                    <a:pt x="262993" y="1677517"/>
                  </a:lnTo>
                  <a:cubicBezTo>
                    <a:pt x="265491" y="1708868"/>
                    <a:pt x="269683" y="1739977"/>
                    <a:pt x="274517" y="1770844"/>
                  </a:cubicBezTo>
                  <a:cubicBezTo>
                    <a:pt x="294989" y="1894394"/>
                    <a:pt x="335043" y="2013189"/>
                    <a:pt x="391217" y="2126342"/>
                  </a:cubicBezTo>
                  <a:cubicBezTo>
                    <a:pt x="446745" y="2239898"/>
                    <a:pt x="517829" y="2347974"/>
                    <a:pt x="595845" y="2454761"/>
                  </a:cubicBezTo>
                  <a:cubicBezTo>
                    <a:pt x="615267" y="2481437"/>
                    <a:pt x="635495" y="2507952"/>
                    <a:pt x="655967" y="2534387"/>
                  </a:cubicBezTo>
                  <a:cubicBezTo>
                    <a:pt x="676357" y="2560983"/>
                    <a:pt x="697069" y="2587498"/>
                    <a:pt x="718105" y="2614013"/>
                  </a:cubicBezTo>
                  <a:lnTo>
                    <a:pt x="847053" y="2775281"/>
                  </a:lnTo>
                  <a:cubicBezTo>
                    <a:pt x="934821" y="2885936"/>
                    <a:pt x="1016541" y="2997638"/>
                    <a:pt x="1096651" y="3106762"/>
                  </a:cubicBezTo>
                  <a:cubicBezTo>
                    <a:pt x="1176761" y="3215804"/>
                    <a:pt x="1257677" y="3320737"/>
                    <a:pt x="1344879" y="3415595"/>
                  </a:cubicBezTo>
                  <a:cubicBezTo>
                    <a:pt x="1431921" y="3510454"/>
                    <a:pt x="1524683" y="3596125"/>
                    <a:pt x="1629375" y="3662534"/>
                  </a:cubicBezTo>
                  <a:cubicBezTo>
                    <a:pt x="1681679" y="3695739"/>
                    <a:pt x="1736805" y="3724108"/>
                    <a:pt x="1794753" y="3746674"/>
                  </a:cubicBezTo>
                  <a:cubicBezTo>
                    <a:pt x="1852619" y="3769401"/>
                    <a:pt x="1913225" y="3785761"/>
                    <a:pt x="1975443" y="3797931"/>
                  </a:cubicBezTo>
                  <a:cubicBezTo>
                    <a:pt x="2006551" y="3803975"/>
                    <a:pt x="2038225" y="3808811"/>
                    <a:pt x="2070221" y="3812115"/>
                  </a:cubicBezTo>
                  <a:cubicBezTo>
                    <a:pt x="2078199" y="3813083"/>
                    <a:pt x="2086259" y="3813727"/>
                    <a:pt x="2094237" y="3814452"/>
                  </a:cubicBezTo>
                  <a:cubicBezTo>
                    <a:pt x="2102297" y="3815097"/>
                    <a:pt x="2110195" y="3815904"/>
                    <a:pt x="2118737" y="3816226"/>
                  </a:cubicBezTo>
                  <a:lnTo>
                    <a:pt x="2169351" y="3818805"/>
                  </a:lnTo>
                  <a:cubicBezTo>
                    <a:pt x="2236887" y="3821142"/>
                    <a:pt x="2304505" y="3819691"/>
                    <a:pt x="2371721" y="3814372"/>
                  </a:cubicBezTo>
                  <a:cubicBezTo>
                    <a:pt x="2439017" y="3809214"/>
                    <a:pt x="2505747" y="3799301"/>
                    <a:pt x="2571593" y="3785923"/>
                  </a:cubicBezTo>
                  <a:cubicBezTo>
                    <a:pt x="2637437" y="3772383"/>
                    <a:pt x="2702395" y="3755459"/>
                    <a:pt x="2766629" y="3737647"/>
                  </a:cubicBezTo>
                  <a:cubicBezTo>
                    <a:pt x="2895175" y="3702105"/>
                    <a:pt x="3022029" y="3662856"/>
                    <a:pt x="3145015" y="3612969"/>
                  </a:cubicBezTo>
                  <a:cubicBezTo>
                    <a:pt x="3206427" y="3587985"/>
                    <a:pt x="3266711" y="3560099"/>
                    <a:pt x="3324657" y="3528023"/>
                  </a:cubicBezTo>
                  <a:cubicBezTo>
                    <a:pt x="3339245" y="3520206"/>
                    <a:pt x="3353429" y="3511583"/>
                    <a:pt x="3367695" y="3503281"/>
                  </a:cubicBezTo>
                  <a:cubicBezTo>
                    <a:pt x="3381879" y="3494738"/>
                    <a:pt x="3395821" y="3485873"/>
                    <a:pt x="3409925" y="3477250"/>
                  </a:cubicBezTo>
                  <a:lnTo>
                    <a:pt x="3451189" y="3449687"/>
                  </a:lnTo>
                  <a:lnTo>
                    <a:pt x="3491567" y="3420915"/>
                  </a:lnTo>
                  <a:cubicBezTo>
                    <a:pt x="3597709" y="3342175"/>
                    <a:pt x="3692647" y="3249734"/>
                    <a:pt x="3775819" y="3148509"/>
                  </a:cubicBezTo>
                  <a:lnTo>
                    <a:pt x="3837915" y="3064394"/>
                  </a:lnTo>
                  <a:lnTo>
                    <a:pt x="3837915" y="3357901"/>
                  </a:lnTo>
                  <a:lnTo>
                    <a:pt x="3766814" y="3428500"/>
                  </a:lnTo>
                  <a:cubicBezTo>
                    <a:pt x="3712111" y="3476786"/>
                    <a:pt x="3654809" y="3521938"/>
                    <a:pt x="3595693" y="3564129"/>
                  </a:cubicBezTo>
                  <a:lnTo>
                    <a:pt x="3551045" y="3595399"/>
                  </a:lnTo>
                  <a:lnTo>
                    <a:pt x="3505589" y="3625381"/>
                  </a:lnTo>
                  <a:cubicBezTo>
                    <a:pt x="3490277" y="3635052"/>
                    <a:pt x="3475045" y="3644965"/>
                    <a:pt x="3459651" y="3654475"/>
                  </a:cubicBezTo>
                  <a:lnTo>
                    <a:pt x="3413069" y="3682521"/>
                  </a:lnTo>
                  <a:cubicBezTo>
                    <a:pt x="3350529" y="3719191"/>
                    <a:pt x="3286779" y="3753766"/>
                    <a:pt x="3221417" y="3784956"/>
                  </a:cubicBezTo>
                  <a:cubicBezTo>
                    <a:pt x="3090695" y="3847496"/>
                    <a:pt x="2953121" y="3895691"/>
                    <a:pt x="2812003" y="3925188"/>
                  </a:cubicBezTo>
                  <a:cubicBezTo>
                    <a:pt x="2741403" y="3939856"/>
                    <a:pt x="2670239" y="3950091"/>
                    <a:pt x="2598995" y="3958070"/>
                  </a:cubicBezTo>
                  <a:cubicBezTo>
                    <a:pt x="2527831" y="3966210"/>
                    <a:pt x="2456747" y="3972738"/>
                    <a:pt x="2385825" y="3979428"/>
                  </a:cubicBezTo>
                  <a:cubicBezTo>
                    <a:pt x="2314821" y="3985794"/>
                    <a:pt x="2243819" y="3991436"/>
                    <a:pt x="2172655" y="3996433"/>
                  </a:cubicBezTo>
                  <a:lnTo>
                    <a:pt x="2119221" y="3999898"/>
                  </a:lnTo>
                  <a:cubicBezTo>
                    <a:pt x="2110437" y="4000543"/>
                    <a:pt x="2101007" y="4000946"/>
                    <a:pt x="2091739" y="4001429"/>
                  </a:cubicBezTo>
                  <a:cubicBezTo>
                    <a:pt x="2082471" y="4001913"/>
                    <a:pt x="2073121" y="4002396"/>
                    <a:pt x="2063773" y="4002558"/>
                  </a:cubicBezTo>
                  <a:cubicBezTo>
                    <a:pt x="2026459" y="4003767"/>
                    <a:pt x="1988821" y="4003364"/>
                    <a:pt x="1951103" y="4001027"/>
                  </a:cubicBezTo>
                  <a:cubicBezTo>
                    <a:pt x="1800151" y="3992322"/>
                    <a:pt x="1648073" y="3951784"/>
                    <a:pt x="1508565" y="3886262"/>
                  </a:cubicBezTo>
                  <a:cubicBezTo>
                    <a:pt x="1368655" y="3820900"/>
                    <a:pt x="1243089" y="3730796"/>
                    <a:pt x="1132757" y="3631183"/>
                  </a:cubicBezTo>
                  <a:cubicBezTo>
                    <a:pt x="1077389" y="3581376"/>
                    <a:pt x="1025487" y="3529071"/>
                    <a:pt x="976083" y="3475718"/>
                  </a:cubicBezTo>
                  <a:cubicBezTo>
                    <a:pt x="926681" y="3422366"/>
                    <a:pt x="879129" y="3368287"/>
                    <a:pt x="833675" y="3313645"/>
                  </a:cubicBezTo>
                  <a:cubicBezTo>
                    <a:pt x="742363" y="3204602"/>
                    <a:pt x="659109" y="3093141"/>
                    <a:pt x="577065" y="2984421"/>
                  </a:cubicBezTo>
                  <a:lnTo>
                    <a:pt x="514445" y="2901570"/>
                  </a:lnTo>
                  <a:cubicBezTo>
                    <a:pt x="493409" y="2873524"/>
                    <a:pt x="472213" y="2845236"/>
                    <a:pt x="451421" y="2816464"/>
                  </a:cubicBezTo>
                  <a:cubicBezTo>
                    <a:pt x="430547" y="2787773"/>
                    <a:pt x="409753" y="2758759"/>
                    <a:pt x="389203" y="2729262"/>
                  </a:cubicBezTo>
                  <a:cubicBezTo>
                    <a:pt x="368813" y="2699684"/>
                    <a:pt x="348583" y="2669864"/>
                    <a:pt x="328757" y="2639320"/>
                  </a:cubicBezTo>
                  <a:cubicBezTo>
                    <a:pt x="289025" y="2578552"/>
                    <a:pt x="250501" y="2515850"/>
                    <a:pt x="215281" y="2450489"/>
                  </a:cubicBezTo>
                  <a:cubicBezTo>
                    <a:pt x="179901" y="2385208"/>
                    <a:pt x="147019" y="2317671"/>
                    <a:pt x="118811" y="2247394"/>
                  </a:cubicBezTo>
                  <a:cubicBezTo>
                    <a:pt x="61589" y="2107483"/>
                    <a:pt x="22986" y="1957176"/>
                    <a:pt x="7835" y="1805419"/>
                  </a:cubicBezTo>
                  <a:cubicBezTo>
                    <a:pt x="4208" y="1767459"/>
                    <a:pt x="1467" y="1729500"/>
                    <a:pt x="662" y="1691621"/>
                  </a:cubicBezTo>
                  <a:lnTo>
                    <a:pt x="17" y="1663172"/>
                  </a:lnTo>
                  <a:cubicBezTo>
                    <a:pt x="-64" y="1653742"/>
                    <a:pt x="178" y="1644232"/>
                    <a:pt x="178" y="1634803"/>
                  </a:cubicBezTo>
                  <a:lnTo>
                    <a:pt x="500" y="1606515"/>
                  </a:lnTo>
                  <a:lnTo>
                    <a:pt x="1548" y="1579032"/>
                  </a:lnTo>
                  <a:cubicBezTo>
                    <a:pt x="3886" y="1505853"/>
                    <a:pt x="9688" y="1432513"/>
                    <a:pt x="19037" y="1359495"/>
                  </a:cubicBezTo>
                  <a:cubicBezTo>
                    <a:pt x="27902" y="1286397"/>
                    <a:pt x="40635" y="1213460"/>
                    <a:pt x="57561" y="1141329"/>
                  </a:cubicBezTo>
                  <a:cubicBezTo>
                    <a:pt x="74645" y="1069278"/>
                    <a:pt x="94875" y="997792"/>
                    <a:pt x="117925" y="927031"/>
                  </a:cubicBezTo>
                  <a:cubicBezTo>
                    <a:pt x="164427" y="785751"/>
                    <a:pt x="222293" y="646082"/>
                    <a:pt x="299421" y="516810"/>
                  </a:cubicBezTo>
                  <a:cubicBezTo>
                    <a:pt x="376387" y="387458"/>
                    <a:pt x="473987" y="271967"/>
                    <a:pt x="581981" y="171064"/>
                  </a:cubicBezTo>
                  <a:cubicBezTo>
                    <a:pt x="635899" y="120371"/>
                    <a:pt x="693281" y="74272"/>
                    <a:pt x="752035" y="30912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B4529F9-5EF5-47FB-8602-594897BCD2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774030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224262 h 3976446"/>
                <a:gd name="connsiteX6" fmla="*/ 3780558 w 3795910"/>
                <a:gd name="connsiteY6" fmla="*/ 1178644 h 3976446"/>
                <a:gd name="connsiteX7" fmla="*/ 3363890 w 3795910"/>
                <a:gd name="connsiteY7" fmla="*/ 478125 h 3976446"/>
                <a:gd name="connsiteX8" fmla="*/ 2925149 w 3795910"/>
                <a:gd name="connsiteY8" fmla="*/ 88243 h 3976446"/>
                <a:gd name="connsiteX9" fmla="*/ 875937 w 3795910"/>
                <a:gd name="connsiteY9" fmla="*/ 0 h 3976446"/>
                <a:gd name="connsiteX10" fmla="*/ 1567553 w 3795910"/>
                <a:gd name="connsiteY10" fmla="*/ 0 h 3976446"/>
                <a:gd name="connsiteX11" fmla="*/ 1509968 w 3795910"/>
                <a:gd name="connsiteY11" fmla="*/ 39800 h 3976446"/>
                <a:gd name="connsiteX12" fmla="*/ 1414576 w 3795910"/>
                <a:gd name="connsiteY12" fmla="*/ 108685 h 3976446"/>
                <a:gd name="connsiteX13" fmla="*/ 1208498 w 3795910"/>
                <a:gd name="connsiteY13" fmla="*/ 255204 h 3976446"/>
                <a:gd name="connsiteX14" fmla="*/ 402968 w 3795910"/>
                <a:gd name="connsiteY14" fmla="*/ 1630048 h 3976446"/>
                <a:gd name="connsiteX15" fmla="*/ 898536 w 3795910"/>
                <a:gd name="connsiteY15" fmla="*/ 2673733 h 3976446"/>
                <a:gd name="connsiteX16" fmla="*/ 996940 w 3795910"/>
                <a:gd name="connsiteY16" fmla="*/ 2800748 h 3976446"/>
                <a:gd name="connsiteX17" fmla="*/ 1511370 w 3795910"/>
                <a:gd name="connsiteY17" fmla="*/ 3378442 h 3976446"/>
                <a:gd name="connsiteX18" fmla="*/ 2063838 w 3795910"/>
                <a:gd name="connsiteY18" fmla="*/ 3573559 h 3976446"/>
                <a:gd name="connsiteX19" fmla="*/ 3410956 w 3795910"/>
                <a:gd name="connsiteY19" fmla="*/ 3135533 h 3976446"/>
                <a:gd name="connsiteX20" fmla="*/ 3791278 w 3795910"/>
                <a:gd name="connsiteY20" fmla="*/ 2642785 h 3976446"/>
                <a:gd name="connsiteX21" fmla="*/ 3795910 w 3795910"/>
                <a:gd name="connsiteY21" fmla="*/ 2631043 h 3976446"/>
                <a:gd name="connsiteX22" fmla="*/ 3795910 w 3795910"/>
                <a:gd name="connsiteY22" fmla="*/ 3326763 h 3976446"/>
                <a:gd name="connsiteX23" fmla="*/ 3669933 w 3795910"/>
                <a:gd name="connsiteY23" fmla="*/ 3444186 h 3976446"/>
                <a:gd name="connsiteX24" fmla="*/ 2063838 w 3795910"/>
                <a:gd name="connsiteY24" fmla="*/ 3976446 h 3976446"/>
                <a:gd name="connsiteX25" fmla="*/ 580998 w 3795910"/>
                <a:gd name="connsiteY25" fmla="*/ 2921799 h 3976446"/>
                <a:gd name="connsiteX26" fmla="*/ 0 w 3795910"/>
                <a:gd name="connsiteY26" fmla="*/ 1629967 h 3976446"/>
                <a:gd name="connsiteX27" fmla="*/ 766593 w 3795910"/>
                <a:gd name="connsiteY27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95910" h="3976446">
                  <a:moveTo>
                    <a:pt x="2774030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224262"/>
                  </a:lnTo>
                  <a:lnTo>
                    <a:pt x="3780558" y="1178644"/>
                  </a:lnTo>
                  <a:cubicBezTo>
                    <a:pt x="3682718" y="924210"/>
                    <a:pt x="3538616" y="682027"/>
                    <a:pt x="3363890" y="478125"/>
                  </a:cubicBezTo>
                  <a:cubicBezTo>
                    <a:pt x="3230609" y="322539"/>
                    <a:pt x="3083546" y="191932"/>
                    <a:pt x="2925149" y="88243"/>
                  </a:cubicBezTo>
                  <a:close/>
                  <a:moveTo>
                    <a:pt x="875937" y="0"/>
                  </a:moveTo>
                  <a:lnTo>
                    <a:pt x="1567553" y="0"/>
                  </a:lnTo>
                  <a:lnTo>
                    <a:pt x="1509968" y="39800"/>
                  </a:lnTo>
                  <a:cubicBezTo>
                    <a:pt x="1479892" y="61177"/>
                    <a:pt x="1448244" y="84134"/>
                    <a:pt x="1414576" y="108685"/>
                  </a:cubicBezTo>
                  <a:cubicBezTo>
                    <a:pt x="1349618" y="156074"/>
                    <a:pt x="1282404" y="205075"/>
                    <a:pt x="1208498" y="255204"/>
                  </a:cubicBezTo>
                  <a:cubicBezTo>
                    <a:pt x="643862" y="638265"/>
                    <a:pt x="402968" y="1049452"/>
                    <a:pt x="402968" y="1630048"/>
                  </a:cubicBezTo>
                  <a:cubicBezTo>
                    <a:pt x="402968" y="2011093"/>
                    <a:pt x="599212" y="2290672"/>
                    <a:pt x="898536" y="2673733"/>
                  </a:cubicBezTo>
                  <a:cubicBezTo>
                    <a:pt x="931982" y="2716528"/>
                    <a:pt x="965026" y="2759323"/>
                    <a:pt x="996940" y="2800748"/>
                  </a:cubicBezTo>
                  <a:cubicBezTo>
                    <a:pt x="1170136" y="3025281"/>
                    <a:pt x="1333742" y="3237323"/>
                    <a:pt x="1511370" y="3378442"/>
                  </a:cubicBezTo>
                  <a:cubicBezTo>
                    <a:pt x="1681180" y="3513355"/>
                    <a:pt x="1851554" y="3573559"/>
                    <a:pt x="2063838" y="3573559"/>
                  </a:cubicBezTo>
                  <a:cubicBezTo>
                    <a:pt x="2595916" y="3573559"/>
                    <a:pt x="3074318" y="3418013"/>
                    <a:pt x="3410956" y="3135533"/>
                  </a:cubicBezTo>
                  <a:cubicBezTo>
                    <a:pt x="3575610" y="2997316"/>
                    <a:pt x="3703592" y="2831535"/>
                    <a:pt x="3791278" y="2642785"/>
                  </a:cubicBezTo>
                  <a:lnTo>
                    <a:pt x="3795910" y="2631043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4DBA3A0-5DF8-4AED-9948-651C52A4C9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580815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510297 h 3976446"/>
                <a:gd name="connsiteX6" fmla="*/ 3768579 w 3795910"/>
                <a:gd name="connsiteY6" fmla="*/ 1396156 h 3976446"/>
                <a:gd name="connsiteX7" fmla="*/ 3705364 w 3795910"/>
                <a:gd name="connsiteY7" fmla="*/ 1207496 h 3976446"/>
                <a:gd name="connsiteX8" fmla="*/ 3302720 w 3795910"/>
                <a:gd name="connsiteY8" fmla="*/ 530511 h 3976446"/>
                <a:gd name="connsiteX9" fmla="*/ 2726154 w 3795910"/>
                <a:gd name="connsiteY9" fmla="*/ 65165 h 3976446"/>
                <a:gd name="connsiteX10" fmla="*/ 875937 w 3795910"/>
                <a:gd name="connsiteY10" fmla="*/ 0 h 3976446"/>
                <a:gd name="connsiteX11" fmla="*/ 1715693 w 3795910"/>
                <a:gd name="connsiteY11" fmla="*/ 0 h 3976446"/>
                <a:gd name="connsiteX12" fmla="*/ 1710753 w 3795910"/>
                <a:gd name="connsiteY12" fmla="*/ 2712 h 3976446"/>
                <a:gd name="connsiteX13" fmla="*/ 1462046 w 3795910"/>
                <a:gd name="connsiteY13" fmla="*/ 173724 h 3976446"/>
                <a:gd name="connsiteX14" fmla="*/ 1253712 w 3795910"/>
                <a:gd name="connsiteY14" fmla="*/ 321855 h 3976446"/>
                <a:gd name="connsiteX15" fmla="*/ 676824 w 3795910"/>
                <a:gd name="connsiteY15" fmla="*/ 886976 h 3976446"/>
                <a:gd name="connsiteX16" fmla="*/ 483560 w 3795910"/>
                <a:gd name="connsiteY16" fmla="*/ 1629967 h 3976446"/>
                <a:gd name="connsiteX17" fmla="*/ 606626 w 3795910"/>
                <a:gd name="connsiteY17" fmla="*/ 2107886 h 3976446"/>
                <a:gd name="connsiteX18" fmla="*/ 961964 w 3795910"/>
                <a:gd name="connsiteY18" fmla="*/ 2624007 h 3976446"/>
                <a:gd name="connsiteX19" fmla="*/ 1060690 w 3795910"/>
                <a:gd name="connsiteY19" fmla="*/ 2751425 h 3976446"/>
                <a:gd name="connsiteX20" fmla="*/ 1561498 w 3795910"/>
                <a:gd name="connsiteY20" fmla="*/ 3315257 h 3976446"/>
                <a:gd name="connsiteX21" fmla="*/ 2063838 w 3795910"/>
                <a:gd name="connsiteY21" fmla="*/ 3492885 h 3976446"/>
                <a:gd name="connsiteX22" fmla="*/ 3359136 w 3795910"/>
                <a:gd name="connsiteY22" fmla="*/ 3073718 h 3976446"/>
                <a:gd name="connsiteX23" fmla="*/ 3718180 w 3795910"/>
                <a:gd name="connsiteY23" fmla="*/ 2608775 h 3976446"/>
                <a:gd name="connsiteX24" fmla="*/ 3776400 w 3795910"/>
                <a:gd name="connsiteY24" fmla="*/ 2461172 h 3976446"/>
                <a:gd name="connsiteX25" fmla="*/ 3795910 w 3795910"/>
                <a:gd name="connsiteY25" fmla="*/ 2387988 h 3976446"/>
                <a:gd name="connsiteX26" fmla="*/ 3795910 w 3795910"/>
                <a:gd name="connsiteY26" fmla="*/ 3326763 h 3976446"/>
                <a:gd name="connsiteX27" fmla="*/ 3669933 w 3795910"/>
                <a:gd name="connsiteY27" fmla="*/ 3444186 h 3976446"/>
                <a:gd name="connsiteX28" fmla="*/ 2063838 w 3795910"/>
                <a:gd name="connsiteY28" fmla="*/ 3976446 h 3976446"/>
                <a:gd name="connsiteX29" fmla="*/ 580998 w 3795910"/>
                <a:gd name="connsiteY29" fmla="*/ 2921799 h 3976446"/>
                <a:gd name="connsiteX30" fmla="*/ 0 w 3795910"/>
                <a:gd name="connsiteY30" fmla="*/ 1629967 h 3976446"/>
                <a:gd name="connsiteX31" fmla="*/ 766593 w 3795910"/>
                <a:gd name="connsiteY31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95910" h="3976446">
                  <a:moveTo>
                    <a:pt x="2580815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510297"/>
                  </a:lnTo>
                  <a:lnTo>
                    <a:pt x="3768579" y="1396156"/>
                  </a:lnTo>
                  <a:cubicBezTo>
                    <a:pt x="3750381" y="1332688"/>
                    <a:pt x="3729281" y="1269653"/>
                    <a:pt x="3705364" y="1207496"/>
                  </a:cubicBezTo>
                  <a:cubicBezTo>
                    <a:pt x="3610748" y="961606"/>
                    <a:pt x="3471482" y="727482"/>
                    <a:pt x="3302720" y="530511"/>
                  </a:cubicBezTo>
                  <a:cubicBezTo>
                    <a:pt x="3134198" y="333783"/>
                    <a:pt x="2934810" y="172918"/>
                    <a:pt x="2726154" y="65165"/>
                  </a:cubicBezTo>
                  <a:close/>
                  <a:moveTo>
                    <a:pt x="875937" y="0"/>
                  </a:moveTo>
                  <a:lnTo>
                    <a:pt x="1715693" y="0"/>
                  </a:lnTo>
                  <a:lnTo>
                    <a:pt x="1710753" y="2712"/>
                  </a:lnTo>
                  <a:cubicBezTo>
                    <a:pt x="1639116" y="45512"/>
                    <a:pt x="1560209" y="102126"/>
                    <a:pt x="1462046" y="173724"/>
                  </a:cubicBezTo>
                  <a:cubicBezTo>
                    <a:pt x="1396524" y="221516"/>
                    <a:pt x="1328744" y="270920"/>
                    <a:pt x="1253712" y="321855"/>
                  </a:cubicBezTo>
                  <a:cubicBezTo>
                    <a:pt x="988236" y="501981"/>
                    <a:pt x="799488" y="686782"/>
                    <a:pt x="676824" y="886976"/>
                  </a:cubicBezTo>
                  <a:cubicBezTo>
                    <a:pt x="546746" y="1099179"/>
                    <a:pt x="483560" y="1342248"/>
                    <a:pt x="483560" y="1629967"/>
                  </a:cubicBezTo>
                  <a:cubicBezTo>
                    <a:pt x="483560" y="1793249"/>
                    <a:pt x="522648" y="1945087"/>
                    <a:pt x="606626" y="2107886"/>
                  </a:cubicBezTo>
                  <a:cubicBezTo>
                    <a:pt x="692862" y="2275037"/>
                    <a:pt x="818588" y="2440495"/>
                    <a:pt x="961964" y="2624007"/>
                  </a:cubicBezTo>
                  <a:cubicBezTo>
                    <a:pt x="995572" y="2667044"/>
                    <a:pt x="1028694" y="2709919"/>
                    <a:pt x="1060690" y="2751425"/>
                  </a:cubicBezTo>
                  <a:cubicBezTo>
                    <a:pt x="1230824" y="2971929"/>
                    <a:pt x="1391526" y="3180182"/>
                    <a:pt x="1561498" y="3315257"/>
                  </a:cubicBezTo>
                  <a:cubicBezTo>
                    <a:pt x="1718172" y="3439773"/>
                    <a:pt x="1868398" y="3492885"/>
                    <a:pt x="2063838" y="3492885"/>
                  </a:cubicBezTo>
                  <a:cubicBezTo>
                    <a:pt x="2576976" y="3492885"/>
                    <a:pt x="3037004" y="3344029"/>
                    <a:pt x="3359136" y="3073718"/>
                  </a:cubicBezTo>
                  <a:cubicBezTo>
                    <a:pt x="3514680" y="2943157"/>
                    <a:pt x="3635490" y="2786805"/>
                    <a:pt x="3718180" y="2608775"/>
                  </a:cubicBezTo>
                  <a:cubicBezTo>
                    <a:pt x="3740323" y="2561124"/>
                    <a:pt x="3759736" y="2511891"/>
                    <a:pt x="3776400" y="2461172"/>
                  </a:cubicBezTo>
                  <a:lnTo>
                    <a:pt x="3795910" y="2387988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3" name="Freeform: Shape 32">
              <a:extLst>
                <a:ext uri="{FF2B5EF4-FFF2-40B4-BE49-F238E27FC236}">
                  <a16:creationId xmlns:a16="http://schemas.microsoft.com/office/drawing/2014/main" id="{D78D78D6-6C82-4A4B-8C11-568BD5AC7C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19432" y="8192"/>
              <a:ext cx="4072264" cy="4166243"/>
            </a:xfrm>
            <a:custGeom>
              <a:avLst/>
              <a:gdLst>
                <a:gd name="connsiteX0" fmla="*/ 32479 w 4072264"/>
                <a:gd name="connsiteY0" fmla="*/ 1644313 h 4166243"/>
                <a:gd name="connsiteX1" fmla="*/ 32318 w 4072264"/>
                <a:gd name="connsiteY1" fmla="*/ 1657691 h 4166243"/>
                <a:gd name="connsiteX2" fmla="*/ 32399 w 4072264"/>
                <a:gd name="connsiteY2" fmla="*/ 1669458 h 4166243"/>
                <a:gd name="connsiteX3" fmla="*/ 32479 w 4072264"/>
                <a:gd name="connsiteY3" fmla="*/ 1644313 h 4166243"/>
                <a:gd name="connsiteX4" fmla="*/ 3644856 w 4072264"/>
                <a:gd name="connsiteY4" fmla="*/ 0 h 4166243"/>
                <a:gd name="connsiteX5" fmla="*/ 4072264 w 4072264"/>
                <a:gd name="connsiteY5" fmla="*/ 0 h 4166243"/>
                <a:gd name="connsiteX6" fmla="*/ 4072264 w 4072264"/>
                <a:gd name="connsiteY6" fmla="*/ 475595 h 4166243"/>
                <a:gd name="connsiteX7" fmla="*/ 4056974 w 4072264"/>
                <a:gd name="connsiteY7" fmla="*/ 454219 h 4166243"/>
                <a:gd name="connsiteX8" fmla="*/ 4023144 w 4072264"/>
                <a:gd name="connsiteY8" fmla="*/ 408815 h 4166243"/>
                <a:gd name="connsiteX9" fmla="*/ 4022984 w 4072264"/>
                <a:gd name="connsiteY9" fmla="*/ 408654 h 4166243"/>
                <a:gd name="connsiteX10" fmla="*/ 4022822 w 4072264"/>
                <a:gd name="connsiteY10" fmla="*/ 408493 h 4166243"/>
                <a:gd name="connsiteX11" fmla="*/ 3995984 w 4072264"/>
                <a:gd name="connsiteY11" fmla="*/ 373435 h 4166243"/>
                <a:gd name="connsiteX12" fmla="*/ 3990424 w 4072264"/>
                <a:gd name="connsiteY12" fmla="*/ 366342 h 4166243"/>
                <a:gd name="connsiteX13" fmla="*/ 3957622 w 4072264"/>
                <a:gd name="connsiteY13" fmla="*/ 325240 h 4166243"/>
                <a:gd name="connsiteX14" fmla="*/ 3817228 w 4072264"/>
                <a:gd name="connsiteY14" fmla="*/ 165262 h 4166243"/>
                <a:gd name="connsiteX15" fmla="*/ 3663395 w 4072264"/>
                <a:gd name="connsiteY15" fmla="*/ 15247 h 4166243"/>
                <a:gd name="connsiteX16" fmla="*/ 750521 w 4072264"/>
                <a:gd name="connsiteY16" fmla="*/ 0 h 4166243"/>
                <a:gd name="connsiteX17" fmla="*/ 1219165 w 4072264"/>
                <a:gd name="connsiteY17" fmla="*/ 0 h 4166243"/>
                <a:gd name="connsiteX18" fmla="*/ 1207612 w 4072264"/>
                <a:gd name="connsiteY18" fmla="*/ 8508 h 4166243"/>
                <a:gd name="connsiteX19" fmla="*/ 1165058 w 4072264"/>
                <a:gd name="connsiteY19" fmla="*/ 39778 h 4166243"/>
                <a:gd name="connsiteX20" fmla="*/ 1164898 w 4072264"/>
                <a:gd name="connsiteY20" fmla="*/ 39939 h 4166243"/>
                <a:gd name="connsiteX21" fmla="*/ 1164736 w 4072264"/>
                <a:gd name="connsiteY21" fmla="*/ 40100 h 4166243"/>
                <a:gd name="connsiteX22" fmla="*/ 1092606 w 4072264"/>
                <a:gd name="connsiteY22" fmla="*/ 94823 h 4166243"/>
                <a:gd name="connsiteX23" fmla="*/ 1078984 w 4072264"/>
                <a:gd name="connsiteY23" fmla="*/ 105381 h 4166243"/>
                <a:gd name="connsiteX24" fmla="*/ 1072376 w 4072264"/>
                <a:gd name="connsiteY24" fmla="*/ 110700 h 4166243"/>
                <a:gd name="connsiteX25" fmla="*/ 995974 w 4072264"/>
                <a:gd name="connsiteY25" fmla="*/ 173724 h 4166243"/>
                <a:gd name="connsiteX26" fmla="*/ 839784 w 4072264"/>
                <a:gd name="connsiteY26" fmla="*/ 318309 h 4166243"/>
                <a:gd name="connsiteX27" fmla="*/ 580030 w 4072264"/>
                <a:gd name="connsiteY27" fmla="*/ 641730 h 4166243"/>
                <a:gd name="connsiteX28" fmla="*/ 482754 w 4072264"/>
                <a:gd name="connsiteY28" fmla="*/ 819842 h 4166243"/>
                <a:gd name="connsiteX29" fmla="*/ 482674 w 4072264"/>
                <a:gd name="connsiteY29" fmla="*/ 820003 h 4166243"/>
                <a:gd name="connsiteX30" fmla="*/ 482594 w 4072264"/>
                <a:gd name="connsiteY30" fmla="*/ 820164 h 4166243"/>
                <a:gd name="connsiteX31" fmla="*/ 409092 w 4072264"/>
                <a:gd name="connsiteY31" fmla="*/ 1008189 h 4166243"/>
                <a:gd name="connsiteX32" fmla="*/ 358238 w 4072264"/>
                <a:gd name="connsiteY32" fmla="*/ 1204514 h 4166243"/>
                <a:gd name="connsiteX33" fmla="*/ 341474 w 4072264"/>
                <a:gd name="connsiteY33" fmla="*/ 1304128 h 4166243"/>
                <a:gd name="connsiteX34" fmla="*/ 330110 w 4072264"/>
                <a:gd name="connsiteY34" fmla="*/ 1404144 h 4166243"/>
                <a:gd name="connsiteX35" fmla="*/ 321084 w 4072264"/>
                <a:gd name="connsiteY35" fmla="*/ 1611189 h 4166243"/>
                <a:gd name="connsiteX36" fmla="*/ 321084 w 4072264"/>
                <a:gd name="connsiteY36" fmla="*/ 1621586 h 4166243"/>
                <a:gd name="connsiteX37" fmla="*/ 321004 w 4072264"/>
                <a:gd name="connsiteY37" fmla="*/ 1635286 h 4166243"/>
                <a:gd name="connsiteX38" fmla="*/ 321406 w 4072264"/>
                <a:gd name="connsiteY38" fmla="*/ 1661963 h 4166243"/>
                <a:gd name="connsiteX39" fmla="*/ 321406 w 4072264"/>
                <a:gd name="connsiteY39" fmla="*/ 1662205 h 4166243"/>
                <a:gd name="connsiteX40" fmla="*/ 321406 w 4072264"/>
                <a:gd name="connsiteY40" fmla="*/ 1662446 h 4166243"/>
                <a:gd name="connsiteX41" fmla="*/ 322052 w 4072264"/>
                <a:gd name="connsiteY41" fmla="*/ 1687511 h 4166243"/>
                <a:gd name="connsiteX42" fmla="*/ 323340 w 4072264"/>
                <a:gd name="connsiteY42" fmla="*/ 1712737 h 4166243"/>
                <a:gd name="connsiteX43" fmla="*/ 331964 w 4072264"/>
                <a:gd name="connsiteY43" fmla="*/ 1811544 h 4166243"/>
                <a:gd name="connsiteX44" fmla="*/ 435204 w 4072264"/>
                <a:gd name="connsiteY44" fmla="*/ 2193557 h 4166243"/>
                <a:gd name="connsiteX45" fmla="*/ 525146 w 4072264"/>
                <a:gd name="connsiteY45" fmla="*/ 2374973 h 4166243"/>
                <a:gd name="connsiteX46" fmla="*/ 635076 w 4072264"/>
                <a:gd name="connsiteY46" fmla="*/ 2550989 h 4166243"/>
                <a:gd name="connsiteX47" fmla="*/ 760076 w 4072264"/>
                <a:gd name="connsiteY47" fmla="*/ 2723056 h 4166243"/>
                <a:gd name="connsiteX48" fmla="*/ 826324 w 4072264"/>
                <a:gd name="connsiteY48" fmla="*/ 2808002 h 4166243"/>
                <a:gd name="connsiteX49" fmla="*/ 895634 w 4072264"/>
                <a:gd name="connsiteY49" fmla="*/ 2894640 h 4166243"/>
                <a:gd name="connsiteX50" fmla="*/ 1009998 w 4072264"/>
                <a:gd name="connsiteY50" fmla="*/ 3040675 h 4166243"/>
                <a:gd name="connsiteX51" fmla="*/ 1168604 w 4072264"/>
                <a:gd name="connsiteY51" fmla="*/ 3241353 h 4166243"/>
                <a:gd name="connsiteX52" fmla="*/ 1452938 w 4072264"/>
                <a:gd name="connsiteY52" fmla="*/ 3553733 h 4166243"/>
                <a:gd name="connsiteX53" fmla="*/ 1609774 w 4072264"/>
                <a:gd name="connsiteY53" fmla="*/ 3682925 h 4166243"/>
                <a:gd name="connsiteX54" fmla="*/ 1780550 w 4072264"/>
                <a:gd name="connsiteY54" fmla="*/ 3785117 h 4166243"/>
                <a:gd name="connsiteX55" fmla="*/ 2162966 w 4072264"/>
                <a:gd name="connsiteY55" fmla="*/ 3891903 h 4166243"/>
                <a:gd name="connsiteX56" fmla="*/ 2264918 w 4072264"/>
                <a:gd name="connsiteY56" fmla="*/ 3897948 h 4166243"/>
                <a:gd name="connsiteX57" fmla="*/ 2268866 w 4072264"/>
                <a:gd name="connsiteY57" fmla="*/ 3898028 h 4166243"/>
                <a:gd name="connsiteX58" fmla="*/ 2317546 w 4072264"/>
                <a:gd name="connsiteY58" fmla="*/ 3898270 h 4166243"/>
                <a:gd name="connsiteX59" fmla="*/ 2332938 w 4072264"/>
                <a:gd name="connsiteY59" fmla="*/ 3898189 h 4166243"/>
                <a:gd name="connsiteX60" fmla="*/ 2371542 w 4072264"/>
                <a:gd name="connsiteY60" fmla="*/ 3897706 h 4166243"/>
                <a:gd name="connsiteX61" fmla="*/ 2586566 w 4072264"/>
                <a:gd name="connsiteY61" fmla="*/ 3887067 h 4166243"/>
                <a:gd name="connsiteX62" fmla="*/ 3012342 w 4072264"/>
                <a:gd name="connsiteY62" fmla="*/ 3822270 h 4166243"/>
                <a:gd name="connsiteX63" fmla="*/ 3422482 w 4072264"/>
                <a:gd name="connsiteY63" fmla="*/ 3692031 h 4166243"/>
                <a:gd name="connsiteX64" fmla="*/ 3520806 w 4072264"/>
                <a:gd name="connsiteY64" fmla="*/ 3648592 h 4166243"/>
                <a:gd name="connsiteX65" fmla="*/ 3617034 w 4072264"/>
                <a:gd name="connsiteY65" fmla="*/ 3600236 h 4166243"/>
                <a:gd name="connsiteX66" fmla="*/ 3801190 w 4072264"/>
                <a:gd name="connsiteY66" fmla="*/ 3489984 h 4166243"/>
                <a:gd name="connsiteX67" fmla="*/ 3972270 w 4072264"/>
                <a:gd name="connsiteY67" fmla="*/ 3360792 h 4166243"/>
                <a:gd name="connsiteX68" fmla="*/ 4072264 w 4072264"/>
                <a:gd name="connsiteY68" fmla="*/ 3265310 h 4166243"/>
                <a:gd name="connsiteX69" fmla="*/ 4072264 w 4072264"/>
                <a:gd name="connsiteY69" fmla="*/ 3510549 h 4166243"/>
                <a:gd name="connsiteX70" fmla="*/ 3999825 w 4072264"/>
                <a:gd name="connsiteY70" fmla="*/ 3577347 h 4166243"/>
                <a:gd name="connsiteX71" fmla="*/ 3626222 w 4072264"/>
                <a:gd name="connsiteY71" fmla="*/ 3843467 h 4166243"/>
                <a:gd name="connsiteX72" fmla="*/ 2418610 w 4072264"/>
                <a:gd name="connsiteY72" fmla="*/ 4166243 h 4166243"/>
                <a:gd name="connsiteX73" fmla="*/ 1477278 w 4072264"/>
                <a:gd name="connsiteY73" fmla="*/ 3976204 h 4166243"/>
                <a:gd name="connsiteX74" fmla="*/ 708738 w 4072264"/>
                <a:gd name="connsiteY74" fmla="*/ 3458069 h 4166243"/>
                <a:gd name="connsiteX75" fmla="*/ 190604 w 4072264"/>
                <a:gd name="connsiteY75" fmla="*/ 2689529 h 4166243"/>
                <a:gd name="connsiteX76" fmla="*/ 564 w 4072264"/>
                <a:gd name="connsiteY76" fmla="*/ 1748440 h 4166243"/>
                <a:gd name="connsiteX77" fmla="*/ 806 w 4072264"/>
                <a:gd name="connsiteY77" fmla="*/ 1729661 h 4166243"/>
                <a:gd name="connsiteX78" fmla="*/ 968 w 4072264"/>
                <a:gd name="connsiteY78" fmla="*/ 1720474 h 4166243"/>
                <a:gd name="connsiteX79" fmla="*/ 242 w 4072264"/>
                <a:gd name="connsiteY79" fmla="*/ 1700406 h 4166243"/>
                <a:gd name="connsiteX80" fmla="*/ 242 w 4072264"/>
                <a:gd name="connsiteY80" fmla="*/ 1699922 h 4166243"/>
                <a:gd name="connsiteX81" fmla="*/ 242 w 4072264"/>
                <a:gd name="connsiteY81" fmla="*/ 1699439 h 4166243"/>
                <a:gd name="connsiteX82" fmla="*/ 81 w 4072264"/>
                <a:gd name="connsiteY82" fmla="*/ 1669942 h 4166243"/>
                <a:gd name="connsiteX83" fmla="*/ 0 w 4072264"/>
                <a:gd name="connsiteY83" fmla="*/ 1657691 h 4166243"/>
                <a:gd name="connsiteX84" fmla="*/ 564 w 4072264"/>
                <a:gd name="connsiteY84" fmla="*/ 1620860 h 4166243"/>
                <a:gd name="connsiteX85" fmla="*/ 806 w 4072264"/>
                <a:gd name="connsiteY85" fmla="*/ 1610383 h 4166243"/>
                <a:gd name="connsiteX86" fmla="*/ 4917 w 4072264"/>
                <a:gd name="connsiteY86" fmla="*/ 1508432 h 4166243"/>
                <a:gd name="connsiteX87" fmla="*/ 5722 w 4072264"/>
                <a:gd name="connsiteY87" fmla="*/ 1492878 h 4166243"/>
                <a:gd name="connsiteX88" fmla="*/ 5722 w 4072264"/>
                <a:gd name="connsiteY88" fmla="*/ 1492394 h 4166243"/>
                <a:gd name="connsiteX89" fmla="*/ 5803 w 4072264"/>
                <a:gd name="connsiteY89" fmla="*/ 1491911 h 4166243"/>
                <a:gd name="connsiteX90" fmla="*/ 7012 w 4072264"/>
                <a:gd name="connsiteY90" fmla="*/ 1477565 h 4166243"/>
                <a:gd name="connsiteX91" fmla="*/ 17086 w 4072264"/>
                <a:gd name="connsiteY91" fmla="*/ 1374486 h 4166243"/>
                <a:gd name="connsiteX92" fmla="*/ 57302 w 4072264"/>
                <a:gd name="connsiteY92" fmla="*/ 1139556 h 4166243"/>
                <a:gd name="connsiteX93" fmla="*/ 126935 w 4072264"/>
                <a:gd name="connsiteY93" fmla="*/ 909139 h 4166243"/>
                <a:gd name="connsiteX94" fmla="*/ 228161 w 4072264"/>
                <a:gd name="connsiteY94" fmla="*/ 689683 h 4166243"/>
                <a:gd name="connsiteX95" fmla="*/ 332850 w 4072264"/>
                <a:gd name="connsiteY95" fmla="*/ 525031 h 4166243"/>
                <a:gd name="connsiteX96" fmla="*/ 710763 w 4072264"/>
                <a:gd name="connsiteY96" fmla="*/ 37249 h 4166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4072264" h="4166243">
                  <a:moveTo>
                    <a:pt x="32479" y="1644313"/>
                  </a:moveTo>
                  <a:cubicBezTo>
                    <a:pt x="32399" y="1648746"/>
                    <a:pt x="32318" y="1653178"/>
                    <a:pt x="32318" y="1657691"/>
                  </a:cubicBezTo>
                  <a:cubicBezTo>
                    <a:pt x="32318" y="1661560"/>
                    <a:pt x="32318" y="1665428"/>
                    <a:pt x="32399" y="1669458"/>
                  </a:cubicBezTo>
                  <a:cubicBezTo>
                    <a:pt x="32238" y="1660915"/>
                    <a:pt x="32399" y="1652614"/>
                    <a:pt x="32479" y="1644313"/>
                  </a:cubicBezTo>
                  <a:close/>
                  <a:moveTo>
                    <a:pt x="3644856" y="0"/>
                  </a:moveTo>
                  <a:lnTo>
                    <a:pt x="4072264" y="0"/>
                  </a:lnTo>
                  <a:lnTo>
                    <a:pt x="4072264" y="475595"/>
                  </a:lnTo>
                  <a:lnTo>
                    <a:pt x="4056974" y="454219"/>
                  </a:lnTo>
                  <a:cubicBezTo>
                    <a:pt x="4046396" y="439662"/>
                    <a:pt x="4034951" y="424208"/>
                    <a:pt x="4023144" y="408815"/>
                  </a:cubicBezTo>
                  <a:lnTo>
                    <a:pt x="4022984" y="408654"/>
                  </a:lnTo>
                  <a:lnTo>
                    <a:pt x="4022822" y="408493"/>
                  </a:lnTo>
                  <a:cubicBezTo>
                    <a:pt x="4014118" y="396726"/>
                    <a:pt x="4004930" y="384879"/>
                    <a:pt x="3995984" y="373435"/>
                  </a:cubicBezTo>
                  <a:lnTo>
                    <a:pt x="3990424" y="366342"/>
                  </a:lnTo>
                  <a:cubicBezTo>
                    <a:pt x="3979060" y="351433"/>
                    <a:pt x="3967454" y="337248"/>
                    <a:pt x="3957622" y="325240"/>
                  </a:cubicBezTo>
                  <a:cubicBezTo>
                    <a:pt x="3908782" y="265601"/>
                    <a:pt x="3862844" y="213295"/>
                    <a:pt x="3817228" y="165262"/>
                  </a:cubicBezTo>
                  <a:cubicBezTo>
                    <a:pt x="3767905" y="112957"/>
                    <a:pt x="3716507" y="62848"/>
                    <a:pt x="3663395" y="15247"/>
                  </a:cubicBezTo>
                  <a:close/>
                  <a:moveTo>
                    <a:pt x="750521" y="0"/>
                  </a:moveTo>
                  <a:lnTo>
                    <a:pt x="1219165" y="0"/>
                  </a:lnTo>
                  <a:lnTo>
                    <a:pt x="1207612" y="8508"/>
                  </a:lnTo>
                  <a:cubicBezTo>
                    <a:pt x="1192782" y="19307"/>
                    <a:pt x="1178680" y="29542"/>
                    <a:pt x="1165058" y="39778"/>
                  </a:cubicBezTo>
                  <a:lnTo>
                    <a:pt x="1164898" y="39939"/>
                  </a:lnTo>
                  <a:lnTo>
                    <a:pt x="1164736" y="40100"/>
                  </a:lnTo>
                  <a:cubicBezTo>
                    <a:pt x="1140478" y="57750"/>
                    <a:pt x="1116138" y="76609"/>
                    <a:pt x="1092606" y="94823"/>
                  </a:cubicBezTo>
                  <a:lnTo>
                    <a:pt x="1078984" y="105381"/>
                  </a:lnTo>
                  <a:lnTo>
                    <a:pt x="1072376" y="110700"/>
                  </a:lnTo>
                  <a:cubicBezTo>
                    <a:pt x="1047070" y="131171"/>
                    <a:pt x="1020878" y="152206"/>
                    <a:pt x="995974" y="173724"/>
                  </a:cubicBezTo>
                  <a:cubicBezTo>
                    <a:pt x="940526" y="221032"/>
                    <a:pt x="887978" y="269711"/>
                    <a:pt x="839784" y="318309"/>
                  </a:cubicBezTo>
                  <a:cubicBezTo>
                    <a:pt x="737672" y="421791"/>
                    <a:pt x="650228" y="530672"/>
                    <a:pt x="580030" y="641730"/>
                  </a:cubicBezTo>
                  <a:cubicBezTo>
                    <a:pt x="540620" y="704593"/>
                    <a:pt x="508786" y="762782"/>
                    <a:pt x="482754" y="819842"/>
                  </a:cubicBezTo>
                  <a:lnTo>
                    <a:pt x="482674" y="820003"/>
                  </a:lnTo>
                  <a:lnTo>
                    <a:pt x="482594" y="820164"/>
                  </a:lnTo>
                  <a:cubicBezTo>
                    <a:pt x="455272" y="878192"/>
                    <a:pt x="430530" y="941457"/>
                    <a:pt x="409092" y="1008189"/>
                  </a:cubicBezTo>
                  <a:cubicBezTo>
                    <a:pt x="389346" y="1069601"/>
                    <a:pt x="372180" y="1135688"/>
                    <a:pt x="358238" y="1204514"/>
                  </a:cubicBezTo>
                  <a:cubicBezTo>
                    <a:pt x="351952" y="1236188"/>
                    <a:pt x="346310" y="1269795"/>
                    <a:pt x="341474" y="1304128"/>
                  </a:cubicBezTo>
                  <a:cubicBezTo>
                    <a:pt x="336962" y="1336365"/>
                    <a:pt x="333174" y="1370053"/>
                    <a:pt x="330110" y="1404144"/>
                  </a:cubicBezTo>
                  <a:cubicBezTo>
                    <a:pt x="324146" y="1469344"/>
                    <a:pt x="321246" y="1537043"/>
                    <a:pt x="321084" y="1611189"/>
                  </a:cubicBezTo>
                  <a:lnTo>
                    <a:pt x="321084" y="1621586"/>
                  </a:lnTo>
                  <a:cubicBezTo>
                    <a:pt x="321004" y="1626179"/>
                    <a:pt x="321004" y="1630693"/>
                    <a:pt x="321004" y="1635286"/>
                  </a:cubicBezTo>
                  <a:cubicBezTo>
                    <a:pt x="321004" y="1646328"/>
                    <a:pt x="321084" y="1654548"/>
                    <a:pt x="321406" y="1661963"/>
                  </a:cubicBezTo>
                  <a:lnTo>
                    <a:pt x="321406" y="1662205"/>
                  </a:lnTo>
                  <a:lnTo>
                    <a:pt x="321406" y="1662446"/>
                  </a:lnTo>
                  <a:lnTo>
                    <a:pt x="322052" y="1687511"/>
                  </a:lnTo>
                  <a:lnTo>
                    <a:pt x="323340" y="1712737"/>
                  </a:lnTo>
                  <a:cubicBezTo>
                    <a:pt x="324630" y="1741428"/>
                    <a:pt x="327290" y="1771973"/>
                    <a:pt x="331964" y="1811544"/>
                  </a:cubicBezTo>
                  <a:cubicBezTo>
                    <a:pt x="347680" y="1940091"/>
                    <a:pt x="382416" y="2068637"/>
                    <a:pt x="435204" y="2193557"/>
                  </a:cubicBezTo>
                  <a:cubicBezTo>
                    <a:pt x="459140" y="2250859"/>
                    <a:pt x="488558" y="2310176"/>
                    <a:pt x="525146" y="2374973"/>
                  </a:cubicBezTo>
                  <a:cubicBezTo>
                    <a:pt x="556416" y="2430744"/>
                    <a:pt x="592362" y="2488287"/>
                    <a:pt x="635076" y="2550989"/>
                  </a:cubicBezTo>
                  <a:cubicBezTo>
                    <a:pt x="670216" y="2602569"/>
                    <a:pt x="709948" y="2657292"/>
                    <a:pt x="760076" y="2723056"/>
                  </a:cubicBezTo>
                  <a:cubicBezTo>
                    <a:pt x="781998" y="2751909"/>
                    <a:pt x="804968" y="2781003"/>
                    <a:pt x="826324" y="2808002"/>
                  </a:cubicBezTo>
                  <a:lnTo>
                    <a:pt x="895634" y="2894640"/>
                  </a:lnTo>
                  <a:cubicBezTo>
                    <a:pt x="934320" y="2943399"/>
                    <a:pt x="972762" y="2992883"/>
                    <a:pt x="1009998" y="3040675"/>
                  </a:cubicBezTo>
                  <a:cubicBezTo>
                    <a:pt x="1061818" y="3107245"/>
                    <a:pt x="1115414" y="3176153"/>
                    <a:pt x="1168604" y="3241353"/>
                  </a:cubicBezTo>
                  <a:cubicBezTo>
                    <a:pt x="1276680" y="3374896"/>
                    <a:pt x="1364448" y="3471286"/>
                    <a:pt x="1452938" y="3553733"/>
                  </a:cubicBezTo>
                  <a:cubicBezTo>
                    <a:pt x="1507178" y="3603943"/>
                    <a:pt x="1558516" y="3646254"/>
                    <a:pt x="1609774" y="3682925"/>
                  </a:cubicBezTo>
                  <a:cubicBezTo>
                    <a:pt x="1668042" y="3724269"/>
                    <a:pt x="1723814" y="3757634"/>
                    <a:pt x="1780550" y="3785117"/>
                  </a:cubicBezTo>
                  <a:cubicBezTo>
                    <a:pt x="1897734" y="3842580"/>
                    <a:pt x="2026442" y="3878525"/>
                    <a:pt x="2162966" y="3891903"/>
                  </a:cubicBezTo>
                  <a:cubicBezTo>
                    <a:pt x="2195366" y="3895046"/>
                    <a:pt x="2229778" y="3897061"/>
                    <a:pt x="2264918" y="3897948"/>
                  </a:cubicBezTo>
                  <a:lnTo>
                    <a:pt x="2268866" y="3898028"/>
                  </a:lnTo>
                  <a:cubicBezTo>
                    <a:pt x="2284664" y="3898270"/>
                    <a:pt x="2300862" y="3898512"/>
                    <a:pt x="2317546" y="3898270"/>
                  </a:cubicBezTo>
                  <a:cubicBezTo>
                    <a:pt x="2322704" y="3898270"/>
                    <a:pt x="2327780" y="3898189"/>
                    <a:pt x="2332938" y="3898189"/>
                  </a:cubicBezTo>
                  <a:cubicBezTo>
                    <a:pt x="2345592" y="3898189"/>
                    <a:pt x="2358568" y="3898109"/>
                    <a:pt x="2371542" y="3897706"/>
                  </a:cubicBezTo>
                  <a:cubicBezTo>
                    <a:pt x="2445044" y="3896336"/>
                    <a:pt x="2517416" y="3892709"/>
                    <a:pt x="2586566" y="3887067"/>
                  </a:cubicBezTo>
                  <a:cubicBezTo>
                    <a:pt x="2736632" y="3874414"/>
                    <a:pt x="2879846" y="3852654"/>
                    <a:pt x="3012342" y="3822270"/>
                  </a:cubicBezTo>
                  <a:cubicBezTo>
                    <a:pt x="3157168" y="3788985"/>
                    <a:pt x="3295144" y="3745142"/>
                    <a:pt x="3422482" y="3692031"/>
                  </a:cubicBezTo>
                  <a:cubicBezTo>
                    <a:pt x="3455686" y="3678250"/>
                    <a:pt x="3488810" y="3663582"/>
                    <a:pt x="3520806" y="3648592"/>
                  </a:cubicBezTo>
                  <a:cubicBezTo>
                    <a:pt x="3551754" y="3633924"/>
                    <a:pt x="3584072" y="3617644"/>
                    <a:pt x="3617034" y="3600236"/>
                  </a:cubicBezTo>
                  <a:cubicBezTo>
                    <a:pt x="3678850" y="3567595"/>
                    <a:pt x="3740826" y="3530522"/>
                    <a:pt x="3801190" y="3489984"/>
                  </a:cubicBezTo>
                  <a:cubicBezTo>
                    <a:pt x="3860789" y="3450130"/>
                    <a:pt x="3917950" y="3406952"/>
                    <a:pt x="3972270" y="3360792"/>
                  </a:cubicBezTo>
                  <a:lnTo>
                    <a:pt x="4072264" y="3265310"/>
                  </a:lnTo>
                  <a:lnTo>
                    <a:pt x="4072264" y="3510549"/>
                  </a:lnTo>
                  <a:lnTo>
                    <a:pt x="3999825" y="3577347"/>
                  </a:lnTo>
                  <a:cubicBezTo>
                    <a:pt x="3884213" y="3677435"/>
                    <a:pt x="3759111" y="3766701"/>
                    <a:pt x="3626222" y="3843467"/>
                  </a:cubicBezTo>
                  <a:cubicBezTo>
                    <a:pt x="3260730" y="4054622"/>
                    <a:pt x="2843096" y="4166243"/>
                    <a:pt x="2418610" y="4166243"/>
                  </a:cubicBezTo>
                  <a:cubicBezTo>
                    <a:pt x="2092206" y="4166243"/>
                    <a:pt x="1775554" y="4102333"/>
                    <a:pt x="1477278" y="3976204"/>
                  </a:cubicBezTo>
                  <a:cubicBezTo>
                    <a:pt x="1189318" y="3854427"/>
                    <a:pt x="930774" y="3680104"/>
                    <a:pt x="708738" y="3458069"/>
                  </a:cubicBezTo>
                  <a:cubicBezTo>
                    <a:pt x="486704" y="3236033"/>
                    <a:pt x="312380" y="2977409"/>
                    <a:pt x="190604" y="2689529"/>
                  </a:cubicBezTo>
                  <a:cubicBezTo>
                    <a:pt x="64475" y="2391495"/>
                    <a:pt x="564" y="2074843"/>
                    <a:pt x="564" y="1748440"/>
                  </a:cubicBezTo>
                  <a:cubicBezTo>
                    <a:pt x="564" y="1742153"/>
                    <a:pt x="726" y="1735948"/>
                    <a:pt x="806" y="1729661"/>
                  </a:cubicBezTo>
                  <a:cubicBezTo>
                    <a:pt x="887" y="1726599"/>
                    <a:pt x="968" y="1723536"/>
                    <a:pt x="968" y="1720474"/>
                  </a:cubicBezTo>
                  <a:lnTo>
                    <a:pt x="242" y="1700406"/>
                  </a:lnTo>
                  <a:lnTo>
                    <a:pt x="242" y="1699922"/>
                  </a:lnTo>
                  <a:lnTo>
                    <a:pt x="242" y="1699439"/>
                  </a:lnTo>
                  <a:lnTo>
                    <a:pt x="81" y="1669942"/>
                  </a:lnTo>
                  <a:cubicBezTo>
                    <a:pt x="0" y="1665831"/>
                    <a:pt x="0" y="1661721"/>
                    <a:pt x="0" y="1657691"/>
                  </a:cubicBezTo>
                  <a:cubicBezTo>
                    <a:pt x="0" y="1645119"/>
                    <a:pt x="242" y="1632788"/>
                    <a:pt x="564" y="1620860"/>
                  </a:cubicBezTo>
                  <a:lnTo>
                    <a:pt x="806" y="1610383"/>
                  </a:lnTo>
                  <a:cubicBezTo>
                    <a:pt x="1209" y="1576211"/>
                    <a:pt x="3143" y="1541798"/>
                    <a:pt x="4917" y="1508432"/>
                  </a:cubicBezTo>
                  <a:lnTo>
                    <a:pt x="5722" y="1492878"/>
                  </a:lnTo>
                  <a:lnTo>
                    <a:pt x="5722" y="1492394"/>
                  </a:lnTo>
                  <a:lnTo>
                    <a:pt x="5803" y="1491911"/>
                  </a:lnTo>
                  <a:lnTo>
                    <a:pt x="7012" y="1477565"/>
                  </a:lnTo>
                  <a:cubicBezTo>
                    <a:pt x="9833" y="1443796"/>
                    <a:pt x="12734" y="1408899"/>
                    <a:pt x="17086" y="1374486"/>
                  </a:cubicBezTo>
                  <a:cubicBezTo>
                    <a:pt x="27160" y="1290024"/>
                    <a:pt x="40297" y="1213138"/>
                    <a:pt x="57302" y="1139556"/>
                  </a:cubicBezTo>
                  <a:cubicBezTo>
                    <a:pt x="75436" y="1060977"/>
                    <a:pt x="98888" y="983447"/>
                    <a:pt x="126935" y="909139"/>
                  </a:cubicBezTo>
                  <a:cubicBezTo>
                    <a:pt x="154740" y="835558"/>
                    <a:pt x="188750" y="761734"/>
                    <a:pt x="228161" y="689683"/>
                  </a:cubicBezTo>
                  <a:cubicBezTo>
                    <a:pt x="259914" y="632865"/>
                    <a:pt x="295134" y="577417"/>
                    <a:pt x="332850" y="525031"/>
                  </a:cubicBezTo>
                  <a:cubicBezTo>
                    <a:pt x="437702" y="346677"/>
                    <a:pt x="565020" y="182730"/>
                    <a:pt x="710763" y="3724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D6E957B-673D-8316-EA6C-F8E7D5FC541E}"/>
              </a:ext>
            </a:extLst>
          </p:cNvPr>
          <p:cNvSpPr txBox="1"/>
          <p:nvPr/>
        </p:nvSpPr>
        <p:spPr>
          <a:xfrm>
            <a:off x="2731138" y="2331635"/>
            <a:ext cx="7099657" cy="22993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 err="1">
                <a:solidFill>
                  <a:srgbClr val="000099"/>
                </a:solidFill>
                <a:latin typeface="#9Slide03 Arima Madurai ExtraBo" panose="00000900000000000000" pitchFamily="2" charset="-93"/>
                <a:ea typeface="+mj-ea"/>
                <a:cs typeface="#9Slide03 Arima Madurai ExtraBo" panose="00000900000000000000" pitchFamily="2" charset="-93"/>
              </a:rPr>
              <a:t>Bài</a:t>
            </a:r>
            <a:r>
              <a:rPr lang="en-US" sz="3600" kern="1200" dirty="0">
                <a:solidFill>
                  <a:srgbClr val="000099"/>
                </a:solidFill>
                <a:latin typeface="#9Slide03 Arima Madurai ExtraBo" panose="00000900000000000000" pitchFamily="2" charset="-93"/>
                <a:ea typeface="+mj-ea"/>
                <a:cs typeface="#9Slide03 Arima Madurai ExtraBo" panose="00000900000000000000" pitchFamily="2" charset="-93"/>
              </a:rPr>
              <a:t> 8:</a:t>
            </a: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400" dirty="0" smtClean="0">
                <a:solidFill>
                  <a:srgbClr val="000099"/>
                </a:solidFill>
                <a:latin typeface="#9Slide03 Arima Madurai ExtraBo" panose="00000900000000000000" pitchFamily="2" charset="-93"/>
                <a:ea typeface="+mj-ea"/>
                <a:cs typeface="#9Slide03 Arima Madurai ExtraBo" panose="00000900000000000000" pitchFamily="2" charset="-93"/>
              </a:rPr>
              <a:t>CÁNH CỬA MỞ RA THẾ GIỚI</a:t>
            </a:r>
            <a:endParaRPr lang="en-US" sz="4400" dirty="0">
              <a:solidFill>
                <a:srgbClr val="000099"/>
              </a:solidFill>
              <a:latin typeface="#9Slide03 Arima Madurai ExtraBo" panose="00000900000000000000" pitchFamily="2" charset="-93"/>
              <a:ea typeface="+mj-ea"/>
              <a:cs typeface="#9Slide03 Arima Madurai ExtraBo" panose="00000900000000000000" pitchFamily="2" charset="-93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+mj-ea"/>
                <a:cs typeface="#9Slide03 Arima Madurai ExtraBo" panose="00000900000000000000" pitchFamily="2" charset="-93"/>
              </a:rPr>
              <a:t>(</a:t>
            </a:r>
            <a:r>
              <a:rPr lang="vi-VN" sz="3600" kern="12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+mj-ea"/>
                <a:cs typeface="#9Slide03 Arima Madurai ExtraBo" panose="00000900000000000000" pitchFamily="2" charset="-93"/>
              </a:rPr>
              <a:t>V</a:t>
            </a:r>
            <a:r>
              <a:rPr lang="en-US" sz="36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+mj-ea"/>
                <a:cs typeface="#9Slide03 Arima Madurai ExtraBo" panose="00000900000000000000" pitchFamily="2" charset="-93"/>
              </a:rPr>
              <a:t>ăn</a:t>
            </a:r>
            <a:r>
              <a:rPr lang="en-US" sz="36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+mj-ea"/>
                <a:cs typeface="#9Slide03 Arima Madurai ExtraBo" panose="00000900000000000000" pitchFamily="2" charset="-93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+mj-ea"/>
                <a:cs typeface="#9Slide03 Arima Madurai ExtraBo" panose="00000900000000000000" pitchFamily="2" charset="-93"/>
              </a:rPr>
              <a:t>bản</a:t>
            </a:r>
            <a:r>
              <a:rPr lang="en-US" sz="36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+mj-ea"/>
                <a:cs typeface="#9Slide03 Arima Madurai ExtraBo" panose="00000900000000000000" pitchFamily="2" charset="-93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#9Slide03 Arima Madurai ExtraBo" panose="00000900000000000000" pitchFamily="2" charset="-93"/>
                <a:ea typeface="+mj-ea"/>
                <a:cs typeface="#9Slide03 Arima Madurai ExtraBo" panose="00000900000000000000" pitchFamily="2" charset="-93"/>
              </a:rPr>
              <a:t>thông</a:t>
            </a:r>
            <a:r>
              <a:rPr lang="en-US" sz="3600" dirty="0">
                <a:solidFill>
                  <a:srgbClr val="C00000"/>
                </a:solidFill>
                <a:latin typeface="#9Slide03 Arima Madurai ExtraBo" panose="00000900000000000000" pitchFamily="2" charset="-93"/>
                <a:ea typeface="+mj-ea"/>
                <a:cs typeface="#9Slide03 Arima Madurai ExtraBo" panose="00000900000000000000" pitchFamily="2" charset="-93"/>
              </a:rPr>
              <a:t> tin)</a:t>
            </a:r>
            <a:endParaRPr lang="en-US" sz="3600" kern="1200" dirty="0">
              <a:solidFill>
                <a:srgbClr val="C00000"/>
              </a:solidFill>
              <a:latin typeface="#9Slide03 Arima Madurai ExtraBo" panose="00000900000000000000" pitchFamily="2" charset="-93"/>
              <a:ea typeface="+mj-ea"/>
              <a:cs typeface="#9Slide03 Arima Madurai ExtraBo" panose="00000900000000000000" pitchFamily="2" charset="-93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31" y="-75914"/>
            <a:ext cx="3938953" cy="37800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064" y="2849292"/>
            <a:ext cx="7569350" cy="437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731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042" y="884826"/>
            <a:ext cx="4647161" cy="49578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264" y="2726851"/>
            <a:ext cx="1420491" cy="13351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84F1B9-B103-5CDE-D304-5692E84976F1}"/>
              </a:ext>
            </a:extLst>
          </p:cNvPr>
          <p:cNvSpPr txBox="1"/>
          <p:nvPr/>
        </p:nvSpPr>
        <p:spPr>
          <a:xfrm>
            <a:off x="4383480" y="2337863"/>
            <a:ext cx="3618284" cy="211311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7200" kern="1200" dirty="0">
                <a:solidFill>
                  <a:srgbClr val="080808"/>
                </a:solidFill>
                <a:latin typeface="#9Slide05 ViceroyJF" panose="02040603050506020204" pitchFamily="18" charset="0"/>
                <a:ea typeface="+mj-ea"/>
                <a:cs typeface="+mj-cs"/>
              </a:rPr>
              <a:t>Tri </a:t>
            </a:r>
            <a:r>
              <a:rPr lang="en-US" sz="7200" kern="1200" dirty="0" err="1">
                <a:solidFill>
                  <a:srgbClr val="080808"/>
                </a:solidFill>
                <a:latin typeface="#9Slide05 ViceroyJF" panose="02040603050506020204" pitchFamily="18" charset="0"/>
                <a:ea typeface="+mj-ea"/>
                <a:cs typeface="+mj-cs"/>
              </a:rPr>
              <a:t>thức</a:t>
            </a:r>
            <a:r>
              <a:rPr lang="en-US" sz="7200" kern="1200" dirty="0">
                <a:solidFill>
                  <a:srgbClr val="080808"/>
                </a:solidFill>
                <a:latin typeface="#9Slide05 ViceroyJF" panose="02040603050506020204" pitchFamily="18" charset="0"/>
                <a:ea typeface="+mj-ea"/>
                <a:cs typeface="+mj-cs"/>
              </a:rPr>
              <a:t> </a:t>
            </a:r>
            <a:r>
              <a:rPr lang="en-US" sz="7200" kern="1200" dirty="0" err="1">
                <a:solidFill>
                  <a:srgbClr val="080808"/>
                </a:solidFill>
                <a:latin typeface="#9Slide05 ViceroyJF" panose="02040603050506020204" pitchFamily="18" charset="0"/>
                <a:ea typeface="+mj-ea"/>
                <a:cs typeface="+mj-cs"/>
              </a:rPr>
              <a:t>Ngữ</a:t>
            </a:r>
            <a:r>
              <a:rPr lang="en-US" sz="7200" kern="1200" dirty="0">
                <a:solidFill>
                  <a:srgbClr val="080808"/>
                </a:solidFill>
                <a:latin typeface="#9Slide05 ViceroyJF" panose="02040603050506020204" pitchFamily="18" charset="0"/>
                <a:ea typeface="+mj-ea"/>
                <a:cs typeface="+mj-cs"/>
              </a:rPr>
              <a:t> </a:t>
            </a:r>
            <a:r>
              <a:rPr lang="en-US" sz="7200" kern="1200" dirty="0" err="1">
                <a:solidFill>
                  <a:srgbClr val="080808"/>
                </a:solidFill>
                <a:latin typeface="#9Slide05 ViceroyJF" panose="02040603050506020204" pitchFamily="18" charset="0"/>
                <a:ea typeface="+mj-ea"/>
                <a:cs typeface="+mj-cs"/>
              </a:rPr>
              <a:t>văn</a:t>
            </a:r>
            <a:endParaRPr lang="en-US" sz="7200" kern="1200" dirty="0">
              <a:solidFill>
                <a:srgbClr val="080808"/>
              </a:solidFill>
              <a:latin typeface="#9Slide05 ViceroyJF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404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flower, plant&#10;&#10;Description automatically generated">
            <a:extLst>
              <a:ext uri="{FF2B5EF4-FFF2-40B4-BE49-F238E27FC236}">
                <a16:creationId xmlns:a16="http://schemas.microsoft.com/office/drawing/2014/main" id="{21230383-B675-555A-2A86-6410559DB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280" y="1"/>
            <a:ext cx="2851720" cy="4277580"/>
          </a:xfrm>
          <a:prstGeom prst="rect">
            <a:avLst/>
          </a:prstGeom>
        </p:spPr>
      </p:pic>
      <p:pic>
        <p:nvPicPr>
          <p:cNvPr id="20" name="Picture 19" descr="A close up of pink flowers&#10;&#10;Description automatically generated with medium confidence">
            <a:extLst>
              <a:ext uri="{FF2B5EF4-FFF2-40B4-BE49-F238E27FC236}">
                <a16:creationId xmlns:a16="http://schemas.microsoft.com/office/drawing/2014/main" id="{77D7620D-5AD7-B062-E418-79FBDE91267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0827"/>
            <a:ext cx="2311685" cy="20371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61880AA-E1FA-AE30-EAA7-492879D89488}"/>
              </a:ext>
            </a:extLst>
          </p:cNvPr>
          <p:cNvSpPr txBox="1"/>
          <p:nvPr/>
        </p:nvSpPr>
        <p:spPr>
          <a:xfrm>
            <a:off x="333836" y="36293"/>
            <a:ext cx="3618284" cy="71442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accent6">
                    <a:lumMod val="50000"/>
                  </a:schemeClr>
                </a:solidFill>
                <a:latin typeface="#9Slide05 ViceroyJF" panose="02040603050506020204" pitchFamily="18" charset="0"/>
                <a:ea typeface="+mj-ea"/>
                <a:cs typeface="+mj-cs"/>
              </a:rPr>
              <a:t>Tri </a:t>
            </a:r>
            <a:r>
              <a:rPr lang="en-US" sz="3200" b="1" kern="1200" dirty="0" err="1">
                <a:solidFill>
                  <a:schemeClr val="accent6">
                    <a:lumMod val="50000"/>
                  </a:schemeClr>
                </a:solidFill>
                <a:latin typeface="#9Slide05 ViceroyJF" panose="02040603050506020204" pitchFamily="18" charset="0"/>
                <a:ea typeface="+mj-ea"/>
                <a:cs typeface="+mj-cs"/>
              </a:rPr>
              <a:t>thức</a:t>
            </a:r>
            <a:r>
              <a:rPr lang="en-US" sz="3200" b="1" kern="1200" dirty="0">
                <a:solidFill>
                  <a:schemeClr val="accent6">
                    <a:lumMod val="50000"/>
                  </a:schemeClr>
                </a:solidFill>
                <a:latin typeface="#9Slide05 ViceroyJF" panose="02040603050506020204" pitchFamily="18" charset="0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accent6">
                    <a:lumMod val="50000"/>
                  </a:schemeClr>
                </a:solidFill>
                <a:latin typeface="#9Slide05 ViceroyJF" panose="02040603050506020204" pitchFamily="18" charset="0"/>
                <a:ea typeface="+mj-ea"/>
                <a:cs typeface="+mj-cs"/>
              </a:rPr>
              <a:t>Ngữ</a:t>
            </a:r>
            <a:r>
              <a:rPr lang="en-US" sz="3200" b="1" kern="1200" dirty="0">
                <a:solidFill>
                  <a:schemeClr val="accent6">
                    <a:lumMod val="50000"/>
                  </a:schemeClr>
                </a:solidFill>
                <a:latin typeface="#9Slide05 ViceroyJF" panose="02040603050506020204" pitchFamily="18" charset="0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accent6">
                    <a:lumMod val="50000"/>
                  </a:schemeClr>
                </a:solidFill>
                <a:latin typeface="#9Slide05 ViceroyJF" panose="02040603050506020204" pitchFamily="18" charset="0"/>
                <a:ea typeface="+mj-ea"/>
                <a:cs typeface="+mj-cs"/>
              </a:rPr>
              <a:t>văn</a:t>
            </a:r>
            <a:endParaRPr lang="en-US" sz="3200" b="1" kern="1200" dirty="0">
              <a:solidFill>
                <a:schemeClr val="accent6">
                  <a:lumMod val="50000"/>
                </a:schemeClr>
              </a:solidFill>
              <a:latin typeface="#9Slide05 ViceroyJF" panose="02040603050506020204" pitchFamily="18" charset="0"/>
              <a:ea typeface="+mj-ea"/>
              <a:cs typeface="+mj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C37ED8-C376-C305-2719-87C6A59F7E0F}"/>
              </a:ext>
            </a:extLst>
          </p:cNvPr>
          <p:cNvSpPr txBox="1"/>
          <p:nvPr/>
        </p:nvSpPr>
        <p:spPr>
          <a:xfrm>
            <a:off x="1767154" y="767441"/>
            <a:ext cx="82638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0099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Văn</a:t>
            </a:r>
            <a:r>
              <a:rPr lang="en-US" sz="2000" b="1" dirty="0" smtClean="0">
                <a:solidFill>
                  <a:srgbClr val="000099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bản</a:t>
            </a:r>
            <a:r>
              <a:rPr lang="en-US" sz="2000" b="1" dirty="0" smtClean="0">
                <a:solidFill>
                  <a:srgbClr val="000099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thông</a:t>
            </a:r>
            <a:r>
              <a:rPr lang="en-US" sz="2000" b="1" dirty="0" smtClean="0">
                <a:solidFill>
                  <a:srgbClr val="000099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tin </a:t>
            </a:r>
            <a:r>
              <a:rPr lang="vi-VN" sz="2000" b="1" dirty="0" smtClean="0">
                <a:solidFill>
                  <a:srgbClr val="000099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giới </a:t>
            </a:r>
            <a:r>
              <a:rPr lang="vi-VN" sz="2000" b="1" dirty="0">
                <a:solidFill>
                  <a:srgbClr val="000099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thiệu một </a:t>
            </a:r>
            <a:r>
              <a:rPr lang="en-US" sz="2000" b="1" dirty="0" err="1" smtClean="0">
                <a:solidFill>
                  <a:srgbClr val="000099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cuốn</a:t>
            </a:r>
            <a:r>
              <a:rPr lang="en-US" sz="2000" b="1" dirty="0" smtClean="0">
                <a:solidFill>
                  <a:srgbClr val="000099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sách</a:t>
            </a:r>
            <a:r>
              <a:rPr lang="en-US" sz="2000" b="1" dirty="0" smtClean="0">
                <a:solidFill>
                  <a:srgbClr val="000099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hoặc</a:t>
            </a:r>
            <a:r>
              <a:rPr lang="en-US" sz="2000" b="1" dirty="0" smtClean="0">
                <a:solidFill>
                  <a:srgbClr val="000099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bộ</a:t>
            </a:r>
            <a:r>
              <a:rPr lang="en-US" sz="2000" b="1" dirty="0" smtClean="0">
                <a:solidFill>
                  <a:srgbClr val="000099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phim</a:t>
            </a:r>
            <a:r>
              <a:rPr lang="en-US" sz="2000" b="1" dirty="0" smtClean="0">
                <a:solidFill>
                  <a:srgbClr val="000099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</a:t>
            </a:r>
            <a:endParaRPr lang="en-US" sz="2000" dirty="0">
              <a:solidFill>
                <a:srgbClr val="000099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graphicFrame>
        <p:nvGraphicFramePr>
          <p:cNvPr id="24" name="Table 24">
            <a:extLst>
              <a:ext uri="{FF2B5EF4-FFF2-40B4-BE49-F238E27FC236}">
                <a16:creationId xmlns:a16="http://schemas.microsoft.com/office/drawing/2014/main" id="{EF3C166B-FC7A-664F-D679-AD531B51C2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730938"/>
              </p:ext>
            </p:extLst>
          </p:nvPr>
        </p:nvGraphicFramePr>
        <p:xfrm>
          <a:off x="1384440" y="1318859"/>
          <a:ext cx="9479177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0037">
                  <a:extLst>
                    <a:ext uri="{9D8B030D-6E8A-4147-A177-3AD203B41FA5}">
                      <a16:colId xmlns:a16="http://schemas.microsoft.com/office/drawing/2014/main" val="2569227745"/>
                    </a:ext>
                  </a:extLst>
                </a:gridCol>
                <a:gridCol w="8109140">
                  <a:extLst>
                    <a:ext uri="{9D8B030D-6E8A-4147-A177-3AD203B41FA5}">
                      <a16:colId xmlns:a16="http://schemas.microsoft.com/office/drawing/2014/main" val="2585978553"/>
                    </a:ext>
                  </a:extLst>
                </a:gridCol>
              </a:tblGrid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Cấu</a:t>
                      </a:r>
                      <a:r>
                        <a:rPr lang="en-US" sz="2000" dirty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trúc</a:t>
                      </a:r>
                      <a:r>
                        <a:rPr lang="en-US" sz="2000" dirty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văn</a:t>
                      </a:r>
                      <a:r>
                        <a:rPr lang="en-US" sz="2000" dirty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bản</a:t>
                      </a:r>
                      <a:endParaRPr lang="en-US" sz="2000" dirty="0">
                        <a:solidFill>
                          <a:srgbClr val="000099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 smtClean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  <a:p>
                      <a:endParaRPr lang="en-US" sz="2000" dirty="0" smtClean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  <a:p>
                      <a:endParaRPr lang="en-US" sz="2000" dirty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1066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200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 smtClean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  <a:p>
                      <a:endParaRPr lang="en-US" sz="2000" dirty="0" smtClean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36229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200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 smtClean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  <a:p>
                      <a:endParaRPr lang="en-US" sz="2000" dirty="0" smtClean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075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Sa-</a:t>
                      </a:r>
                      <a:r>
                        <a:rPr lang="en-US" sz="2000" dirty="0" err="1" smtClean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pô</a:t>
                      </a:r>
                      <a:endParaRPr lang="en-US" sz="2000" dirty="0">
                        <a:solidFill>
                          <a:srgbClr val="000099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 smtClean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  <a:p>
                      <a:endParaRPr lang="en-US" sz="2000" dirty="0" smtClean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15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Pt </a:t>
                      </a:r>
                      <a:r>
                        <a:rPr lang="en-US" sz="2000" baseline="0" dirty="0" smtClean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 phi </a:t>
                      </a:r>
                      <a:r>
                        <a:rPr lang="en-US" sz="2000" baseline="0" dirty="0" err="1" smtClean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ngôn</a:t>
                      </a:r>
                      <a:r>
                        <a:rPr lang="en-US" sz="2000" baseline="0" dirty="0" smtClean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ngữ</a:t>
                      </a:r>
                      <a:endParaRPr lang="en-US" sz="2000" dirty="0">
                        <a:solidFill>
                          <a:srgbClr val="000099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 smtClean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  <a:p>
                      <a:endParaRPr lang="en-US" sz="2000" dirty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717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Chức</a:t>
                      </a:r>
                      <a:r>
                        <a:rPr lang="en-US" sz="2000" baseline="0" dirty="0" smtClean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năng</a:t>
                      </a:r>
                      <a:r>
                        <a:rPr lang="en-US" sz="2000" baseline="0" dirty="0" smtClean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 </a:t>
                      </a:r>
                      <a:endParaRPr lang="en-US" sz="2000" dirty="0">
                        <a:solidFill>
                          <a:srgbClr val="000099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 smtClean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  <a:p>
                      <a:endParaRPr lang="en-US" sz="2000" dirty="0" smtClean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  <a:p>
                      <a:endParaRPr lang="en-US" sz="2000" dirty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165074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393702" y="197171"/>
            <a:ext cx="3460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ourth Medium" panose="00000600000000000000" pitchFamily="2" charset="0"/>
              </a:rPr>
              <a:t>Phiếu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ourth Medium" panose="00000600000000000000" pitchFamily="2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ourth Medium" panose="00000600000000000000" pitchFamily="2" charset="0"/>
              </a:rPr>
              <a:t>học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ourth Medium" panose="00000600000000000000" pitchFamily="2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ourth Medium" panose="00000600000000000000" pitchFamily="2" charset="0"/>
              </a:rPr>
              <a:t>tập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ourth Medium" panose="00000600000000000000" pitchFamily="2" charset="0"/>
              </a:rPr>
              <a:t> 1.</a:t>
            </a: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Fourth Medium" panose="000006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617" y="5880935"/>
            <a:ext cx="1398564" cy="81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8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flower, plant&#10;&#10;Description automatically generated">
            <a:extLst>
              <a:ext uri="{FF2B5EF4-FFF2-40B4-BE49-F238E27FC236}">
                <a16:creationId xmlns:a16="http://schemas.microsoft.com/office/drawing/2014/main" id="{21230383-B675-555A-2A86-6410559DB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280" y="1"/>
            <a:ext cx="2851720" cy="4277580"/>
          </a:xfrm>
          <a:prstGeom prst="rect">
            <a:avLst/>
          </a:prstGeom>
        </p:spPr>
      </p:pic>
      <p:pic>
        <p:nvPicPr>
          <p:cNvPr id="20" name="Picture 19" descr="A close up of pink flowers&#10;&#10;Description automatically generated with medium confidence">
            <a:extLst>
              <a:ext uri="{FF2B5EF4-FFF2-40B4-BE49-F238E27FC236}">
                <a16:creationId xmlns:a16="http://schemas.microsoft.com/office/drawing/2014/main" id="{77D7620D-5AD7-B062-E418-79FBDE91267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0827"/>
            <a:ext cx="2311685" cy="20371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61880AA-E1FA-AE30-EAA7-492879D89488}"/>
              </a:ext>
            </a:extLst>
          </p:cNvPr>
          <p:cNvSpPr txBox="1"/>
          <p:nvPr/>
        </p:nvSpPr>
        <p:spPr>
          <a:xfrm>
            <a:off x="4286858" y="123290"/>
            <a:ext cx="3618284" cy="71442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5 ViceroyJF" panose="02040603050506020204" pitchFamily="18" charset="0"/>
                <a:ea typeface="+mn-ea"/>
                <a:cs typeface="+mn-cs"/>
              </a:rPr>
              <a:t>Tri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5 ViceroyJF" panose="02040603050506020204" pitchFamily="18" charset="0"/>
                <a:ea typeface="+mn-ea"/>
                <a:cs typeface="+mn-cs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5 ViceroyJF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5 ViceroyJF" panose="02040603050506020204" pitchFamily="18" charset="0"/>
                <a:ea typeface="+mn-ea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5 ViceroyJF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5 ViceroyJF" panose="02040603050506020204" pitchFamily="18" charset="0"/>
                <a:ea typeface="+mn-ea"/>
                <a:cs typeface="+mn-cs"/>
              </a:rPr>
              <a:t>văn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5 ViceroyJF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C37ED8-C376-C305-2719-87C6A59F7E0F}"/>
              </a:ext>
            </a:extLst>
          </p:cNvPr>
          <p:cNvSpPr txBox="1"/>
          <p:nvPr/>
        </p:nvSpPr>
        <p:spPr>
          <a:xfrm>
            <a:off x="1767154" y="767441"/>
            <a:ext cx="82638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3 Arima Madurai Black" panose="00000A00000000000000" pitchFamily="2" charset="-93"/>
                <a:ea typeface="+mn-ea"/>
                <a:cs typeface="#9Slide03 Arima Madurai Black" panose="00000A00000000000000" pitchFamily="2" charset="-93"/>
              </a:rPr>
              <a:t>Văn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3 Arima Madurai Black" panose="00000A00000000000000" pitchFamily="2" charset="-93"/>
                <a:ea typeface="+mn-ea"/>
                <a:cs typeface="#9Slide03 Arima Madurai Black" panose="00000A00000000000000" pitchFamily="2" charset="-93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3 Arima Madurai Black" panose="00000A00000000000000" pitchFamily="2" charset="-93"/>
                <a:ea typeface="+mn-ea"/>
                <a:cs typeface="#9Slide03 Arima Madurai Black" panose="00000A00000000000000" pitchFamily="2" charset="-93"/>
              </a:rPr>
              <a:t>bản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3 Arima Madurai Black" panose="00000A00000000000000" pitchFamily="2" charset="-93"/>
                <a:ea typeface="+mn-ea"/>
                <a:cs typeface="#9Slide03 Arima Madurai Black" panose="00000A00000000000000" pitchFamily="2" charset="-93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3 Arima Madurai Black" panose="00000A00000000000000" pitchFamily="2" charset="-93"/>
                <a:ea typeface="+mn-ea"/>
                <a:cs typeface="#9Slide03 Arima Madurai Black" panose="00000A00000000000000" pitchFamily="2" charset="-93"/>
              </a:rPr>
              <a:t>thông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3 Arima Madurai Black" panose="00000A00000000000000" pitchFamily="2" charset="-93"/>
                <a:ea typeface="+mn-ea"/>
                <a:cs typeface="#9Slide03 Arima Madurai Black" panose="00000A00000000000000" pitchFamily="2" charset="-93"/>
              </a:rPr>
              <a:t> tin </a:t>
            </a: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3 Arima Madurai Black" panose="00000A00000000000000" pitchFamily="2" charset="-93"/>
                <a:ea typeface="+mn-ea"/>
                <a:cs typeface="#9Slide03 Arima Madurai Black" panose="00000A00000000000000" pitchFamily="2" charset="-93"/>
              </a:rPr>
              <a:t>giới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3 Arima Madurai Black" panose="00000A00000000000000" pitchFamily="2" charset="-93"/>
                <a:ea typeface="+mn-ea"/>
                <a:cs typeface="#9Slide03 Arima Madurai Black" panose="00000A00000000000000" pitchFamily="2" charset="-93"/>
              </a:rPr>
              <a:t>thiệu một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3 Arima Madurai Black" panose="00000A00000000000000" pitchFamily="2" charset="-93"/>
                <a:ea typeface="+mn-ea"/>
                <a:cs typeface="#9Slide03 Arima Madurai Black" panose="00000A00000000000000" pitchFamily="2" charset="-93"/>
              </a:rPr>
              <a:t>cuốn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3 Arima Madurai Black" panose="00000A00000000000000" pitchFamily="2" charset="-93"/>
                <a:ea typeface="+mn-ea"/>
                <a:cs typeface="#9Slide03 Arima Madurai Black" panose="00000A00000000000000" pitchFamily="2" charset="-93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3 Arima Madurai Black" panose="00000A00000000000000" pitchFamily="2" charset="-93"/>
                <a:ea typeface="+mn-ea"/>
                <a:cs typeface="#9Slide03 Arima Madurai Black" panose="00000A00000000000000" pitchFamily="2" charset="-93"/>
              </a:rPr>
              <a:t>sách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3 Arima Madurai Black" panose="00000A00000000000000" pitchFamily="2" charset="-93"/>
                <a:ea typeface="+mn-ea"/>
                <a:cs typeface="#9Slide03 Arima Madurai Black" panose="00000A00000000000000" pitchFamily="2" charset="-93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3 Arima Madurai Black" panose="00000A00000000000000" pitchFamily="2" charset="-93"/>
                <a:ea typeface="+mn-ea"/>
                <a:cs typeface="#9Slide03 Arima Madurai Black" panose="00000A00000000000000" pitchFamily="2" charset="-93"/>
              </a:rPr>
              <a:t>hoặc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3 Arima Madurai Black" panose="00000A00000000000000" pitchFamily="2" charset="-93"/>
                <a:ea typeface="+mn-ea"/>
                <a:cs typeface="#9Slide03 Arima Madurai Black" panose="00000A00000000000000" pitchFamily="2" charset="-93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3 Arima Madurai Black" panose="00000A00000000000000" pitchFamily="2" charset="-93"/>
                <a:ea typeface="+mn-ea"/>
                <a:cs typeface="#9Slide03 Arima Madurai Black" panose="00000A00000000000000" pitchFamily="2" charset="-93"/>
              </a:rPr>
              <a:t>bộ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3 Arima Madurai Black" panose="00000A00000000000000" pitchFamily="2" charset="-93"/>
                <a:ea typeface="+mn-ea"/>
                <a:cs typeface="#9Slide03 Arima Madurai Black" panose="00000A00000000000000" pitchFamily="2" charset="-93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3 Arima Madurai Black" panose="00000A00000000000000" pitchFamily="2" charset="-93"/>
                <a:ea typeface="+mn-ea"/>
                <a:cs typeface="#9Slide03 Arima Madurai Black" panose="00000A00000000000000" pitchFamily="2" charset="-93"/>
              </a:rPr>
              <a:t>phim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3 Arima Madurai Black" panose="00000A00000000000000" pitchFamily="2" charset="-93"/>
                <a:ea typeface="+mn-ea"/>
                <a:cs typeface="#9Slide03 Arima Madurai Black" panose="00000A00000000000000" pitchFamily="2" charset="-93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#9Slide03 Arima Madurai Black" panose="00000A00000000000000" pitchFamily="2" charset="-93"/>
              <a:ea typeface="+mn-ea"/>
              <a:cs typeface="#9Slide03 Arima Madurai Black" panose="00000A00000000000000" pitchFamily="2" charset="-93"/>
            </a:endParaRPr>
          </a:p>
        </p:txBody>
      </p:sp>
      <p:graphicFrame>
        <p:nvGraphicFramePr>
          <p:cNvPr id="24" name="Table 24">
            <a:extLst>
              <a:ext uri="{FF2B5EF4-FFF2-40B4-BE49-F238E27FC236}">
                <a16:creationId xmlns:a16="http://schemas.microsoft.com/office/drawing/2014/main" id="{EF3C166B-FC7A-664F-D679-AD531B51C2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649048"/>
              </p:ext>
            </p:extLst>
          </p:nvPr>
        </p:nvGraphicFramePr>
        <p:xfrm>
          <a:off x="1384440" y="1318859"/>
          <a:ext cx="9479177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0037">
                  <a:extLst>
                    <a:ext uri="{9D8B030D-6E8A-4147-A177-3AD203B41FA5}">
                      <a16:colId xmlns:a16="http://schemas.microsoft.com/office/drawing/2014/main" val="2569227745"/>
                    </a:ext>
                  </a:extLst>
                </a:gridCol>
                <a:gridCol w="8109140">
                  <a:extLst>
                    <a:ext uri="{9D8B030D-6E8A-4147-A177-3AD203B41FA5}">
                      <a16:colId xmlns:a16="http://schemas.microsoft.com/office/drawing/2014/main" val="2585978553"/>
                    </a:ext>
                  </a:extLst>
                </a:gridCol>
              </a:tblGrid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Cấu</a:t>
                      </a:r>
                      <a:r>
                        <a:rPr lang="en-US" sz="2000" dirty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trúc</a:t>
                      </a:r>
                      <a:r>
                        <a:rPr lang="en-US" sz="2000" dirty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văn</a:t>
                      </a:r>
                      <a:r>
                        <a:rPr lang="en-US" sz="2000" dirty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bản</a:t>
                      </a:r>
                      <a:endParaRPr lang="en-US" sz="2000" dirty="0">
                        <a:solidFill>
                          <a:srgbClr val="000099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 smtClean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  <a:p>
                      <a:endParaRPr lang="en-US" sz="2000" dirty="0" smtClean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  <a:p>
                      <a:endParaRPr lang="en-US" sz="2000" dirty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1066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200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 smtClean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  <a:p>
                      <a:endParaRPr lang="en-US" sz="2000" dirty="0" smtClean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36229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200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 smtClean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  <a:p>
                      <a:endParaRPr lang="en-US" sz="2000" dirty="0" smtClean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075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Sa-</a:t>
                      </a:r>
                      <a:r>
                        <a:rPr lang="en-US" sz="2000" dirty="0" err="1" smtClean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pô</a:t>
                      </a:r>
                      <a:endParaRPr lang="en-US" sz="2000" dirty="0">
                        <a:solidFill>
                          <a:srgbClr val="000099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 smtClean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  <a:p>
                      <a:endParaRPr lang="en-US" sz="2000" dirty="0" smtClean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15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Pt</a:t>
                      </a:r>
                      <a:r>
                        <a:rPr lang="en-US" sz="2000" baseline="0" dirty="0" smtClean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 phi </a:t>
                      </a:r>
                      <a:r>
                        <a:rPr lang="en-US" sz="2000" baseline="0" dirty="0" err="1" smtClean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ngôn</a:t>
                      </a:r>
                      <a:r>
                        <a:rPr lang="en-US" sz="2000" baseline="0" dirty="0" smtClean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ngữ</a:t>
                      </a:r>
                      <a:endParaRPr lang="en-US" sz="2000" dirty="0">
                        <a:solidFill>
                          <a:srgbClr val="000099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 smtClean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  <a:p>
                      <a:endParaRPr lang="en-US" sz="2000" dirty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717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Chức</a:t>
                      </a:r>
                      <a:r>
                        <a:rPr lang="en-US" sz="2000" baseline="0" dirty="0" smtClean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năng</a:t>
                      </a:r>
                      <a:r>
                        <a:rPr lang="en-US" sz="2000" baseline="0" dirty="0" smtClean="0">
                          <a:solidFill>
                            <a:srgbClr val="000099"/>
                          </a:solidFill>
                          <a:latin typeface="#9Slide03 Arima Madurai ExtraBo" panose="00000900000000000000" pitchFamily="2" charset="-93"/>
                          <a:cs typeface="#9Slide03 Arima Madurai ExtraBo" panose="00000900000000000000" pitchFamily="2" charset="-93"/>
                        </a:rPr>
                        <a:t> </a:t>
                      </a:r>
                      <a:endParaRPr lang="en-US" sz="2000" dirty="0">
                        <a:solidFill>
                          <a:srgbClr val="000099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 smtClean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  <a:p>
                      <a:endParaRPr lang="en-US" sz="2000" dirty="0" smtClean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  <a:p>
                      <a:endParaRPr lang="en-US" sz="2000" dirty="0">
                        <a:solidFill>
                          <a:srgbClr val="FF0000"/>
                        </a:solidFill>
                        <a:latin typeface="#9Slide03 Arima Madurai ExtraBo" panose="00000900000000000000" pitchFamily="2" charset="-93"/>
                        <a:cs typeface="#9Slide03 Arima Madurai ExtraBo" panose="00000900000000000000" pitchFamily="2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16507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674961" y="1350037"/>
            <a:ext cx="81886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Phần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1: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nêu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tin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cuốn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sách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giả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hoặc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bộ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phim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đạo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diễn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diễn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viên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quay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phim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,...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trình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bày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ấn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tượng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hoặc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nêu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xét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khái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quát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viết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cuốn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sách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/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bộ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phim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74961" y="2365700"/>
            <a:ext cx="8188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Phần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2: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tóm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ngắn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gọn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nội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dung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cuốn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sách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/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bộ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phim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trình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bày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xét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giá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viết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gía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trị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cuốn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sách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/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bộ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phim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716263" y="3075479"/>
            <a:ext cx="8188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Phần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3: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khẳng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định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giá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trị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cuốn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sách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/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bộ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phim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xuất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khuyến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khích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mọi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xem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95612" y="3721376"/>
            <a:ext cx="81473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sa-pô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sapo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),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đoạn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nằm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ngay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dưới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nhan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nhằm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giới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tóm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nội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dung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viết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hút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sự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ý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16262" y="4462703"/>
            <a:ext cx="81267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ảnh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từ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cuốn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sách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/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bộ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phim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giới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)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truyền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tin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sinh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động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qủa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95610" y="5120336"/>
            <a:ext cx="82093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Cung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cấp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tin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cuốn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sách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hoặc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bộ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phim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trình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bày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cảm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giá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viết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nhằm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giới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khuyến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khích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mọi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cuốn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sách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hoặc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xem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bộ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phim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324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" grpId="0"/>
      <p:bldP spid="4" grpId="0"/>
      <p:bldP spid="5" grpId="0"/>
      <p:bldP spid="2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12E8DF-4CBF-FE22-3930-CB7CDD16287D}"/>
              </a:ext>
            </a:extLst>
          </p:cNvPr>
          <p:cNvSpPr txBox="1"/>
          <p:nvPr/>
        </p:nvSpPr>
        <p:spPr>
          <a:xfrm>
            <a:off x="4555132" y="2634605"/>
            <a:ext cx="39863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2060"/>
                </a:solidFill>
                <a:latin typeface="#9Slide05 Ricca Script" panose="05080000000003050000" pitchFamily="18" charset="-93"/>
              </a:rPr>
              <a:t>Khởi</a:t>
            </a:r>
            <a:r>
              <a:rPr lang="en-US" sz="6600" dirty="0">
                <a:solidFill>
                  <a:srgbClr val="002060"/>
                </a:solidFill>
                <a:latin typeface="#9Slide05 Ricca Script" panose="05080000000003050000" pitchFamily="18" charset="-93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#9Slide05 Ricca Script" panose="05080000000003050000" pitchFamily="18" charset="-93"/>
              </a:rPr>
              <a:t>động</a:t>
            </a:r>
            <a:endParaRPr lang="en-US" sz="6600" dirty="0">
              <a:solidFill>
                <a:srgbClr val="002060"/>
              </a:solidFill>
              <a:latin typeface="#9Slide05 Ricca Script" panose="05080000000003050000" pitchFamily="18" charset="-93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022" y="509965"/>
            <a:ext cx="9198591" cy="53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0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729144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472052" y="0"/>
            <a:ext cx="5719948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ioi-thieu-cuon-sach-cho-toi-xin-mot-ve-di-tuoi-th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636" y="641268"/>
            <a:ext cx="11376560" cy="58426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5537094" y="12192"/>
            <a:ext cx="25552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Lời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thiệu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cuốn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sách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“Cho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tôi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xin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vé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đi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tuổi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giả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?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Xuất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xứ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?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loại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?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Phương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biểu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đạt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?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Bố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cục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solidFill>
                  <a:schemeClr val="bg1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 ?</a:t>
            </a:r>
            <a:endParaRPr lang="en-US" sz="3600" b="1" dirty="0">
              <a:solidFill>
                <a:schemeClr val="bg1"/>
              </a:solidFill>
              <a:latin typeface="#9Slide05 Fourth Medium" panose="000006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85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9900"/>
                            </p:stCondLst>
                            <p:childTnLst>
                              <p:par>
                                <p:cTn id="1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467837"/>
      </a:accent1>
      <a:accent2>
        <a:srgbClr val="17431E"/>
      </a:accent2>
      <a:accent3>
        <a:srgbClr val="305336"/>
      </a:accent3>
      <a:accent4>
        <a:srgbClr val="34652F"/>
      </a:accent4>
      <a:accent5>
        <a:srgbClr val="437329"/>
      </a:accent5>
      <a:accent6>
        <a:srgbClr val="6ABF4A"/>
      </a:accent6>
      <a:hlink>
        <a:srgbClr val="E2231A"/>
      </a:hlink>
      <a:folHlink>
        <a:srgbClr val="BFBFBF"/>
      </a:folHlink>
    </a:clrScheme>
    <a:fontScheme name="e3um2jjm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1420</TotalTime>
  <Words>1970</Words>
  <Application>Microsoft Office PowerPoint</Application>
  <PresentationFormat>Widescreen</PresentationFormat>
  <Paragraphs>170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58" baseType="lpstr">
      <vt:lpstr>#9Slide03 Arima Madurai</vt:lpstr>
      <vt:lpstr>#9Slide03 Arima Madurai Black</vt:lpstr>
      <vt:lpstr>#9Slide03 Arima Madurai ExtraBo</vt:lpstr>
      <vt:lpstr>#9Slide04 SFU Belle</vt:lpstr>
      <vt:lpstr>#9Slide05 Fourth</vt:lpstr>
      <vt:lpstr>#9Slide05 Fourth Medium</vt:lpstr>
      <vt:lpstr>#9Slide05 Ricca Script</vt:lpstr>
      <vt:lpstr>#9Slide05 ViceroyJF</vt:lpstr>
      <vt:lpstr>#9Slide07 SVNKG Ten Thousand Re</vt:lpstr>
      <vt:lpstr>Arial</vt:lpstr>
      <vt:lpstr>Calibri</vt:lpstr>
      <vt:lpstr>Calibri Light</vt:lpstr>
      <vt:lpstr>等线</vt:lpstr>
      <vt:lpstr>Merriweather</vt:lpstr>
      <vt:lpstr>Open Sans</vt:lpstr>
      <vt:lpstr>Raleway ExtraBold</vt:lpstr>
      <vt:lpstr>Raleway SemiBold</vt:lpstr>
      <vt:lpstr>Roboto</vt:lpstr>
      <vt:lpstr>Times New Roman</vt:lpstr>
      <vt:lpstr>字魂59号-创粗黑</vt:lpstr>
      <vt:lpstr>Office Theme</vt:lpstr>
      <vt:lpstr>1_Office Theme</vt:lpstr>
      <vt:lpstr>自定义设计方案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 Thị Bích Hạnh</dc:creator>
  <cp:lastModifiedBy>Admin</cp:lastModifiedBy>
  <cp:revision>91</cp:revision>
  <dcterms:created xsi:type="dcterms:W3CDTF">2023-01-27T18:52:08Z</dcterms:created>
  <dcterms:modified xsi:type="dcterms:W3CDTF">2023-06-02T12:00:04Z</dcterms:modified>
</cp:coreProperties>
</file>