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7" r:id="rId4"/>
    <p:sldMasterId id="2147483690" r:id="rId5"/>
    <p:sldMasterId id="2147483703" r:id="rId6"/>
    <p:sldMasterId id="2147483715" r:id="rId7"/>
    <p:sldMasterId id="2147483727" r:id="rId8"/>
  </p:sldMasterIdLst>
  <p:notesMasterIdLst>
    <p:notesMasterId r:id="rId11"/>
  </p:notesMasterIdLst>
  <p:sldIdLst>
    <p:sldId id="567" r:id="rId9"/>
    <p:sldId id="559" r:id="rId10"/>
    <p:sldId id="558" r:id="rId12"/>
    <p:sldId id="256" r:id="rId13"/>
    <p:sldId id="257" r:id="rId14"/>
    <p:sldId id="299" r:id="rId15"/>
    <p:sldId id="516" r:id="rId16"/>
    <p:sldId id="512" r:id="rId17"/>
    <p:sldId id="513" r:id="rId18"/>
    <p:sldId id="300" r:id="rId19"/>
    <p:sldId id="515" r:id="rId20"/>
    <p:sldId id="514" r:id="rId21"/>
    <p:sldId id="305" r:id="rId22"/>
    <p:sldId id="519" r:id="rId23"/>
    <p:sldId id="518" r:id="rId24"/>
    <p:sldId id="560" r:id="rId25"/>
    <p:sldId id="595" r:id="rId26"/>
    <p:sldId id="394" r:id="rId27"/>
    <p:sldId id="561" r:id="rId28"/>
    <p:sldId id="562" r:id="rId29"/>
    <p:sldId id="563" r:id="rId30"/>
    <p:sldId id="565" r:id="rId31"/>
    <p:sldId id="566" r:id="rId32"/>
    <p:sldId id="568" r:id="rId33"/>
    <p:sldId id="569" r:id="rId34"/>
    <p:sldId id="570" r:id="rId35"/>
    <p:sldId id="571" r:id="rId36"/>
    <p:sldId id="573" r:id="rId37"/>
    <p:sldId id="574" r:id="rId38"/>
    <p:sldId id="575" r:id="rId39"/>
    <p:sldId id="576" r:id="rId40"/>
    <p:sldId id="577" r:id="rId41"/>
    <p:sldId id="582" r:id="rId42"/>
    <p:sldId id="586" r:id="rId43"/>
    <p:sldId id="585" r:id="rId44"/>
    <p:sldId id="584" r:id="rId45"/>
    <p:sldId id="589" r:id="rId46"/>
    <p:sldId id="588" r:id="rId47"/>
    <p:sldId id="587" r:id="rId48"/>
    <p:sldId id="590" r:id="rId49"/>
    <p:sldId id="591" r:id="rId50"/>
    <p:sldId id="592" r:id="rId51"/>
    <p:sldId id="5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DAO"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378"/>
    <a:srgbClr val="FDDCD7"/>
    <a:srgbClr val="FDEBD8"/>
    <a:srgbClr val="E1DACC"/>
    <a:srgbClr val="F2E9CD"/>
    <a:srgbClr val="7E343A"/>
    <a:srgbClr val="85CFB4"/>
    <a:srgbClr val="FFEEBA"/>
    <a:srgbClr val="B0B0A6"/>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437" y="4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1T08:43:20.465" idx="1">
    <p:pos x="5021" y="1724"/>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5CCB6CC-CA54-430D-9AF1-99C023897309}" type="slidenum">
              <a:rPr lang="vi-VN" smtClean="0"/>
            </a:fld>
            <a:endParaRPr lang="vi-V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5CCB6CC-CA54-430D-9AF1-99C023897309}" type="slidenum">
              <a:rPr lang="vi-VN" smtClean="0"/>
            </a:fld>
            <a:endParaRPr lang="vi-V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3"/>
        <p:cNvGrpSpPr/>
        <p:nvPr/>
      </p:nvGrpSpPr>
      <p:grpSpPr>
        <a:xfrm>
          <a:off x="0" y="0"/>
          <a:ext cx="0" cy="0"/>
          <a:chOff x="0" y="0"/>
          <a:chExt cx="0" cy="0"/>
        </a:xfrm>
      </p:grpSpPr>
      <p:sp>
        <p:nvSpPr>
          <p:cNvPr id="4144" name="Google Shape;4144;g11e60888ad0_4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5" name="Google Shape;4145;g11e60888ad0_4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4564283"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p:cNvSpPr/>
          <p:nvPr userDrawn="1"/>
        </p:nvSpPr>
        <p:spPr>
          <a:xfrm>
            <a:off x="489195" y="545124"/>
            <a:ext cx="11230708" cy="5767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29" name="Google Shape;729;p15"/>
          <p:cNvGrpSpPr/>
          <p:nvPr/>
        </p:nvGrpSpPr>
        <p:grpSpPr>
          <a:xfrm>
            <a:off x="-186375"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F20BF0-DA75-46DF-B18A-E8B366CBA091}"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21D5E03-D7B6-4079-9E3C-5A2C4B8FE03B}"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87B79E-5B9C-4AAB-B25B-6EE0FD1993A4}"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46A1272-FA55-46CA-B2E2-7E409D5E7E40}"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4369A67-0C1C-43F5-88AD-D70F811BD811}" type="slidenum">
              <a:rPr lang="en-US" altLang="en-US"/>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5CC4FA1-7795-4A2E-9C2F-2CCB18F928BF}"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3C50485-515D-42C1-9547-D6FBE653AA03}"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6A9E7E4-A791-47B9-988B-ED883EA1573C}"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585CAA8-6AB7-489F-96F6-CB19377C5200}" type="slidenum">
              <a:rPr lang="en-US" altLang="en-US"/>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52EE08-2A27-461D-9B8B-80D380FC89DD}" type="slidenum">
              <a:rPr lang="en-US" altLang="en-US"/>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A74B64-815D-4B6C-9F95-ABBBA54BE42E}"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8F80149-44F2-437E-8A8A-A2A718B1E094}" type="slidenum">
              <a:rPr lang="en-US" altLang="en-US"/>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729" name="Google Shape;729;p15"/>
          <p:cNvGrpSpPr/>
          <p:nvPr/>
        </p:nvGrpSpPr>
        <p:grpSpPr>
          <a:xfrm>
            <a:off x="-186375"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BLANK_1_1_1_2_1">
    <p:spTree>
      <p:nvGrpSpPr>
        <p:cNvPr id="1" name="Shape 2870"/>
        <p:cNvGrpSpPr/>
        <p:nvPr/>
      </p:nvGrpSpPr>
      <p:grpSpPr>
        <a:xfrm>
          <a:off x="0" y="0"/>
          <a:ext cx="0" cy="0"/>
          <a:chOff x="0" y="0"/>
          <a:chExt cx="0" cy="0"/>
        </a:xfrm>
      </p:grpSpPr>
      <p:sp>
        <p:nvSpPr>
          <p:cNvPr id="2871" name="Google Shape;2871;p29"/>
          <p:cNvSpPr/>
          <p:nvPr/>
        </p:nvSpPr>
        <p:spPr>
          <a:xfrm flipH="1">
            <a:off x="-209400" y="57858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29"/>
          <p:cNvSpPr/>
          <p:nvPr/>
        </p:nvSpPr>
        <p:spPr>
          <a:xfrm flipH="1">
            <a:off x="11544400" y="48424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3" name="Google Shape;2873;p29"/>
          <p:cNvGrpSpPr/>
          <p:nvPr/>
        </p:nvGrpSpPr>
        <p:grpSpPr>
          <a:xfrm flipH="1">
            <a:off x="-801999" y="17123"/>
            <a:ext cx="1443687" cy="767925"/>
            <a:chOff x="-442165" y="1704075"/>
            <a:chExt cx="1082765" cy="575944"/>
          </a:xfrm>
        </p:grpSpPr>
        <p:sp>
          <p:nvSpPr>
            <p:cNvPr id="2874" name="Google Shape;2874;p29"/>
            <p:cNvSpPr/>
            <p:nvPr/>
          </p:nvSpPr>
          <p:spPr>
            <a:xfrm>
              <a:off x="-442165" y="1704075"/>
              <a:ext cx="1082765" cy="575944"/>
            </a:xfrm>
            <a:custGeom>
              <a:avLst/>
              <a:gdLst/>
              <a:ahLst/>
              <a:cxnLst/>
              <a:rect l="l" t="t" r="r" b="b"/>
              <a:pathLst>
                <a:path w="23951" h="12740" extrusionOk="0">
                  <a:moveTo>
                    <a:pt x="12878" y="0"/>
                  </a:moveTo>
                  <a:cubicBezTo>
                    <a:pt x="9130" y="0"/>
                    <a:pt x="5456" y="1952"/>
                    <a:pt x="3125" y="4954"/>
                  </a:cubicBezTo>
                  <a:cubicBezTo>
                    <a:pt x="1386" y="7194"/>
                    <a:pt x="397" y="9847"/>
                    <a:pt x="0" y="12632"/>
                  </a:cubicBezTo>
                  <a:lnTo>
                    <a:pt x="1524" y="12639"/>
                  </a:lnTo>
                  <a:cubicBezTo>
                    <a:pt x="2378" y="7042"/>
                    <a:pt x="6529" y="1658"/>
                    <a:pt x="12580" y="1509"/>
                  </a:cubicBezTo>
                  <a:cubicBezTo>
                    <a:pt x="12651" y="1508"/>
                    <a:pt x="12723" y="1507"/>
                    <a:pt x="12795" y="1507"/>
                  </a:cubicBezTo>
                  <a:cubicBezTo>
                    <a:pt x="15419" y="1507"/>
                    <a:pt x="18074" y="2639"/>
                    <a:pt x="19736" y="4705"/>
                  </a:cubicBezTo>
                  <a:cubicBezTo>
                    <a:pt x="21482" y="6871"/>
                    <a:pt x="22172" y="9938"/>
                    <a:pt x="22427" y="12732"/>
                  </a:cubicBezTo>
                  <a:lnTo>
                    <a:pt x="23951" y="12740"/>
                  </a:lnTo>
                  <a:cubicBezTo>
                    <a:pt x="23719" y="10250"/>
                    <a:pt x="23160" y="7725"/>
                    <a:pt x="22037" y="5498"/>
                  </a:cubicBezTo>
                  <a:cubicBezTo>
                    <a:pt x="20897" y="3252"/>
                    <a:pt x="18960" y="1587"/>
                    <a:pt x="16616" y="689"/>
                  </a:cubicBezTo>
                  <a:cubicBezTo>
                    <a:pt x="15393" y="219"/>
                    <a:pt x="14131" y="0"/>
                    <a:pt x="128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29"/>
            <p:cNvSpPr/>
            <p:nvPr/>
          </p:nvSpPr>
          <p:spPr>
            <a:xfrm>
              <a:off x="-297138" y="1840603"/>
              <a:ext cx="811972" cy="438829"/>
            </a:xfrm>
            <a:custGeom>
              <a:avLst/>
              <a:gdLst/>
              <a:ahLst/>
              <a:cxnLst/>
              <a:rect l="l" t="t" r="r" b="b"/>
              <a:pathLst>
                <a:path w="17961" h="9707" extrusionOk="0">
                  <a:moveTo>
                    <a:pt x="10124" y="1"/>
                  </a:moveTo>
                  <a:cubicBezTo>
                    <a:pt x="9931" y="1"/>
                    <a:pt x="9736" y="9"/>
                    <a:pt x="9540" y="26"/>
                  </a:cubicBezTo>
                  <a:cubicBezTo>
                    <a:pt x="4319" y="474"/>
                    <a:pt x="1494" y="5102"/>
                    <a:pt x="1" y="9625"/>
                  </a:cubicBezTo>
                  <a:lnTo>
                    <a:pt x="1602" y="9632"/>
                  </a:lnTo>
                  <a:cubicBezTo>
                    <a:pt x="2870" y="5973"/>
                    <a:pt x="5089" y="2172"/>
                    <a:pt x="9254" y="1577"/>
                  </a:cubicBezTo>
                  <a:cubicBezTo>
                    <a:pt x="9526" y="1538"/>
                    <a:pt x="9796" y="1519"/>
                    <a:pt x="10062" y="1519"/>
                  </a:cubicBezTo>
                  <a:cubicBezTo>
                    <a:pt x="11821" y="1519"/>
                    <a:pt x="13408" y="2352"/>
                    <a:pt x="14480" y="3810"/>
                  </a:cubicBezTo>
                  <a:cubicBezTo>
                    <a:pt x="15738" y="5515"/>
                    <a:pt x="16168" y="7628"/>
                    <a:pt x="16441" y="9700"/>
                  </a:cubicBezTo>
                  <a:lnTo>
                    <a:pt x="17961" y="9706"/>
                  </a:lnTo>
                  <a:cubicBezTo>
                    <a:pt x="17649" y="7275"/>
                    <a:pt x="17151" y="4826"/>
                    <a:pt x="15640" y="2831"/>
                  </a:cubicBezTo>
                  <a:cubicBezTo>
                    <a:pt x="14302" y="1069"/>
                    <a:pt x="12316" y="1"/>
                    <a:pt x="1012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29"/>
            <p:cNvSpPr/>
            <p:nvPr/>
          </p:nvSpPr>
          <p:spPr>
            <a:xfrm>
              <a:off x="-146867" y="1987755"/>
              <a:ext cx="523051" cy="291046"/>
            </a:xfrm>
            <a:custGeom>
              <a:avLst/>
              <a:gdLst/>
              <a:ahLst/>
              <a:cxnLst/>
              <a:rect l="l" t="t" r="r" b="b"/>
              <a:pathLst>
                <a:path w="11570" h="6438" extrusionOk="0">
                  <a:moveTo>
                    <a:pt x="6480" y="1"/>
                  </a:moveTo>
                  <a:cubicBezTo>
                    <a:pt x="6383" y="1"/>
                    <a:pt x="6286" y="4"/>
                    <a:pt x="6189" y="10"/>
                  </a:cubicBezTo>
                  <a:cubicBezTo>
                    <a:pt x="2741" y="232"/>
                    <a:pt x="1056" y="3485"/>
                    <a:pt x="0" y="6387"/>
                  </a:cubicBezTo>
                  <a:lnTo>
                    <a:pt x="1608" y="6394"/>
                  </a:lnTo>
                  <a:cubicBezTo>
                    <a:pt x="2425" y="4214"/>
                    <a:pt x="3696" y="1722"/>
                    <a:pt x="6195" y="1530"/>
                  </a:cubicBezTo>
                  <a:cubicBezTo>
                    <a:pt x="6285" y="1524"/>
                    <a:pt x="6373" y="1520"/>
                    <a:pt x="6460" y="1520"/>
                  </a:cubicBezTo>
                  <a:cubicBezTo>
                    <a:pt x="7650" y="1520"/>
                    <a:pt x="8567" y="2160"/>
                    <a:pt x="9041" y="3286"/>
                  </a:cubicBezTo>
                  <a:cubicBezTo>
                    <a:pt x="9461" y="4289"/>
                    <a:pt x="9764" y="5358"/>
                    <a:pt x="10009" y="6431"/>
                  </a:cubicBezTo>
                  <a:lnTo>
                    <a:pt x="11570" y="6437"/>
                  </a:lnTo>
                  <a:cubicBezTo>
                    <a:pt x="11254" y="4867"/>
                    <a:pt x="10846" y="3145"/>
                    <a:pt x="10006" y="1836"/>
                  </a:cubicBezTo>
                  <a:cubicBezTo>
                    <a:pt x="9242" y="652"/>
                    <a:pt x="7869" y="1"/>
                    <a:pt x="64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877" name="Google Shape;2877;p29"/>
          <p:cNvSpPr/>
          <p:nvPr/>
        </p:nvSpPr>
        <p:spPr>
          <a:xfrm flipH="1">
            <a:off x="11417412" y="529849"/>
            <a:ext cx="367453" cy="366968"/>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8" name="Google Shape;2878;p29"/>
          <p:cNvGrpSpPr/>
          <p:nvPr/>
        </p:nvGrpSpPr>
        <p:grpSpPr>
          <a:xfrm flipH="1">
            <a:off x="11438988" y="2422329"/>
            <a:ext cx="1245629" cy="1169931"/>
            <a:chOff x="1914600" y="3077425"/>
            <a:chExt cx="628175" cy="590000"/>
          </a:xfrm>
        </p:grpSpPr>
        <p:sp>
          <p:nvSpPr>
            <p:cNvPr id="2879" name="Google Shape;2879;p29"/>
            <p:cNvSpPr/>
            <p:nvPr/>
          </p:nvSpPr>
          <p:spPr>
            <a:xfrm>
              <a:off x="2010300" y="3163175"/>
              <a:ext cx="434900" cy="397050"/>
            </a:xfrm>
            <a:custGeom>
              <a:avLst/>
              <a:gdLst/>
              <a:ahLst/>
              <a:cxnLst/>
              <a:rect l="l" t="t" r="r" b="b"/>
              <a:pathLst>
                <a:path w="17396" h="15882" extrusionOk="0">
                  <a:moveTo>
                    <a:pt x="8298" y="1"/>
                  </a:moveTo>
                  <a:cubicBezTo>
                    <a:pt x="4069" y="1"/>
                    <a:pt x="1130" y="3255"/>
                    <a:pt x="606" y="6223"/>
                  </a:cubicBezTo>
                  <a:cubicBezTo>
                    <a:pt x="0" y="9630"/>
                    <a:pt x="803" y="12458"/>
                    <a:pt x="3023" y="14238"/>
                  </a:cubicBezTo>
                  <a:cubicBezTo>
                    <a:pt x="4258" y="15232"/>
                    <a:pt x="6619" y="15881"/>
                    <a:pt x="8924" y="15881"/>
                  </a:cubicBezTo>
                  <a:cubicBezTo>
                    <a:pt x="10862" y="15881"/>
                    <a:pt x="12760" y="15422"/>
                    <a:pt x="13917" y="14322"/>
                  </a:cubicBezTo>
                  <a:cubicBezTo>
                    <a:pt x="13917" y="14322"/>
                    <a:pt x="16191" y="12953"/>
                    <a:pt x="16793" y="9133"/>
                  </a:cubicBezTo>
                  <a:cubicBezTo>
                    <a:pt x="17395" y="5308"/>
                    <a:pt x="15501" y="1407"/>
                    <a:pt x="10241" y="223"/>
                  </a:cubicBezTo>
                  <a:cubicBezTo>
                    <a:pt x="9568" y="71"/>
                    <a:pt x="8919" y="1"/>
                    <a:pt x="829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29"/>
            <p:cNvSpPr/>
            <p:nvPr/>
          </p:nvSpPr>
          <p:spPr>
            <a:xfrm>
              <a:off x="2192075" y="3077425"/>
              <a:ext cx="26000" cy="73075"/>
            </a:xfrm>
            <a:custGeom>
              <a:avLst/>
              <a:gdLst/>
              <a:ahLst/>
              <a:cxnLst/>
              <a:rect l="l" t="t" r="r" b="b"/>
              <a:pathLst>
                <a:path w="1040" h="2923" extrusionOk="0">
                  <a:moveTo>
                    <a:pt x="437" y="0"/>
                  </a:moveTo>
                  <a:cubicBezTo>
                    <a:pt x="211" y="0"/>
                    <a:pt x="0" y="144"/>
                    <a:pt x="30" y="434"/>
                  </a:cubicBezTo>
                  <a:cubicBezTo>
                    <a:pt x="101" y="1117"/>
                    <a:pt x="131" y="1799"/>
                    <a:pt x="125" y="2486"/>
                  </a:cubicBezTo>
                  <a:cubicBezTo>
                    <a:pt x="123" y="2777"/>
                    <a:pt x="349" y="2922"/>
                    <a:pt x="576" y="2922"/>
                  </a:cubicBezTo>
                  <a:cubicBezTo>
                    <a:pt x="803" y="2922"/>
                    <a:pt x="1031" y="2777"/>
                    <a:pt x="1033" y="2486"/>
                  </a:cubicBezTo>
                  <a:cubicBezTo>
                    <a:pt x="1039" y="1799"/>
                    <a:pt x="1006" y="1117"/>
                    <a:pt x="938" y="434"/>
                  </a:cubicBezTo>
                  <a:cubicBezTo>
                    <a:pt x="908" y="146"/>
                    <a:pt x="665" y="0"/>
                    <a:pt x="4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29"/>
            <p:cNvSpPr/>
            <p:nvPr/>
          </p:nvSpPr>
          <p:spPr>
            <a:xfrm>
              <a:off x="2004450" y="3158125"/>
              <a:ext cx="66925" cy="61075"/>
            </a:xfrm>
            <a:custGeom>
              <a:avLst/>
              <a:gdLst/>
              <a:ahLst/>
              <a:cxnLst/>
              <a:rect l="l" t="t" r="r" b="b"/>
              <a:pathLst>
                <a:path w="2677" h="2443" extrusionOk="0">
                  <a:moveTo>
                    <a:pt x="661" y="1"/>
                  </a:moveTo>
                  <a:cubicBezTo>
                    <a:pt x="311" y="1"/>
                    <a:pt x="1" y="457"/>
                    <a:pt x="321" y="774"/>
                  </a:cubicBezTo>
                  <a:cubicBezTo>
                    <a:pt x="815" y="1263"/>
                    <a:pt x="1290" y="1767"/>
                    <a:pt x="1744" y="2295"/>
                  </a:cubicBezTo>
                  <a:cubicBezTo>
                    <a:pt x="1834" y="2399"/>
                    <a:pt x="1939" y="2443"/>
                    <a:pt x="2042" y="2443"/>
                  </a:cubicBezTo>
                  <a:cubicBezTo>
                    <a:pt x="2372" y="2443"/>
                    <a:pt x="2676" y="1989"/>
                    <a:pt x="2386" y="1653"/>
                  </a:cubicBezTo>
                  <a:cubicBezTo>
                    <a:pt x="1932" y="1128"/>
                    <a:pt x="1458" y="620"/>
                    <a:pt x="964" y="133"/>
                  </a:cubicBezTo>
                  <a:cubicBezTo>
                    <a:pt x="869" y="40"/>
                    <a:pt x="764" y="1"/>
                    <a:pt x="6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29"/>
            <p:cNvSpPr/>
            <p:nvPr/>
          </p:nvSpPr>
          <p:spPr>
            <a:xfrm>
              <a:off x="2373025" y="3149675"/>
              <a:ext cx="65925" cy="53650"/>
            </a:xfrm>
            <a:custGeom>
              <a:avLst/>
              <a:gdLst/>
              <a:ahLst/>
              <a:cxnLst/>
              <a:rect l="l" t="t" r="r" b="b"/>
              <a:pathLst>
                <a:path w="2637" h="2146" extrusionOk="0">
                  <a:moveTo>
                    <a:pt x="1955" y="0"/>
                  </a:moveTo>
                  <a:cubicBezTo>
                    <a:pt x="1854" y="0"/>
                    <a:pt x="1750" y="36"/>
                    <a:pt x="1655" y="120"/>
                  </a:cubicBezTo>
                  <a:cubicBezTo>
                    <a:pt x="1197" y="524"/>
                    <a:pt x="754" y="944"/>
                    <a:pt x="323" y="1371"/>
                  </a:cubicBezTo>
                  <a:cubicBezTo>
                    <a:pt x="1" y="1692"/>
                    <a:pt x="312" y="2146"/>
                    <a:pt x="660" y="2146"/>
                  </a:cubicBezTo>
                  <a:cubicBezTo>
                    <a:pt x="763" y="2146"/>
                    <a:pt x="868" y="2107"/>
                    <a:pt x="962" y="2014"/>
                  </a:cubicBezTo>
                  <a:cubicBezTo>
                    <a:pt x="1396" y="1584"/>
                    <a:pt x="1840" y="1166"/>
                    <a:pt x="2297" y="760"/>
                  </a:cubicBezTo>
                  <a:cubicBezTo>
                    <a:pt x="2636" y="457"/>
                    <a:pt x="2318" y="0"/>
                    <a:pt x="195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29"/>
            <p:cNvSpPr/>
            <p:nvPr/>
          </p:nvSpPr>
          <p:spPr>
            <a:xfrm>
              <a:off x="2434825" y="3278600"/>
              <a:ext cx="74800" cy="39875"/>
            </a:xfrm>
            <a:custGeom>
              <a:avLst/>
              <a:gdLst/>
              <a:ahLst/>
              <a:cxnLst/>
              <a:rect l="l" t="t" r="r" b="b"/>
              <a:pathLst>
                <a:path w="2992" h="1595" extrusionOk="0">
                  <a:moveTo>
                    <a:pt x="2426" y="1"/>
                  </a:moveTo>
                  <a:cubicBezTo>
                    <a:pt x="2377" y="1"/>
                    <a:pt x="2323" y="10"/>
                    <a:pt x="2267" y="32"/>
                  </a:cubicBezTo>
                  <a:cubicBezTo>
                    <a:pt x="1658" y="261"/>
                    <a:pt x="1060" y="506"/>
                    <a:pt x="464" y="769"/>
                  </a:cubicBezTo>
                  <a:cubicBezTo>
                    <a:pt x="0" y="971"/>
                    <a:pt x="293" y="1595"/>
                    <a:pt x="727" y="1595"/>
                  </a:cubicBezTo>
                  <a:cubicBezTo>
                    <a:pt x="789" y="1595"/>
                    <a:pt x="855" y="1582"/>
                    <a:pt x="922" y="1552"/>
                  </a:cubicBezTo>
                  <a:cubicBezTo>
                    <a:pt x="1443" y="1320"/>
                    <a:pt x="1974" y="1108"/>
                    <a:pt x="2509" y="907"/>
                  </a:cubicBezTo>
                  <a:cubicBezTo>
                    <a:pt x="2992" y="726"/>
                    <a:pt x="2855" y="1"/>
                    <a:pt x="242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29"/>
            <p:cNvSpPr/>
            <p:nvPr/>
          </p:nvSpPr>
          <p:spPr>
            <a:xfrm>
              <a:off x="1936300" y="3429450"/>
              <a:ext cx="74875" cy="39800"/>
            </a:xfrm>
            <a:custGeom>
              <a:avLst/>
              <a:gdLst/>
              <a:ahLst/>
              <a:cxnLst/>
              <a:rect l="l" t="t" r="r" b="b"/>
              <a:pathLst>
                <a:path w="2995" h="1592" extrusionOk="0">
                  <a:moveTo>
                    <a:pt x="2430" y="0"/>
                  </a:moveTo>
                  <a:cubicBezTo>
                    <a:pt x="2380" y="0"/>
                    <a:pt x="2327" y="10"/>
                    <a:pt x="2270" y="31"/>
                  </a:cubicBezTo>
                  <a:cubicBezTo>
                    <a:pt x="1661" y="261"/>
                    <a:pt x="1063" y="506"/>
                    <a:pt x="468" y="768"/>
                  </a:cubicBezTo>
                  <a:cubicBezTo>
                    <a:pt x="1" y="971"/>
                    <a:pt x="293" y="1591"/>
                    <a:pt x="728" y="1591"/>
                  </a:cubicBezTo>
                  <a:cubicBezTo>
                    <a:pt x="791" y="1591"/>
                    <a:pt x="858" y="1578"/>
                    <a:pt x="925" y="1549"/>
                  </a:cubicBezTo>
                  <a:cubicBezTo>
                    <a:pt x="1447" y="1320"/>
                    <a:pt x="1978" y="1108"/>
                    <a:pt x="2509" y="906"/>
                  </a:cubicBezTo>
                  <a:cubicBezTo>
                    <a:pt x="2994" y="723"/>
                    <a:pt x="2859" y="0"/>
                    <a:pt x="24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29"/>
            <p:cNvSpPr/>
            <p:nvPr/>
          </p:nvSpPr>
          <p:spPr>
            <a:xfrm>
              <a:off x="1914600" y="3322925"/>
              <a:ext cx="101150" cy="26625"/>
            </a:xfrm>
            <a:custGeom>
              <a:avLst/>
              <a:gdLst/>
              <a:ahLst/>
              <a:cxnLst/>
              <a:rect l="l" t="t" r="r" b="b"/>
              <a:pathLst>
                <a:path w="4046" h="1065" extrusionOk="0">
                  <a:moveTo>
                    <a:pt x="551" y="0"/>
                  </a:moveTo>
                  <a:cubicBezTo>
                    <a:pt x="1" y="0"/>
                    <a:pt x="11" y="876"/>
                    <a:pt x="582" y="906"/>
                  </a:cubicBezTo>
                  <a:cubicBezTo>
                    <a:pt x="1544" y="959"/>
                    <a:pt x="2503" y="1014"/>
                    <a:pt x="3465" y="1064"/>
                  </a:cubicBezTo>
                  <a:cubicBezTo>
                    <a:pt x="3476" y="1064"/>
                    <a:pt x="3486" y="1065"/>
                    <a:pt x="3496" y="1065"/>
                  </a:cubicBezTo>
                  <a:cubicBezTo>
                    <a:pt x="4046" y="1065"/>
                    <a:pt x="4032" y="189"/>
                    <a:pt x="3465" y="160"/>
                  </a:cubicBezTo>
                  <a:cubicBezTo>
                    <a:pt x="2503" y="105"/>
                    <a:pt x="1544" y="51"/>
                    <a:pt x="582" y="1"/>
                  </a:cubicBezTo>
                  <a:cubicBezTo>
                    <a:pt x="572" y="1"/>
                    <a:pt x="561" y="0"/>
                    <a:pt x="5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29"/>
            <p:cNvSpPr/>
            <p:nvPr/>
          </p:nvSpPr>
          <p:spPr>
            <a:xfrm>
              <a:off x="2212200" y="3596500"/>
              <a:ext cx="24575" cy="70925"/>
            </a:xfrm>
            <a:custGeom>
              <a:avLst/>
              <a:gdLst/>
              <a:ahLst/>
              <a:cxnLst/>
              <a:rect l="l" t="t" r="r" b="b"/>
              <a:pathLst>
                <a:path w="983" h="2837" extrusionOk="0">
                  <a:moveTo>
                    <a:pt x="533" y="0"/>
                  </a:moveTo>
                  <a:cubicBezTo>
                    <a:pt x="306" y="0"/>
                    <a:pt x="76" y="146"/>
                    <a:pt x="70" y="437"/>
                  </a:cubicBezTo>
                  <a:cubicBezTo>
                    <a:pt x="57" y="1092"/>
                    <a:pt x="36" y="1744"/>
                    <a:pt x="12" y="2400"/>
                  </a:cubicBezTo>
                  <a:cubicBezTo>
                    <a:pt x="1" y="2691"/>
                    <a:pt x="222" y="2837"/>
                    <a:pt x="448" y="2837"/>
                  </a:cubicBezTo>
                  <a:cubicBezTo>
                    <a:pt x="675" y="2837"/>
                    <a:pt x="907" y="2691"/>
                    <a:pt x="917" y="2400"/>
                  </a:cubicBezTo>
                  <a:cubicBezTo>
                    <a:pt x="945" y="1744"/>
                    <a:pt x="961" y="1092"/>
                    <a:pt x="978" y="437"/>
                  </a:cubicBezTo>
                  <a:cubicBezTo>
                    <a:pt x="983" y="146"/>
                    <a:pt x="759" y="0"/>
                    <a:pt x="5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29"/>
            <p:cNvSpPr/>
            <p:nvPr/>
          </p:nvSpPr>
          <p:spPr>
            <a:xfrm>
              <a:off x="2041350" y="3562950"/>
              <a:ext cx="53125" cy="55250"/>
            </a:xfrm>
            <a:custGeom>
              <a:avLst/>
              <a:gdLst/>
              <a:ahLst/>
              <a:cxnLst/>
              <a:rect l="l" t="t" r="r" b="b"/>
              <a:pathLst>
                <a:path w="2125" h="2210" extrusionOk="0">
                  <a:moveTo>
                    <a:pt x="1600" y="1"/>
                  </a:moveTo>
                  <a:cubicBezTo>
                    <a:pt x="1484" y="1"/>
                    <a:pt x="1371" y="42"/>
                    <a:pt x="1297" y="133"/>
                  </a:cubicBezTo>
                  <a:cubicBezTo>
                    <a:pt x="924" y="591"/>
                    <a:pt x="567" y="1065"/>
                    <a:pt x="231" y="1549"/>
                  </a:cubicBezTo>
                  <a:cubicBezTo>
                    <a:pt x="0" y="1886"/>
                    <a:pt x="315" y="2210"/>
                    <a:pt x="638" y="2210"/>
                  </a:cubicBezTo>
                  <a:cubicBezTo>
                    <a:pt x="776" y="2210"/>
                    <a:pt x="915" y="2150"/>
                    <a:pt x="1014" y="2007"/>
                  </a:cubicBezTo>
                  <a:cubicBezTo>
                    <a:pt x="1307" y="1583"/>
                    <a:pt x="1613" y="1173"/>
                    <a:pt x="1939" y="773"/>
                  </a:cubicBezTo>
                  <a:cubicBezTo>
                    <a:pt x="2094" y="584"/>
                    <a:pt x="2124" y="318"/>
                    <a:pt x="1939" y="133"/>
                  </a:cubicBezTo>
                  <a:cubicBezTo>
                    <a:pt x="1855" y="49"/>
                    <a:pt x="1726" y="1"/>
                    <a:pt x="160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29"/>
            <p:cNvSpPr/>
            <p:nvPr/>
          </p:nvSpPr>
          <p:spPr>
            <a:xfrm>
              <a:off x="2362600" y="3559225"/>
              <a:ext cx="77775" cy="63075"/>
            </a:xfrm>
            <a:custGeom>
              <a:avLst/>
              <a:gdLst/>
              <a:ahLst/>
              <a:cxnLst/>
              <a:rect l="l" t="t" r="r" b="b"/>
              <a:pathLst>
                <a:path w="3111" h="2523" extrusionOk="0">
                  <a:moveTo>
                    <a:pt x="672" y="1"/>
                  </a:moveTo>
                  <a:cubicBezTo>
                    <a:pt x="315" y="1"/>
                    <a:pt x="1" y="456"/>
                    <a:pt x="333" y="767"/>
                  </a:cubicBezTo>
                  <a:cubicBezTo>
                    <a:pt x="922" y="1322"/>
                    <a:pt x="1520" y="1867"/>
                    <a:pt x="2125" y="2405"/>
                  </a:cubicBezTo>
                  <a:cubicBezTo>
                    <a:pt x="2220" y="2488"/>
                    <a:pt x="2324" y="2523"/>
                    <a:pt x="2425" y="2523"/>
                  </a:cubicBezTo>
                  <a:cubicBezTo>
                    <a:pt x="2789" y="2523"/>
                    <a:pt x="3111" y="2065"/>
                    <a:pt x="2768" y="1762"/>
                  </a:cubicBezTo>
                  <a:cubicBezTo>
                    <a:pt x="2159" y="1228"/>
                    <a:pt x="1564" y="683"/>
                    <a:pt x="975" y="128"/>
                  </a:cubicBezTo>
                  <a:cubicBezTo>
                    <a:pt x="880" y="38"/>
                    <a:pt x="774" y="1"/>
                    <a:pt x="6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29"/>
            <p:cNvSpPr/>
            <p:nvPr/>
          </p:nvSpPr>
          <p:spPr>
            <a:xfrm>
              <a:off x="2466100" y="3430925"/>
              <a:ext cx="76675" cy="46925"/>
            </a:xfrm>
            <a:custGeom>
              <a:avLst/>
              <a:gdLst/>
              <a:ahLst/>
              <a:cxnLst/>
              <a:rect l="l" t="t" r="r" b="b"/>
              <a:pathLst>
                <a:path w="3067" h="1877" extrusionOk="0">
                  <a:moveTo>
                    <a:pt x="560" y="0"/>
                  </a:moveTo>
                  <a:cubicBezTo>
                    <a:pt x="137" y="0"/>
                    <a:pt x="0" y="718"/>
                    <a:pt x="481" y="908"/>
                  </a:cubicBezTo>
                  <a:cubicBezTo>
                    <a:pt x="1130" y="1160"/>
                    <a:pt x="1695" y="1584"/>
                    <a:pt x="2344" y="1843"/>
                  </a:cubicBezTo>
                  <a:cubicBezTo>
                    <a:pt x="2403" y="1866"/>
                    <a:pt x="2458" y="1876"/>
                    <a:pt x="2509" y="1876"/>
                  </a:cubicBezTo>
                  <a:cubicBezTo>
                    <a:pt x="2931" y="1876"/>
                    <a:pt x="3067" y="1157"/>
                    <a:pt x="2586" y="968"/>
                  </a:cubicBezTo>
                  <a:cubicBezTo>
                    <a:pt x="1937" y="709"/>
                    <a:pt x="1376" y="286"/>
                    <a:pt x="723" y="33"/>
                  </a:cubicBezTo>
                  <a:cubicBezTo>
                    <a:pt x="665" y="10"/>
                    <a:pt x="611" y="0"/>
                    <a:pt x="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890" name="Google Shape;2890;p29"/>
          <p:cNvSpPr/>
          <p:nvPr/>
        </p:nvSpPr>
        <p:spPr>
          <a:xfrm flipH="1">
            <a:off x="457961" y="4342616"/>
            <a:ext cx="367453" cy="366968"/>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1" name="Google Shape;2891;p29"/>
          <p:cNvGrpSpPr/>
          <p:nvPr/>
        </p:nvGrpSpPr>
        <p:grpSpPr>
          <a:xfrm>
            <a:off x="0" y="6321500"/>
            <a:ext cx="12192000" cy="536400"/>
            <a:chOff x="0" y="4741125"/>
            <a:chExt cx="9144000" cy="402300"/>
          </a:xfrm>
        </p:grpSpPr>
        <p:sp>
          <p:nvSpPr>
            <p:cNvPr id="2892" name="Google Shape;2892;p29"/>
            <p:cNvSpPr/>
            <p:nvPr/>
          </p:nvSpPr>
          <p:spPr>
            <a:xfrm>
              <a:off x="0" y="4741125"/>
              <a:ext cx="9144000" cy="402300"/>
            </a:xfrm>
            <a:prstGeom prst="rect">
              <a:avLst/>
            </a:prstGeom>
            <a:solidFill>
              <a:schemeClr val="accent3"/>
            </a:solidFill>
            <a:ln>
              <a:noFill/>
            </a:ln>
            <a:effectLst>
              <a:outerShdw blurRad="57150" dist="1905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3" name="Google Shape;2893;p29"/>
            <p:cNvGrpSpPr/>
            <p:nvPr/>
          </p:nvGrpSpPr>
          <p:grpSpPr>
            <a:xfrm>
              <a:off x="659728" y="4804681"/>
              <a:ext cx="392789" cy="275223"/>
              <a:chOff x="-355400" y="4073600"/>
              <a:chExt cx="280004" cy="196223"/>
            </a:xfrm>
          </p:grpSpPr>
          <p:sp>
            <p:nvSpPr>
              <p:cNvPr id="2894" name="Google Shape;2894;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5" name="Google Shape;2895;p29"/>
              <p:cNvGrpSpPr/>
              <p:nvPr/>
            </p:nvGrpSpPr>
            <p:grpSpPr>
              <a:xfrm>
                <a:off x="-321300" y="4161981"/>
                <a:ext cx="164850" cy="107843"/>
                <a:chOff x="4075625" y="3607700"/>
                <a:chExt cx="164850" cy="217425"/>
              </a:xfrm>
            </p:grpSpPr>
            <p:sp>
              <p:nvSpPr>
                <p:cNvPr id="2896" name="Google Shape;2896;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03" name="Google Shape;2903;p29"/>
            <p:cNvSpPr/>
            <p:nvPr/>
          </p:nvSpPr>
          <p:spPr>
            <a:xfrm>
              <a:off x="172373" y="4804675"/>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4" name="Google Shape;2904;p29"/>
            <p:cNvGrpSpPr/>
            <p:nvPr/>
          </p:nvGrpSpPr>
          <p:grpSpPr>
            <a:xfrm>
              <a:off x="1264283" y="4804663"/>
              <a:ext cx="280025" cy="275225"/>
              <a:chOff x="-549650" y="3689200"/>
              <a:chExt cx="280025" cy="275225"/>
            </a:xfrm>
          </p:grpSpPr>
          <p:sp>
            <p:nvSpPr>
              <p:cNvPr id="2905" name="Google Shape;2905;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07" name="Google Shape;2907;p29"/>
            <p:cNvGrpSpPr/>
            <p:nvPr/>
          </p:nvGrpSpPr>
          <p:grpSpPr>
            <a:xfrm>
              <a:off x="2243429" y="4804681"/>
              <a:ext cx="392789" cy="275223"/>
              <a:chOff x="-355400" y="4073600"/>
              <a:chExt cx="280004" cy="196223"/>
            </a:xfrm>
          </p:grpSpPr>
          <p:sp>
            <p:nvSpPr>
              <p:cNvPr id="2908" name="Google Shape;2908;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9" name="Google Shape;2909;p29"/>
              <p:cNvGrpSpPr/>
              <p:nvPr/>
            </p:nvGrpSpPr>
            <p:grpSpPr>
              <a:xfrm>
                <a:off x="-321300" y="4161981"/>
                <a:ext cx="164850" cy="107843"/>
                <a:chOff x="4075625" y="3607700"/>
                <a:chExt cx="164850" cy="217425"/>
              </a:xfrm>
            </p:grpSpPr>
            <p:sp>
              <p:nvSpPr>
                <p:cNvPr id="2910" name="Google Shape;2910;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17" name="Google Shape;2917;p29"/>
            <p:cNvSpPr/>
            <p:nvPr/>
          </p:nvSpPr>
          <p:spPr>
            <a:xfrm>
              <a:off x="1756074" y="4804675"/>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18" name="Google Shape;2918;p29"/>
            <p:cNvGrpSpPr/>
            <p:nvPr/>
          </p:nvGrpSpPr>
          <p:grpSpPr>
            <a:xfrm>
              <a:off x="2847984" y="4804663"/>
              <a:ext cx="280025" cy="275225"/>
              <a:chOff x="-549650" y="3689200"/>
              <a:chExt cx="280025" cy="275225"/>
            </a:xfrm>
          </p:grpSpPr>
          <p:sp>
            <p:nvSpPr>
              <p:cNvPr id="2919" name="Google Shape;2919;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21" name="Google Shape;2921;p29"/>
            <p:cNvGrpSpPr/>
            <p:nvPr/>
          </p:nvGrpSpPr>
          <p:grpSpPr>
            <a:xfrm>
              <a:off x="3827131" y="4804669"/>
              <a:ext cx="392789" cy="275223"/>
              <a:chOff x="-355400" y="4073600"/>
              <a:chExt cx="280004" cy="196223"/>
            </a:xfrm>
          </p:grpSpPr>
          <p:sp>
            <p:nvSpPr>
              <p:cNvPr id="2922" name="Google Shape;2922;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23" name="Google Shape;2923;p29"/>
              <p:cNvGrpSpPr/>
              <p:nvPr/>
            </p:nvGrpSpPr>
            <p:grpSpPr>
              <a:xfrm>
                <a:off x="-321300" y="4161981"/>
                <a:ext cx="164850" cy="107843"/>
                <a:chOff x="4075625" y="3607700"/>
                <a:chExt cx="164850" cy="217425"/>
              </a:xfrm>
            </p:grpSpPr>
            <p:sp>
              <p:nvSpPr>
                <p:cNvPr id="2924" name="Google Shape;2924;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7" name="Google Shape;2927;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31" name="Google Shape;2931;p29"/>
            <p:cNvSpPr/>
            <p:nvPr/>
          </p:nvSpPr>
          <p:spPr>
            <a:xfrm>
              <a:off x="3339775"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2" name="Google Shape;2932;p29"/>
            <p:cNvGrpSpPr/>
            <p:nvPr/>
          </p:nvGrpSpPr>
          <p:grpSpPr>
            <a:xfrm>
              <a:off x="4431685" y="4804650"/>
              <a:ext cx="280025" cy="275225"/>
              <a:chOff x="-549650" y="3689200"/>
              <a:chExt cx="280025" cy="275225"/>
            </a:xfrm>
          </p:grpSpPr>
          <p:sp>
            <p:nvSpPr>
              <p:cNvPr id="2933" name="Google Shape;2933;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4" name="Google Shape;2934;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35" name="Google Shape;2935;p29"/>
            <p:cNvGrpSpPr/>
            <p:nvPr/>
          </p:nvGrpSpPr>
          <p:grpSpPr>
            <a:xfrm>
              <a:off x="5410832" y="4804669"/>
              <a:ext cx="392789" cy="275223"/>
              <a:chOff x="-355400" y="4073600"/>
              <a:chExt cx="280004" cy="196223"/>
            </a:xfrm>
          </p:grpSpPr>
          <p:sp>
            <p:nvSpPr>
              <p:cNvPr id="2936" name="Google Shape;2936;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7" name="Google Shape;2937;p29"/>
              <p:cNvGrpSpPr/>
              <p:nvPr/>
            </p:nvGrpSpPr>
            <p:grpSpPr>
              <a:xfrm>
                <a:off x="-321300" y="4161981"/>
                <a:ext cx="164850" cy="107843"/>
                <a:chOff x="4075625" y="3607700"/>
                <a:chExt cx="164850" cy="217425"/>
              </a:xfrm>
            </p:grpSpPr>
            <p:sp>
              <p:nvSpPr>
                <p:cNvPr id="2938" name="Google Shape;2938;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9" name="Google Shape;2939;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0" name="Google Shape;2940;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1" name="Google Shape;2941;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2" name="Google Shape;2942;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3" name="Google Shape;2943;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4" name="Google Shape;2944;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45" name="Google Shape;2945;p29"/>
            <p:cNvSpPr/>
            <p:nvPr/>
          </p:nvSpPr>
          <p:spPr>
            <a:xfrm>
              <a:off x="4923476"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6" name="Google Shape;2946;p29"/>
            <p:cNvGrpSpPr/>
            <p:nvPr/>
          </p:nvGrpSpPr>
          <p:grpSpPr>
            <a:xfrm>
              <a:off x="6015387" y="4804650"/>
              <a:ext cx="280025" cy="275225"/>
              <a:chOff x="-549650" y="3689200"/>
              <a:chExt cx="280025" cy="275225"/>
            </a:xfrm>
          </p:grpSpPr>
          <p:sp>
            <p:nvSpPr>
              <p:cNvPr id="2947" name="Google Shape;2947;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8" name="Google Shape;2948;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49" name="Google Shape;2949;p29"/>
            <p:cNvGrpSpPr/>
            <p:nvPr/>
          </p:nvGrpSpPr>
          <p:grpSpPr>
            <a:xfrm>
              <a:off x="6994533" y="4804669"/>
              <a:ext cx="392789" cy="275223"/>
              <a:chOff x="-355400" y="4073600"/>
              <a:chExt cx="280004" cy="196223"/>
            </a:xfrm>
          </p:grpSpPr>
          <p:sp>
            <p:nvSpPr>
              <p:cNvPr id="2950" name="Google Shape;2950;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1" name="Google Shape;2951;p29"/>
              <p:cNvGrpSpPr/>
              <p:nvPr/>
            </p:nvGrpSpPr>
            <p:grpSpPr>
              <a:xfrm>
                <a:off x="-321300" y="4161981"/>
                <a:ext cx="164850" cy="107843"/>
                <a:chOff x="4075625" y="3607700"/>
                <a:chExt cx="164850" cy="217425"/>
              </a:xfrm>
            </p:grpSpPr>
            <p:sp>
              <p:nvSpPr>
                <p:cNvPr id="2952" name="Google Shape;2952;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3" name="Google Shape;2953;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4" name="Google Shape;2954;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59" name="Google Shape;2959;p29"/>
            <p:cNvSpPr/>
            <p:nvPr/>
          </p:nvSpPr>
          <p:spPr>
            <a:xfrm>
              <a:off x="6507177"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0" name="Google Shape;2960;p29"/>
            <p:cNvGrpSpPr/>
            <p:nvPr/>
          </p:nvGrpSpPr>
          <p:grpSpPr>
            <a:xfrm>
              <a:off x="7599088" y="4804650"/>
              <a:ext cx="280025" cy="275225"/>
              <a:chOff x="-549650" y="3689200"/>
              <a:chExt cx="280025" cy="275225"/>
            </a:xfrm>
          </p:grpSpPr>
          <p:sp>
            <p:nvSpPr>
              <p:cNvPr id="2961" name="Google Shape;2961;p29"/>
              <p:cNvSpPr/>
              <p:nvPr/>
            </p:nvSpPr>
            <p:spPr>
              <a:xfrm>
                <a:off x="-549650" y="3689200"/>
                <a:ext cx="280025" cy="275225"/>
              </a:xfrm>
              <a:custGeom>
                <a:avLst/>
                <a:gdLst/>
                <a:ahLst/>
                <a:cxnLst/>
                <a:rect l="l" t="t" r="r" b="b"/>
                <a:pathLst>
                  <a:path w="11201" h="11009" extrusionOk="0">
                    <a:moveTo>
                      <a:pt x="11200" y="5502"/>
                    </a:moveTo>
                    <a:cubicBezTo>
                      <a:pt x="11200" y="6051"/>
                      <a:pt x="10043" y="6407"/>
                      <a:pt x="9882" y="6898"/>
                    </a:cubicBezTo>
                    <a:cubicBezTo>
                      <a:pt x="9717" y="7410"/>
                      <a:pt x="10444" y="8375"/>
                      <a:pt x="10134" y="8802"/>
                    </a:cubicBezTo>
                    <a:cubicBezTo>
                      <a:pt x="9825" y="9233"/>
                      <a:pt x="8678" y="8846"/>
                      <a:pt x="8247" y="9158"/>
                    </a:cubicBezTo>
                    <a:cubicBezTo>
                      <a:pt x="7824" y="9468"/>
                      <a:pt x="7844" y="10679"/>
                      <a:pt x="7336" y="10847"/>
                    </a:cubicBezTo>
                    <a:cubicBezTo>
                      <a:pt x="6841" y="11008"/>
                      <a:pt x="6146" y="10023"/>
                      <a:pt x="5601" y="10023"/>
                    </a:cubicBezTo>
                    <a:cubicBezTo>
                      <a:pt x="5056" y="10023"/>
                      <a:pt x="4359" y="11008"/>
                      <a:pt x="3865" y="10847"/>
                    </a:cubicBezTo>
                    <a:cubicBezTo>
                      <a:pt x="3357" y="10679"/>
                      <a:pt x="3378" y="9468"/>
                      <a:pt x="2954" y="9158"/>
                    </a:cubicBezTo>
                    <a:cubicBezTo>
                      <a:pt x="2523" y="8846"/>
                      <a:pt x="1376" y="9233"/>
                      <a:pt x="1067" y="8802"/>
                    </a:cubicBezTo>
                    <a:cubicBezTo>
                      <a:pt x="758" y="8375"/>
                      <a:pt x="1481" y="7410"/>
                      <a:pt x="1315" y="6898"/>
                    </a:cubicBezTo>
                    <a:cubicBezTo>
                      <a:pt x="1158" y="6407"/>
                      <a:pt x="0" y="6051"/>
                      <a:pt x="0" y="5502"/>
                    </a:cubicBezTo>
                    <a:cubicBezTo>
                      <a:pt x="0" y="4958"/>
                      <a:pt x="1158" y="4602"/>
                      <a:pt x="1315" y="4107"/>
                    </a:cubicBezTo>
                    <a:cubicBezTo>
                      <a:pt x="1481" y="3599"/>
                      <a:pt x="758" y="2630"/>
                      <a:pt x="1067" y="2207"/>
                    </a:cubicBezTo>
                    <a:cubicBezTo>
                      <a:pt x="1376" y="1776"/>
                      <a:pt x="2523" y="2163"/>
                      <a:pt x="2954" y="1850"/>
                    </a:cubicBezTo>
                    <a:cubicBezTo>
                      <a:pt x="3378" y="1541"/>
                      <a:pt x="3357" y="327"/>
                      <a:pt x="3865" y="162"/>
                    </a:cubicBezTo>
                    <a:cubicBezTo>
                      <a:pt x="4359" y="1"/>
                      <a:pt x="5056" y="985"/>
                      <a:pt x="5601" y="985"/>
                    </a:cubicBezTo>
                    <a:cubicBezTo>
                      <a:pt x="6146" y="985"/>
                      <a:pt x="6841" y="1"/>
                      <a:pt x="7336" y="162"/>
                    </a:cubicBezTo>
                    <a:cubicBezTo>
                      <a:pt x="7844" y="327"/>
                      <a:pt x="7824" y="1541"/>
                      <a:pt x="8247" y="1850"/>
                    </a:cubicBezTo>
                    <a:cubicBezTo>
                      <a:pt x="8678" y="2163"/>
                      <a:pt x="9825" y="1776"/>
                      <a:pt x="10134" y="2207"/>
                    </a:cubicBezTo>
                    <a:cubicBezTo>
                      <a:pt x="10444" y="2630"/>
                      <a:pt x="9717" y="3599"/>
                      <a:pt x="9882" y="4107"/>
                    </a:cubicBezTo>
                    <a:cubicBezTo>
                      <a:pt x="10043" y="4602"/>
                      <a:pt x="11200" y="4958"/>
                      <a:pt x="11200" y="550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509450" y="3726700"/>
                <a:ext cx="199525" cy="200225"/>
              </a:xfrm>
              <a:custGeom>
                <a:avLst/>
                <a:gdLst/>
                <a:ahLst/>
                <a:cxnLst/>
                <a:rect l="l" t="t" r="r" b="b"/>
                <a:pathLst>
                  <a:path w="7981" h="8009" extrusionOk="0">
                    <a:moveTo>
                      <a:pt x="7981" y="4002"/>
                    </a:moveTo>
                    <a:cubicBezTo>
                      <a:pt x="7981" y="6216"/>
                      <a:pt x="6195" y="8009"/>
                      <a:pt x="3993" y="8009"/>
                    </a:cubicBezTo>
                    <a:cubicBezTo>
                      <a:pt x="1790" y="8009"/>
                      <a:pt x="0" y="6216"/>
                      <a:pt x="0" y="4002"/>
                    </a:cubicBezTo>
                    <a:cubicBezTo>
                      <a:pt x="0" y="1793"/>
                      <a:pt x="1790" y="0"/>
                      <a:pt x="3993" y="0"/>
                    </a:cubicBezTo>
                    <a:cubicBezTo>
                      <a:pt x="6195" y="0"/>
                      <a:pt x="7981" y="1793"/>
                      <a:pt x="7981" y="4002"/>
                    </a:cubicBezTo>
                    <a:close/>
                  </a:path>
                </a:pathLst>
              </a:custGeom>
              <a:solidFill>
                <a:schemeClr val="dk1"/>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63" name="Google Shape;2963;p29"/>
            <p:cNvGrpSpPr/>
            <p:nvPr/>
          </p:nvGrpSpPr>
          <p:grpSpPr>
            <a:xfrm>
              <a:off x="8578234" y="4804669"/>
              <a:ext cx="392789" cy="275223"/>
              <a:chOff x="-355400" y="4073600"/>
              <a:chExt cx="280004" cy="196223"/>
            </a:xfrm>
          </p:grpSpPr>
          <p:sp>
            <p:nvSpPr>
              <p:cNvPr id="2964" name="Google Shape;2964;p29"/>
              <p:cNvSpPr/>
              <p:nvPr/>
            </p:nvSpPr>
            <p:spPr>
              <a:xfrm>
                <a:off x="-355400" y="4073600"/>
                <a:ext cx="280004" cy="124645"/>
              </a:xfrm>
              <a:custGeom>
                <a:avLst/>
                <a:gdLst/>
                <a:ahLst/>
                <a:cxnLst/>
                <a:rect l="l" t="t" r="r" b="b"/>
                <a:pathLst>
                  <a:path w="17231" h="6945" extrusionOk="0">
                    <a:moveTo>
                      <a:pt x="4075" y="0"/>
                    </a:moveTo>
                    <a:cubicBezTo>
                      <a:pt x="3007" y="0"/>
                      <a:pt x="1997" y="744"/>
                      <a:pt x="1760" y="1713"/>
                    </a:cubicBezTo>
                    <a:cubicBezTo>
                      <a:pt x="1530" y="2638"/>
                      <a:pt x="1840" y="3415"/>
                      <a:pt x="2499" y="4071"/>
                    </a:cubicBezTo>
                    <a:cubicBezTo>
                      <a:pt x="2577" y="4148"/>
                      <a:pt x="2657" y="4222"/>
                      <a:pt x="2765" y="4326"/>
                    </a:cubicBezTo>
                    <a:cubicBezTo>
                      <a:pt x="2664" y="4353"/>
                      <a:pt x="2610" y="4363"/>
                      <a:pt x="2556" y="4380"/>
                    </a:cubicBezTo>
                    <a:cubicBezTo>
                      <a:pt x="2055" y="4541"/>
                      <a:pt x="1544" y="4686"/>
                      <a:pt x="1053" y="4878"/>
                    </a:cubicBezTo>
                    <a:cubicBezTo>
                      <a:pt x="811" y="4972"/>
                      <a:pt x="579" y="5133"/>
                      <a:pt x="397" y="5315"/>
                    </a:cubicBezTo>
                    <a:cubicBezTo>
                      <a:pt x="1" y="5712"/>
                      <a:pt x="98" y="6266"/>
                      <a:pt x="599" y="6519"/>
                    </a:cubicBezTo>
                    <a:cubicBezTo>
                      <a:pt x="791" y="6617"/>
                      <a:pt x="1006" y="6701"/>
                      <a:pt x="1218" y="6724"/>
                    </a:cubicBezTo>
                    <a:cubicBezTo>
                      <a:pt x="1995" y="6811"/>
                      <a:pt x="2775" y="6929"/>
                      <a:pt x="3556" y="6932"/>
                    </a:cubicBezTo>
                    <a:cubicBezTo>
                      <a:pt x="5346" y="6941"/>
                      <a:pt x="7137" y="6945"/>
                      <a:pt x="8928" y="6945"/>
                    </a:cubicBezTo>
                    <a:cubicBezTo>
                      <a:pt x="11116" y="6945"/>
                      <a:pt x="13304" y="6940"/>
                      <a:pt x="15492" y="6936"/>
                    </a:cubicBezTo>
                    <a:cubicBezTo>
                      <a:pt x="15835" y="6936"/>
                      <a:pt x="16185" y="6903"/>
                      <a:pt x="16524" y="6848"/>
                    </a:cubicBezTo>
                    <a:cubicBezTo>
                      <a:pt x="16800" y="6808"/>
                      <a:pt x="17079" y="6718"/>
                      <a:pt x="17154" y="6395"/>
                    </a:cubicBezTo>
                    <a:cubicBezTo>
                      <a:pt x="17230" y="6069"/>
                      <a:pt x="17016" y="5880"/>
                      <a:pt x="16790" y="5705"/>
                    </a:cubicBezTo>
                    <a:cubicBezTo>
                      <a:pt x="16773" y="5692"/>
                      <a:pt x="16753" y="5678"/>
                      <a:pt x="16733" y="5668"/>
                    </a:cubicBezTo>
                    <a:cubicBezTo>
                      <a:pt x="16255" y="5355"/>
                      <a:pt x="15741" y="5130"/>
                      <a:pt x="15179" y="5023"/>
                    </a:cubicBezTo>
                    <a:cubicBezTo>
                      <a:pt x="15001" y="4985"/>
                      <a:pt x="14816" y="4979"/>
                      <a:pt x="14621" y="4955"/>
                    </a:cubicBezTo>
                    <a:cubicBezTo>
                      <a:pt x="14577" y="4747"/>
                      <a:pt x="14557" y="4575"/>
                      <a:pt x="14506" y="4410"/>
                    </a:cubicBezTo>
                    <a:cubicBezTo>
                      <a:pt x="14295" y="3720"/>
                      <a:pt x="13730" y="3273"/>
                      <a:pt x="13064" y="3273"/>
                    </a:cubicBezTo>
                    <a:cubicBezTo>
                      <a:pt x="13051" y="3273"/>
                      <a:pt x="13039" y="3273"/>
                      <a:pt x="13026" y="3273"/>
                    </a:cubicBezTo>
                    <a:cubicBezTo>
                      <a:pt x="12576" y="3284"/>
                      <a:pt x="12172" y="3449"/>
                      <a:pt x="11799" y="3694"/>
                    </a:cubicBezTo>
                    <a:cubicBezTo>
                      <a:pt x="11708" y="3758"/>
                      <a:pt x="11614" y="3818"/>
                      <a:pt x="11503" y="3896"/>
                    </a:cubicBezTo>
                    <a:cubicBezTo>
                      <a:pt x="11415" y="3603"/>
                      <a:pt x="11345" y="3340"/>
                      <a:pt x="11257" y="3078"/>
                    </a:cubicBezTo>
                    <a:cubicBezTo>
                      <a:pt x="10962" y="2180"/>
                      <a:pt x="10400" y="1508"/>
                      <a:pt x="9539" y="1104"/>
                    </a:cubicBezTo>
                    <a:cubicBezTo>
                      <a:pt x="9203" y="948"/>
                      <a:pt x="8870" y="867"/>
                      <a:pt x="8542" y="867"/>
                    </a:cubicBezTo>
                    <a:cubicBezTo>
                      <a:pt x="8141" y="867"/>
                      <a:pt x="7747" y="989"/>
                      <a:pt x="7366" y="1242"/>
                    </a:cubicBezTo>
                    <a:cubicBezTo>
                      <a:pt x="7120" y="1407"/>
                      <a:pt x="6902" y="1612"/>
                      <a:pt x="6650" y="1811"/>
                    </a:cubicBezTo>
                    <a:cubicBezTo>
                      <a:pt x="6589" y="1726"/>
                      <a:pt x="6525" y="1636"/>
                      <a:pt x="6462" y="1544"/>
                    </a:cubicBezTo>
                    <a:cubicBezTo>
                      <a:pt x="6135" y="1091"/>
                      <a:pt x="5775" y="673"/>
                      <a:pt x="5304" y="367"/>
                    </a:cubicBezTo>
                    <a:cubicBezTo>
                      <a:pt x="4913" y="112"/>
                      <a:pt x="4490" y="0"/>
                      <a:pt x="40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5" name="Google Shape;2965;p29"/>
              <p:cNvGrpSpPr/>
              <p:nvPr/>
            </p:nvGrpSpPr>
            <p:grpSpPr>
              <a:xfrm>
                <a:off x="-321300" y="4161981"/>
                <a:ext cx="164850" cy="107843"/>
                <a:chOff x="4075625" y="3607700"/>
                <a:chExt cx="164850" cy="217425"/>
              </a:xfrm>
            </p:grpSpPr>
            <p:sp>
              <p:nvSpPr>
                <p:cNvPr id="2966" name="Google Shape;2966;p29"/>
                <p:cNvSpPr/>
                <p:nvPr/>
              </p:nvSpPr>
              <p:spPr>
                <a:xfrm>
                  <a:off x="4141575" y="3758600"/>
                  <a:ext cx="18325" cy="64800"/>
                </a:xfrm>
                <a:custGeom>
                  <a:avLst/>
                  <a:gdLst/>
                  <a:ahLst/>
                  <a:cxnLst/>
                  <a:rect l="l" t="t" r="r" b="b"/>
                  <a:pathLst>
                    <a:path w="733" h="2592" extrusionOk="0">
                      <a:moveTo>
                        <a:pt x="398" y="0"/>
                      </a:moveTo>
                      <a:cubicBezTo>
                        <a:pt x="315" y="0"/>
                        <a:pt x="254" y="47"/>
                        <a:pt x="229" y="132"/>
                      </a:cubicBezTo>
                      <a:cubicBezTo>
                        <a:pt x="216" y="166"/>
                        <a:pt x="208" y="203"/>
                        <a:pt x="202" y="240"/>
                      </a:cubicBezTo>
                      <a:cubicBezTo>
                        <a:pt x="145" y="603"/>
                        <a:pt x="71" y="963"/>
                        <a:pt x="31" y="1326"/>
                      </a:cubicBezTo>
                      <a:cubicBezTo>
                        <a:pt x="0" y="1609"/>
                        <a:pt x="0" y="1891"/>
                        <a:pt x="3" y="2177"/>
                      </a:cubicBezTo>
                      <a:cubicBezTo>
                        <a:pt x="7" y="2315"/>
                        <a:pt x="81" y="2433"/>
                        <a:pt x="192" y="2520"/>
                      </a:cubicBezTo>
                      <a:cubicBezTo>
                        <a:pt x="250" y="2567"/>
                        <a:pt x="310" y="2592"/>
                        <a:pt x="366" y="2592"/>
                      </a:cubicBezTo>
                      <a:cubicBezTo>
                        <a:pt x="431" y="2592"/>
                        <a:pt x="493" y="2560"/>
                        <a:pt x="545" y="2494"/>
                      </a:cubicBezTo>
                      <a:cubicBezTo>
                        <a:pt x="602" y="2416"/>
                        <a:pt x="652" y="2325"/>
                        <a:pt x="672" y="2234"/>
                      </a:cubicBezTo>
                      <a:cubicBezTo>
                        <a:pt x="706" y="2079"/>
                        <a:pt x="717" y="1921"/>
                        <a:pt x="733" y="1787"/>
                      </a:cubicBezTo>
                      <a:cubicBezTo>
                        <a:pt x="697" y="1454"/>
                        <a:pt x="663" y="1141"/>
                        <a:pt x="629" y="828"/>
                      </a:cubicBezTo>
                      <a:cubicBezTo>
                        <a:pt x="602" y="603"/>
                        <a:pt x="576" y="381"/>
                        <a:pt x="545" y="159"/>
                      </a:cubicBezTo>
                      <a:cubicBezTo>
                        <a:pt x="535" y="78"/>
                        <a:pt x="501" y="8"/>
                        <a:pt x="414" y="1"/>
                      </a:cubicBezTo>
                      <a:cubicBezTo>
                        <a:pt x="409" y="1"/>
                        <a:pt x="403" y="0"/>
                        <a:pt x="39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4102975" y="3703350"/>
                  <a:ext cx="17425" cy="67950"/>
                </a:xfrm>
                <a:custGeom>
                  <a:avLst/>
                  <a:gdLst/>
                  <a:ahLst/>
                  <a:cxnLst/>
                  <a:rect l="l" t="t" r="r" b="b"/>
                  <a:pathLst>
                    <a:path w="697" h="2718" extrusionOk="0">
                      <a:moveTo>
                        <a:pt x="377" y="1"/>
                      </a:moveTo>
                      <a:cubicBezTo>
                        <a:pt x="371" y="1"/>
                        <a:pt x="366" y="1"/>
                        <a:pt x="360" y="2"/>
                      </a:cubicBezTo>
                      <a:cubicBezTo>
                        <a:pt x="215" y="15"/>
                        <a:pt x="219" y="143"/>
                        <a:pt x="206" y="241"/>
                      </a:cubicBezTo>
                      <a:cubicBezTo>
                        <a:pt x="138" y="728"/>
                        <a:pt x="68" y="1219"/>
                        <a:pt x="21" y="1710"/>
                      </a:cubicBezTo>
                      <a:cubicBezTo>
                        <a:pt x="1" y="1899"/>
                        <a:pt x="27" y="2097"/>
                        <a:pt x="54" y="2288"/>
                      </a:cubicBezTo>
                      <a:cubicBezTo>
                        <a:pt x="71" y="2389"/>
                        <a:pt x="115" y="2490"/>
                        <a:pt x="172" y="2577"/>
                      </a:cubicBezTo>
                      <a:cubicBezTo>
                        <a:pt x="231" y="2671"/>
                        <a:pt x="305" y="2717"/>
                        <a:pt x="379" y="2717"/>
                      </a:cubicBezTo>
                      <a:cubicBezTo>
                        <a:pt x="458" y="2717"/>
                        <a:pt x="535" y="2665"/>
                        <a:pt x="592" y="2561"/>
                      </a:cubicBezTo>
                      <a:cubicBezTo>
                        <a:pt x="636" y="2476"/>
                        <a:pt x="659" y="2380"/>
                        <a:pt x="673" y="2282"/>
                      </a:cubicBezTo>
                      <a:cubicBezTo>
                        <a:pt x="687" y="2204"/>
                        <a:pt x="676" y="2121"/>
                        <a:pt x="676" y="2037"/>
                      </a:cubicBezTo>
                      <a:lnTo>
                        <a:pt x="697" y="2037"/>
                      </a:lnTo>
                      <a:cubicBezTo>
                        <a:pt x="642" y="1441"/>
                        <a:pt x="592" y="842"/>
                        <a:pt x="535" y="247"/>
                      </a:cubicBezTo>
                      <a:cubicBezTo>
                        <a:pt x="519" y="79"/>
                        <a:pt x="465" y="1"/>
                        <a:pt x="3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4194525" y="3684700"/>
                  <a:ext cx="17025" cy="63600"/>
                </a:xfrm>
                <a:custGeom>
                  <a:avLst/>
                  <a:gdLst/>
                  <a:ahLst/>
                  <a:cxnLst/>
                  <a:rect l="l" t="t" r="r" b="b"/>
                  <a:pathLst>
                    <a:path w="681" h="2544" extrusionOk="0">
                      <a:moveTo>
                        <a:pt x="414" y="1"/>
                      </a:moveTo>
                      <a:cubicBezTo>
                        <a:pt x="413" y="1"/>
                        <a:pt x="412" y="1"/>
                        <a:pt x="411" y="1"/>
                      </a:cubicBezTo>
                      <a:cubicBezTo>
                        <a:pt x="361" y="1"/>
                        <a:pt x="304" y="41"/>
                        <a:pt x="267" y="82"/>
                      </a:cubicBezTo>
                      <a:cubicBezTo>
                        <a:pt x="240" y="108"/>
                        <a:pt x="237" y="162"/>
                        <a:pt x="229" y="206"/>
                      </a:cubicBezTo>
                      <a:cubicBezTo>
                        <a:pt x="176" y="509"/>
                        <a:pt x="112" y="808"/>
                        <a:pt x="75" y="1114"/>
                      </a:cubicBezTo>
                      <a:cubicBezTo>
                        <a:pt x="35" y="1417"/>
                        <a:pt x="7" y="1723"/>
                        <a:pt x="4" y="2029"/>
                      </a:cubicBezTo>
                      <a:cubicBezTo>
                        <a:pt x="1" y="2157"/>
                        <a:pt x="45" y="2298"/>
                        <a:pt x="112" y="2409"/>
                      </a:cubicBezTo>
                      <a:cubicBezTo>
                        <a:pt x="164" y="2499"/>
                        <a:pt x="244" y="2544"/>
                        <a:pt x="326" y="2544"/>
                      </a:cubicBezTo>
                      <a:cubicBezTo>
                        <a:pt x="409" y="2544"/>
                        <a:pt x="493" y="2498"/>
                        <a:pt x="552" y="2409"/>
                      </a:cubicBezTo>
                      <a:cubicBezTo>
                        <a:pt x="597" y="2345"/>
                        <a:pt x="627" y="2261"/>
                        <a:pt x="643" y="2184"/>
                      </a:cubicBezTo>
                      <a:cubicBezTo>
                        <a:pt x="667" y="2052"/>
                        <a:pt x="673" y="1918"/>
                        <a:pt x="681" y="1850"/>
                      </a:cubicBezTo>
                      <a:cubicBezTo>
                        <a:pt x="647" y="1299"/>
                        <a:pt x="617" y="811"/>
                        <a:pt x="580" y="327"/>
                      </a:cubicBezTo>
                      <a:cubicBezTo>
                        <a:pt x="572" y="246"/>
                        <a:pt x="556" y="162"/>
                        <a:pt x="522" y="88"/>
                      </a:cubicBezTo>
                      <a:cubicBezTo>
                        <a:pt x="506" y="49"/>
                        <a:pt x="452" y="1"/>
                        <a:pt x="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4075625" y="3607700"/>
                  <a:ext cx="17375" cy="61875"/>
                </a:xfrm>
                <a:custGeom>
                  <a:avLst/>
                  <a:gdLst/>
                  <a:ahLst/>
                  <a:cxnLst/>
                  <a:rect l="l" t="t" r="r" b="b"/>
                  <a:pathLst>
                    <a:path w="695" h="2475" extrusionOk="0">
                      <a:moveTo>
                        <a:pt x="395" y="1"/>
                      </a:moveTo>
                      <a:cubicBezTo>
                        <a:pt x="353" y="1"/>
                        <a:pt x="309" y="25"/>
                        <a:pt x="277" y="74"/>
                      </a:cubicBezTo>
                      <a:cubicBezTo>
                        <a:pt x="227" y="144"/>
                        <a:pt x="193" y="232"/>
                        <a:pt x="179" y="316"/>
                      </a:cubicBezTo>
                      <a:cubicBezTo>
                        <a:pt x="129" y="605"/>
                        <a:pt x="86" y="891"/>
                        <a:pt x="52" y="1181"/>
                      </a:cubicBezTo>
                      <a:cubicBezTo>
                        <a:pt x="25" y="1413"/>
                        <a:pt x="8" y="1641"/>
                        <a:pt x="5" y="1873"/>
                      </a:cubicBezTo>
                      <a:cubicBezTo>
                        <a:pt x="1" y="2049"/>
                        <a:pt x="41" y="2216"/>
                        <a:pt x="153" y="2358"/>
                      </a:cubicBezTo>
                      <a:cubicBezTo>
                        <a:pt x="214" y="2436"/>
                        <a:pt x="289" y="2474"/>
                        <a:pt x="361" y="2474"/>
                      </a:cubicBezTo>
                      <a:cubicBezTo>
                        <a:pt x="448" y="2474"/>
                        <a:pt x="531" y="2420"/>
                        <a:pt x="586" y="2314"/>
                      </a:cubicBezTo>
                      <a:cubicBezTo>
                        <a:pt x="617" y="2257"/>
                        <a:pt x="640" y="2190"/>
                        <a:pt x="647" y="2125"/>
                      </a:cubicBezTo>
                      <a:cubicBezTo>
                        <a:pt x="667" y="1940"/>
                        <a:pt x="677" y="1752"/>
                        <a:pt x="694" y="1540"/>
                      </a:cubicBezTo>
                      <a:cubicBezTo>
                        <a:pt x="631" y="891"/>
                        <a:pt x="603" y="599"/>
                        <a:pt x="577" y="340"/>
                      </a:cubicBezTo>
                      <a:cubicBezTo>
                        <a:pt x="570" y="259"/>
                        <a:pt x="553" y="175"/>
                        <a:pt x="522" y="101"/>
                      </a:cubicBezTo>
                      <a:cubicBezTo>
                        <a:pt x="495" y="35"/>
                        <a:pt x="446" y="1"/>
                        <a:pt x="3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4222875" y="3763850"/>
                  <a:ext cx="17600" cy="61275"/>
                </a:xfrm>
                <a:custGeom>
                  <a:avLst/>
                  <a:gdLst/>
                  <a:ahLst/>
                  <a:cxnLst/>
                  <a:rect l="l" t="t" r="r" b="b"/>
                  <a:pathLst>
                    <a:path w="704" h="2451" extrusionOk="0">
                      <a:moveTo>
                        <a:pt x="386" y="0"/>
                      </a:moveTo>
                      <a:cubicBezTo>
                        <a:pt x="378" y="0"/>
                        <a:pt x="369" y="1"/>
                        <a:pt x="360" y="3"/>
                      </a:cubicBezTo>
                      <a:cubicBezTo>
                        <a:pt x="303" y="16"/>
                        <a:pt x="246" y="64"/>
                        <a:pt x="213" y="114"/>
                      </a:cubicBezTo>
                      <a:cubicBezTo>
                        <a:pt x="182" y="151"/>
                        <a:pt x="182" y="211"/>
                        <a:pt x="175" y="262"/>
                      </a:cubicBezTo>
                      <a:cubicBezTo>
                        <a:pt x="138" y="531"/>
                        <a:pt x="91" y="797"/>
                        <a:pt x="64" y="1065"/>
                      </a:cubicBezTo>
                      <a:cubicBezTo>
                        <a:pt x="37" y="1312"/>
                        <a:pt x="0" y="1321"/>
                        <a:pt x="14" y="1849"/>
                      </a:cubicBezTo>
                      <a:cubicBezTo>
                        <a:pt x="17" y="2007"/>
                        <a:pt x="61" y="2175"/>
                        <a:pt x="135" y="2317"/>
                      </a:cubicBezTo>
                      <a:cubicBezTo>
                        <a:pt x="180" y="2406"/>
                        <a:pt x="257" y="2451"/>
                        <a:pt x="336" y="2451"/>
                      </a:cubicBezTo>
                      <a:cubicBezTo>
                        <a:pt x="409" y="2451"/>
                        <a:pt x="485" y="2413"/>
                        <a:pt x="542" y="2337"/>
                      </a:cubicBezTo>
                      <a:cubicBezTo>
                        <a:pt x="606" y="2250"/>
                        <a:pt x="653" y="2142"/>
                        <a:pt x="673" y="2034"/>
                      </a:cubicBezTo>
                      <a:cubicBezTo>
                        <a:pt x="703" y="1903"/>
                        <a:pt x="697" y="1769"/>
                        <a:pt x="703" y="1658"/>
                      </a:cubicBezTo>
                      <a:cubicBezTo>
                        <a:pt x="643" y="1163"/>
                        <a:pt x="585" y="696"/>
                        <a:pt x="528" y="228"/>
                      </a:cubicBezTo>
                      <a:cubicBezTo>
                        <a:pt x="522" y="191"/>
                        <a:pt x="512" y="154"/>
                        <a:pt x="502" y="117"/>
                      </a:cubicBezTo>
                      <a:cubicBezTo>
                        <a:pt x="484" y="55"/>
                        <a:pt x="447" y="0"/>
                        <a:pt x="3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4222200" y="3612150"/>
                  <a:ext cx="15575" cy="58975"/>
                </a:xfrm>
                <a:custGeom>
                  <a:avLst/>
                  <a:gdLst/>
                  <a:ahLst/>
                  <a:cxnLst/>
                  <a:rect l="l" t="t" r="r" b="b"/>
                  <a:pathLst>
                    <a:path w="623" h="2359" extrusionOk="0">
                      <a:moveTo>
                        <a:pt x="309" y="0"/>
                      </a:moveTo>
                      <a:cubicBezTo>
                        <a:pt x="273" y="0"/>
                        <a:pt x="222" y="45"/>
                        <a:pt x="192" y="81"/>
                      </a:cubicBezTo>
                      <a:cubicBezTo>
                        <a:pt x="169" y="104"/>
                        <a:pt x="165" y="148"/>
                        <a:pt x="162" y="185"/>
                      </a:cubicBezTo>
                      <a:cubicBezTo>
                        <a:pt x="108" y="693"/>
                        <a:pt x="44" y="1197"/>
                        <a:pt x="10" y="1702"/>
                      </a:cubicBezTo>
                      <a:cubicBezTo>
                        <a:pt x="1" y="1860"/>
                        <a:pt x="55" y="2025"/>
                        <a:pt x="102" y="2183"/>
                      </a:cubicBezTo>
                      <a:cubicBezTo>
                        <a:pt x="131" y="2282"/>
                        <a:pt x="213" y="2358"/>
                        <a:pt x="330" y="2358"/>
                      </a:cubicBezTo>
                      <a:cubicBezTo>
                        <a:pt x="332" y="2358"/>
                        <a:pt x="335" y="2358"/>
                        <a:pt x="337" y="2358"/>
                      </a:cubicBezTo>
                      <a:cubicBezTo>
                        <a:pt x="468" y="2355"/>
                        <a:pt x="539" y="2260"/>
                        <a:pt x="569" y="2146"/>
                      </a:cubicBezTo>
                      <a:cubicBezTo>
                        <a:pt x="600" y="2025"/>
                        <a:pt x="612" y="1897"/>
                        <a:pt x="623" y="1823"/>
                      </a:cubicBezTo>
                      <a:cubicBezTo>
                        <a:pt x="566" y="1241"/>
                        <a:pt x="515" y="713"/>
                        <a:pt x="462" y="185"/>
                      </a:cubicBezTo>
                      <a:cubicBezTo>
                        <a:pt x="458" y="159"/>
                        <a:pt x="462" y="118"/>
                        <a:pt x="445" y="101"/>
                      </a:cubicBezTo>
                      <a:cubicBezTo>
                        <a:pt x="407" y="61"/>
                        <a:pt x="361" y="10"/>
                        <a:pt x="313" y="0"/>
                      </a:cubicBezTo>
                      <a:cubicBezTo>
                        <a:pt x="312" y="0"/>
                        <a:pt x="311" y="0"/>
                        <a:pt x="3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4145675" y="3648800"/>
                  <a:ext cx="14000" cy="55450"/>
                </a:xfrm>
                <a:custGeom>
                  <a:avLst/>
                  <a:gdLst/>
                  <a:ahLst/>
                  <a:cxnLst/>
                  <a:rect l="l" t="t" r="r" b="b"/>
                  <a:pathLst>
                    <a:path w="560" h="2218" extrusionOk="0">
                      <a:moveTo>
                        <a:pt x="358" y="1"/>
                      </a:moveTo>
                      <a:cubicBezTo>
                        <a:pt x="270" y="1"/>
                        <a:pt x="219" y="57"/>
                        <a:pt x="203" y="138"/>
                      </a:cubicBezTo>
                      <a:cubicBezTo>
                        <a:pt x="186" y="226"/>
                        <a:pt x="173" y="317"/>
                        <a:pt x="159" y="405"/>
                      </a:cubicBezTo>
                      <a:cubicBezTo>
                        <a:pt x="119" y="677"/>
                        <a:pt x="78" y="949"/>
                        <a:pt x="44" y="1225"/>
                      </a:cubicBezTo>
                      <a:cubicBezTo>
                        <a:pt x="21" y="1386"/>
                        <a:pt x="1" y="1551"/>
                        <a:pt x="1" y="1716"/>
                      </a:cubicBezTo>
                      <a:cubicBezTo>
                        <a:pt x="1" y="1830"/>
                        <a:pt x="28" y="1951"/>
                        <a:pt x="65" y="2063"/>
                      </a:cubicBezTo>
                      <a:cubicBezTo>
                        <a:pt x="94" y="2155"/>
                        <a:pt x="168" y="2217"/>
                        <a:pt x="270" y="2217"/>
                      </a:cubicBezTo>
                      <a:cubicBezTo>
                        <a:pt x="275" y="2217"/>
                        <a:pt x="281" y="2217"/>
                        <a:pt x="286" y="2217"/>
                      </a:cubicBezTo>
                      <a:cubicBezTo>
                        <a:pt x="395" y="2214"/>
                        <a:pt x="468" y="2143"/>
                        <a:pt x="499" y="2046"/>
                      </a:cubicBezTo>
                      <a:cubicBezTo>
                        <a:pt x="529" y="1948"/>
                        <a:pt x="549" y="1844"/>
                        <a:pt x="553" y="1740"/>
                      </a:cubicBezTo>
                      <a:cubicBezTo>
                        <a:pt x="559" y="1507"/>
                        <a:pt x="556" y="1276"/>
                        <a:pt x="556" y="959"/>
                      </a:cubicBezTo>
                      <a:cubicBezTo>
                        <a:pt x="546" y="821"/>
                        <a:pt x="533" y="596"/>
                        <a:pt x="519" y="374"/>
                      </a:cubicBezTo>
                      <a:cubicBezTo>
                        <a:pt x="512" y="300"/>
                        <a:pt x="505" y="226"/>
                        <a:pt x="496" y="152"/>
                      </a:cubicBezTo>
                      <a:cubicBezTo>
                        <a:pt x="482" y="71"/>
                        <a:pt x="445" y="1"/>
                        <a:pt x="3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sp>
          <p:nvSpPr>
            <p:cNvPr id="2973" name="Google Shape;2973;p29"/>
            <p:cNvSpPr/>
            <p:nvPr/>
          </p:nvSpPr>
          <p:spPr>
            <a:xfrm>
              <a:off x="8090878" y="4804662"/>
              <a:ext cx="275590" cy="275226"/>
            </a:xfrm>
            <a:custGeom>
              <a:avLst/>
              <a:gdLst/>
              <a:ahLst/>
              <a:cxnLst/>
              <a:rect l="l" t="t" r="r" b="b"/>
              <a:pathLst>
                <a:path w="2971" h="2967" extrusionOk="0">
                  <a:moveTo>
                    <a:pt x="2799" y="1289"/>
                  </a:moveTo>
                  <a:lnTo>
                    <a:pt x="2005" y="1289"/>
                  </a:lnTo>
                  <a:lnTo>
                    <a:pt x="2604" y="767"/>
                  </a:lnTo>
                  <a:cubicBezTo>
                    <a:pt x="2674" y="707"/>
                    <a:pt x="2681" y="599"/>
                    <a:pt x="2620" y="528"/>
                  </a:cubicBezTo>
                  <a:lnTo>
                    <a:pt x="2587" y="492"/>
                  </a:lnTo>
                  <a:cubicBezTo>
                    <a:pt x="2527" y="421"/>
                    <a:pt x="2419" y="411"/>
                    <a:pt x="2348" y="475"/>
                  </a:cubicBezTo>
                  <a:lnTo>
                    <a:pt x="1679" y="1053"/>
                  </a:lnTo>
                  <a:lnTo>
                    <a:pt x="1679" y="172"/>
                  </a:lnTo>
                  <a:cubicBezTo>
                    <a:pt x="1679" y="78"/>
                    <a:pt x="1605" y="0"/>
                    <a:pt x="1510" y="0"/>
                  </a:cubicBezTo>
                  <a:lnTo>
                    <a:pt x="1460" y="0"/>
                  </a:lnTo>
                  <a:cubicBezTo>
                    <a:pt x="1366" y="0"/>
                    <a:pt x="1288" y="78"/>
                    <a:pt x="1288" y="172"/>
                  </a:cubicBezTo>
                  <a:lnTo>
                    <a:pt x="1288" y="1053"/>
                  </a:lnTo>
                  <a:lnTo>
                    <a:pt x="623" y="475"/>
                  </a:lnTo>
                  <a:cubicBezTo>
                    <a:pt x="552" y="411"/>
                    <a:pt x="445" y="421"/>
                    <a:pt x="380" y="492"/>
                  </a:cubicBezTo>
                  <a:lnTo>
                    <a:pt x="350" y="528"/>
                  </a:lnTo>
                  <a:cubicBezTo>
                    <a:pt x="287" y="599"/>
                    <a:pt x="296" y="707"/>
                    <a:pt x="367" y="767"/>
                  </a:cubicBezTo>
                  <a:lnTo>
                    <a:pt x="962" y="1289"/>
                  </a:lnTo>
                  <a:lnTo>
                    <a:pt x="172" y="1289"/>
                  </a:lnTo>
                  <a:cubicBezTo>
                    <a:pt x="78" y="1289"/>
                    <a:pt x="1" y="1366"/>
                    <a:pt x="1" y="1460"/>
                  </a:cubicBezTo>
                  <a:lnTo>
                    <a:pt x="1" y="1507"/>
                  </a:lnTo>
                  <a:cubicBezTo>
                    <a:pt x="1" y="1602"/>
                    <a:pt x="78" y="1678"/>
                    <a:pt x="172" y="1678"/>
                  </a:cubicBezTo>
                  <a:lnTo>
                    <a:pt x="962" y="1678"/>
                  </a:lnTo>
                  <a:lnTo>
                    <a:pt x="367" y="2200"/>
                  </a:lnTo>
                  <a:cubicBezTo>
                    <a:pt x="296" y="2260"/>
                    <a:pt x="287" y="2369"/>
                    <a:pt x="350" y="2439"/>
                  </a:cubicBezTo>
                  <a:lnTo>
                    <a:pt x="380" y="2476"/>
                  </a:lnTo>
                  <a:cubicBezTo>
                    <a:pt x="445" y="2550"/>
                    <a:pt x="552" y="2557"/>
                    <a:pt x="623" y="2493"/>
                  </a:cubicBezTo>
                  <a:lnTo>
                    <a:pt x="1288" y="1914"/>
                  </a:lnTo>
                  <a:lnTo>
                    <a:pt x="1288" y="2799"/>
                  </a:lnTo>
                  <a:cubicBezTo>
                    <a:pt x="1288" y="2893"/>
                    <a:pt x="1366" y="2967"/>
                    <a:pt x="1460" y="2967"/>
                  </a:cubicBezTo>
                  <a:lnTo>
                    <a:pt x="1510" y="2967"/>
                  </a:lnTo>
                  <a:cubicBezTo>
                    <a:pt x="1605" y="2967"/>
                    <a:pt x="1679" y="2893"/>
                    <a:pt x="1679" y="2799"/>
                  </a:cubicBezTo>
                  <a:lnTo>
                    <a:pt x="1679" y="1914"/>
                  </a:lnTo>
                  <a:lnTo>
                    <a:pt x="2348" y="2493"/>
                  </a:lnTo>
                  <a:cubicBezTo>
                    <a:pt x="2419" y="2557"/>
                    <a:pt x="2527" y="2550"/>
                    <a:pt x="2587" y="2476"/>
                  </a:cubicBezTo>
                  <a:lnTo>
                    <a:pt x="2620" y="2439"/>
                  </a:lnTo>
                  <a:cubicBezTo>
                    <a:pt x="2681" y="2369"/>
                    <a:pt x="2674" y="2260"/>
                    <a:pt x="2604" y="2200"/>
                  </a:cubicBezTo>
                  <a:lnTo>
                    <a:pt x="2005" y="1678"/>
                  </a:lnTo>
                  <a:lnTo>
                    <a:pt x="2799" y="1678"/>
                  </a:lnTo>
                  <a:cubicBezTo>
                    <a:pt x="2893" y="1678"/>
                    <a:pt x="2971" y="1602"/>
                    <a:pt x="2971" y="1507"/>
                  </a:cubicBezTo>
                  <a:lnTo>
                    <a:pt x="2971" y="1460"/>
                  </a:lnTo>
                  <a:cubicBezTo>
                    <a:pt x="2971" y="1366"/>
                    <a:pt x="2893" y="1289"/>
                    <a:pt x="2799" y="128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974" name="Google Shape;2974;p29"/>
          <p:cNvSpPr txBox="1">
            <a:spLocks noGrp="1"/>
          </p:cNvSpPr>
          <p:nvPr>
            <p:ph type="subTitle" idx="1"/>
          </p:nvPr>
        </p:nvSpPr>
        <p:spPr>
          <a:xfrm>
            <a:off x="1904651" y="1592492"/>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accent3"/>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75" name="Google Shape;2975;p29"/>
          <p:cNvSpPr txBox="1">
            <a:spLocks noGrp="1"/>
          </p:cNvSpPr>
          <p:nvPr>
            <p:ph type="subTitle" idx="2"/>
          </p:nvPr>
        </p:nvSpPr>
        <p:spPr>
          <a:xfrm>
            <a:off x="1904667" y="5217528"/>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6" name="Google Shape;2976;p29"/>
          <p:cNvSpPr txBox="1">
            <a:spLocks noGrp="1"/>
          </p:cNvSpPr>
          <p:nvPr>
            <p:ph type="subTitle" idx="3"/>
          </p:nvPr>
        </p:nvSpPr>
        <p:spPr>
          <a:xfrm>
            <a:off x="4819617" y="5217527"/>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7" name="Google Shape;2977;p29"/>
          <p:cNvSpPr txBox="1">
            <a:spLocks noGrp="1"/>
          </p:cNvSpPr>
          <p:nvPr>
            <p:ph type="subTitle" idx="4"/>
          </p:nvPr>
        </p:nvSpPr>
        <p:spPr>
          <a:xfrm>
            <a:off x="7734567" y="5217525"/>
            <a:ext cx="25528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78" name="Google Shape;2978;p29"/>
          <p:cNvSpPr txBox="1">
            <a:spLocks noGrp="1"/>
          </p:cNvSpPr>
          <p:nvPr>
            <p:ph type="subTitle" idx="5"/>
          </p:nvPr>
        </p:nvSpPr>
        <p:spPr>
          <a:xfrm>
            <a:off x="4819600" y="1592488"/>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accent2"/>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79" name="Google Shape;2979;p29"/>
          <p:cNvSpPr txBox="1">
            <a:spLocks noGrp="1"/>
          </p:cNvSpPr>
          <p:nvPr>
            <p:ph type="subTitle" idx="6"/>
          </p:nvPr>
        </p:nvSpPr>
        <p:spPr>
          <a:xfrm>
            <a:off x="7734551" y="1592485"/>
            <a:ext cx="2552800" cy="486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800">
                <a:solidFill>
                  <a:schemeClr val="lt1"/>
                </a:solidFill>
                <a:latin typeface="Spicy Rice"/>
                <a:ea typeface="Spicy Rice"/>
                <a:cs typeface="Spicy Rice"/>
                <a:sym typeface="Spicy Ric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p:txBody>
      </p:sp>
      <p:sp>
        <p:nvSpPr>
          <p:cNvPr id="2980" name="Google Shape;2980;p29"/>
          <p:cNvSpPr txBox="1">
            <a:spLocks noGrp="1"/>
          </p:cNvSpPr>
          <p:nvPr>
            <p:ph type="title"/>
          </p:nvPr>
        </p:nvSpPr>
        <p:spPr>
          <a:xfrm>
            <a:off x="960000" y="441279"/>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81" name="Google Shape;2981;p29"/>
          <p:cNvSpPr txBox="1">
            <a:spLocks noGrp="1"/>
          </p:cNvSpPr>
          <p:nvPr>
            <p:ph type="title" idx="7" hasCustomPrompt="1"/>
          </p:nvPr>
        </p:nvSpPr>
        <p:spPr>
          <a:xfrm>
            <a:off x="2697057" y="4377569"/>
            <a:ext cx="967600" cy="7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2" name="Google Shape;2982;p29"/>
          <p:cNvSpPr txBox="1">
            <a:spLocks noGrp="1"/>
          </p:cNvSpPr>
          <p:nvPr>
            <p:ph type="title" idx="8" hasCustomPrompt="1"/>
          </p:nvPr>
        </p:nvSpPr>
        <p:spPr>
          <a:xfrm>
            <a:off x="5612024" y="4381653"/>
            <a:ext cx="9676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3" name="Google Shape;2983;p29"/>
          <p:cNvSpPr txBox="1">
            <a:spLocks noGrp="1"/>
          </p:cNvSpPr>
          <p:nvPr>
            <p:ph type="title" idx="9" hasCustomPrompt="1"/>
          </p:nvPr>
        </p:nvSpPr>
        <p:spPr>
          <a:xfrm>
            <a:off x="8526991" y="4381653"/>
            <a:ext cx="967600" cy="71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2800">
                <a:solidFill>
                  <a:schemeClr val="accent1"/>
                </a:solidFill>
              </a:defRPr>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984" name="Google Shape;2984;p29"/>
          <p:cNvSpPr/>
          <p:nvPr/>
        </p:nvSpPr>
        <p:spPr>
          <a:xfrm flipH="1">
            <a:off x="-345733" y="2013017"/>
            <a:ext cx="1034800" cy="717667"/>
          </a:xfrm>
          <a:custGeom>
            <a:avLst/>
            <a:gdLst/>
            <a:ahLst/>
            <a:cxnLst/>
            <a:rect l="l" t="t" r="r" b="b"/>
            <a:pathLst>
              <a:path w="31044" h="21530" extrusionOk="0">
                <a:moveTo>
                  <a:pt x="15939" y="1"/>
                </a:moveTo>
                <a:cubicBezTo>
                  <a:pt x="13825" y="1"/>
                  <a:pt x="11823" y="1103"/>
                  <a:pt x="10702" y="2933"/>
                </a:cubicBezTo>
                <a:cubicBezTo>
                  <a:pt x="10622" y="2899"/>
                  <a:pt x="10544" y="2862"/>
                  <a:pt x="10460" y="2836"/>
                </a:cubicBezTo>
                <a:cubicBezTo>
                  <a:pt x="10054" y="2693"/>
                  <a:pt x="9639" y="2626"/>
                  <a:pt x="9231" y="2626"/>
                </a:cubicBezTo>
                <a:cubicBezTo>
                  <a:pt x="7693" y="2626"/>
                  <a:pt x="6252" y="3588"/>
                  <a:pt x="5715" y="5119"/>
                </a:cubicBezTo>
                <a:cubicBezTo>
                  <a:pt x="5248" y="4956"/>
                  <a:pt x="4771" y="4878"/>
                  <a:pt x="4303" y="4878"/>
                </a:cubicBezTo>
                <a:cubicBezTo>
                  <a:pt x="2535" y="4878"/>
                  <a:pt x="880" y="5983"/>
                  <a:pt x="263" y="7749"/>
                </a:cubicBezTo>
                <a:cubicBezTo>
                  <a:pt x="105" y="8196"/>
                  <a:pt x="27" y="8654"/>
                  <a:pt x="24" y="9104"/>
                </a:cubicBezTo>
                <a:cubicBezTo>
                  <a:pt x="0" y="10897"/>
                  <a:pt x="1107" y="12579"/>
                  <a:pt x="2889" y="13201"/>
                </a:cubicBezTo>
                <a:cubicBezTo>
                  <a:pt x="3357" y="13366"/>
                  <a:pt x="3832" y="13440"/>
                  <a:pt x="4300" y="13440"/>
                </a:cubicBezTo>
                <a:cubicBezTo>
                  <a:pt x="4320" y="13440"/>
                  <a:pt x="4340" y="13440"/>
                  <a:pt x="4359" y="13440"/>
                </a:cubicBezTo>
                <a:lnTo>
                  <a:pt x="4359" y="13440"/>
                </a:lnTo>
                <a:cubicBezTo>
                  <a:pt x="4050" y="16221"/>
                  <a:pt x="5681" y="18946"/>
                  <a:pt x="8436" y="19911"/>
                </a:cubicBezTo>
                <a:cubicBezTo>
                  <a:pt x="9543" y="20299"/>
                  <a:pt x="10647" y="20581"/>
                  <a:pt x="11676" y="20581"/>
                </a:cubicBezTo>
                <a:cubicBezTo>
                  <a:pt x="12716" y="20581"/>
                  <a:pt x="13678" y="20293"/>
                  <a:pt x="14490" y="19537"/>
                </a:cubicBezTo>
                <a:cubicBezTo>
                  <a:pt x="14850" y="19820"/>
                  <a:pt x="15260" y="20052"/>
                  <a:pt x="15717" y="20211"/>
                </a:cubicBezTo>
                <a:cubicBezTo>
                  <a:pt x="16183" y="20374"/>
                  <a:pt x="16658" y="20452"/>
                  <a:pt x="17126" y="20452"/>
                </a:cubicBezTo>
                <a:cubicBezTo>
                  <a:pt x="18292" y="20452"/>
                  <a:pt x="19409" y="19969"/>
                  <a:pt x="20210" y="19134"/>
                </a:cubicBezTo>
                <a:cubicBezTo>
                  <a:pt x="20577" y="20160"/>
                  <a:pt x="21381" y="21018"/>
                  <a:pt x="22490" y="21404"/>
                </a:cubicBezTo>
                <a:cubicBezTo>
                  <a:pt x="22735" y="21490"/>
                  <a:pt x="22985" y="21530"/>
                  <a:pt x="23238" y="21530"/>
                </a:cubicBezTo>
                <a:cubicBezTo>
                  <a:pt x="24736" y="21530"/>
                  <a:pt x="26308" y="20147"/>
                  <a:pt x="27068" y="18879"/>
                </a:cubicBezTo>
                <a:cubicBezTo>
                  <a:pt x="27364" y="18980"/>
                  <a:pt x="27665" y="19029"/>
                  <a:pt x="27960" y="19029"/>
                </a:cubicBezTo>
                <a:cubicBezTo>
                  <a:pt x="29092" y="19029"/>
                  <a:pt x="30148" y="18322"/>
                  <a:pt x="30542" y="17196"/>
                </a:cubicBezTo>
                <a:cubicBezTo>
                  <a:pt x="31044" y="15767"/>
                  <a:pt x="30290" y="14207"/>
                  <a:pt x="28864" y="13705"/>
                </a:cubicBezTo>
                <a:cubicBezTo>
                  <a:pt x="28858" y="13705"/>
                  <a:pt x="28851" y="13702"/>
                  <a:pt x="28844" y="13702"/>
                </a:cubicBezTo>
                <a:cubicBezTo>
                  <a:pt x="28904" y="13561"/>
                  <a:pt x="28962" y="13416"/>
                  <a:pt x="29016" y="13272"/>
                </a:cubicBezTo>
                <a:cubicBezTo>
                  <a:pt x="29214" y="12704"/>
                  <a:pt x="29322" y="12125"/>
                  <a:pt x="29352" y="11549"/>
                </a:cubicBezTo>
                <a:cubicBezTo>
                  <a:pt x="29483" y="8903"/>
                  <a:pt x="27879" y="6374"/>
                  <a:pt x="25249" y="5452"/>
                </a:cubicBezTo>
                <a:cubicBezTo>
                  <a:pt x="24577" y="5216"/>
                  <a:pt x="23893" y="5105"/>
                  <a:pt x="23221" y="5105"/>
                </a:cubicBezTo>
                <a:cubicBezTo>
                  <a:pt x="22810" y="5105"/>
                  <a:pt x="22403" y="5146"/>
                  <a:pt x="22006" y="5227"/>
                </a:cubicBezTo>
                <a:cubicBezTo>
                  <a:pt x="21677" y="3050"/>
                  <a:pt x="20187" y="1124"/>
                  <a:pt x="17964" y="346"/>
                </a:cubicBezTo>
                <a:cubicBezTo>
                  <a:pt x="17294" y="112"/>
                  <a:pt x="16611" y="1"/>
                  <a:pt x="1593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400" indent="0" algn="ctr">
              <a:buNone/>
              <a:defRPr sz="17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400" indent="0">
              <a:buNone/>
              <a:defRPr sz="17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93"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400" indent="0">
              <a:buNone/>
              <a:defRPr sz="2400"/>
            </a:lvl3pPr>
            <a:lvl4pPr marL="1371600" indent="0">
              <a:buNone/>
              <a:defRPr sz="2100"/>
            </a:lvl4pPr>
            <a:lvl5pPr marL="1828800" indent="0">
              <a:buNone/>
              <a:defRPr sz="2100"/>
            </a:lvl5pPr>
            <a:lvl6pPr marL="2286000" indent="0">
              <a:buNone/>
              <a:defRPr sz="2100"/>
            </a:lvl6pPr>
            <a:lvl7pPr marL="2743200" indent="0">
              <a:buNone/>
              <a:defRPr sz="2100"/>
            </a:lvl7pPr>
            <a:lvl8pPr marL="3200400" indent="0">
              <a:buNone/>
              <a:defRPr sz="2100"/>
            </a:lvl8pPr>
            <a:lvl9pPr marL="3657600"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99" y="365129"/>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5" b="1">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91" name="Google Shape;591;p13"/>
          <p:cNvGrpSpPr/>
          <p:nvPr/>
        </p:nvGrpSpPr>
        <p:grpSpPr>
          <a:xfrm>
            <a:off x="0" y="319457"/>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7"/>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1"/>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1"/>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4"/>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A6B1648-F42B-48C3-951D-20D1E07C6CB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A6B1648-F42B-48C3-951D-20D1E07C6CB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1648-F42B-48C3-951D-20D1E07C6CB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A6B1648-F42B-48C3-951D-20D1E07C6CB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A6B1648-F42B-48C3-951D-20D1E07C6C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4564283"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p:cNvSpPr/>
          <p:nvPr userDrawn="1"/>
        </p:nvSpPr>
        <p:spPr>
          <a:xfrm>
            <a:off x="489195" y="545124"/>
            <a:ext cx="11230708" cy="5767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400" indent="0" algn="ctr">
              <a:buNone/>
              <a:defRPr sz="17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2"/>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400" indent="0">
              <a:buNone/>
              <a:defRPr sz="17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93"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400" indent="0">
              <a:buNone/>
              <a:defRPr sz="17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9CD933F-DB83-42DE-AA03-D5EF6BC86FF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9CD933F-DB83-42DE-AA03-D5EF6BC86FF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D933F-DB83-42DE-AA03-D5EF6BC86FF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A6B1648-F42B-48C3-951D-20D1E07C6CB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400" indent="0">
              <a:buNone/>
              <a:defRPr sz="2400"/>
            </a:lvl3pPr>
            <a:lvl4pPr marL="1371600" indent="0">
              <a:buNone/>
              <a:defRPr sz="2100"/>
            </a:lvl4pPr>
            <a:lvl5pPr marL="1828800" indent="0">
              <a:buNone/>
              <a:defRPr sz="2100"/>
            </a:lvl5pPr>
            <a:lvl6pPr marL="2286000" indent="0">
              <a:buNone/>
              <a:defRPr sz="2100"/>
            </a:lvl6pPr>
            <a:lvl7pPr marL="2743200" indent="0">
              <a:buNone/>
              <a:defRPr sz="2100"/>
            </a:lvl7pPr>
            <a:lvl8pPr marL="3200400" indent="0">
              <a:buNone/>
              <a:defRPr sz="2100"/>
            </a:lvl8pPr>
            <a:lvl9pPr marL="3657600"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400" indent="0">
              <a:buNone/>
              <a:defRPr sz="13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9CD933F-DB83-42DE-AA03-D5EF6BC86FF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9"/>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99" y="365129"/>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9CD933F-DB83-42DE-AA03-D5EF6BC86FF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3C2EF-5DB9-4B79-9341-799FBB21EAB2}"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1648-F42B-48C3-951D-20D1E07C6CB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A6B1648-F42B-48C3-951D-20D1E07C6C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2C790-6765-4622-9BD0-26D1469B583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5" Type="http://schemas.openxmlformats.org/officeDocument/2006/relationships/theme" Target="../theme/theme2.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3.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2" Type="http://schemas.openxmlformats.org/officeDocument/2006/relationships/theme" Target="../theme/theme5.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2" Type="http://schemas.openxmlformats.org/officeDocument/2006/relationships/theme" Target="../theme/theme6.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2" Type="http://schemas.openxmlformats.org/officeDocument/2006/relationships/theme" Target="../theme/theme7.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cs typeface="+mn-cs"/>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fld id="{4B56BDAA-D3F1-4C60-A487-C941AF25070A}"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fld>
            <a:endParaRPr lang="en-US"/>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fld>
            <a:endParaRPr lang="en-US"/>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1.xml"/><Relationship Id="rId3" Type="http://schemas.openxmlformats.org/officeDocument/2006/relationships/tags" Target="../tags/tag5.xml"/><Relationship Id="rId2" Type="http://schemas.openxmlformats.org/officeDocument/2006/relationships/image" Target="../media/image12.jpe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6.xml"/><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8.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12.jpe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9.xml"/><Relationship Id="rId2" Type="http://schemas.openxmlformats.org/officeDocument/2006/relationships/image" Target="../media/image2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9.xml"/><Relationship Id="rId2" Type="http://schemas.openxmlformats.org/officeDocument/2006/relationships/image" Target="../media/image22.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9.xml"/><Relationship Id="rId2" Type="http://schemas.openxmlformats.org/officeDocument/2006/relationships/image" Target="../media/image19.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microsoft.com/office/2007/relationships/media" Target="https://www.youtube.com/embed/Vt6frPcNkAI?start=32&amp;feature=oembed" TargetMode="External"/><Relationship Id="rId1" Type="http://schemas.openxmlformats.org/officeDocument/2006/relationships/video" Target="https://www.youtube.com/embed/Vt6frPcNkAI?start=32&amp;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69.xml"/><Relationship Id="rId4" Type="http://schemas.openxmlformats.org/officeDocument/2006/relationships/image" Target="../media/image2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30.png"/><Relationship Id="rId6" Type="http://schemas.microsoft.com/office/2007/relationships/media" Target="../media/media2.mp3"/><Relationship Id="rId5" Type="http://schemas.openxmlformats.org/officeDocument/2006/relationships/audio" Target="../media/media2.mp3"/><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slide" Target="slide2.xml"/><Relationship Id="rId16" Type="http://schemas.openxmlformats.org/officeDocument/2006/relationships/notesSlide" Target="../notesSlides/notesSlide16.xml"/><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image" Target="../media/image33.png"/><Relationship Id="rId12" Type="http://schemas.microsoft.com/office/2007/relationships/hdphoto" Target="../media/image32.wdp"/><Relationship Id="rId11" Type="http://schemas.openxmlformats.org/officeDocument/2006/relationships/image" Target="../media/image31.png"/><Relationship Id="rId10" Type="http://schemas.openxmlformats.org/officeDocument/2006/relationships/image" Target="../media/image26.png"/><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9" Type="http://schemas.openxmlformats.org/officeDocument/2006/relationships/image" Target="../media/image26.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0.png"/><Relationship Id="rId5" Type="http://schemas.microsoft.com/office/2007/relationships/media" Target="../media/media2.mp3"/><Relationship Id="rId4" Type="http://schemas.openxmlformats.org/officeDocument/2006/relationships/audio" Target="../media/media2.mp3"/><Relationship Id="rId3" Type="http://schemas.microsoft.com/office/2007/relationships/hdphoto" Target="../media/image29.wdp"/><Relationship Id="rId2" Type="http://schemas.openxmlformats.org/officeDocument/2006/relationships/image" Target="../media/image28.png"/><Relationship Id="rId15" Type="http://schemas.openxmlformats.org/officeDocument/2006/relationships/notesSlide" Target="../notesSlides/notesSlide17.xml"/><Relationship Id="rId14" Type="http://schemas.openxmlformats.org/officeDocument/2006/relationships/slideLayout" Target="../slideLayouts/slideLayout20.xml"/><Relationship Id="rId13" Type="http://schemas.openxmlformats.org/officeDocument/2006/relationships/audio" Target="../media/audio1.wav"/><Relationship Id="rId12" Type="http://schemas.openxmlformats.org/officeDocument/2006/relationships/image" Target="../media/image33.png"/><Relationship Id="rId11" Type="http://schemas.microsoft.com/office/2007/relationships/hdphoto" Target="../media/image32.wdp"/><Relationship Id="rId10" Type="http://schemas.openxmlformats.org/officeDocument/2006/relationships/image" Target="../media/image31.png"/><Relationship Id="rId1" Type="http://schemas.openxmlformats.org/officeDocument/2006/relationships/slide" Target="slide2.xml"/></Relationships>
</file>

<file path=ppt/slides/_rels/slide37.xml.rels><?xml version="1.0" encoding="UTF-8" standalone="yes"?>
<Relationships xmlns="http://schemas.openxmlformats.org/package/2006/relationships"><Relationship Id="rId9" Type="http://schemas.microsoft.com/office/2007/relationships/hdphoto" Target="../media/image36.wdp"/><Relationship Id="rId8" Type="http://schemas.openxmlformats.org/officeDocument/2006/relationships/image" Target="../media/image35.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6" Type="http://schemas.openxmlformats.org/officeDocument/2006/relationships/slideLayout" Target="../slideLayouts/slideLayout80.xml"/><Relationship Id="rId15" Type="http://schemas.openxmlformats.org/officeDocument/2006/relationships/image" Target="../media/image39.jpeg"/><Relationship Id="rId14" Type="http://schemas.openxmlformats.org/officeDocument/2006/relationships/slide" Target="slide2.xml"/><Relationship Id="rId13" Type="http://schemas.microsoft.com/office/2007/relationships/hdphoto" Target="../media/image38.wdp"/><Relationship Id="rId12" Type="http://schemas.openxmlformats.org/officeDocument/2006/relationships/image" Target="../media/image37.png"/><Relationship Id="rId11" Type="http://schemas.microsoft.com/office/2007/relationships/hdphoto" Target="../media/image32.wdp"/><Relationship Id="rId10" Type="http://schemas.openxmlformats.org/officeDocument/2006/relationships/image" Target="../media/image31.png"/><Relationship Id="rId1" Type="http://schemas.openxmlformats.org/officeDocument/2006/relationships/image" Target="../media/image34.jpeg"/></Relationships>
</file>

<file path=ppt/slides/_rels/slide38.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4" Type="http://schemas.openxmlformats.org/officeDocument/2006/relationships/slideLayout" Target="../slideLayouts/slideLayout80.xml"/><Relationship Id="rId13" Type="http://schemas.openxmlformats.org/officeDocument/2006/relationships/audio" Target="../media/audio1.wav"/><Relationship Id="rId12" Type="http://schemas.openxmlformats.org/officeDocument/2006/relationships/image" Target="../media/image33.png"/><Relationship Id="rId11" Type="http://schemas.openxmlformats.org/officeDocument/2006/relationships/image" Target="../media/image41.jpeg"/><Relationship Id="rId10" Type="http://schemas.openxmlformats.org/officeDocument/2006/relationships/slide" Target="slide2.xml"/><Relationship Id="rId1" Type="http://schemas.openxmlformats.org/officeDocument/2006/relationships/image" Target="../media/image40.jpeg"/></Relationships>
</file>

<file path=ppt/slides/_rels/slide39.xml.rels><?xml version="1.0" encoding="UTF-8" standalone="yes"?>
<Relationships xmlns="http://schemas.openxmlformats.org/package/2006/relationships"><Relationship Id="rId9" Type="http://schemas.microsoft.com/office/2007/relationships/hdphoto" Target="../media/image44.wdp"/><Relationship Id="rId8" Type="http://schemas.openxmlformats.org/officeDocument/2006/relationships/image" Target="../media/image43.png"/><Relationship Id="rId7" Type="http://schemas.openxmlformats.org/officeDocument/2006/relationships/image" Target="../media/image2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microsoft.com/office/2007/relationships/media" Target="../media/media2.mp3"/><Relationship Id="rId2" Type="http://schemas.openxmlformats.org/officeDocument/2006/relationships/audio" Target="../media/media2.mp3"/><Relationship Id="rId19" Type="http://schemas.openxmlformats.org/officeDocument/2006/relationships/slideLayout" Target="../slideLayouts/slideLayout80.xml"/><Relationship Id="rId18" Type="http://schemas.openxmlformats.org/officeDocument/2006/relationships/audio" Target="../media/audio1.wav"/><Relationship Id="rId17" Type="http://schemas.openxmlformats.org/officeDocument/2006/relationships/image" Target="../media/image33.png"/><Relationship Id="rId16" Type="http://schemas.microsoft.com/office/2007/relationships/hdphoto" Target="../media/image50.wdp"/><Relationship Id="rId15" Type="http://schemas.openxmlformats.org/officeDocument/2006/relationships/image" Target="../media/image49.png"/><Relationship Id="rId14" Type="http://schemas.openxmlformats.org/officeDocument/2006/relationships/slide" Target="slide2.xml"/><Relationship Id="rId13" Type="http://schemas.microsoft.com/office/2007/relationships/hdphoto" Target="../media/image48.wdp"/><Relationship Id="rId12" Type="http://schemas.openxmlformats.org/officeDocument/2006/relationships/image" Target="../media/image47.png"/><Relationship Id="rId11" Type="http://schemas.microsoft.com/office/2007/relationships/hdphoto" Target="../media/image46.wdp"/><Relationship Id="rId10" Type="http://schemas.openxmlformats.org/officeDocument/2006/relationships/image" Target="../media/image45.png"/><Relationship Id="rId1" Type="http://schemas.openxmlformats.org/officeDocument/2006/relationships/image" Target="../media/image42.jpeg"/></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8.png"/><Relationship Id="rId1" Type="http://schemas.openxmlformats.org/officeDocument/2006/relationships/image" Target="../media/image17.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1.xml"/><Relationship Id="rId3" Type="http://schemas.openxmlformats.org/officeDocument/2006/relationships/tags" Target="../tags/tag2.xml"/><Relationship Id="rId2" Type="http://schemas.openxmlformats.org/officeDocument/2006/relationships/hyperlink" Target="https://blogtailieu.com/giao-an-lop-8" TargetMode="Externa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3407" name="Google Shape;3407;p40"/>
          <p:cNvSpPr txBox="1">
            <a:spLocks noGrp="1"/>
          </p:cNvSpPr>
          <p:nvPr/>
        </p:nvSpPr>
        <p:spPr>
          <a:xfrm>
            <a:off x="850053" y="1303020"/>
            <a:ext cx="10271760" cy="218186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picy Rice"/>
              <a:buNone/>
              <a:defRPr sz="3500" b="0" i="0" u="none" strike="noStrike" cap="none">
                <a:solidFill>
                  <a:schemeClr val="dk2"/>
                </a:solidFill>
                <a:latin typeface="Spicy Rice"/>
                <a:ea typeface="Spicy Rice"/>
                <a:cs typeface="Spicy Rice"/>
                <a:sym typeface="Spicy Rice"/>
              </a:defRPr>
            </a:lvl1pPr>
            <a:lvl2pPr marR="0" lvl="1"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2pPr>
            <a:lvl3pPr marR="0" lvl="2"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3pPr>
            <a:lvl4pPr marR="0" lvl="3"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4pPr>
            <a:lvl5pPr marR="0" lvl="4"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5pPr>
            <a:lvl6pPr marR="0" lvl="5"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6pPr>
            <a:lvl7pPr marR="0" lvl="6"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7pPr>
            <a:lvl8pPr marR="0" lvl="7"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8pPr>
            <a:lvl9pPr marR="0" lvl="8" algn="l" rtl="0">
              <a:lnSpc>
                <a:spcPct val="100000"/>
              </a:lnSpc>
              <a:spcBef>
                <a:spcPts val="0"/>
              </a:spcBef>
              <a:spcAft>
                <a:spcPts val="0"/>
              </a:spcAft>
              <a:buClr>
                <a:schemeClr val="dk2"/>
              </a:buClr>
              <a:buSzPts val="3500"/>
              <a:buFont typeface="Spicy Rice"/>
              <a:buNone/>
              <a:defRPr sz="3500" b="1" i="0" u="none" strike="noStrike" cap="none">
                <a:solidFill>
                  <a:schemeClr val="dk2"/>
                </a:solidFill>
                <a:latin typeface="Spicy Rice"/>
                <a:ea typeface="Spicy Rice"/>
                <a:cs typeface="Spicy Rice"/>
                <a:sym typeface="Spicy Rice"/>
              </a:defRPr>
            </a:lvl9pPr>
          </a:lstStyle>
          <a:p>
            <a:pPr marL="0" lvl="0" indent="0" algn="ctr" rtl="0">
              <a:spcBef>
                <a:spcPts val="0"/>
              </a:spcBef>
              <a:spcAft>
                <a:spcPts val="0"/>
              </a:spcAft>
              <a:buNone/>
            </a:pPr>
            <a:r>
              <a:rPr lang="en-US" alt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hởi động</a:t>
            </a:r>
            <a:endParaRPr lang="en-GB" sz="12800" b="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07"/>
                                        </p:tgtEl>
                                        <p:attrNameLst>
                                          <p:attrName>style.visibility</p:attrName>
                                        </p:attrNameLst>
                                      </p:cBhvr>
                                      <p:to>
                                        <p:strVal val="visible"/>
                                      </p:to>
                                    </p:set>
                                    <p:anim calcmode="lin" valueType="num">
                                      <p:cBhvr additive="base">
                                        <p:cTn id="7" dur="500" fill="hold"/>
                                        <p:tgtEl>
                                          <p:spTgt spid="3407"/>
                                        </p:tgtEl>
                                        <p:attrNameLst>
                                          <p:attrName>ppt_x</p:attrName>
                                        </p:attrNameLst>
                                      </p:cBhvr>
                                      <p:tavLst>
                                        <p:tav tm="0">
                                          <p:val>
                                            <p:strVal val="#ppt_x"/>
                                          </p:val>
                                        </p:tav>
                                        <p:tav tm="100000">
                                          <p:val>
                                            <p:strVal val="#ppt_x"/>
                                          </p:val>
                                        </p:tav>
                                      </p:tavLst>
                                    </p:anim>
                                    <p:anim calcmode="lin" valueType="num">
                                      <p:cBhvr additive="base">
                                        <p:cTn id="8" dur="500" fill="hold"/>
                                        <p:tgtEl>
                                          <p:spTgt spid="3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a:off x="0" y="0"/>
            <a:ext cx="12192000" cy="6857999"/>
          </a:xfrm>
          <a:prstGeom prst="rect">
            <a:avLst/>
          </a:prstGeom>
        </p:spPr>
      </p:pic>
      <p:sp>
        <p:nvSpPr>
          <p:cNvPr id="7" name="Text Box 8"/>
          <p:cNvSpPr txBox="1">
            <a:spLocks noChangeArrowheads="1"/>
          </p:cNvSpPr>
          <p:nvPr/>
        </p:nvSpPr>
        <p:spPr bwMode="auto">
          <a:xfrm>
            <a:off x="5399405" y="1243330"/>
            <a:ext cx="664019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defRPr/>
            </a:pPr>
            <a:r>
              <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Nguyễn Huy Tưởng</a:t>
            </a:r>
            <a:r>
              <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(1912 – 1960)</a:t>
            </a:r>
            <a:r>
              <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Quê ở làng Dục Tú, Từ Sơn, Bắc Ninh , nay là Hà Nội.</a:t>
            </a:r>
            <a:endPar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8" name="TextBox 7"/>
          <p:cNvSpPr txBox="1">
            <a:spLocks noChangeArrowheads="1"/>
          </p:cNvSpPr>
          <p:nvPr/>
        </p:nvSpPr>
        <p:spPr bwMode="auto">
          <a:xfrm>
            <a:off x="5346065" y="3060065"/>
            <a:ext cx="657098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r>
              <a:rPr kumimoji="0" lang="vi-VN"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Ông là cha đẻ của những vở kịch nổi tiếng như: Vũ Như Tô, Bắc Sơn, Sống mãi với Thủ đô,…</a:t>
            </a:r>
            <a:endParaRPr kumimoji="0" lang="vi-VN" altLang="en-US" sz="36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9" name="TextBox 8"/>
          <p:cNvSpPr txBox="1">
            <a:spLocks noChangeArrowheads="1"/>
          </p:cNvSpPr>
          <p:nvPr/>
        </p:nvSpPr>
        <p:spPr bwMode="auto">
          <a:xfrm>
            <a:off x="5246370" y="4876800"/>
            <a:ext cx="667067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r>
              <a:rPr kumimoji="0" lang="vi-VN"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Văn của ông luôn mộc mạc, giản dị và gần gũi với cuộc sống con người.</a:t>
            </a:r>
            <a:endParaRPr kumimoji="0" lang="en-US" altLang="en-US" sz="36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6" name="TextBox 5"/>
          <p:cNvSpPr txBox="1"/>
          <p:nvPr/>
        </p:nvSpPr>
        <p:spPr>
          <a:xfrm>
            <a:off x="7254875" y="217805"/>
            <a:ext cx="2879090" cy="829945"/>
          </a:xfrm>
          <a:prstGeom prst="rect">
            <a:avLst/>
          </a:prstGeom>
          <a:noFill/>
        </p:spPr>
        <p:txBody>
          <a:bodyPr wrap="square" rtlCol="0">
            <a:spAutoFit/>
          </a:bodyPr>
          <a:lstStyle/>
          <a:p>
            <a:r>
              <a:rPr lang="en-US" sz="4800" b="1" dirty="0">
                <a:solidFill>
                  <a:schemeClr val="accent6">
                    <a:lumMod val="50000"/>
                  </a:schemeClr>
                </a:solidFill>
                <a:latin typeface="Times New Roman" panose="02020603050405020304" pitchFamily="18" charset="0"/>
                <a:cs typeface="Times New Roman" panose="02020603050405020304" pitchFamily="18" charset="0"/>
              </a:rPr>
              <a:t>1. </a:t>
            </a:r>
            <a:r>
              <a:rPr lang="en-US" sz="48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50000"/>
                  </a:schemeClr>
                </a:solidFill>
                <a:latin typeface="Times New Roman" panose="02020603050405020304" pitchFamily="18" charset="0"/>
                <a:cs typeface="Times New Roman" panose="02020603050405020304" pitchFamily="18" charset="0"/>
              </a:rPr>
              <a:t>giả</a:t>
            </a:r>
            <a:endParaRPr lang="en-US" sz="4800" b="1" dirty="0" err="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1" name="Content Placeholder 100"/>
          <p:cNvPicPr>
            <a:picLocks noChangeAspect="1"/>
          </p:cNvPicPr>
          <p:nvPr>
            <p:ph idx="1"/>
          </p:nvPr>
        </p:nvPicPr>
        <p:blipFill>
          <a:blip r:embed="rId2"/>
          <a:stretch>
            <a:fillRect/>
          </a:stretch>
        </p:blipFill>
        <p:spPr>
          <a:xfrm>
            <a:off x="0" y="-635"/>
            <a:ext cx="5139055" cy="69399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652645" y="364490"/>
            <a:ext cx="7376160" cy="6185535"/>
          </a:xfrm>
          <a:prstGeom prst="rect">
            <a:avLst/>
          </a:prstGeom>
          <a:noFill/>
        </p:spPr>
        <p:txBody>
          <a:bodyPr wrap="square" rtlCol="0">
            <a:spAutoFit/>
          </a:bodyPr>
          <a:p>
            <a:pPr algn="l"/>
            <a:r>
              <a:rPr lang="en-US" sz="4400">
                <a:latin typeface="Times New Roman" panose="02020603050405020304" pitchFamily="18" charset="0"/>
                <a:cs typeface="Times New Roman" panose="02020603050405020304" pitchFamily="18" charset="0"/>
              </a:rPr>
              <a:t>Lá cờ thêu sáu chữ vàng gồm mười tám chương, kể câu chuyện vé Trấn Quốc Toàn - Hoài Văn Háu, người anh hùng tuổi nhỏ, chí lớn đã cùng quân tướng nhà Trần lập nhiều chiến công trong cuộc kháng chiến chống quân Nguyên Mông xâm lược </a:t>
            </a:r>
            <a:endParaRPr lang="en-US" sz="4400">
              <a:latin typeface="Times New Roman" panose="02020603050405020304" pitchFamily="18" charset="0"/>
              <a:cs typeface="Times New Roman" panose="02020603050405020304" pitchFamily="18" charset="0"/>
            </a:endParaRPr>
          </a:p>
        </p:txBody>
      </p:sp>
      <p:pic>
        <p:nvPicPr>
          <p:cNvPr id="103" name="Picture 102"/>
          <p:cNvPicPr/>
          <p:nvPr/>
        </p:nvPicPr>
        <p:blipFill>
          <a:blip r:embed="rId2"/>
          <a:stretch>
            <a:fillRect/>
          </a:stretch>
        </p:blipFill>
        <p:spPr>
          <a:xfrm>
            <a:off x="6096000" y="3429000"/>
            <a:ext cx="0" cy="0"/>
          </a:xfrm>
          <a:prstGeom prst="rect">
            <a:avLst/>
          </a:prstGeom>
          <a:noFill/>
          <a:ln w="9525">
            <a:noFill/>
          </a:ln>
        </p:spPr>
      </p:pic>
      <p:pic>
        <p:nvPicPr>
          <p:cNvPr id="104" name="Content Placeholder 103"/>
          <p:cNvPicPr>
            <a:picLocks noChangeAspect="1"/>
          </p:cNvPicPr>
          <p:nvPr>
            <p:ph idx="1"/>
          </p:nvPr>
        </p:nvPicPr>
        <p:blipFill>
          <a:blip r:embed="rId2"/>
          <a:stretch>
            <a:fillRect/>
          </a:stretch>
        </p:blipFill>
        <p:spPr>
          <a:xfrm>
            <a:off x="0" y="635"/>
            <a:ext cx="4315460" cy="685673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4"/>
          <p:cNvSpPr/>
          <p:nvPr/>
        </p:nvSpPr>
        <p:spPr>
          <a:xfrm>
            <a:off x="93923" y="2386473"/>
            <a:ext cx="3077419" cy="31458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nvGrpSpPr>
          <p:cNvPr id="3" name="组合 4"/>
          <p:cNvGrpSpPr/>
          <p:nvPr/>
        </p:nvGrpSpPr>
        <p:grpSpPr>
          <a:xfrm>
            <a:off x="836075" y="629941"/>
            <a:ext cx="5725797" cy="675839"/>
            <a:chOff x="728041" y="705597"/>
            <a:chExt cx="5725797" cy="675839"/>
          </a:xfrm>
        </p:grpSpPr>
        <p:sp>
          <p:nvSpPr>
            <p:cNvPr id="12" name="TextBox 8"/>
            <p:cNvSpPr txBox="1">
              <a:spLocks noChangeArrowheads="1"/>
            </p:cNvSpPr>
            <p:nvPr/>
          </p:nvSpPr>
          <p:spPr bwMode="auto">
            <a:xfrm>
              <a:off x="728041" y="724845"/>
              <a:ext cx="5725797"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4265" b="1" kern="1200">
                  <a:solidFill>
                    <a:srgbClr val="2F583C"/>
                  </a:solidFill>
                  <a:latin typeface="Times New Roman" panose="02020603050405020304" pitchFamily="18" charset="0"/>
                  <a:ea typeface="STXinwei" panose="02010800040101010101" pitchFamily="2" charset="-122"/>
                  <a:cs typeface="Times New Roman" panose="02020603050405020304" pitchFamily="18" charset="0"/>
                </a:rPr>
                <a:t>2) Tác phẩm</a:t>
              </a:r>
              <a:endParaRPr lang="zh-CN" altLang="en-US" sz="4265" b="1" kern="1200" dirty="0">
                <a:solidFill>
                  <a:srgbClr val="2F583C"/>
                </a:solidFill>
                <a:latin typeface="Times New Roman" panose="02020603050405020304" pitchFamily="18" charset="0"/>
                <a:ea typeface="STXinwei" panose="02010800040101010101" pitchFamily="2" charset="-122"/>
                <a:cs typeface="Times New Roman" panose="02020603050405020304" pitchFamily="18" charset="0"/>
              </a:endParaRPr>
            </a:p>
          </p:txBody>
        </p:sp>
        <p:sp>
          <p:nvSpPr>
            <p:cNvPr id="11" name="矩形 9"/>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gr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233680" y="2808393"/>
            <a:ext cx="3463713" cy="2436707"/>
          </a:xfrm>
          <a:prstGeom prst="rect">
            <a:avLst/>
          </a:prstGeom>
        </p:spPr>
      </p:pic>
      <p:sp>
        <p:nvSpPr>
          <p:cNvPr id="13" name="椭圆 3"/>
          <p:cNvSpPr/>
          <p:nvPr/>
        </p:nvSpPr>
        <p:spPr>
          <a:xfrm>
            <a:off x="3070860" y="1519767"/>
            <a:ext cx="5048673" cy="4649893"/>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4" name="图片 2" descr="46442ac69ea677f54d2e9339c5d383d3"/>
          <p:cNvPicPr>
            <a:picLocks noChangeAspect="1"/>
          </p:cNvPicPr>
          <p:nvPr/>
        </p:nvPicPr>
        <p:blipFill>
          <a:blip r:embed="rId3"/>
          <a:stretch>
            <a:fillRect/>
          </a:stretch>
        </p:blipFill>
        <p:spPr>
          <a:xfrm>
            <a:off x="7369465" y="1014769"/>
            <a:ext cx="5042135" cy="5154319"/>
          </a:xfrm>
          <a:prstGeom prst="rect">
            <a:avLst/>
          </a:prstGeom>
        </p:spPr>
      </p:pic>
      <p:sp>
        <p:nvSpPr>
          <p:cNvPr id="17" name="TextBox 16"/>
          <p:cNvSpPr txBox="1"/>
          <p:nvPr/>
        </p:nvSpPr>
        <p:spPr>
          <a:xfrm>
            <a:off x="3357880" y="2799080"/>
            <a:ext cx="4761653" cy="2061210"/>
          </a:xfrm>
          <a:prstGeom prst="rect">
            <a:avLst/>
          </a:prstGeom>
          <a:noFill/>
        </p:spPr>
        <p:txBody>
          <a:bodyPr wrap="square">
            <a:spAutoFit/>
          </a:bodyPr>
          <a:lstStyle/>
          <a:p>
            <a:pPr algn="l"/>
            <a:r>
              <a:rPr lang="en-US" sz="32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Thể loại: </a:t>
            </a:r>
            <a:r>
              <a:rPr lang="en-US" sz="3200">
                <a:solidFill>
                  <a:schemeClr val="tx1"/>
                </a:solidFill>
                <a:latin typeface="Times New Roman" panose="02020603050405020304" pitchFamily="18" charset="0"/>
                <a:cs typeface="Times New Roman" panose="02020603050405020304" pitchFamily="18" charset="0"/>
              </a:rPr>
              <a:t>Truyện lịch sử</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32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Xuất xứ:</a:t>
            </a:r>
            <a:r>
              <a:rPr lang="en-US" sz="3200">
                <a:latin typeface="Times New Roman" panose="02020603050405020304" pitchFamily="18" charset="0"/>
                <a:cs typeface="Times New Roman" panose="02020603050405020304" pitchFamily="18" charset="0"/>
              </a:rPr>
              <a:t> trích từ các chương VIII, IX, X, XI, XIII </a:t>
            </a:r>
            <a:endParaRPr lang="en-US" sz="32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box(in)">
                                      <p:cBhvr>
                                        <p:cTn id="34" dur="2000"/>
                                        <p:tgtEl>
                                          <p:spTgt spid="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7">
                                            <p:txEl>
                                              <p:pRg st="1" end="1"/>
                                            </p:txEl>
                                          </p:spTgt>
                                        </p:tgtEl>
                                        <p:attrNameLst>
                                          <p:attrName>style.visibility</p:attrName>
                                        </p:attrNameLst>
                                      </p:cBhvr>
                                      <p:to>
                                        <p:strVal val="visible"/>
                                      </p:to>
                                    </p:set>
                                    <p:animEffect transition="in" filter="box(in)">
                                      <p:cBhvr>
                                        <p:cTn id="39" dur="2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cision 24"/>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1883" y="946229"/>
            <a:ext cx="4641448" cy="46645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b="8139"/>
          <a:stretch>
            <a:fillRect/>
          </a:stretch>
        </p:blipFill>
        <p:spPr>
          <a:xfrm>
            <a:off x="-474562" y="-601884"/>
            <a:ext cx="6898511" cy="7459885"/>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a:fillRect/>
          </a:stretch>
        </p:blipFill>
        <p:spPr>
          <a:xfrm>
            <a:off x="602229" y="730549"/>
            <a:ext cx="4456253" cy="509595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1">
            <a:extLst>
              <a:ext uri="{28A0092B-C50C-407E-A947-70E740481C1C}">
                <a14:useLocalDpi xmlns:a14="http://schemas.microsoft.com/office/drawing/2010/main" val="0"/>
              </a:ext>
            </a:extLst>
          </a:blip>
          <a:srcRect t="39362" b="8139"/>
          <a:stretch>
            <a:fillRect/>
          </a:stretch>
        </p:blipFill>
        <p:spPr>
          <a:xfrm>
            <a:off x="601883" y="2530721"/>
            <a:ext cx="6423949" cy="3919374"/>
          </a:xfrm>
          <a:prstGeom prst="rect">
            <a:avLst/>
          </a:prstGeom>
          <a:effectLst>
            <a:softEdge rad="939800"/>
          </a:effectLst>
        </p:spPr>
      </p:pic>
      <p:sp>
        <p:nvSpPr>
          <p:cNvPr id="18" name="TextBox 17"/>
          <p:cNvSpPr txBox="1"/>
          <p:nvPr/>
        </p:nvSpPr>
        <p:spPr>
          <a:xfrm>
            <a:off x="5524500" y="1907540"/>
            <a:ext cx="6668135" cy="2553335"/>
          </a:xfrm>
          <a:prstGeom prst="rect">
            <a:avLst/>
          </a:prstGeom>
          <a:noFill/>
        </p:spPr>
        <p:txBody>
          <a:bodyPr wrap="square" rtlCol="0">
            <a:spAutoFit/>
          </a:bodyPr>
          <a:lstStyle/>
          <a:p>
            <a:r>
              <a:rPr lang="en-US" sz="8000" b="1" dirty="0">
                <a:solidFill>
                  <a:srgbClr val="FF0000"/>
                </a:solidFill>
                <a:latin typeface="Times New Roman" panose="02020603050405020304" pitchFamily="18" charset="0"/>
                <a:cs typeface="Times New Roman" panose="02020603050405020304" pitchFamily="18" charset="0"/>
              </a:rPr>
              <a:t>II. Suy ngẫm và phản hồi</a:t>
            </a:r>
            <a:endParaRPr lang="en-US" sz="8000" b="1" dirty="0">
              <a:solidFill>
                <a:srgbClr val="FF0000"/>
              </a:solidFill>
              <a:latin typeface="Times New Roman" panose="02020603050405020304" pitchFamily="18" charset="0"/>
              <a:cs typeface="Times New Roman" panose="02020603050405020304" pitchFamily="18" charset="0"/>
            </a:endParaRPr>
          </a:p>
        </p:txBody>
      </p:sp>
      <p:sp>
        <p:nvSpPr>
          <p:cNvPr id="20" name="TextBox 3"/>
          <p:cNvSpPr txBox="1">
            <a:spLocks noChangeArrowheads="1"/>
          </p:cNvSpPr>
          <p:nvPr/>
        </p:nvSpPr>
        <p:spPr bwMode="auto">
          <a:xfrm>
            <a:off x="5648444" y="1427271"/>
            <a:ext cx="5964821"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21" name="TextBox 3"/>
          <p:cNvSpPr txBox="1">
            <a:spLocks noChangeArrowheads="1"/>
          </p:cNvSpPr>
          <p:nvPr/>
        </p:nvSpPr>
        <p:spPr bwMode="auto">
          <a:xfrm>
            <a:off x="5058529" y="3255033"/>
            <a:ext cx="594167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404495" y="1075690"/>
            <a:ext cx="4071620" cy="4446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Tóm tắt các tuyến sự kiện</a:t>
            </a:r>
            <a:endParaRPr kumimoji="0" lang="en-US" altLang="en-SG"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Tóm tắt các sự kiện trong văn bản</a:t>
            </a:r>
            <a:r>
              <a:rPr kumimoji="0" lang="vi-VN" alt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 y="207645"/>
            <a:ext cx="11871960" cy="706755"/>
          </a:xfrm>
          <a:prstGeom prst="rect">
            <a:avLst/>
          </a:prstGeom>
          <a:solidFill>
            <a:schemeClr val="accent1">
              <a:lumMod val="20000"/>
              <a:lumOff val="80000"/>
            </a:schemeClr>
          </a:solidFill>
        </p:spPr>
        <p:txBody>
          <a:bodyPr wrap="square">
            <a:spAutoFit/>
          </a:bodyPr>
          <a:lstStyle/>
          <a:p>
            <a:pPr algn="ctr" fontAlgn="base">
              <a:spcBef>
                <a:spcPct val="0"/>
              </a:spcBef>
            </a:pPr>
            <a:r>
              <a:rPr lang="en-US" altLang="vi-VN" sz="4000" b="1" dirty="0">
                <a:solidFill>
                  <a:srgbClr val="002060"/>
                </a:solidFill>
                <a:latin typeface="Times New Roman" panose="02020603050405020304"/>
                <a:ea typeface="Times New Roman" panose="02020603050405020304"/>
                <a:cs typeface="Times New Roman" panose="02020603050405020304"/>
              </a:rPr>
              <a:t>1.TÓM TẮT SỰ KIỆN</a:t>
            </a:r>
            <a:endParaRPr lang="en-US" altLang="vi-VN" sz="4000" b="1" dirty="0">
              <a:solidFill>
                <a:srgbClr val="002060"/>
              </a:solidFill>
              <a:latin typeface="Times New Roman" panose="02020603050405020304"/>
              <a:ea typeface="Times New Roman" panose="02020603050405020304"/>
              <a:cs typeface="Times New Roman" panose="02020603050405020304"/>
            </a:endParaRPr>
          </a:p>
        </p:txBody>
      </p:sp>
      <p:sp>
        <p:nvSpPr>
          <p:cNvPr id="9" name="Rectangle 8"/>
          <p:cNvSpPr/>
          <p:nvPr/>
        </p:nvSpPr>
        <p:spPr>
          <a:xfrm>
            <a:off x="130175" y="1242695"/>
            <a:ext cx="11871325" cy="2676525"/>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eaLnBrk="1" fontAlgn="base" latinLnBrk="0" hangingPunct="1">
              <a:lnSpc>
                <a:spcPct val="150000"/>
              </a:lnSpc>
              <a:spcBef>
                <a:spcPct val="0"/>
              </a:spcBef>
              <a:spcAft>
                <a:spcPts val="0"/>
              </a:spcAft>
              <a:buClrTx/>
              <a:buSzTx/>
              <a:buFontTx/>
              <a:buNone/>
              <a:defRPr/>
            </a:pP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(1)</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Trở về từ thuyền sau khi gặp vua và các tướng lĩnh nhưng không có kết quả, Hoài Văn</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chiêu mộ lính,</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lập</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một đội quân riêng của mình</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a:t>
            </a:r>
            <a:r>
              <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rPr>
              <a:t> Họ không đi đánh giặc theo lệnh vua mà tự mình đi tìm giặc để đánh, với khẩu hiệu  “Phá cường địch báo hoàng ân”.</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a:cs typeface="Times New Roman" panose="02020603050405020304"/>
            </a:endParaRPr>
          </a:p>
        </p:txBody>
      </p:sp>
      <p:sp>
        <p:nvSpPr>
          <p:cNvPr id="10" name="Arrow: Down 9"/>
          <p:cNvSpPr/>
          <p:nvPr/>
        </p:nvSpPr>
        <p:spPr>
          <a:xfrm>
            <a:off x="5864860" y="915035"/>
            <a:ext cx="1367155" cy="328295"/>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ext Box 1"/>
          <p:cNvSpPr txBox="1"/>
          <p:nvPr/>
        </p:nvSpPr>
        <p:spPr>
          <a:xfrm>
            <a:off x="130810" y="4246880"/>
            <a:ext cx="11708765" cy="2245360"/>
          </a:xfrm>
          <a:prstGeom prst="rect">
            <a:avLst/>
          </a:prstGeom>
          <a:solidFill>
            <a:schemeClr val="accent4">
              <a:lumMod val="60000"/>
              <a:lumOff val="40000"/>
            </a:schemeClr>
          </a:solidFill>
        </p:spPr>
        <p:txBody>
          <a:bodyPr wrap="square" rtlCol="0" anchor="t">
            <a:spAutoFit/>
          </a:bodyPr>
          <a:p>
            <a:r>
              <a:rPr lang="en-US" sz="2800"/>
              <a:t>(2) Đội quân vượt bao khó khăn đi tìm và phát hiện chúng dãy núi Ma Lục. Họ phục kích và dành được chiến thắng lớn.  Hoài Văn còn hóa giải hiểu nhầm và kết tình anh em với Thế Lộc .Tiếp đó, Hoài Văn lại cứu được chú mình là Chiêu Thành Vương đánh trận bị mai phuc. Chiêu Thành Vương tự hào và mãn nguyện vô cùng vì có người cháu nhỏ tuổi, tài cao.</a:t>
            </a:r>
            <a:endParaRPr lang="en-US" sz="2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553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Tóm tắt </a:t>
            </a:r>
            <a:r>
              <a:rPr lang="en-US" altLang="en-SG" sz="4000" b="1"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các tuyến sự kiện</a:t>
            </a:r>
            <a:endPar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sự kiện được kể theo mấy tuyến. Đó là những tuy</a:t>
            </a: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ế</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nào?</a:t>
            </a: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hãy điền vào PHT số 1</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3909695" y="1972310"/>
          <a:ext cx="8117840" cy="2056130"/>
        </p:xfrm>
        <a:graphic>
          <a:graphicData uri="http://schemas.openxmlformats.org/drawingml/2006/table">
            <a:tbl>
              <a:tblPr firstRow="1" bandRow="1">
                <a:tableStyleId>{5940675A-B579-460E-94D1-54222C63F5DA}</a:tableStyleId>
              </a:tblPr>
              <a:tblGrid>
                <a:gridCol w="4057015"/>
                <a:gridCol w="4060825"/>
              </a:tblGrid>
              <a:tr h="1028065">
                <a:tc>
                  <a:txBody>
                    <a:bodyPr/>
                    <a:p>
                      <a:pPr indent="0" algn="ctr">
                        <a:buNone/>
                      </a:pPr>
                      <a:r>
                        <a:rPr lang="en-US" sz="4400" b="1">
                          <a:solidFill>
                            <a:srgbClr val="000000"/>
                          </a:solidFill>
                          <a:latin typeface="Times New Roman" panose="02020603050405020304" pitchFamily="18" charset="0"/>
                          <a:cs typeface="Times New Roman" panose="02020603050405020304" pitchFamily="18" charset="0"/>
                        </a:rPr>
                        <a:t>Tuyến 1</a:t>
                      </a:r>
                      <a:endParaRPr lang="en-US"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4400" b="1">
                          <a:solidFill>
                            <a:srgbClr val="000000"/>
                          </a:solidFill>
                          <a:latin typeface="Times New Roman" panose="02020603050405020304" pitchFamily="18" charset="0"/>
                          <a:cs typeface="Times New Roman" panose="02020603050405020304" pitchFamily="18" charset="0"/>
                        </a:rPr>
                        <a:t>Tuyến 2</a:t>
                      </a:r>
                      <a:endParaRPr lang="en-US"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8065">
                <a:tc>
                  <a:txBody>
                    <a:bodyPr/>
                    <a:p>
                      <a:pPr indent="0">
                        <a:buNone/>
                      </a:pPr>
                      <a:r>
                        <a:rPr lang="en-US" sz="1300" b="0">
                          <a:solidFill>
                            <a:srgbClr val="000000"/>
                          </a:solidFill>
                          <a:latin typeface="Times New Roman" panose="02020603050405020304" pitchFamily="18" charset="0"/>
                          <a:cs typeface="Times New Roman" panose="02020603050405020304" pitchFamily="18" charset="0"/>
                        </a:rPr>
                        <a:t> </a:t>
                      </a:r>
                      <a:endParaRPr lang="en-US" sz="13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13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Text Box 2"/>
          <p:cNvSpPr txBox="1"/>
          <p:nvPr/>
        </p:nvSpPr>
        <p:spPr>
          <a:xfrm>
            <a:off x="2326005" y="235585"/>
            <a:ext cx="8299450" cy="1322070"/>
          </a:xfrm>
          <a:prstGeom prst="rect">
            <a:avLst/>
          </a:prstGeom>
          <a:solidFill>
            <a:schemeClr val="accent5">
              <a:lumMod val="20000"/>
              <a:lumOff val="80000"/>
            </a:schemeClr>
          </a:solidFill>
        </p:spPr>
        <p:txBody>
          <a:bodyPr wrap="square" rtlCol="0" anchor="t">
            <a:spAutoFit/>
          </a:bodyPr>
          <a:p>
            <a:pPr algn="ctr"/>
            <a:r>
              <a:rPr lang="en-US" altLang="vi-VN" sz="4000" b="1" dirty="0">
                <a:solidFill>
                  <a:srgbClr val="0070C0"/>
                </a:solidFill>
                <a:cs typeface="Arial" panose="020B0604020202020204" pitchFamily="34" charset="0"/>
                <a:sym typeface="+mn-ea"/>
              </a:rPr>
              <a:t>PHT số 1</a:t>
            </a:r>
            <a:endParaRPr lang="en-US" altLang="vi-VN" sz="4000" b="1" dirty="0">
              <a:solidFill>
                <a:srgbClr val="0070C0"/>
              </a:solidFill>
              <a:cs typeface="Arial" panose="020B0604020202020204" pitchFamily="34" charset="0"/>
              <a:sym typeface="+mn-ea"/>
            </a:endParaRPr>
          </a:p>
          <a:p>
            <a:pPr algn="ctr"/>
            <a:r>
              <a:rPr lang="vi-VN" altLang="en-US" sz="4000" b="1" dirty="0">
                <a:solidFill>
                  <a:srgbClr val="0070C0"/>
                </a:solidFill>
                <a:cs typeface="Arial" panose="020B0604020202020204" pitchFamily="34" charset="0"/>
                <a:sym typeface="+mn-ea"/>
              </a:rPr>
              <a:t>Các tuyến sự kiện</a:t>
            </a:r>
            <a:endParaRPr lang="vi-VN" altLang="en-US" sz="4000" b="1" dirty="0">
              <a:solidFill>
                <a:srgbClr val="0070C0"/>
              </a:solidFill>
              <a:cs typeface="Arial" panose="020B0604020202020204" pitchFamily="34" charset="0"/>
              <a:sym typeface="+mn-ea"/>
            </a:endParaRPr>
          </a:p>
        </p:txBody>
      </p:sp>
      <p:pic>
        <p:nvPicPr>
          <p:cNvPr id="6" name="Picture 5"/>
          <p:cNvPicPr>
            <a:picLocks noChangeAspect="1"/>
          </p:cNvPicPr>
          <p:nvPr/>
        </p:nvPicPr>
        <p:blipFill>
          <a:blip r:embed="rId1"/>
          <a:stretch>
            <a:fillRect/>
          </a:stretch>
        </p:blipFill>
        <p:spPr>
          <a:xfrm>
            <a:off x="235585" y="1701165"/>
            <a:ext cx="3742690" cy="55930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5"/>
          <p:cNvSpPr>
            <a:spLocks noChangeShapeType="1"/>
          </p:cNvSpPr>
          <p:nvPr/>
        </p:nvSpPr>
        <p:spPr bwMode="auto">
          <a:xfrm flipH="1">
            <a:off x="6216015" y="1209040"/>
            <a:ext cx="40005" cy="564070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4" name="TextBox 3"/>
          <p:cNvSpPr txBox="1">
            <a:spLocks noChangeArrowheads="1"/>
          </p:cNvSpPr>
          <p:nvPr/>
        </p:nvSpPr>
        <p:spPr bwMode="auto">
          <a:xfrm>
            <a:off x="1094105" y="1495425"/>
            <a:ext cx="5033645" cy="52197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2800" dirty="0">
                <a:solidFill>
                  <a:schemeClr val="bg1"/>
                </a:solidFill>
                <a:cs typeface="Arial" panose="020B0604020202020204" pitchFamily="34" charset="0"/>
              </a:rPr>
              <a:t>Tuyến</a:t>
            </a:r>
            <a:r>
              <a:rPr lang="en-US" altLang="vi-VN" sz="2800" dirty="0">
                <a:solidFill>
                  <a:schemeClr val="bg1"/>
                </a:solidFill>
                <a:cs typeface="Arial" panose="020B0604020202020204" pitchFamily="34" charset="0"/>
              </a:rPr>
              <a:t> 1</a:t>
            </a:r>
            <a:r>
              <a:rPr lang="vi-VN" altLang="en-US" sz="2800" dirty="0">
                <a:solidFill>
                  <a:schemeClr val="bg1"/>
                </a:solidFill>
                <a:cs typeface="Arial" panose="020B0604020202020204" pitchFamily="34" charset="0"/>
              </a:rPr>
              <a:t> </a:t>
            </a:r>
            <a:endParaRPr lang="vi-VN" altLang="en-US" sz="2800" dirty="0">
              <a:solidFill>
                <a:schemeClr val="bg1"/>
              </a:solidFill>
              <a:cs typeface="Arial" panose="020B0604020202020204" pitchFamily="34" charset="0"/>
            </a:endParaRPr>
          </a:p>
        </p:txBody>
      </p:sp>
      <p:sp>
        <p:nvSpPr>
          <p:cNvPr id="6" name="TextBox 5"/>
          <p:cNvSpPr txBox="1">
            <a:spLocks noChangeArrowheads="1"/>
          </p:cNvSpPr>
          <p:nvPr/>
        </p:nvSpPr>
        <p:spPr bwMode="auto">
          <a:xfrm>
            <a:off x="499110" y="2312035"/>
            <a:ext cx="5363210" cy="1383665"/>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Kể về đoàn quân của Hoài Văn và trận đánh của liên quân Thế Lộc và Hoài Văn </a:t>
            </a:r>
            <a:endParaRPr lang="en-US" altLang="en-US" sz="2800" b="0" dirty="0">
              <a:solidFill>
                <a:srgbClr val="0000FF"/>
              </a:solidFill>
            </a:endParaRPr>
          </a:p>
        </p:txBody>
      </p:sp>
      <p:sp>
        <p:nvSpPr>
          <p:cNvPr id="10" name="TextBox 9"/>
          <p:cNvSpPr txBox="1">
            <a:spLocks noChangeArrowheads="1"/>
          </p:cNvSpPr>
          <p:nvPr/>
        </p:nvSpPr>
        <p:spPr bwMode="auto">
          <a:xfrm>
            <a:off x="4288790" y="278765"/>
            <a:ext cx="4312285" cy="645160"/>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3600" i="1" dirty="0">
                <a:cs typeface="Arial" panose="020B0604020202020204" pitchFamily="34" charset="0"/>
              </a:rPr>
              <a:t>Các tuyến sự kiện</a:t>
            </a:r>
            <a:r>
              <a:rPr lang="en-US" altLang="en-US" sz="3600" i="1" dirty="0">
                <a:cs typeface="Arial" panose="020B0604020202020204" pitchFamily="34" charset="0"/>
              </a:rPr>
              <a:t> </a:t>
            </a:r>
            <a:endParaRPr lang="en-US" altLang="en-US" sz="3600" i="1" dirty="0">
              <a:cs typeface="Arial" panose="020B0604020202020204" pitchFamily="34" charset="0"/>
            </a:endParaRPr>
          </a:p>
        </p:txBody>
      </p:sp>
      <p:sp>
        <p:nvSpPr>
          <p:cNvPr id="18442" name="TextBox 10"/>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sp>
        <p:nvSpPr>
          <p:cNvPr id="12" name="TextBox 11"/>
          <p:cNvSpPr txBox="1">
            <a:spLocks noChangeArrowheads="1"/>
          </p:cNvSpPr>
          <p:nvPr/>
        </p:nvSpPr>
        <p:spPr bwMode="auto">
          <a:xfrm>
            <a:off x="6763385" y="2312035"/>
            <a:ext cx="5175250" cy="3107690"/>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Kể về câu chuyện của Chiêu Vương Thành đi đánh đuổi Chiêu Quốc Vương Trần Ích Tắc kẻ đầu hàng quân Nguyên nhưng bị phục kích, bất ngờ đội quân của Hoài Văn đã tới ứng cứu và giết hết quân giặc giải vòng vây cứu chú.</a:t>
            </a:r>
            <a:endParaRPr lang="en-US" altLang="en-US" sz="2800" b="0" dirty="0">
              <a:solidFill>
                <a:srgbClr val="0000FF"/>
              </a:solidFill>
            </a:endParaRPr>
          </a:p>
        </p:txBody>
      </p:sp>
      <p:sp>
        <p:nvSpPr>
          <p:cNvPr id="5" name="TextBox 4"/>
          <p:cNvSpPr txBox="1">
            <a:spLocks noChangeArrowheads="1"/>
          </p:cNvSpPr>
          <p:nvPr/>
        </p:nvSpPr>
        <p:spPr bwMode="auto">
          <a:xfrm>
            <a:off x="6845300" y="1495425"/>
            <a:ext cx="3803650" cy="52197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Tuyến 2</a:t>
            </a:r>
            <a:endParaRPr lang="en-US" altLang="en-US" sz="2800" dirty="0">
              <a:solidFill>
                <a:schemeClr val="bg1"/>
              </a:solidFill>
              <a:cs typeface="Arial" panose="020B0604020202020204" pitchFamily="34" charset="0"/>
            </a:endParaRPr>
          </a:p>
        </p:txBody>
      </p:sp>
      <p:pic>
        <p:nvPicPr>
          <p:cNvPr id="2050" name="Picture 2" descr="Chinh phạt khắp thế giới, vì sao kỵ binh Mông Cổ lại 3 lần thảm bại ở Việt  Nam?"/>
          <p:cNvPicPr>
            <a:picLocks noChangeAspect="1" noChangeArrowheads="1"/>
          </p:cNvPicPr>
          <p:nvPr>
            <p:ph/>
          </p:nvPr>
        </p:nvPicPr>
        <p:blipFill>
          <a:blip r:embed="rId1">
            <a:extLst>
              <a:ext uri="{28A0092B-C50C-407E-A947-70E740481C1C}">
                <a14:useLocalDpi xmlns:a14="http://schemas.microsoft.com/office/drawing/2010/main" val="0"/>
              </a:ext>
            </a:extLst>
          </a:blip>
          <a:srcRect/>
          <a:stretch>
            <a:fillRect/>
          </a:stretch>
        </p:blipFill>
        <p:spPr bwMode="auto">
          <a:xfrm>
            <a:off x="147955" y="3696335"/>
            <a:ext cx="6470650" cy="308927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ipe(down)">
                                      <p:cBhvr>
                                        <p:cTn id="10" dur="500"/>
                                        <p:tgtEl>
                                          <p:spTgt spid="184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P spid="4" grpId="0" bldLvl="0" animBg="1"/>
      <p:bldP spid="6" grpId="0" bldLvl="0" animBg="1"/>
      <p:bldP spid="10" grpId="0" bldLvl="0" animBg="1"/>
      <p:bldP spid="12" grpId="0" bldLvl="0" animBg="1"/>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Nội dung</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hãy xác định nội dung bao quát của văn bản?</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p:cNvSpPr/>
          <p:nvPr/>
        </p:nvSpPr>
        <p:spPr>
          <a:xfrm>
            <a:off x="1605280" y="629920"/>
            <a:ext cx="55033" cy="675640"/>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9081700" y="4701656"/>
            <a:ext cx="3498807" cy="2522395"/>
          </a:xfrm>
          <a:prstGeom prst="rect">
            <a:avLst/>
          </a:prstGeom>
        </p:spPr>
      </p:pic>
      <p:sp>
        <p:nvSpPr>
          <p:cNvPr id="4" name="十字形 2"/>
          <p:cNvSpPr/>
          <p:nvPr/>
        </p:nvSpPr>
        <p:spPr>
          <a:xfrm>
            <a:off x="4441409" y="2106516"/>
            <a:ext cx="6707872" cy="2917933"/>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矩形 3"/>
          <p:cNvSpPr/>
          <p:nvPr/>
        </p:nvSpPr>
        <p:spPr>
          <a:xfrm>
            <a:off x="10922025" y="2633279"/>
            <a:ext cx="113595" cy="1591443"/>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TextBox 7"/>
          <p:cNvSpPr txBox="1"/>
          <p:nvPr/>
        </p:nvSpPr>
        <p:spPr>
          <a:xfrm>
            <a:off x="4733290" y="2204085"/>
            <a:ext cx="6040120" cy="3373120"/>
          </a:xfrm>
          <a:prstGeom prst="rect">
            <a:avLst/>
          </a:prstGeom>
          <a:noFill/>
        </p:spPr>
        <p:txBody>
          <a:bodyPr wrap="square">
            <a:spAutoFit/>
          </a:bodyPr>
          <a:lstStyle/>
          <a:p>
            <a:pPr algn="ctr"/>
            <a:r>
              <a:rPr lang="en-US" sz="5330" b="1">
                <a:effectLst>
                  <a:outerShdw blurRad="38100" dist="38100" dir="2700000" algn="tl">
                    <a:srgbClr val="000000">
                      <a:alpha val="43137"/>
                    </a:srgbClr>
                  </a:outerShdw>
                </a:effectLst>
                <a:latin typeface="Times New Roman" panose="02020603050405020304" pitchFamily="18" charset="0"/>
                <a:ea typeface="Calibri" panose="020F0502020204030204" charset="0"/>
                <a:sym typeface="+mn-ea"/>
              </a:rPr>
              <a:t>Chia sẻ suy nghĩ của mình sau khi xem đoạn video?</a:t>
            </a:r>
            <a:endParaRPr lang="en-US" sz="5330" b="1">
              <a:effectLst>
                <a:outerShdw blurRad="38100" dist="38100" dir="2700000" algn="tl">
                  <a:srgbClr val="000000">
                    <a:alpha val="43137"/>
                  </a:srgbClr>
                </a:outerShdw>
              </a:effectLst>
              <a:latin typeface="Times New Roman" panose="02020603050405020304" pitchFamily="18" charset="0"/>
              <a:ea typeface="Calibri" panose="020F0502020204030204" charset="0"/>
            </a:endParaRPr>
          </a:p>
          <a:p>
            <a:pPr algn="ctr"/>
            <a:endPar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34815" y="3037668"/>
            <a:ext cx="2064839" cy="206644"/>
          </a:xfrm>
          <a:prstGeom prst="roundRect">
            <a:avLst/>
          </a:prstGeom>
          <a:solidFill>
            <a:srgbClr val="F7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endParaRPr lang="en-US"/>
          </a:p>
        </p:txBody>
      </p:sp>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662805" y="763905"/>
            <a:ext cx="7366000" cy="5507990"/>
          </a:xfrm>
          <a:prstGeom prst="rect">
            <a:avLst/>
          </a:prstGeom>
          <a:noFill/>
        </p:spPr>
        <p:txBody>
          <a:bodyPr wrap="square" rtlCol="0">
            <a:spAutoFit/>
          </a:bodyPr>
          <a:p>
            <a:pPr algn="l"/>
            <a:r>
              <a:rPr lang="en-US" sz="3200">
                <a:latin typeface="Times New Roman" panose="02020603050405020304" pitchFamily="18" charset="0"/>
                <a:cs typeface="Times New Roman" panose="02020603050405020304" pitchFamily="18" charset="0"/>
              </a:rPr>
              <a:t>Nội dung bao quát của văn bản nói về vị tướng trẻ Hoài Văn Hầu một vị anh hùng anh dũng hiên ngang chiến đấu với quân giặc bảo vệ đất nước trước quân giặc, một người anh hùng chính trực căm ghét những người phản quốc. Khi thấy Chiêu Vương Thành đánh đuổi quân phản quốc gặp nạn thì ông không suy nghĩ nhiều về lợi ích hay mệnh lệnh được giao sẵn sàng ứng cứu. Đây là những trận chiến vì đất nước vì nhân dân.</a:t>
            </a:r>
            <a:endParaRPr lang="en-US" sz="3200">
              <a:latin typeface="Times New Roman" panose="02020603050405020304" pitchFamily="18" charset="0"/>
              <a:cs typeface="Times New Roman" panose="02020603050405020304" pitchFamily="18" charset="0"/>
            </a:endParaRPr>
          </a:p>
        </p:txBody>
      </p:sp>
      <p:pic>
        <p:nvPicPr>
          <p:cNvPr id="103" name="Picture 102"/>
          <p:cNvPicPr/>
          <p:nvPr/>
        </p:nvPicPr>
        <p:blipFill>
          <a:blip r:embed="rId2"/>
          <a:stretch>
            <a:fillRect/>
          </a:stretch>
        </p:blipFill>
        <p:spPr>
          <a:xfrm>
            <a:off x="6096000" y="3429000"/>
            <a:ext cx="0" cy="0"/>
          </a:xfrm>
          <a:prstGeom prst="rect">
            <a:avLst/>
          </a:prstGeom>
          <a:noFill/>
          <a:ln w="9525">
            <a:noFill/>
          </a:ln>
        </p:spPr>
      </p:pic>
      <p:pic>
        <p:nvPicPr>
          <p:cNvPr id="104" name="Content Placeholder 103"/>
          <p:cNvPicPr>
            <a:picLocks noChangeAspect="1"/>
          </p:cNvPicPr>
          <p:nvPr>
            <p:ph idx="1"/>
          </p:nvPr>
        </p:nvPicPr>
        <p:blipFill>
          <a:blip r:embed="rId2"/>
          <a:stretch>
            <a:fillRect/>
          </a:stretch>
        </p:blipFill>
        <p:spPr>
          <a:xfrm>
            <a:off x="0" y="1270"/>
            <a:ext cx="4499610" cy="685673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Nội dung</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dấu hiệu nào giúp em nhận biết văn bản trên thuộc thể loại truyện lịch sử?</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366607" y="98213"/>
            <a:ext cx="8406553" cy="5292513"/>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51392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400" b="1">
                <a:solidFill>
                  <a:schemeClr val="tx1"/>
                </a:solidFill>
                <a:latin typeface="Times New Roman" panose="02020603050405020304" pitchFamily="18" charset="0"/>
                <a:cs typeface="Times New Roman" panose="02020603050405020304" pitchFamily="18" charset="0"/>
              </a:rPr>
              <a:t>Đây là thể loại truyện lịch sử vì có dấu mốc thời gian và các sự kiện trong quá khứ về các trận đánh.</a:t>
            </a:r>
            <a:endParaRPr lang="en-US" sz="44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Nhân vật</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998720" y="-744220"/>
            <a:ext cx="7132320" cy="7419340"/>
          </a:xfrm>
          <a:prstGeom prst="rect">
            <a:avLst/>
          </a:prstGeom>
        </p:spPr>
      </p:pic>
      <p:sp>
        <p:nvSpPr>
          <p:cNvPr id="8" name="Rectangle: Rounded Corners 7"/>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tên các nhân vật có trong truyện? Cho biết nhân vật chính là ai?</a:t>
            </a:r>
            <a:endParaRPr kumimoji="0" lang="en-US" alt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 name="组合 5"/>
          <p:cNvGrpSpPr/>
          <p:nvPr/>
        </p:nvGrpSpPr>
        <p:grpSpPr bwMode="auto">
          <a:xfrm>
            <a:off x="4045344" y="151820"/>
            <a:ext cx="7931823" cy="5703096"/>
            <a:chOff x="3065" y="-201"/>
            <a:chExt cx="12424" cy="9174"/>
          </a:xfrm>
        </p:grpSpPr>
        <p:pic>
          <p:nvPicPr>
            <p:cNvPr id="3" name="图片 3"/>
            <p:cNvPicPr>
              <a:picLocks noChangeAspect="1" noChangeArrowheads="1"/>
            </p:cNvPicPr>
            <p:nvPr/>
          </p:nvPicPr>
          <p:blipFill>
            <a:blip r:embed="rId1" cstate="screen"/>
            <a:srcRect/>
            <a:stretch>
              <a:fillRect/>
            </a:stretch>
          </p:blipFill>
          <p:spPr bwMode="auto">
            <a:xfrm>
              <a:off x="3065" y="-201"/>
              <a:ext cx="12424" cy="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p:cNvSpPr txBox="1"/>
            <p:nvPr/>
          </p:nvSpPr>
          <p:spPr>
            <a:xfrm>
              <a:off x="3842" y="2481"/>
              <a:ext cx="10869" cy="64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l"/>
              <a:r>
                <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nhân vật: Hoài Văn Hầu, Chế Lộc, Chiêu Thành Vương, đoàn quân...</a:t>
              </a:r>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chính: Hoài Văn Hầu</a:t>
              </a:r>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altLang="vi-VN" sz="4265"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a:srcRect t="8343" r="1182" b="12135"/>
          <a:stretch>
            <a:fillRect/>
          </a:stretch>
        </p:blipFill>
        <p:spPr>
          <a:xfrm>
            <a:off x="77893" y="3775287"/>
            <a:ext cx="4734560" cy="32164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366607" y="98213"/>
            <a:ext cx="8406553" cy="5292513"/>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49360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400" b="1">
                <a:solidFill>
                  <a:schemeClr val="tx1"/>
                </a:solidFill>
                <a:latin typeface="Times New Roman" panose="02020603050405020304" pitchFamily="18" charset="0"/>
                <a:cs typeface="Times New Roman" panose="02020603050405020304" pitchFamily="18" charset="0"/>
              </a:rPr>
              <a:t>Nêu những nét tính cách nổi bật của nhân vật Hoài Văn Hầu?</a:t>
            </a:r>
            <a:endParaRPr lang="en-US" sz="44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7" name="Title 6"/>
          <p:cNvSpPr>
            <a:spLocks noGrp="1"/>
          </p:cNvSpPr>
          <p:nvPr>
            <p:ph type="title"/>
          </p:nvPr>
        </p:nvSpPr>
        <p:spPr/>
        <p:txBody>
          <a:bodyPr/>
          <a:p>
            <a:endParaRPr lang="en-US"/>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 name="组合 5"/>
          <p:cNvGrpSpPr/>
          <p:nvPr/>
        </p:nvGrpSpPr>
        <p:grpSpPr bwMode="auto">
          <a:xfrm>
            <a:off x="4045344" y="151820"/>
            <a:ext cx="7931823" cy="5703096"/>
            <a:chOff x="3065" y="-201"/>
            <a:chExt cx="12424" cy="9174"/>
          </a:xfrm>
        </p:grpSpPr>
        <p:pic>
          <p:nvPicPr>
            <p:cNvPr id="3" name="图片 3"/>
            <p:cNvPicPr>
              <a:picLocks noChangeAspect="1" noChangeArrowheads="1"/>
            </p:cNvPicPr>
            <p:nvPr/>
          </p:nvPicPr>
          <p:blipFill>
            <a:blip r:embed="rId1" cstate="screen"/>
            <a:srcRect/>
            <a:stretch>
              <a:fillRect/>
            </a:stretch>
          </p:blipFill>
          <p:spPr bwMode="auto">
            <a:xfrm>
              <a:off x="3065" y="-201"/>
              <a:ext cx="12424" cy="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p:cNvSpPr txBox="1"/>
            <p:nvPr/>
          </p:nvSpPr>
          <p:spPr>
            <a:xfrm>
              <a:off x="4267" y="2522"/>
              <a:ext cx="10445" cy="103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l"/>
              <a:endParaRPr lang="en-US" altLang="vi-VN"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2"/>
          <a:srcRect t="8343" r="1182" b="12135"/>
          <a:stretch>
            <a:fillRect/>
          </a:stretch>
        </p:blipFill>
        <p:spPr>
          <a:xfrm>
            <a:off x="77893" y="3775287"/>
            <a:ext cx="4734560" cy="3216487"/>
          </a:xfrm>
          <a:prstGeom prst="rect">
            <a:avLst/>
          </a:prstGeom>
        </p:spPr>
      </p:pic>
      <p:graphicFrame>
        <p:nvGraphicFramePr>
          <p:cNvPr id="6" name="Content Placeholder 5"/>
          <p:cNvGraphicFramePr/>
          <p:nvPr>
            <p:ph idx="1"/>
          </p:nvPr>
        </p:nvGraphicFramePr>
        <p:xfrm>
          <a:off x="4564380" y="1844675"/>
          <a:ext cx="6868160" cy="2438400"/>
        </p:xfrm>
        <a:graphic>
          <a:graphicData uri="http://schemas.openxmlformats.org/drawingml/2006/table">
            <a:tbl>
              <a:tblPr firstRow="1" bandRow="1">
                <a:tableStyleId>{5940675A-B579-460E-94D1-54222C63F5DA}</a:tableStyleId>
              </a:tblPr>
              <a:tblGrid>
                <a:gridCol w="952500"/>
                <a:gridCol w="1155700"/>
                <a:gridCol w="1144270"/>
                <a:gridCol w="1344295"/>
                <a:gridCol w="1041400"/>
                <a:gridCol w="1229995"/>
              </a:tblGrid>
              <a:tr h="0">
                <a:tc gridSpan="6">
                  <a:txBody>
                    <a:bodyPr/>
                    <a:p>
                      <a:pPr indent="0" algn="ctr">
                        <a:buNone/>
                      </a:pPr>
                      <a:r>
                        <a:rPr lang="en-US" sz="3200" b="1" i="1">
                          <a:solidFill>
                            <a:srgbClr val="000000"/>
                          </a:solidFill>
                          <a:latin typeface="Times New Roman" panose="02020603050405020304" pitchFamily="18" charset="0"/>
                          <a:cs typeface="Times New Roman" panose="02020603050405020304" pitchFamily="18" charset="0"/>
                        </a:rPr>
                        <a:t>Tính cách nhân vật </a:t>
                      </a:r>
                      <a:r>
                        <a:rPr lang="en-US" sz="3200" b="1">
                          <a:solidFill>
                            <a:srgbClr val="000000"/>
                          </a:solidFill>
                          <a:latin typeface="Times New Roman" panose="02020603050405020304" pitchFamily="18" charset="0"/>
                          <a:cs typeface="Times New Roman" panose="02020603050405020304" pitchFamily="18" charset="0"/>
                        </a:rPr>
                        <a:t>Hoài Văn Hầu</a:t>
                      </a:r>
                      <a:endParaRPr lang="en-US"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Can đảm</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dũng cảm</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hiên ngang</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quyết đoán</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yêu nước</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solidFill>
                            <a:srgbClr val="000000"/>
                          </a:solidFill>
                          <a:latin typeface="Times New Roman" panose="02020603050405020304" pitchFamily="18" charset="0"/>
                          <a:cs typeface="Times New Roman" panose="02020603050405020304" pitchFamily="18" charset="0"/>
                        </a:rPr>
                        <a:t>sẵn sàng chiến đấu</a:t>
                      </a:r>
                      <a:endParaRPr 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2" name="Google Shape;1261;p51"/>
          <p:cNvGrpSpPr/>
          <p:nvPr/>
        </p:nvGrpSpPr>
        <p:grpSpPr>
          <a:xfrm flipH="1">
            <a:off x="-164465" y="98425"/>
            <a:ext cx="8937625" cy="5292725"/>
            <a:chOff x="2516483" y="702500"/>
            <a:chExt cx="7022565" cy="3594300"/>
          </a:xfrm>
          <a:solidFill>
            <a:srgbClr val="FFECD5">
              <a:lumMod val="75000"/>
            </a:srgbClr>
          </a:solidFill>
        </p:grpSpPr>
        <p:sp>
          <p:nvSpPr>
            <p:cNvPr id="33" name="Google Shape;1262;p51"/>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34" name="Google Shape;1263;p51"/>
            <p:cNvGrpSpPr/>
            <p:nvPr/>
          </p:nvGrpSpPr>
          <p:grpSpPr>
            <a:xfrm>
              <a:off x="2516483" y="1938572"/>
              <a:ext cx="7022565" cy="633170"/>
              <a:chOff x="2977600" y="2841597"/>
              <a:chExt cx="4043859" cy="364603"/>
            </a:xfrm>
            <a:grpFill/>
          </p:grpSpPr>
          <p:sp>
            <p:nvSpPr>
              <p:cNvPr id="35" name="Google Shape;1264;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265;p51"/>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266;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267;p51"/>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p:cNvSpPr txBox="1"/>
          <p:nvPr/>
        </p:nvSpPr>
        <p:spPr>
          <a:xfrm flipH="1">
            <a:off x="1281007" y="513927"/>
            <a:ext cx="6553200" cy="432392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en-US" sz="4000" b="1">
                <a:solidFill>
                  <a:schemeClr val="tx1"/>
                </a:solidFill>
                <a:latin typeface="Times New Roman" panose="02020603050405020304" pitchFamily="18" charset="0"/>
                <a:cs typeface="Times New Roman" panose="02020603050405020304" pitchFamily="18" charset="0"/>
              </a:rPr>
              <a:t>Theo em, sự xuất hiện của các nhân vật như Thế Lộc, Chiêu Thành Vương có tác dụng gì trong việc thể hiện tính cách của nhân vật Hoài Văn Hầu?</a:t>
            </a:r>
            <a:endParaRPr lang="en-US" sz="4000" b="1">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p:cNvGrpSpPr/>
          <p:nvPr/>
        </p:nvGrpSpPr>
        <p:grpSpPr>
          <a:xfrm rot="788979">
            <a:off x="9490703" y="1778241"/>
            <a:ext cx="1768559" cy="978205"/>
            <a:chOff x="5479850" y="93588"/>
            <a:chExt cx="1625975" cy="891625"/>
          </a:xfrm>
        </p:grpSpPr>
        <p:grpSp>
          <p:nvGrpSpPr>
            <p:cNvPr id="41" name="Google Shape;1280;p51"/>
            <p:cNvGrpSpPr/>
            <p:nvPr/>
          </p:nvGrpSpPr>
          <p:grpSpPr>
            <a:xfrm flipH="1">
              <a:off x="5479850" y="93588"/>
              <a:ext cx="1625975" cy="891625"/>
              <a:chOff x="2977600" y="2496900"/>
              <a:chExt cx="1625975" cy="891625"/>
            </a:xfrm>
          </p:grpSpPr>
          <p:sp>
            <p:nvSpPr>
              <p:cNvPr id="43" name="Google Shape;1281;p51"/>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282;p51"/>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283;p51"/>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284;p51"/>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285;p51"/>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286;p51"/>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287;p51"/>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p:cNvGrpSpPr/>
          <p:nvPr/>
        </p:nvGrpSpPr>
        <p:grpSpPr>
          <a:xfrm>
            <a:off x="7834156" y="3317359"/>
            <a:ext cx="3660091" cy="3709435"/>
            <a:chOff x="5687246" y="2571810"/>
            <a:chExt cx="2743664" cy="2769961"/>
          </a:xfrm>
        </p:grpSpPr>
        <p:sp>
          <p:nvSpPr>
            <p:cNvPr id="51" name="Google Shape;1290;p51"/>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291;p51"/>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292;p51"/>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293;p51"/>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294;p51"/>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295;p51"/>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296;p51"/>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8" name="Google Shape;1297;p51"/>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9" name="Google Shape;1298;p51"/>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0" name="Google Shape;1299;p51"/>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1" name="Google Shape;1300;p51"/>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2" name="Google Shape;1301;p51"/>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3" name="Google Shape;1302;p51"/>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0" name="Google Shape;1303;p51"/>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1" name="Google Shape;1304;p51"/>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2" name="Google Shape;1305;p51"/>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3" name="Google Shape;1306;p51"/>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4" name="Google Shape;1307;p51"/>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5" name="Google Shape;1308;p51"/>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6" name="Google Shape;1309;p51"/>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67" name="Google Shape;1310;p51"/>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3" name="Google Shape;1311;p51"/>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4" name="Google Shape;1312;p51"/>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5" name="Google Shape;1313;p51"/>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6" name="Google Shape;1314;p51"/>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7" name="Google Shape;1315;p51"/>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8" name="Google Shape;1316;p51"/>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49" name="Google Shape;1317;p51"/>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0" name="Google Shape;1318;p51"/>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1" name="Google Shape;1319;p51"/>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2" name="Google Shape;1320;p51"/>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3" name="Google Shape;1321;p51"/>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4" name="Google Shape;1322;p51"/>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5" name="Google Shape;1323;p51"/>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6" name="Google Shape;1324;p51"/>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7" name="Google Shape;1325;p51"/>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8" name="Google Shape;1326;p51"/>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59" name="Google Shape;1327;p51"/>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0" name="Google Shape;1328;p51"/>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1" name="Google Shape;1329;p51"/>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2" name="Google Shape;1330;p51"/>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3" name="Google Shape;1331;p51"/>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4" name="Google Shape;1332;p51"/>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5" name="Google Shape;1333;p51"/>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6" name="Google Shape;1334;p51"/>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7" name="Google Shape;1335;p51"/>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8" name="Google Shape;1336;p51"/>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69" name="Google Shape;1337;p51"/>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0" name="Google Shape;1338;p51"/>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1" name="Google Shape;1339;p51"/>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p:cNvGrpSpPr/>
            <p:nvPr/>
          </p:nvGrpSpPr>
          <p:grpSpPr>
            <a:xfrm>
              <a:off x="6832493" y="3168395"/>
              <a:ext cx="799059" cy="614017"/>
              <a:chOff x="5994293" y="3320795"/>
              <a:chExt cx="799059" cy="614017"/>
            </a:xfrm>
          </p:grpSpPr>
          <p:sp>
            <p:nvSpPr>
              <p:cNvPr id="2701" name="Google Shape;1341;p51"/>
              <p:cNvSpPr/>
              <p:nvPr/>
            </p:nvSpPr>
            <p:spPr>
              <a:xfrm rot="566434">
                <a:off x="6000464" y="3807844"/>
                <a:ext cx="129859" cy="86063"/>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2" name="Google Shape;1342;p51"/>
              <p:cNvSpPr/>
              <p:nvPr/>
            </p:nvSpPr>
            <p:spPr>
              <a:xfrm rot="-518129">
                <a:off x="6657766" y="3766403"/>
                <a:ext cx="129872" cy="86171"/>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3" name="Google Shape;1343;p51"/>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4" name="Google Shape;1344;p51"/>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5" name="Google Shape;1345;p51"/>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6" name="Google Shape;1346;p51"/>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7" name="Google Shape;1347;p51"/>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8" name="Google Shape;1348;p51"/>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9" name="Google Shape;1349;p51"/>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4" name="Google Shape;1351;p51"/>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5" name="Google Shape;1352;p51"/>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6" name="Google Shape;1353;p51"/>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7" name="Google Shape;1354;p51"/>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8" name="Google Shape;1355;p51"/>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79" name="Google Shape;1356;p51"/>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0" name="Google Shape;1357;p51"/>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1" name="Google Shape;1358;p51"/>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2" name="Google Shape;1359;p51"/>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3" name="Google Shape;1360;p51"/>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4" name="Google Shape;1361;p51"/>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5" name="Google Shape;1362;p51"/>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6" name="Google Shape;1363;p51"/>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7" name="Google Shape;1364;p51"/>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8" name="Google Shape;1365;p51"/>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89" name="Google Shape;1366;p51"/>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0" name="Google Shape;1367;p51"/>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1" name="Google Shape;1368;p51"/>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2" name="Google Shape;1369;p51"/>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3" name="Google Shape;1370;p51"/>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4" name="Google Shape;1371;p51"/>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5" name="Google Shape;1372;p51"/>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6" name="Google Shape;1373;p51"/>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7" name="Google Shape;1374;p51"/>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8" name="Google Shape;1375;p51"/>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99" name="Google Shape;1376;p51"/>
            <p:cNvSpPr/>
            <p:nvPr/>
          </p:nvSpPr>
          <p:spPr>
            <a:xfrm>
              <a:off x="6696650" y="3502700"/>
              <a:ext cx="477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00" name="Google Shape;1377;p51"/>
            <p:cNvSpPr/>
            <p:nvPr/>
          </p:nvSpPr>
          <p:spPr>
            <a:xfrm>
              <a:off x="7845950" y="3483350"/>
              <a:ext cx="103800" cy="115800"/>
            </a:xfrm>
            <a:prstGeom prst="ellipse">
              <a:avLst/>
            </a:prstGeom>
            <a:solidFill>
              <a:srgbClr val="000000">
                <a:alpha val="893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Google Shape;3520;p77"/>
          <p:cNvSpPr/>
          <p:nvPr/>
        </p:nvSpPr>
        <p:spPr>
          <a:xfrm>
            <a:off x="1162532" y="2626072"/>
            <a:ext cx="3760647" cy="3659532"/>
          </a:xfrm>
          <a:prstGeom prst="ellipse">
            <a:avLst/>
          </a:prstGeom>
          <a:gradFill>
            <a:gsLst>
              <a:gs pos="0">
                <a:srgbClr val="34D1F0">
                  <a:alpha val="26666"/>
                </a:srgbClr>
              </a:gs>
              <a:gs pos="100000">
                <a:srgbClr val="F30497">
                  <a:alpha val="33725"/>
                </a:srgbClr>
              </a:gs>
            </a:gsLst>
            <a:lin ang="2700006" scaled="0"/>
          </a:gra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3" name="组合 5"/>
          <p:cNvGrpSpPr/>
          <p:nvPr/>
        </p:nvGrpSpPr>
        <p:grpSpPr bwMode="auto">
          <a:xfrm>
            <a:off x="3533720" y="-52833"/>
            <a:ext cx="8367027" cy="5974420"/>
            <a:chOff x="4314" y="1139"/>
            <a:chExt cx="9991" cy="7688"/>
          </a:xfrm>
        </p:grpSpPr>
        <p:pic>
          <p:nvPicPr>
            <p:cNvPr id="4" name="图片 3" descr="D:\工作\ppt\1.8\5b30162743781782b2672bfe1ba762bf.png5b30162743781782b2672bfe1ba762bf"/>
            <p:cNvPicPr>
              <a:picLocks noChangeAspect="1" noChangeArrowheads="1"/>
            </p:cNvPicPr>
            <p:nvPr/>
          </p:nvPicPr>
          <p:blipFill>
            <a:blip r:embed="rId1" cstate="screen"/>
            <a:srcRect/>
            <a:stretch>
              <a:fillRect/>
            </a:stretch>
          </p:blipFill>
          <p:spPr bwMode="auto">
            <a:xfrm>
              <a:off x="4314" y="1139"/>
              <a:ext cx="9991" cy="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5717" y="3247"/>
              <a:ext cx="7704" cy="5108"/>
            </a:xfrm>
            <a:prstGeom prst="rect">
              <a:avLst/>
            </a:prstGeom>
            <a:noFill/>
          </p:spPr>
          <p:txBody>
            <a:bodyPr wrap="square">
              <a:spAutoFit/>
            </a:bodyPr>
            <a:lstStyle/>
            <a:p>
              <a:pPr algn="ctr">
                <a:lnSpc>
                  <a:spcPct val="90000"/>
                </a:lnSpc>
              </a:pP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ự xuất hiện của các nhân vật có tác dụng thể hiện tính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tình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sym typeface="+mn-ea"/>
                </a:rPr>
                <a:t>và lòng yêu nước</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nhân cách</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của Hoài Văn Hầu</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a có thể thấy được nhiều mặt tính cách </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của nhân vật xem xét nó</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một cách toàn vẹn</a:t>
              </a:r>
              <a:r>
                <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40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156911" y="2970219"/>
            <a:ext cx="4692477" cy="4047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Chủ đề</a:t>
            </a:r>
            <a:endParaRPr kumimoji="0" lang="en-US" alt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lá cờ thêu sáu chữ vàng, con ngựa trắng và đoàn quân gồm toàn những chàng trai trẻ....Việc lặp lại các hình ảnh này có tác dụng thế nào trong việc thể hiện chủ đề của văn bản?</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p:txBody>
          <a:bodyPr/>
          <a:lstStyle/>
          <a:p>
            <a:endParaRPr lang="vi-VN"/>
          </a:p>
        </p:txBody>
      </p:sp>
      <p:sp>
        <p:nvSpPr>
          <p:cNvPr id="3" name="Tiêu đề phụ 2"/>
          <p:cNvSpPr>
            <a:spLocks noGrp="1"/>
          </p:cNvSpPr>
          <p:nvPr>
            <p:ph type="subTitle" idx="1"/>
          </p:nvPr>
        </p:nvSpPr>
        <p:spPr/>
        <p:txBody>
          <a:bodyPr/>
          <a:lstStyle/>
          <a:p>
            <a:endParaRPr lang="vi-VN"/>
          </a:p>
        </p:txBody>
      </p:sp>
      <p:pic>
        <p:nvPicPr>
          <p:cNvPr id="4" name="Phương tiện Trực tuyến 3" title="Tập 23 : Trần Quốc Toản - Lá Cờ Thêu 6 Chữ Vàng">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0"/>
            <a:ext cx="1211820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4" name="文本框 13"/>
          <p:cNvSpPr txBox="1"/>
          <p:nvPr/>
        </p:nvSpPr>
        <p:spPr>
          <a:xfrm>
            <a:off x="292947" y="1669627"/>
            <a:ext cx="7965440" cy="4399915"/>
          </a:xfrm>
          <a:prstGeom prst="rect">
            <a:avLst/>
          </a:prstGeom>
          <a:solidFill>
            <a:schemeClr val="accent2">
              <a:lumMod val="20000"/>
              <a:lumOff val="80000"/>
            </a:schemeClr>
          </a:solid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Tác dụng xây dựng hình tượng nhân vật điển hình đó ca ngợi người tướng trẻ cùng đoàn quân anh dũng tràn đầy nhựa sống cùng với con ngựa, lá cờ luôn kề bên mỗi lần phất cao ngọn cờ, tiếng ngựa hí là một lần đoàn quân trẻ dành được thắng lợi.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70" name="Google Shape;2570;p40"/>
          <p:cNvSpPr txBox="1">
            <a:spLocks noGrp="1"/>
          </p:cNvSpPr>
          <p:nvPr>
            <p:ph type="title" idx="18"/>
          </p:nvPr>
        </p:nvSpPr>
        <p:spPr>
          <a:xfrm>
            <a:off x="2293213" y="405873"/>
            <a:ext cx="7893123" cy="825227"/>
          </a:xfrm>
          <a:prstGeom prst="rect">
            <a:avLst/>
          </a:prstGeom>
        </p:spPr>
        <p:txBody>
          <a:bodyPr spcFirstLastPara="1" wrap="square" lIns="121900" tIns="121900" rIns="121900" bIns="121900" anchor="ctr" anchorCtr="0">
            <a:noAutofit/>
          </a:bodyPr>
          <a:lstStyle/>
          <a:p>
            <a:r>
              <a:rPr lang="en-US" sz="7200"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7200"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pic>
        <p:nvPicPr>
          <p:cNvPr id="5" name="Picture 4"/>
          <p:cNvPicPr>
            <a:picLocks noChangeAspect="1"/>
          </p:cNvPicPr>
          <p:nvPr/>
        </p:nvPicPr>
        <p:blipFill>
          <a:blip r:embed="rId1"/>
          <a:stretch>
            <a:fillRect/>
          </a:stretch>
        </p:blipFill>
        <p:spPr>
          <a:xfrm>
            <a:off x="8153400" y="2738967"/>
            <a:ext cx="4015740" cy="351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23069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Nhận xét nghệ thuật viết truyện lịch sử</a:t>
            </a:r>
            <a:endParaRPr kumimoji="0" lang="en-US" alt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 về nghệ thuật viết truyện lịch sử của tác giả (lưu ý cách sử dụng ngôi kể, cách quan sát, miêu tả nhân vật, tái hiện bối cảnh lịch sử; cách dùng lời người kể chuyện, lời của nhân vật;...)</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2308453" y="161187"/>
            <a:ext cx="7893123" cy="825227"/>
          </a:xfrm>
          <a:prstGeom prst="rect">
            <a:avLst/>
          </a:prstGeom>
        </p:spPr>
        <p:txBody>
          <a:bodyPr spcFirstLastPara="1" wrap="square" lIns="121900" tIns="121900" rIns="121900" bIns="121900" anchor="ctr" anchorCtr="0">
            <a:noAutofit/>
          </a:bodyPr>
          <a:lstStyle/>
          <a:p>
            <a:r>
              <a:rPr lang="en-US" sz="5335"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Nhận xét </a:t>
            </a:r>
            <a:endParaRPr lang="en-US" sz="5335" b="1" u="sng">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6792795" y="5653469"/>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573" name="Google Shape;2136;p40"/>
          <p:cNvGrpSpPr/>
          <p:nvPr/>
        </p:nvGrpSpPr>
        <p:grpSpPr>
          <a:xfrm>
            <a:off x="2308013" y="1533313"/>
            <a:ext cx="9405620" cy="836507"/>
            <a:chOff x="3233738" y="1396088"/>
            <a:chExt cx="6082978" cy="627300"/>
          </a:xfrm>
        </p:grpSpPr>
        <p:sp>
          <p:nvSpPr>
            <p:cNvPr id="2574" name="Google Shape;2137;p40"/>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a:buClrTx/>
                <a:buFontTx/>
                <a:buNone/>
                <a:defRPr/>
              </a:pPr>
              <a:r>
                <a:rPr lang="en-US" sz="373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01</a:t>
              </a:r>
              <a:endParaRPr lang="en-US" sz="373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75" name="Google Shape;2139;p40"/>
            <p:cNvSpPr txBox="1"/>
            <p:nvPr/>
          </p:nvSpPr>
          <p:spPr>
            <a:xfrm>
              <a:off x="3922937" y="1566765"/>
              <a:ext cx="5393779" cy="331800"/>
            </a:xfrm>
            <a:prstGeom prst="rect">
              <a:avLst/>
            </a:prstGeom>
            <a:noFill/>
            <a:ln>
              <a:noFill/>
            </a:ln>
          </p:spPr>
          <p:txBody>
            <a:bodyPr spcFirstLastPara="1" wrap="square" lIns="121900" tIns="121900" rIns="121900" bIns="121900" anchor="ctr" anchorCtr="0">
              <a:noAutofit/>
            </a:bodyPr>
            <a:lstStyle/>
            <a:p>
              <a:pPr marL="0" lvl="0" indent="0" algn="l" defTabSz="1244600">
                <a:lnSpc>
                  <a:spcPct val="90000"/>
                </a:lnSpc>
                <a:spcBef>
                  <a:spcPct val="0"/>
                </a:spcBef>
                <a:spcAft>
                  <a:spcPct val="35000"/>
                </a:spcAft>
                <a:buNone/>
              </a:pPr>
              <a:r>
                <a:rPr lang="en-US" sz="3730" dirty="0">
                  <a:solidFill>
                    <a:srgbClr val="002060"/>
                  </a:solidFill>
                  <a:latin typeface="Times New Roman" panose="02020603050405020304" pitchFamily="18" charset="0"/>
                  <a:cs typeface="Times New Roman" panose="02020603050405020304" pitchFamily="18" charset="0"/>
                  <a:sym typeface="+mn-ea"/>
                </a:rPr>
                <a:t>Ngôi kể thứ 3 giúp câu chuyện chân thật, mang đến nhiều góc nhìn toàn diện về nhân vật.</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76" name="Google Shape;2141;p40"/>
          <p:cNvGrpSpPr/>
          <p:nvPr/>
        </p:nvGrpSpPr>
        <p:grpSpPr>
          <a:xfrm>
            <a:off x="2308121" y="2929949"/>
            <a:ext cx="9404773" cy="1202267"/>
            <a:chOff x="3233738" y="2614791"/>
            <a:chExt cx="7053580" cy="901700"/>
          </a:xfrm>
        </p:grpSpPr>
        <p:sp>
          <p:nvSpPr>
            <p:cNvPr id="2577" name="Google Shape;2142;p40"/>
            <p:cNvSpPr/>
            <p:nvPr/>
          </p:nvSpPr>
          <p:spPr>
            <a:xfrm>
              <a:off x="3233738" y="2614791"/>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a:buClrTx/>
                <a:buFontTx/>
                <a:buNone/>
                <a:defRPr/>
              </a:pPr>
              <a:r>
                <a:rPr lang="en-US" sz="266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02</a:t>
              </a:r>
              <a:endParaRPr sz="2665"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78" name="Google Shape;2144;p40"/>
            <p:cNvSpPr txBox="1"/>
            <p:nvPr/>
          </p:nvSpPr>
          <p:spPr>
            <a:xfrm>
              <a:off x="4019233" y="2753221"/>
              <a:ext cx="6268085" cy="763270"/>
            </a:xfrm>
            <a:prstGeom prst="rect">
              <a:avLst/>
            </a:prstGeom>
            <a:noFill/>
            <a:ln>
              <a:noFill/>
            </a:ln>
          </p:spPr>
          <p:txBody>
            <a:bodyPr spcFirstLastPara="1" wrap="square" lIns="121900" tIns="121900" rIns="121900" bIns="121900" anchor="ctr" anchorCtr="0">
              <a:noAutofit/>
            </a:bodyPr>
            <a:lstStyle/>
            <a:p>
              <a:pPr marL="0" lvl="0" indent="0" algn="l" defTabSz="1244600">
                <a:lnSpc>
                  <a:spcPct val="90000"/>
                </a:lnSpc>
                <a:spcBef>
                  <a:spcPct val="0"/>
                </a:spcBef>
                <a:spcAft>
                  <a:spcPct val="35000"/>
                </a:spcAft>
                <a:buNone/>
              </a:pPr>
              <a:r>
                <a:rPr lang="en-US" sz="3730" dirty="0">
                  <a:solidFill>
                    <a:srgbClr val="002060"/>
                  </a:solidFill>
                  <a:latin typeface="Times New Roman" panose="02020603050405020304" pitchFamily="18" charset="0"/>
                  <a:cs typeface="Times New Roman" panose="02020603050405020304" pitchFamily="18" charset="0"/>
                  <a:sym typeface="+mn-ea"/>
                </a:rPr>
                <a:t>Cách quan sát và miêu tả: tinh tế, kĩ lưỡng tái hiện nhân vật toàn cảnh trận đấu và nhân vật diễn ra trong trận chiến.</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79" name="Google Shape;2146;p40"/>
          <p:cNvGrpSpPr/>
          <p:nvPr/>
        </p:nvGrpSpPr>
        <p:grpSpPr>
          <a:xfrm>
            <a:off x="2308968" y="4714135"/>
            <a:ext cx="9404773" cy="836400"/>
            <a:chOff x="3233738" y="3833550"/>
            <a:chExt cx="7053580" cy="627300"/>
          </a:xfrm>
        </p:grpSpPr>
        <p:sp>
          <p:nvSpPr>
            <p:cNvPr id="2580" name="Google Shape;2147;p40"/>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a:buClrTx/>
                <a:buFontTx/>
                <a:buNone/>
                <a:defRPr/>
              </a:pPr>
              <a:r>
                <a:rPr lang="en-US" sz="2665" b="1">
                  <a:solidFill>
                    <a:srgbClr val="512651"/>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03</a:t>
              </a:r>
              <a:endParaRPr sz="2665" b="1">
                <a:solidFill>
                  <a:srgbClr val="512651"/>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581" name="Google Shape;2149;p40"/>
            <p:cNvSpPr txBox="1"/>
            <p:nvPr/>
          </p:nvSpPr>
          <p:spPr>
            <a:xfrm>
              <a:off x="4002088" y="3956740"/>
              <a:ext cx="6285230" cy="332105"/>
            </a:xfrm>
            <a:prstGeom prst="rect">
              <a:avLst/>
            </a:prstGeom>
            <a:noFill/>
            <a:ln>
              <a:noFill/>
            </a:ln>
          </p:spPr>
          <p:txBody>
            <a:bodyPr spcFirstLastPara="1" wrap="square" lIns="121900" tIns="121900" rIns="121900" bIns="121900" anchor="ctr" anchorCtr="0">
              <a:noAutofit/>
            </a:bodyPr>
            <a:lstStyle/>
            <a:p>
              <a:pPr algn="just"/>
              <a:r>
                <a:rPr lang="en-US" sz="3730" dirty="0">
                  <a:solidFill>
                    <a:srgbClr val="002060"/>
                  </a:solidFill>
                  <a:latin typeface="Times New Roman" panose="02020603050405020304" pitchFamily="18" charset="0"/>
                  <a:cs typeface="Times New Roman" panose="02020603050405020304" pitchFamily="18" charset="0"/>
                  <a:sym typeface="+mn-ea"/>
                </a:rPr>
                <a:t>Tái hiện bối cảnh lịch chân thật cùng ngôn từ sắc lạnh, quả quyết, ngắn ngọn, súc tính </a:t>
              </a:r>
              <a:endParaRPr lang="en-US" sz="3735">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2582" name="Google Shape;2151;p40"/>
          <p:cNvCxnSpPr>
            <a:endCxn id="2574" idx="2"/>
          </p:cNvCxnSpPr>
          <p:nvPr/>
        </p:nvCxnSpPr>
        <p:spPr>
          <a:xfrm rot="10800000" flipH="1">
            <a:off x="1036988" y="1951961"/>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583" name="Google Shape;2152;p40"/>
          <p:cNvCxnSpPr>
            <a:endCxn id="2577" idx="2"/>
          </p:cNvCxnSpPr>
          <p:nvPr/>
        </p:nvCxnSpPr>
        <p:spPr>
          <a:xfrm>
            <a:off x="1036988" y="3348161"/>
            <a:ext cx="1271200" cy="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591" name="Google Shape;2153;p40"/>
          <p:cNvCxnSpPr>
            <a:endCxn id="2580" idx="2"/>
          </p:cNvCxnSpPr>
          <p:nvPr/>
        </p:nvCxnSpPr>
        <p:spPr>
          <a:xfrm>
            <a:off x="1037835" y="3507335"/>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pic>
        <p:nvPicPr>
          <p:cNvPr id="2592" name="Picture 2591"/>
          <p:cNvPicPr>
            <a:picLocks noChangeAspect="1"/>
          </p:cNvPicPr>
          <p:nvPr/>
        </p:nvPicPr>
        <p:blipFill>
          <a:blip r:embed="rId1"/>
          <a:stretch>
            <a:fillRect/>
          </a:stretch>
        </p:blipFill>
        <p:spPr>
          <a:xfrm>
            <a:off x="0" y="2506980"/>
            <a:ext cx="1954107" cy="37507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82"/>
                                        </p:tgtEl>
                                        <p:attrNameLst>
                                          <p:attrName>style.visibility</p:attrName>
                                        </p:attrNameLst>
                                      </p:cBhvr>
                                      <p:to>
                                        <p:strVal val="visible"/>
                                      </p:to>
                                    </p:set>
                                    <p:animEffect transition="in" filter="barn(inVertical)">
                                      <p:cBhvr>
                                        <p:cTn id="7" dur="500"/>
                                        <p:tgtEl>
                                          <p:spTgt spid="2582"/>
                                        </p:tgtEl>
                                      </p:cBhvr>
                                    </p:animEffect>
                                  </p:childTnLst>
                                </p:cTn>
                              </p:par>
                              <p:par>
                                <p:cTn id="8" presetID="16" presetClass="entr" presetSubtype="21" fill="hold" nodeType="withEffect">
                                  <p:stCondLst>
                                    <p:cond delay="0"/>
                                  </p:stCondLst>
                                  <p:childTnLst>
                                    <p:set>
                                      <p:cBhvr>
                                        <p:cTn id="9" dur="1" fill="hold">
                                          <p:stCondLst>
                                            <p:cond delay="0"/>
                                          </p:stCondLst>
                                        </p:cTn>
                                        <p:tgtEl>
                                          <p:spTgt spid="2573"/>
                                        </p:tgtEl>
                                        <p:attrNameLst>
                                          <p:attrName>style.visibility</p:attrName>
                                        </p:attrNameLst>
                                      </p:cBhvr>
                                      <p:to>
                                        <p:strVal val="visible"/>
                                      </p:to>
                                    </p:set>
                                    <p:animEffect transition="in" filter="barn(inVertical)">
                                      <p:cBhvr>
                                        <p:cTn id="10" dur="500"/>
                                        <p:tgtEl>
                                          <p:spTgt spid="257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583"/>
                                        </p:tgtEl>
                                        <p:attrNameLst>
                                          <p:attrName>style.visibility</p:attrName>
                                        </p:attrNameLst>
                                      </p:cBhvr>
                                      <p:to>
                                        <p:strVal val="visible"/>
                                      </p:to>
                                    </p:set>
                                    <p:animEffect transition="in" filter="barn(inVertical)">
                                      <p:cBhvr>
                                        <p:cTn id="14" dur="500"/>
                                        <p:tgtEl>
                                          <p:spTgt spid="2583"/>
                                        </p:tgtEl>
                                      </p:cBhvr>
                                    </p:animEffect>
                                  </p:childTnLst>
                                </p:cTn>
                              </p:par>
                              <p:par>
                                <p:cTn id="15" presetID="16" presetClass="entr" presetSubtype="21" fill="hold" nodeType="withEffect">
                                  <p:stCondLst>
                                    <p:cond delay="0"/>
                                  </p:stCondLst>
                                  <p:childTnLst>
                                    <p:set>
                                      <p:cBhvr>
                                        <p:cTn id="16" dur="1" fill="hold">
                                          <p:stCondLst>
                                            <p:cond delay="0"/>
                                          </p:stCondLst>
                                        </p:cTn>
                                        <p:tgtEl>
                                          <p:spTgt spid="2576"/>
                                        </p:tgtEl>
                                        <p:attrNameLst>
                                          <p:attrName>style.visibility</p:attrName>
                                        </p:attrNameLst>
                                      </p:cBhvr>
                                      <p:to>
                                        <p:strVal val="visible"/>
                                      </p:to>
                                    </p:set>
                                    <p:animEffect transition="in" filter="barn(inVertical)">
                                      <p:cBhvr>
                                        <p:cTn id="17" dur="500"/>
                                        <p:tgtEl>
                                          <p:spTgt spid="2576"/>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2591"/>
                                        </p:tgtEl>
                                        <p:attrNameLst>
                                          <p:attrName>style.visibility</p:attrName>
                                        </p:attrNameLst>
                                      </p:cBhvr>
                                      <p:to>
                                        <p:strVal val="visible"/>
                                      </p:to>
                                    </p:set>
                                    <p:animEffect transition="in" filter="barn(inVertical)">
                                      <p:cBhvr>
                                        <p:cTn id="21" dur="500"/>
                                        <p:tgtEl>
                                          <p:spTgt spid="2591"/>
                                        </p:tgtEl>
                                      </p:cBhvr>
                                    </p:animEffect>
                                  </p:childTnLst>
                                </p:cTn>
                              </p:par>
                              <p:par>
                                <p:cTn id="22" presetID="16" presetClass="entr" presetSubtype="21" fill="hold" nodeType="withEffect">
                                  <p:stCondLst>
                                    <p:cond delay="0"/>
                                  </p:stCondLst>
                                  <p:childTnLst>
                                    <p:set>
                                      <p:cBhvr>
                                        <p:cTn id="23" dur="1" fill="hold">
                                          <p:stCondLst>
                                            <p:cond delay="0"/>
                                          </p:stCondLst>
                                        </p:cTn>
                                        <p:tgtEl>
                                          <p:spTgt spid="2579"/>
                                        </p:tgtEl>
                                        <p:attrNameLst>
                                          <p:attrName>style.visibility</p:attrName>
                                        </p:attrNameLst>
                                      </p:cBhvr>
                                      <p:to>
                                        <p:strVal val="visible"/>
                                      </p:to>
                                    </p:set>
                                    <p:animEffect transition="in" filter="barn(inVertical)">
                                      <p:cBhvr>
                                        <p:cTn id="24" dur="500"/>
                                        <p:tgtEl>
                                          <p:spTgt spid="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4060;p71"/>
          <p:cNvSpPr txBox="1"/>
          <p:nvPr/>
        </p:nvSpPr>
        <p:spPr>
          <a:xfrm>
            <a:off x="2571327" y="1189567"/>
            <a:ext cx="7148407" cy="280585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panose="02000000000000000000"/>
              <a:buNone/>
              <a:defRPr sz="50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panose="02000000000000000000"/>
              <a:buNone/>
              <a:defRPr/>
            </a:pPr>
            <a:r>
              <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rPr>
              <a:t>Luyện tập</a:t>
            </a:r>
            <a:endPar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1143000"/>
            <a:ext cx="8458199" cy="193899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TRÒ CHƠI:</a:t>
            </a:r>
            <a:endParaRPr lang="en-US" sz="6000" b="1" dirty="0">
              <a:latin typeface="Times New Roman" panose="02020603050405020304" pitchFamily="18" charset="0"/>
              <a:cs typeface="Times New Roman" panose="02020603050405020304" pitchFamily="18" charset="0"/>
            </a:endParaRPr>
          </a:p>
          <a:p>
            <a:pPr algn="ctr"/>
            <a:r>
              <a:rPr lang="en-US" sz="6000" b="1" dirty="0">
                <a:latin typeface="Times New Roman" panose="02020603050405020304" pitchFamily="18" charset="0"/>
                <a:cs typeface="Times New Roman" panose="02020603050405020304" pitchFamily="18" charset="0"/>
              </a:rPr>
              <a:t>TÌM VỀ NGUỒN CỘI</a:t>
            </a:r>
            <a:endParaRPr lang="en-US" sz="6000" b="1" dirty="0">
              <a:latin typeface="Times New Roman" panose="02020603050405020304" pitchFamily="18" charset="0"/>
              <a:cs typeface="Times New Roman" panose="02020603050405020304"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05000" y="685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897255" y="24130"/>
            <a:ext cx="9423400" cy="2023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2209494" y="-410209"/>
            <a:ext cx="7085033" cy="1971675"/>
          </a:xfrm>
          <a:prstGeom prst="rect">
            <a:avLst/>
          </a:prstGeom>
          <a:noFill/>
        </p:spPr>
        <p:txBody>
          <a:bodyPr wrap="square" rtlCol="0">
            <a:spAutoFit/>
          </a:bodyPr>
          <a:lstStyle/>
          <a:p>
            <a:pPr marL="0" marR="0" fontAlgn="base">
              <a:lnSpc>
                <a:spcPct val="107000"/>
              </a:lnSpc>
              <a:spcBef>
                <a:spcPts val="0"/>
              </a:spcBef>
              <a:spcAft>
                <a:spcPts val="800"/>
              </a:spcAft>
            </a:pP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ctr" fontAlgn="base">
              <a:lnSpc>
                <a:spcPct val="107000"/>
              </a:lnSpc>
              <a:spcBef>
                <a:spcPts val="0"/>
              </a:spcBef>
              <a:spcAft>
                <a:spcPts val="800"/>
              </a:spcAft>
            </a:pPr>
            <a:r>
              <a:rPr lang="vi-VN" sz="4000" b="1" dirty="0">
                <a:effectLst/>
                <a:latin typeface="Times New Roman" panose="02020603050405020304" pitchFamily="18" charset="0"/>
                <a:ea typeface="Arial" panose="020B0604020202020204" pitchFamily="34" charset="0"/>
                <a:cs typeface="Times New Roman" panose="02020603050405020304" pitchFamily="18" charset="0"/>
              </a:rPr>
              <a:t>Tác giả </a:t>
            </a:r>
            <a:r>
              <a:rPr lang="en-US" sz="4000" b="1" dirty="0">
                <a:effectLst/>
                <a:latin typeface="Times New Roman" panose="02020603050405020304" pitchFamily="18" charset="0"/>
                <a:ea typeface="Arial" panose="020B0604020202020204" pitchFamily="34" charset="0"/>
                <a:cs typeface="Times New Roman" panose="02020603050405020304" pitchFamily="18" charset="0"/>
              </a:rPr>
              <a:t>của văn bản Viên tướng trẻ và con ngựa trắng là ai?</a:t>
            </a:r>
            <a:endParaRPr lang="en-US" sz="40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p:cNvSpPr txBox="1"/>
          <p:nvPr/>
        </p:nvSpPr>
        <p:spPr>
          <a:xfrm>
            <a:off x="2209800" y="3225800"/>
            <a:ext cx="482600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A: Nguyễn Huy Tưởng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92400" y="5791200"/>
            <a:ext cx="400317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D: Huy Cận</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09799" y="4989967"/>
            <a:ext cx="388577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Sáu</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09949" y="4076540"/>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B: Lý Hữu Lương</a:t>
            </a:r>
            <a:endParaRPr lang="en-US" sz="3200" dirty="0">
              <a:latin typeface="Times New Roman" panose="02020603050405020304" pitchFamily="18" charset="0"/>
              <a:cs typeface="Times New Roman" panose="02020603050405020304" pitchFamily="18" charset="0"/>
            </a:endParaRPr>
          </a:p>
        </p:txBody>
      </p:sp>
      <p:pic>
        <p:nvPicPr>
          <p:cNvPr id="9"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292330" y="2345801"/>
            <a:ext cx="609600" cy="609600"/>
          </a:xfrm>
          <a:prstGeom prst="rect">
            <a:avLst/>
          </a:prstGeom>
        </p:spPr>
      </p:pic>
      <p:sp>
        <p:nvSpPr>
          <p:cNvPr id="16" name="Cloud 15"/>
          <p:cNvSpPr/>
          <p:nvPr/>
        </p:nvSpPr>
        <p:spPr>
          <a:xfrm>
            <a:off x="5486400" y="3567558"/>
            <a:ext cx="4003170" cy="255412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6019800" y="4405192"/>
            <a:ext cx="2971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CHÚC MỪNG</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86346" y="4001362"/>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30928" y="4928175"/>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489365" y="2979067"/>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4"/>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24130"/>
            <a:ext cx="9423400" cy="2402840"/>
          </a:xfrm>
          <a:prstGeom prst="round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2278380" y="-5715"/>
            <a:ext cx="7056755" cy="1971675"/>
          </a:xfrm>
          <a:prstGeom prst="rect">
            <a:avLst/>
          </a:prstGeom>
          <a:noFill/>
        </p:spPr>
        <p:txBody>
          <a:bodyPr wrap="square" rtlCol="0">
            <a:spAutoFit/>
          </a:bodyPr>
          <a:lstStyle/>
          <a:p>
            <a:pPr marL="0" marR="0" fontAlgn="base">
              <a:lnSpc>
                <a:spcPct val="107000"/>
              </a:lnSpc>
              <a:spcBef>
                <a:spcPts val="0"/>
              </a:spcBef>
              <a:spcAft>
                <a:spcPts val="800"/>
              </a:spcAft>
            </a:pP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ctr" fontAlgn="base">
              <a:lnSpc>
                <a:spcPct val="107000"/>
              </a:lnSpc>
              <a:spcBef>
                <a:spcPts val="0"/>
              </a:spcBef>
              <a:spcAft>
                <a:spcPts val="800"/>
              </a:spcAft>
            </a:pPr>
            <a:r>
              <a:rPr lang="en-US" altLang="vi-VN" sz="4000" b="1" dirty="0">
                <a:effectLst/>
                <a:latin typeface="Arial" panose="020B0604020202020204" pitchFamily="34" charset="0"/>
                <a:ea typeface="Arial" panose="020B0604020202020204" pitchFamily="34" charset="0"/>
                <a:cs typeface="Times New Roman" panose="02020603050405020304" pitchFamily="18" charset="0"/>
              </a:rPr>
              <a:t>Nhân vật Hoài Văn Hầu có nét tính cách nổi bật nào?</a:t>
            </a:r>
            <a:endParaRPr lang="en-US" altLang="vi-VN" sz="40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2209800" y="3225800"/>
            <a:ext cx="982599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A:  </a:t>
            </a:r>
            <a:r>
              <a:rPr lang="en-US" alt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Can đảm, dũng cảm, hiên ngang, quyết đoán yêu nước</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92400" y="5791200"/>
            <a:ext cx="400317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D: Yêu nước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209799" y="4989967"/>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C: Anh hùng </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03599" y="4057490"/>
            <a:ext cx="3885771"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B: Dũng cảm</a:t>
            </a:r>
            <a:endParaRPr lang="en-US" sz="3200" dirty="0">
              <a:latin typeface="Times New Roman" panose="02020603050405020304" pitchFamily="18" charset="0"/>
              <a:cs typeface="Times New Roman" panose="02020603050405020304" pitchFamily="18" charset="0"/>
            </a:endParaRPr>
          </a:p>
        </p:txBody>
      </p:sp>
      <p:pic>
        <p:nvPicPr>
          <p:cNvPr id="9" name="q1">
            <a:hlinkClick r:id="rId1" action="ppaction://hlinksldjump"/>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92330" y="2345801"/>
            <a:ext cx="609600" cy="609600"/>
          </a:xfrm>
          <a:prstGeom prst="rect">
            <a:avLst/>
          </a:prstGeom>
        </p:spPr>
      </p:pic>
      <p:sp>
        <p:nvSpPr>
          <p:cNvPr id="16" name="Cloud 15"/>
          <p:cNvSpPr/>
          <p:nvPr/>
        </p:nvSpPr>
        <p:spPr>
          <a:xfrm>
            <a:off x="8769350" y="3567430"/>
            <a:ext cx="3522980" cy="255397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9236710" y="4404995"/>
            <a:ext cx="2955925" cy="58356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CHÚC MỪNG</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86346"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530928"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489365" y="2979067"/>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85"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8"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8"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4"/>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76600" y="50165"/>
            <a:ext cx="8077200" cy="20808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505200" y="533400"/>
            <a:ext cx="7848599" cy="1144270"/>
          </a:xfrm>
          <a:prstGeom prst="rect">
            <a:avLst/>
          </a:prstGeom>
          <a:noFill/>
        </p:spPr>
        <p:txBody>
          <a:bodyPr wrap="square" rtlCol="0">
            <a:spAutoFit/>
          </a:bodyPr>
          <a:lstStyle/>
          <a:p>
            <a:pPr marL="457200" marR="0" algn="ctr">
              <a:lnSpc>
                <a:spcPct val="107000"/>
              </a:lnSpc>
              <a:spcBef>
                <a:spcPts val="0"/>
              </a:spcBef>
              <a:spcAft>
                <a:spcPts val="0"/>
              </a:spcAft>
            </a:pPr>
            <a:r>
              <a:rPr lang="en-US" altLang="vi-VN" sz="3200" b="1" dirty="0">
                <a:effectLst/>
                <a:latin typeface="Arial" panose="020B0604020202020204" pitchFamily="34" charset="0"/>
                <a:ea typeface="Arial" panose="020B0604020202020204" pitchFamily="34" charset="0"/>
                <a:cs typeface="Times New Roman" panose="02020603050405020304" pitchFamily="18" charset="0"/>
              </a:rPr>
              <a:t>Trong văn bản chủ đề được biểu hiện thông qua những hình ảnh nào?</a:t>
            </a:r>
            <a:r>
              <a:rPr lang="en-US" altLang="vi-VN" sz="3200" dirty="0">
                <a:effectLst/>
                <a:latin typeface="Arial" panose="020B0604020202020204" pitchFamily="34" charset="0"/>
                <a:ea typeface="Arial" panose="020B0604020202020204" pitchFamily="34" charset="0"/>
                <a:cs typeface="Times New Roman" panose="02020603050405020304" pitchFamily="18" charset="0"/>
              </a:rPr>
              <a:t> </a:t>
            </a:r>
            <a:endParaRPr lang="en-US" alt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1090930" y="5320030"/>
            <a:ext cx="716280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D: Cả A,B,C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90295" y="2363470"/>
            <a:ext cx="684339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A:Hình ảnh lá cờ thêu sáu chữ vàng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90295" y="4366895"/>
            <a:ext cx="926465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C:Hình ảnh đoàn quân gồm toàn những chàng trai trẻ...</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90930" y="3413760"/>
            <a:ext cx="684276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en-SG" sz="320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B:Hình ảnh con ngựa trắng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8254365" y="4559300"/>
            <a:ext cx="4385310" cy="219710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8655685" y="5227320"/>
            <a:ext cx="3420110" cy="58356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9590" y="4277428"/>
            <a:ext cx="998105" cy="827972"/>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 y="1529239"/>
            <a:ext cx="1027694" cy="1290160"/>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76200" y="3011132"/>
            <a:ext cx="1103895" cy="1027470"/>
          </a:xfrm>
          <a:prstGeom prst="rect">
            <a:avLst/>
          </a:prstGeom>
        </p:spPr>
      </p:pic>
      <p:pic>
        <p:nvPicPr>
          <p:cNvPr id="21"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864" y="5410200"/>
            <a:ext cx="1499175" cy="1499175"/>
          </a:xfrm>
          <a:prstGeom prst="rect">
            <a:avLst/>
          </a:prstGeom>
        </p:spPr>
      </p:pic>
      <p:sp>
        <p:nvSpPr>
          <p:cNvPr id="32" name="TextBox 31"/>
          <p:cNvSpPr txBox="1"/>
          <p:nvPr/>
        </p:nvSpPr>
        <p:spPr>
          <a:xfrm>
            <a:off x="9523464" y="1005842"/>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6000" r="-16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65245" y="32385"/>
            <a:ext cx="8174355" cy="1995805"/>
          </a:xfrm>
          <a:prstGeom prst="roundRect">
            <a:avLst>
              <a:gd name="adj" fmla="val 15327"/>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3582670" y="122555"/>
            <a:ext cx="7273925" cy="1868805"/>
          </a:xfrm>
          <a:prstGeom prst="rect">
            <a:avLst/>
          </a:prstGeom>
          <a:noFill/>
        </p:spPr>
        <p:txBody>
          <a:bodyPr wrap="square" rtlCol="0">
            <a:spAutoFit/>
          </a:bodyPr>
          <a:lstStyle/>
          <a:p>
            <a:pPr marL="457200" marR="0" algn="ctr">
              <a:lnSpc>
                <a:spcPct val="107000"/>
              </a:lnSpc>
              <a:spcBef>
                <a:spcPts val="0"/>
              </a:spcBef>
              <a:spcAft>
                <a:spcPts val="0"/>
              </a:spcAft>
            </a:pPr>
            <a:r>
              <a:rPr lang="en-US" altLang="en-SG" sz="3600" b="1"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Những dấu hiệu nào cho biết văn bản trên thuộc thể loại truyện lịch sử?</a:t>
            </a:r>
            <a:endParaRPr lang="vi-VN" sz="36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1295400" y="4380230"/>
            <a:ext cx="9247505"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a:solidFill>
                  <a:schemeClr val="tx1"/>
                </a:solidFill>
                <a:latin typeface="Times New Roman" panose="02020603050405020304" pitchFamily="18" charset="0"/>
                <a:cs typeface="Times New Roman" panose="02020603050405020304" pitchFamily="18" charset="0"/>
                <a:sym typeface="+mn-ea"/>
              </a:rPr>
              <a:t>C: Dấu mốc thời gian và các sự kiện trong quá khứ</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95400" y="5257800"/>
            <a:ext cx="4076700"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D: Tất cả đều sai</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95400" y="2211070"/>
            <a:ext cx="4629150"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a:solidFill>
                  <a:schemeClr val="tx1"/>
                </a:solidFill>
                <a:latin typeface="Times New Roman" panose="02020603050405020304" pitchFamily="18" charset="0"/>
                <a:cs typeface="Times New Roman" panose="02020603050405020304" pitchFamily="18" charset="0"/>
                <a:sym typeface="+mn-ea"/>
              </a:rPr>
              <a:t>A:Dấu mốc thời gian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95400" y="3404235"/>
            <a:ext cx="5965825" cy="5835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B: C</a:t>
            </a:r>
            <a:r>
              <a:rPr lang="en-US" sz="3200" b="1">
                <a:solidFill>
                  <a:schemeClr val="tx1"/>
                </a:solidFill>
                <a:latin typeface="Times New Roman" panose="02020603050405020304" pitchFamily="18" charset="0"/>
                <a:cs typeface="Times New Roman" panose="02020603050405020304" pitchFamily="18" charset="0"/>
                <a:sym typeface="+mn-ea"/>
              </a:rPr>
              <a:t>ác sự kiện trong quá khứ</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6172200" y="4811018"/>
            <a:ext cx="2743200" cy="1373224"/>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705600" y="4965277"/>
            <a:ext cx="1828800" cy="1077218"/>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 y="1755064"/>
            <a:ext cx="1219200"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4928175"/>
            <a:ext cx="1219201"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3011132"/>
            <a:ext cx="1219201" cy="1256068"/>
          </a:xfrm>
          <a:prstGeom prst="rect">
            <a:avLst/>
          </a:prstGeom>
        </p:spPr>
      </p:pic>
      <p:pic>
        <p:nvPicPr>
          <p:cNvPr id="21" name="q3">
            <a:hlinkClick r:id="rId10" action="ppaction://hlinksldjump"/>
          </p:cNvPr>
          <p:cNvPicPr>
            <a:picLocks noChangeAspect="1"/>
          </p:cNvPicPr>
          <p:nvPr/>
        </p:nvPicPr>
        <p:blipFill rotWithShape="1">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9429420" y="5550187"/>
            <a:ext cx="1238580" cy="1265892"/>
          </a:xfrm>
          <a:prstGeom prst="rect">
            <a:avLst/>
          </a:prstGeom>
        </p:spPr>
      </p:pic>
      <p:grpSp>
        <p:nvGrpSpPr>
          <p:cNvPr id="22" name="times up"/>
          <p:cNvGrpSpPr/>
          <p:nvPr/>
        </p:nvGrpSpPr>
        <p:grpSpPr>
          <a:xfrm>
            <a:off x="10668000" y="1783021"/>
            <a:ext cx="1219200" cy="362438"/>
            <a:chOff x="4284637" y="-304827"/>
            <a:chExt cx="5546329"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5546329"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97597" y="3141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3015" y="335792"/>
            <a:ext cx="1496583" cy="1366322"/>
          </a:xfrm>
          <a:prstGeom prst="rect">
            <a:avLst/>
          </a:prstGeom>
        </p:spPr>
      </p:pic>
      <p:sp>
        <p:nvSpPr>
          <p:cNvPr id="30" name="TextBox 29"/>
          <p:cNvSpPr txBox="1"/>
          <p:nvPr/>
        </p:nvSpPr>
        <p:spPr>
          <a:xfrm>
            <a:off x="10140100" y="958526"/>
            <a:ext cx="1289900"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1" name="TextBox 30"/>
          <p:cNvSpPr txBox="1"/>
          <p:nvPr/>
        </p:nvSpPr>
        <p:spPr>
          <a:xfrm>
            <a:off x="9887514" y="1212173"/>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2" name="TextBox 31"/>
          <p:cNvSpPr txBox="1"/>
          <p:nvPr/>
        </p:nvSpPr>
        <p:spPr>
          <a:xfrm>
            <a:off x="9541789" y="996096"/>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3" name="TextBox 32"/>
          <p:cNvSpPr txBox="1"/>
          <p:nvPr/>
        </p:nvSpPr>
        <p:spPr>
          <a:xfrm>
            <a:off x="9825686" y="712305"/>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3000" fill="hold"/>
                                        <p:tgtEl>
                                          <p:spTgt spid="22"/>
                                        </p:tgtEl>
                                        <p:attrNameLst>
                                          <p:attrName>ppt_w</p:attrName>
                                        </p:attrNameLst>
                                      </p:cBhvr>
                                      <p:tavLst>
                                        <p:tav tm="0">
                                          <p:val>
                                            <p:fltVal val="0"/>
                                          </p:val>
                                        </p:tav>
                                        <p:tav tm="100000">
                                          <p:val>
                                            <p:strVal val="#ppt_w"/>
                                          </p:val>
                                        </p:tav>
                                      </p:tavLst>
                                    </p:anim>
                                    <p:anim calcmode="lin" valueType="num">
                                      <p:cBhvr>
                                        <p:cTn id="80" dur="3000" fill="hold"/>
                                        <p:tgtEl>
                                          <p:spTgt spid="22"/>
                                        </p:tgtEl>
                                        <p:attrNameLst>
                                          <p:attrName>ppt_h</p:attrName>
                                        </p:attrNameLst>
                                      </p:cBhvr>
                                      <p:tavLst>
                                        <p:tav tm="0">
                                          <p:val>
                                            <p:fltVal val="0"/>
                                          </p:val>
                                        </p:tav>
                                        <p:tav tm="100000">
                                          <p:val>
                                            <p:strVal val="#ppt_h"/>
                                          </p:val>
                                        </p:tav>
                                      </p:tavLst>
                                    </p:anim>
                                    <p:animEffect transition="in" filter="fade">
                                      <p:cBhvr>
                                        <p:cTn id="81" dur="3000"/>
                                        <p:tgtEl>
                                          <p:spTgt spid="22"/>
                                        </p:tgtEl>
                                      </p:cBhvr>
                                    </p:animEffect>
                                  </p:childTnLst>
                                  <p:subTnLst>
                                    <p:audio>
                                      <p:cMediaNode>
                                        <p:cTn display="0" masterRel="sameClick">
                                          <p:stCondLst>
                                            <p:cond evt="begin" delay="0">
                                              <p:tn val="77"/>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4400" y="304800"/>
            <a:ext cx="10515600" cy="21596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143001" y="736313"/>
            <a:ext cx="8189272" cy="1144270"/>
          </a:xfrm>
          <a:prstGeom prst="rect">
            <a:avLst/>
          </a:prstGeom>
          <a:noFill/>
        </p:spPr>
        <p:txBody>
          <a:bodyPr wrap="square" rtlCol="0">
            <a:spAutoFit/>
          </a:bodyPr>
          <a:lstStyle/>
          <a:p>
            <a:pPr marL="457200" marR="0" algn="ctr" fontAlgn="base">
              <a:lnSpc>
                <a:spcPct val="107000"/>
              </a:lnSpc>
              <a:spcBef>
                <a:spcPts val="0"/>
              </a:spcBef>
              <a:spcAft>
                <a:spcPts val="0"/>
              </a:spcAft>
            </a:pPr>
            <a:r>
              <a:rPr lang="en-US" altLang="vi-VN" sz="3200" b="1" dirty="0">
                <a:effectLst/>
                <a:latin typeface="Arial" panose="020B0604020202020204" pitchFamily="34" charset="0"/>
                <a:ea typeface="Arial" panose="020B0604020202020204" pitchFamily="34" charset="0"/>
                <a:cs typeface="Times New Roman" panose="02020603050405020304" pitchFamily="18" charset="0"/>
              </a:rPr>
              <a:t>Các sự kiện trong văn bản được kể theo mấy tuyến?</a:t>
            </a:r>
            <a:endParaRPr lang="en-US" altLang="vi-VN" sz="32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p:cNvSpPr txBox="1"/>
          <p:nvPr/>
        </p:nvSpPr>
        <p:spPr>
          <a:xfrm>
            <a:off x="685800" y="4035217"/>
            <a:ext cx="2971797"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B: 2</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2758" y="5679002"/>
            <a:ext cx="3048002"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D: 6</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9597" y="4928175"/>
            <a:ext cx="3048001"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 4</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9597" y="3276600"/>
            <a:ext cx="3048003"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A: 3</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292330" y="2345801"/>
            <a:ext cx="609600" cy="609600"/>
          </a:xfrm>
          <a:prstGeom prst="rect">
            <a:avLst/>
          </a:prstGeom>
        </p:spPr>
      </p:pic>
      <p:sp>
        <p:nvSpPr>
          <p:cNvPr id="16" name="Cloud 15"/>
          <p:cNvSpPr/>
          <p:nvPr/>
        </p:nvSpPr>
        <p:spPr>
          <a:xfrm>
            <a:off x="5867400" y="4114799"/>
            <a:ext cx="4187907" cy="2286001"/>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553199" y="4495800"/>
            <a:ext cx="3077757"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CHÚC MỪNG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4552282"/>
            <a:ext cx="883599" cy="960667"/>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76200" y="5512950"/>
            <a:ext cx="807399" cy="916125"/>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8237" y="2214776"/>
            <a:ext cx="799653" cy="1256068"/>
          </a:xfrm>
          <a:prstGeom prst="rect">
            <a:avLst/>
          </a:prstGeom>
        </p:spPr>
      </p:pic>
      <p:pic>
        <p:nvPicPr>
          <p:cNvPr id="21" name="q2">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9409516" y="5596866"/>
            <a:ext cx="1293121" cy="1217178"/>
          </a:xfrm>
          <a:prstGeom prst="rect">
            <a:avLst/>
          </a:prstGeom>
        </p:spPr>
      </p:pic>
      <p:grpSp>
        <p:nvGrpSpPr>
          <p:cNvPr id="22" name="times up"/>
          <p:cNvGrpSpPr/>
          <p:nvPr/>
        </p:nvGrpSpPr>
        <p:grpSpPr>
          <a:xfrm>
            <a:off x="9385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700520" y="5429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panose="020F0502020204030204"/>
              </a:rPr>
              <a:t>START</a:t>
            </a:r>
            <a:endParaRPr lang="en-US" sz="1050" kern="0" dirty="0">
              <a:solidFill>
                <a:srgbClr val="FF0000"/>
              </a:solidFill>
              <a:latin typeface="Calibri" panose="020F0502020204030204"/>
            </a:endParaRP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00253" y="358676"/>
            <a:ext cx="1370670" cy="1366322"/>
          </a:xfrm>
          <a:prstGeom prst="rect">
            <a:avLst/>
          </a:prstGeom>
        </p:spPr>
      </p:pic>
      <p:grpSp>
        <p:nvGrpSpPr>
          <p:cNvPr id="27" name="Clock hand spin"/>
          <p:cNvGrpSpPr/>
          <p:nvPr/>
        </p:nvGrpSpPr>
        <p:grpSpPr>
          <a:xfrm rot="1786145">
            <a:off x="9722739" y="936047"/>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kern="0" dirty="0">
                <a:solidFill>
                  <a:sysClr val="windowText" lastClr="000000"/>
                </a:solidFill>
              </a:endParaRPr>
            </a:p>
          </p:txBody>
        </p:sp>
      </p:grpSp>
      <p:sp>
        <p:nvSpPr>
          <p:cNvPr id="30" name="TextBox 29"/>
          <p:cNvSpPr txBox="1"/>
          <p:nvPr/>
        </p:nvSpPr>
        <p:spPr>
          <a:xfrm>
            <a:off x="10143023" y="981410"/>
            <a:ext cx="281032" cy="246221"/>
          </a:xfrm>
          <a:prstGeom prst="rect">
            <a:avLst/>
          </a:prstGeom>
          <a:noFill/>
        </p:spPr>
        <p:txBody>
          <a:bodyPr wrap="square" rtlCol="0">
            <a:spAutoFit/>
          </a:bodyPr>
          <a:lstStyle/>
          <a:p>
            <a:pPr>
              <a:defRPr/>
            </a:pPr>
            <a:r>
              <a:rPr lang="en-US" sz="1000" b="1" kern="0" dirty="0">
                <a:solidFill>
                  <a:srgbClr val="99B2C8"/>
                </a:solidFill>
              </a:rPr>
              <a:t>3</a:t>
            </a:r>
            <a:endParaRPr lang="en-US" sz="1000" b="1" kern="0" dirty="0">
              <a:solidFill>
                <a:srgbClr val="99B2C8"/>
              </a:solidFill>
            </a:endParaRPr>
          </a:p>
        </p:txBody>
      </p:sp>
      <p:sp>
        <p:nvSpPr>
          <p:cNvPr id="31" name="TextBox 30"/>
          <p:cNvSpPr txBox="1"/>
          <p:nvPr/>
        </p:nvSpPr>
        <p:spPr>
          <a:xfrm>
            <a:off x="9890437" y="1235057"/>
            <a:ext cx="341087" cy="246221"/>
          </a:xfrm>
          <a:prstGeom prst="rect">
            <a:avLst/>
          </a:prstGeom>
          <a:noFill/>
        </p:spPr>
        <p:txBody>
          <a:bodyPr wrap="square" rtlCol="0">
            <a:spAutoFit/>
          </a:bodyPr>
          <a:lstStyle/>
          <a:p>
            <a:pPr>
              <a:defRPr/>
            </a:pPr>
            <a:r>
              <a:rPr lang="en-US" sz="1000" b="1" kern="0" dirty="0">
                <a:solidFill>
                  <a:srgbClr val="99B2C8"/>
                </a:solidFill>
              </a:rPr>
              <a:t>6</a:t>
            </a:r>
            <a:endParaRPr lang="en-US" sz="1000" b="1" kern="0" dirty="0">
              <a:solidFill>
                <a:srgbClr val="99B2C8"/>
              </a:solidFill>
            </a:endParaRPr>
          </a:p>
        </p:txBody>
      </p:sp>
      <p:sp>
        <p:nvSpPr>
          <p:cNvPr id="32" name="TextBox 31"/>
          <p:cNvSpPr txBox="1"/>
          <p:nvPr/>
        </p:nvSpPr>
        <p:spPr>
          <a:xfrm>
            <a:off x="9544712" y="1018980"/>
            <a:ext cx="308455" cy="246221"/>
          </a:xfrm>
          <a:prstGeom prst="rect">
            <a:avLst/>
          </a:prstGeom>
          <a:noFill/>
        </p:spPr>
        <p:txBody>
          <a:bodyPr wrap="square" rtlCol="0">
            <a:spAutoFit/>
          </a:bodyPr>
          <a:lstStyle/>
          <a:p>
            <a:pPr>
              <a:defRPr/>
            </a:pPr>
            <a:r>
              <a:rPr lang="en-US" sz="1000" b="1" kern="0" dirty="0">
                <a:solidFill>
                  <a:srgbClr val="99B2C8"/>
                </a:solidFill>
              </a:rPr>
              <a:t>9</a:t>
            </a:r>
            <a:endParaRPr lang="en-US" sz="1000" b="1" kern="0" dirty="0">
              <a:solidFill>
                <a:srgbClr val="99B2C8"/>
              </a:solidFill>
            </a:endParaRPr>
          </a:p>
        </p:txBody>
      </p:sp>
      <p:sp>
        <p:nvSpPr>
          <p:cNvPr id="33" name="TextBox 32"/>
          <p:cNvSpPr txBox="1"/>
          <p:nvPr/>
        </p:nvSpPr>
        <p:spPr>
          <a:xfrm>
            <a:off x="9828609" y="735189"/>
            <a:ext cx="371406" cy="246221"/>
          </a:xfrm>
          <a:prstGeom prst="rect">
            <a:avLst/>
          </a:prstGeom>
          <a:noFill/>
        </p:spPr>
        <p:txBody>
          <a:bodyPr wrap="square" rtlCol="0">
            <a:spAutoFit/>
          </a:bodyPr>
          <a:lstStyle/>
          <a:p>
            <a:pPr>
              <a:defRPr/>
            </a:pPr>
            <a:r>
              <a:rPr lang="en-US" sz="1000" b="1" kern="0" dirty="0">
                <a:solidFill>
                  <a:srgbClr val="99B2C8"/>
                </a:solidFill>
              </a:rPr>
              <a:t>12</a:t>
            </a:r>
            <a:endParaRPr lang="en-US" sz="1000" b="1" kern="0" dirty="0">
              <a:solidFill>
                <a:srgbClr val="99B2C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18" name="chimes.wav"/>
                                        </p:tgtEl>
                                      </p:cMediaNode>
                                    </p:audio>
                                  </p:subTnLst>
                                </p:cTn>
                              </p:par>
                            </p:childTnLst>
                          </p:cTn>
                        </p:par>
                      </p:childTnLst>
                    </p:cTn>
                  </p:par>
                </p:childTnLst>
              </p:cTn>
              <p:nextCondLst>
                <p:cond evt="onClick" delay="0">
                  <p:tgtEl>
                    <p:spTgt spid="25"/>
                  </p:tgtEl>
                </p:cond>
              </p:nextCondLst>
            </p:seq>
          </p:childTnLst>
        </p:cTn>
      </p:par>
    </p:tnLst>
    <p:bldLst>
      <p:bldP spid="4" grpId="0" bldLvl="0" animBg="1"/>
      <p:bldP spid="6" grpId="0" bldLvl="0" animBg="1"/>
      <p:bldP spid="7" grpId="0" bldLvl="0" animBg="1"/>
      <p:bldP spid="8" grpId="0" bldLvl="0" animBg="1"/>
      <p:bldP spid="16" grpId="0" bldLvl="0" animBg="1"/>
      <p:bldP spid="16" grpId="1" bldLvl="0" animBg="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068060" y="2641600"/>
            <a:ext cx="4130040" cy="413004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p:cNvSpPr/>
          <p:nvPr/>
        </p:nvSpPr>
        <p:spPr>
          <a:xfrm>
            <a:off x="736757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flipV="1">
            <a:off x="5195570" y="3627120"/>
            <a:ext cx="872490" cy="656590"/>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p:cNvSpPr/>
          <p:nvPr/>
        </p:nvSpPr>
        <p:spPr>
          <a:xfrm>
            <a:off x="6454576" y="2764967"/>
            <a:ext cx="1423567" cy="132938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p:cNvSpPr/>
          <p:nvPr/>
        </p:nvSpPr>
        <p:spPr>
          <a:xfrm>
            <a:off x="4671757" y="3529878"/>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010" y="175260"/>
            <a:ext cx="2448560" cy="768350"/>
          </a:xfrm>
          <a:prstGeom prst="rect">
            <a:avLst/>
          </a:prstGeom>
          <a:noFill/>
        </p:spPr>
        <p:txBody>
          <a:bodyPr wrap="squar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bản</a:t>
            </a:r>
            <a:r>
              <a:rPr lang="en-US" sz="4400" b="1" dirty="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40715" y="943610"/>
            <a:ext cx="13495020" cy="1322070"/>
          </a:xfrm>
          <a:prstGeom prst="rect">
            <a:avLst/>
          </a:prstGeom>
          <a:noFill/>
        </p:spPr>
        <p:txBody>
          <a:bodyPr wrap="square" rtlCol="0">
            <a:spAutoFit/>
          </a:bodyPr>
          <a:lstStyle/>
          <a:p>
            <a:pPr algn="ctr"/>
            <a:r>
              <a:rPr lang="vi-VN" altLang="en-US" sz="4800" b="1" dirty="0">
                <a:solidFill>
                  <a:srgbClr val="FF0000"/>
                </a:solidFill>
                <a:latin typeface="Times New Roman" panose="02020603050405020304" pitchFamily="18" charset="0"/>
                <a:cs typeface="Times New Roman" panose="02020603050405020304" pitchFamily="18" charset="0"/>
              </a:rPr>
              <a:t>VIÊN TƯỚNG TRẺ VÀ CON NGỰA TRẮNG</a:t>
            </a:r>
            <a:r>
              <a:rPr lang="en-US" altLang="vi-VN" sz="4800" b="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002060"/>
                </a:solidFill>
                <a:latin typeface="Times New Roman" panose="02020603050405020304" pitchFamily="18" charset="0"/>
                <a:cs typeface="Times New Roman" panose="02020603050405020304" pitchFamily="18" charset="0"/>
              </a:rPr>
              <a:t>- </a:t>
            </a:r>
            <a:r>
              <a:rPr lang="vi-VN" altLang="en-US" sz="3200" b="1" i="1" dirty="0">
                <a:solidFill>
                  <a:srgbClr val="002060"/>
                </a:solidFill>
                <a:latin typeface="Times New Roman" panose="02020603050405020304" pitchFamily="18" charset="0"/>
                <a:cs typeface="Times New Roman" panose="02020603050405020304" pitchFamily="18" charset="0"/>
              </a:rPr>
              <a:t>Nguyễn Huy Tưởng</a:t>
            </a:r>
            <a:r>
              <a:rPr lang="en-US" sz="3200" b="1" i="1" dirty="0">
                <a:solidFill>
                  <a:srgbClr val="002060"/>
                </a:solidFill>
                <a:latin typeface="Times New Roman" panose="02020603050405020304" pitchFamily="18" charset="0"/>
                <a:cs typeface="Times New Roman" panose="02020603050405020304" pitchFamily="18" charset="0"/>
              </a:rPr>
              <a:t> - </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33" name="Flowchart: Decision 32"/>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rot="10440000" flipV="1">
            <a:off x="6553835" y="2654300"/>
            <a:ext cx="877570" cy="544195"/>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p:cNvSpPr/>
          <p:nvPr/>
        </p:nvSpPr>
        <p:spPr>
          <a:xfrm flipV="1">
            <a:off x="8265160" y="3156585"/>
            <a:ext cx="638810" cy="57213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p:cNvSpPr/>
          <p:nvPr/>
        </p:nvSpPr>
        <p:spPr>
          <a:xfrm>
            <a:off x="5803900" y="-1279525"/>
            <a:ext cx="2438400" cy="167259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p:cNvSpPr/>
          <p:nvPr/>
        </p:nvSpPr>
        <p:spPr>
          <a:xfrm>
            <a:off x="11518265" y="-60325"/>
            <a:ext cx="716280" cy="454025"/>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p:cNvPicPr/>
          <p:nvPr/>
        </p:nvPicPr>
        <p:blipFill>
          <a:blip r:embed="rId2"/>
          <a:stretch>
            <a:fillRect/>
          </a:stretch>
        </p:blipFill>
        <p:spPr>
          <a:xfrm>
            <a:off x="80010" y="2265680"/>
            <a:ext cx="12153900" cy="470535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p:cNvGrpSpPr/>
          <p:nvPr/>
        </p:nvGrpSpPr>
        <p:grpSpPr>
          <a:xfrm rot="10800000">
            <a:off x="2383661" y="502265"/>
            <a:ext cx="7866717" cy="4846264"/>
            <a:chOff x="6012925" y="2964625"/>
            <a:chExt cx="1368950" cy="1009975"/>
          </a:xfrm>
        </p:grpSpPr>
        <p:sp>
          <p:nvSpPr>
            <p:cNvPr id="4"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9" name="Google Shape;26;p2"/>
          <p:cNvGrpSpPr/>
          <p:nvPr/>
        </p:nvGrpSpPr>
        <p:grpSpPr>
          <a:xfrm>
            <a:off x="10234043" y="1520731"/>
            <a:ext cx="1192101" cy="889153"/>
            <a:chOff x="7664899" y="1459525"/>
            <a:chExt cx="894076" cy="666865"/>
          </a:xfrm>
        </p:grpSpPr>
        <p:sp>
          <p:nvSpPr>
            <p:cNvPr id="10"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12" name="Google Shape;29;p2"/>
            <p:cNvGrpSpPr/>
            <p:nvPr/>
          </p:nvGrpSpPr>
          <p:grpSpPr>
            <a:xfrm>
              <a:off x="7664899" y="1459525"/>
              <a:ext cx="475779" cy="475800"/>
              <a:chOff x="1460350" y="2402425"/>
              <a:chExt cx="208950" cy="208950"/>
            </a:xfrm>
          </p:grpSpPr>
          <p:sp>
            <p:nvSpPr>
              <p:cNvPr id="13"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grpSp>
        <p:nvGrpSpPr>
          <p:cNvPr id="41" name="Google Shape;58;p2"/>
          <p:cNvGrpSpPr/>
          <p:nvPr/>
        </p:nvGrpSpPr>
        <p:grpSpPr>
          <a:xfrm>
            <a:off x="698751" y="1008532"/>
            <a:ext cx="1146787" cy="1315571"/>
            <a:chOff x="513430" y="1075376"/>
            <a:chExt cx="860090" cy="986678"/>
          </a:xfrm>
        </p:grpSpPr>
        <p:sp>
          <p:nvSpPr>
            <p:cNvPr id="42"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43" name="Google Shape;60;p2"/>
            <p:cNvGrpSpPr/>
            <p:nvPr/>
          </p:nvGrpSpPr>
          <p:grpSpPr>
            <a:xfrm rot="3427758">
              <a:off x="806718" y="1166397"/>
              <a:ext cx="475768" cy="475796"/>
              <a:chOff x="1460350" y="2402425"/>
              <a:chExt cx="208950" cy="208950"/>
            </a:xfrm>
          </p:grpSpPr>
          <p:sp>
            <p:nvSpPr>
              <p:cNvPr id="45"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7"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8"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9"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0"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1"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44"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
        <p:nvSpPr>
          <p:cNvPr id="73" name="Google Shape;90;p2"/>
          <p:cNvSpPr/>
          <p:nvPr/>
        </p:nvSpPr>
        <p:spPr>
          <a:xfrm>
            <a:off x="4162497" y="52092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91;p2"/>
          <p:cNvSpPr/>
          <p:nvPr/>
        </p:nvSpPr>
        <p:spPr>
          <a:xfrm>
            <a:off x="7900788" y="743288"/>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5" name="Google Shape;92;p2"/>
          <p:cNvSpPr/>
          <p:nvPr/>
        </p:nvSpPr>
        <p:spPr>
          <a:xfrm>
            <a:off x="3253711" y="17216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93;p2"/>
          <p:cNvSpPr/>
          <p:nvPr/>
        </p:nvSpPr>
        <p:spPr>
          <a:xfrm>
            <a:off x="7426813" y="5209311"/>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4060;p71"/>
          <p:cNvSpPr txBox="1"/>
          <p:nvPr/>
        </p:nvSpPr>
        <p:spPr>
          <a:xfrm>
            <a:off x="2571327" y="1189567"/>
            <a:ext cx="7148407" cy="280585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panose="02000000000000000000"/>
              <a:buNone/>
              <a:defRPr sz="50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1pPr>
            <a:lvl2pPr marR="0" lvl="1"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2pPr>
            <a:lvl3pPr marR="0" lvl="2"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3pPr>
            <a:lvl4pPr marR="0" lvl="3"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4pPr>
            <a:lvl5pPr marR="0" lvl="4"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5pPr>
            <a:lvl6pPr marR="0" lvl="5"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6pPr>
            <a:lvl7pPr marR="0" lvl="6"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7pPr>
            <a:lvl8pPr marR="0" lvl="7"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8pPr>
            <a:lvl9pPr marR="0" lvl="8" algn="ctr" rtl="0">
              <a:lnSpc>
                <a:spcPct val="100000"/>
              </a:lnSpc>
              <a:spcBef>
                <a:spcPts val="0"/>
              </a:spcBef>
              <a:spcAft>
                <a:spcPts val="0"/>
              </a:spcAft>
              <a:buClr>
                <a:schemeClr val="dk1"/>
              </a:buClr>
              <a:buSzPts val="5200"/>
              <a:buFont typeface="Fredoka One" panose="02000000000000000000"/>
              <a:buNone/>
              <a:defRPr sz="5200" b="0" i="0" u="none" strike="noStrike" cap="none">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panose="02000000000000000000"/>
              <a:buNone/>
              <a:defRPr/>
            </a:pPr>
            <a:r>
              <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rPr>
              <a:t>Vận dụng</a:t>
            </a:r>
            <a:endParaRPr kumimoji="0" lang="en-US" sz="8800" b="1" i="0" u="none" strike="noStrike" kern="0" cap="none" spc="0" normalizeH="0" baseline="0" noProof="0">
              <a:ln>
                <a:noFill/>
              </a:ln>
              <a:solidFill>
                <a:srgbClr val="C0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sym typeface="Fredoka One" panose="02000000000000000000"/>
            </a:endParaRPr>
          </a:p>
        </p:txBody>
      </p:sp>
      <p:sp>
        <p:nvSpPr>
          <p:cNvPr id="78" name="Google Shape;4062;p71"/>
          <p:cNvSpPr/>
          <p:nvPr/>
        </p:nvSpPr>
        <p:spPr>
          <a:xfrm rot="10800000">
            <a:off x="5136427" y="4083991"/>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nvGrpSpPr>
          <p:cNvPr id="79" name="Google Shape;4063;p71"/>
          <p:cNvGrpSpPr/>
          <p:nvPr/>
        </p:nvGrpSpPr>
        <p:grpSpPr>
          <a:xfrm>
            <a:off x="8930633" y="2790653"/>
            <a:ext cx="2730441" cy="3486397"/>
            <a:chOff x="1652450" y="2386825"/>
            <a:chExt cx="1066200" cy="1320725"/>
          </a:xfrm>
        </p:grpSpPr>
        <p:sp>
          <p:nvSpPr>
            <p:cNvPr id="80" name="Google Shape;4064;p7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4065;p7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4066;p7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3" name="Google Shape;4067;p7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4068;p7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4069;p7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4070;p7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7" name="Google Shape;4071;p7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8" name="Google Shape;4072;p7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9" name="Google Shape;4073;p7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0" name="Google Shape;4074;p7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1" name="Google Shape;4075;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2" name="Google Shape;4076;p7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4077;p7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4078;p7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4079;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4080;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4081;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4082;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9" name="Google Shape;4083;p7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0" name="Google Shape;4084;p7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1" name="Google Shape;4085;p7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2" name="Google Shape;4086;p7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3" name="Google Shape;4087;p7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4088;p7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4089;p7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4090;p7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7" name="Google Shape;4091;p7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4092;p7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4093;p7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4094;p7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1" name="Google Shape;4095;p7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4096;p7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4097;p7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4098;p7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5" name="Google Shape;4099;p7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4100;p7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4101;p7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4102;p7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9" name="Google Shape;4103;p7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0" name="Google Shape;4104;p7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1" name="Google Shape;4105;p7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2" name="Google Shape;4106;p7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3" name="Google Shape;4107;p7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4" name="Google Shape;4108;p7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5" name="Google Shape;4109;p7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6" name="Google Shape;4110;p7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7" name="Google Shape;4111;p7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8" name="Google Shape;4112;p7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9" name="Google Shape;4113;p7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0" name="Google Shape;4114;p7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1" name="Google Shape;4115;p7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2" name="Google Shape;4116;p7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3" name="Google Shape;4117;p7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4" name="Google Shape;4118;p7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5" name="Google Shape;4119;p7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6" name="Google Shape;4120;p7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7" name="Google Shape;4121;p7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8" name="Google Shape;4122;p7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9" name="Google Shape;4123;p7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0" name="Google Shape;4124;p7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1" name="Google Shape;4125;p7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2" name="Google Shape;4126;p7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3" name="Google Shape;4127;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4" name="Google Shape;4128;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5" name="Google Shape;4129;p7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6" name="Google Shape;4130;p7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7" name="Google Shape;4131;p7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8" name="Google Shape;4132;p7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9" name="Google Shape;4133;p7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0" name="Google Shape;4134;p7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1" name="Google Shape;4135;p7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2" name="Google Shape;4136;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3" name="Google Shape;4137;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4" name="Google Shape;4138;p7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5" name="Google Shape;4139;p7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6" name="Google Shape;4140;p7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7" name="Google Shape;4141;p7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8" name="Google Shape;4142;p7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9" name="Google Shape;4143;p7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0" name="Google Shape;4144;p7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1" name="Google Shape;4145;p7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2" name="Google Shape;4146;p7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3" name="Google Shape;4147;p7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4" name="Google Shape;4148;p7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5" name="Google Shape;4149;p7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6" name="Google Shape;4150;p7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7" name="Google Shape;4151;p7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8" name="Google Shape;4152;p7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9" name="Google Shape;4153;p7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0" name="Google Shape;4154;p7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1" name="Google Shape;4155;p7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2" name="Google Shape;4156;p7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3" name="Google Shape;4157;p7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4" name="Google Shape;4158;p7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5" name="Google Shape;4159;p7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4160;p7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4161;p7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4162;p7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4163;p7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4164;p7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4165;p7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4166;p7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4167;p7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4168;p7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4169;p7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4170;p7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4171;p7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4172;p7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4173;p7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4174;p7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1" name="Google Shape;4175;p7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2" name="Google Shape;4176;p7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4177;p7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4178;p7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4179;p7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4180;p7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4181;p7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8" name="Google Shape;4182;p7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9" name="Google Shape;4183;p7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4184;p7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4185;p7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4186;p7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4187;p7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4188;p7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4189;p7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4190;p7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4191;p7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4192;p7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4193;p7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4194;p7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4195;p7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4196;p7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4197;p7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4198;p7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5" name="Google Shape;4199;p7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6" name="Google Shape;4200;p7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7" name="Google Shape;4201;p7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8" name="Google Shape;4202;p7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9" name="Google Shape;4203;p7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0" name="Google Shape;4204;p7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21" name="Google Shape;4205;p71"/>
          <p:cNvGrpSpPr/>
          <p:nvPr/>
        </p:nvGrpSpPr>
        <p:grpSpPr>
          <a:xfrm flipH="1">
            <a:off x="518308" y="2819869"/>
            <a:ext cx="2963960" cy="3630764"/>
            <a:chOff x="1856550" y="593100"/>
            <a:chExt cx="1159850" cy="1401150"/>
          </a:xfrm>
        </p:grpSpPr>
        <p:sp>
          <p:nvSpPr>
            <p:cNvPr id="222" name="Google Shape;4206;p7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3" name="Google Shape;4207;p7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4" name="Google Shape;4208;p7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5" name="Google Shape;4209;p7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6" name="Google Shape;4210;p7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7" name="Google Shape;4211;p7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8" name="Google Shape;4212;p7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9" name="Google Shape;4213;p7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0" name="Google Shape;4214;p7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1" name="Google Shape;4215;p7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2" name="Google Shape;4216;p7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3" name="Google Shape;4217;p7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4" name="Google Shape;4218;p7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5" name="Google Shape;4219;p7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6" name="Google Shape;4220;p7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7" name="Google Shape;4221;p7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8" name="Google Shape;4222;p7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9" name="Google Shape;4223;p7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0" name="Google Shape;4224;p7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1" name="Google Shape;4225;p7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2" name="Google Shape;4226;p7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3" name="Google Shape;4227;p7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4" name="Google Shape;4228;p7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5" name="Google Shape;4229;p7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6" name="Google Shape;4230;p7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7" name="Google Shape;4231;p7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8" name="Google Shape;4232;p7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9" name="Google Shape;4233;p7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0" name="Google Shape;4234;p7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1" name="Google Shape;4235;p7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2" name="Google Shape;4236;p7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3" name="Google Shape;4237;p7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4" name="Google Shape;4238;p7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5" name="Google Shape;4239;p7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6" name="Google Shape;4240;p7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7" name="Google Shape;4241;p7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8" name="Google Shape;4242;p7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9" name="Google Shape;4243;p7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0" name="Google Shape;4244;p7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1" name="Google Shape;4245;p7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2" name="Google Shape;4246;p7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3" name="Google Shape;4247;p7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4" name="Google Shape;4248;p7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5" name="Google Shape;4249;p7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6" name="Google Shape;4250;p7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7" name="Google Shape;4251;p7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8" name="Google Shape;4252;p7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9" name="Google Shape;4253;p7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0" name="Google Shape;4254;p7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1" name="Google Shape;4255;p7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2" name="Google Shape;4256;p7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3" name="Google Shape;4257;p7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4" name="Google Shape;4258;p7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5" name="Google Shape;4259;p7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6" name="Google Shape;4260;p7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7" name="Google Shape;4261;p7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8" name="Google Shape;4262;p7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9" name="Google Shape;4263;p7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0" name="Google Shape;4264;p7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1" name="Google Shape;4265;p7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2" name="Google Shape;4266;p7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3" name="Google Shape;4267;p7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4" name="Google Shape;4268;p7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5" name="Google Shape;4269;p7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6" name="Google Shape;4270;p7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7" name="Google Shape;4271;p7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8" name="Google Shape;4272;p7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89" name="Google Shape;4273;p7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0" name="Google Shape;4274;p7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1" name="Google Shape;4275;p7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2" name="Google Shape;4276;p7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3" name="Google Shape;4277;p7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4" name="Google Shape;4278;p7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5" name="Google Shape;4279;p7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6" name="Google Shape;4280;p7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7" name="Google Shape;4281;p7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8" name="Google Shape;4282;p7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99" name="Google Shape;4283;p7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0" name="Google Shape;4284;p7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1" name="Google Shape;4285;p7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2" name="Google Shape;4286;p7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3" name="Google Shape;4287;p7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4" name="Google Shape;4288;p7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5" name="Google Shape;4289;p7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6" name="Google Shape;4290;p7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rot="3510117">
            <a:off x="-26670" y="1026160"/>
            <a:ext cx="4557395" cy="440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485" y="2175510"/>
            <a:ext cx="278892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SG"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861" t="20533" r="11551" b="27795"/>
          <a:stretch>
            <a:fillRect/>
          </a:stretch>
        </p:blipFill>
        <p:spPr>
          <a:xfrm>
            <a:off x="4497705" y="-751205"/>
            <a:ext cx="8145780" cy="8360410"/>
          </a:xfrm>
          <a:prstGeom prst="rect">
            <a:avLst/>
          </a:prstGeom>
        </p:spPr>
      </p:pic>
      <p:sp>
        <p:nvSpPr>
          <p:cNvPr id="8" name="Rectangle: Rounded Corners 7"/>
          <p:cNvSpPr/>
          <p:nvPr/>
        </p:nvSpPr>
        <p:spPr>
          <a:xfrm>
            <a:off x="5320665" y="1826260"/>
            <a:ext cx="6193790" cy="4246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em, hình tượng nhân vật Hoài Văn Hầu mà nhà văn Nguyễn Huy Tưởng xây dựng trong văn bản trên có những điểm trong đồng và khác biệt nào so với hình tượng Hoài Văn trong Đại Nam quốc sử diễn ca?</a:t>
            </a:r>
            <a:endParaRPr kumimoji="0" lang="en-US" alt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5"/>
          <p:cNvSpPr>
            <a:spLocks noChangeShapeType="1"/>
          </p:cNvSpPr>
          <p:nvPr/>
        </p:nvSpPr>
        <p:spPr bwMode="auto">
          <a:xfrm flipH="1">
            <a:off x="6216015" y="1209040"/>
            <a:ext cx="40005" cy="564070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4" name="TextBox 3"/>
          <p:cNvSpPr txBox="1">
            <a:spLocks noChangeArrowheads="1"/>
          </p:cNvSpPr>
          <p:nvPr/>
        </p:nvSpPr>
        <p:spPr bwMode="auto">
          <a:xfrm>
            <a:off x="307340" y="1495425"/>
            <a:ext cx="5820410" cy="521970"/>
          </a:xfrm>
          <a:prstGeom prst="rect">
            <a:avLst/>
          </a:prstGeom>
          <a:solidFill>
            <a:schemeClr val="accent6">
              <a:lumMod val="5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vi-VN" altLang="en-US" sz="2800" dirty="0">
                <a:solidFill>
                  <a:schemeClr val="bg1"/>
                </a:solidFill>
                <a:cs typeface="Arial" panose="020B0604020202020204" pitchFamily="34" charset="0"/>
              </a:rPr>
              <a:t> Đại Nam quốc sử diễn ca  </a:t>
            </a:r>
            <a:endParaRPr lang="vi-VN" altLang="en-US" sz="2800" dirty="0">
              <a:solidFill>
                <a:schemeClr val="bg1"/>
              </a:solidFill>
              <a:cs typeface="Arial" panose="020B0604020202020204" pitchFamily="34" charset="0"/>
            </a:endParaRPr>
          </a:p>
        </p:txBody>
      </p:sp>
      <p:sp>
        <p:nvSpPr>
          <p:cNvPr id="6" name="TextBox 5"/>
          <p:cNvSpPr txBox="1">
            <a:spLocks noChangeArrowheads="1"/>
          </p:cNvSpPr>
          <p:nvPr/>
        </p:nvSpPr>
        <p:spPr bwMode="auto">
          <a:xfrm>
            <a:off x="499110" y="2312035"/>
            <a:ext cx="5363210" cy="3046095"/>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3200" b="0" dirty="0">
                <a:solidFill>
                  <a:srgbClr val="0000FF"/>
                </a:solidFill>
              </a:rPr>
              <a:t>Hình ảnh anh hùng hiện lên hào hùng tuy nhiên không được toàn vẹn và đanh thép chỉ thông qua lời thoại để thấy được cốt cách cũng như tính cách thông qua lời nói.</a:t>
            </a:r>
            <a:endParaRPr lang="en-US" altLang="en-US" sz="3200" b="0" dirty="0">
              <a:solidFill>
                <a:srgbClr val="0000FF"/>
              </a:solidFill>
            </a:endParaRPr>
          </a:p>
        </p:txBody>
      </p:sp>
      <p:sp>
        <p:nvSpPr>
          <p:cNvPr id="10" name="TextBox 9"/>
          <p:cNvSpPr txBox="1">
            <a:spLocks noChangeArrowheads="1"/>
          </p:cNvSpPr>
          <p:nvPr/>
        </p:nvSpPr>
        <p:spPr bwMode="auto">
          <a:xfrm>
            <a:off x="147955" y="0"/>
            <a:ext cx="11973560" cy="1198880"/>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3600" i="1" dirty="0">
                <a:cs typeface="Arial" panose="020B0604020202020204" pitchFamily="34" charset="0"/>
              </a:rPr>
              <a:t>So sánh:</a:t>
            </a:r>
            <a:endParaRPr lang="en-US" altLang="en-US" sz="3600" i="1" dirty="0">
              <a:cs typeface="Arial" panose="020B0604020202020204" pitchFamily="34" charset="0"/>
            </a:endParaRPr>
          </a:p>
          <a:p>
            <a:pPr algn="ctr" eaLnBrk="0" fontAlgn="base" hangingPunct="0">
              <a:spcBef>
                <a:spcPct val="0"/>
              </a:spcBef>
              <a:spcAft>
                <a:spcPct val="0"/>
              </a:spcAft>
              <a:defRPr/>
            </a:pPr>
            <a:r>
              <a:rPr lang="en-US" altLang="en-US" sz="3600" i="1" dirty="0">
                <a:cs typeface="Arial" panose="020B0604020202020204" pitchFamily="34" charset="0"/>
              </a:rPr>
              <a:t> </a:t>
            </a:r>
            <a:r>
              <a:rPr lang="en-US" altLang="en-US" sz="3200" i="1" dirty="0">
                <a:cs typeface="Arial" panose="020B0604020202020204" pitchFamily="34" charset="0"/>
              </a:rPr>
              <a:t>Giống: Hai tác phẩm đều thể hiện toàn vẹn anh hùng Hoài Văn</a:t>
            </a:r>
            <a:endParaRPr lang="en-US" altLang="en-US" sz="3200" i="1" dirty="0">
              <a:cs typeface="Arial" panose="020B0604020202020204" pitchFamily="34" charset="0"/>
            </a:endParaRPr>
          </a:p>
        </p:txBody>
      </p:sp>
      <p:sp>
        <p:nvSpPr>
          <p:cNvPr id="18442" name="TextBox 10"/>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sp>
        <p:nvSpPr>
          <p:cNvPr id="12" name="TextBox 11"/>
          <p:cNvSpPr txBox="1">
            <a:spLocks noChangeArrowheads="1"/>
          </p:cNvSpPr>
          <p:nvPr/>
        </p:nvSpPr>
        <p:spPr bwMode="auto">
          <a:xfrm>
            <a:off x="6763385" y="2312035"/>
            <a:ext cx="5175250" cy="3046095"/>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3200" b="0" dirty="0">
                <a:solidFill>
                  <a:srgbClr val="0000FF"/>
                </a:solidFill>
              </a:rPr>
              <a:t>Hình ảnh quả quyết, gan dạ yêu nước được thể hiện rõ ràng chân thật thông qua các chi tiết để lột tả con người cũng như ý chí đánh giặc và miêu tả trận chiến, mưu lược.</a:t>
            </a:r>
            <a:endParaRPr lang="en-US" altLang="en-US" sz="3200" b="0" dirty="0">
              <a:solidFill>
                <a:srgbClr val="0000FF"/>
              </a:solidFill>
            </a:endParaRPr>
          </a:p>
        </p:txBody>
      </p:sp>
      <p:sp>
        <p:nvSpPr>
          <p:cNvPr id="5" name="TextBox 4"/>
          <p:cNvSpPr txBox="1">
            <a:spLocks noChangeArrowheads="1"/>
          </p:cNvSpPr>
          <p:nvPr/>
        </p:nvSpPr>
        <p:spPr bwMode="auto">
          <a:xfrm>
            <a:off x="6343650" y="1495425"/>
            <a:ext cx="5706745" cy="521970"/>
          </a:xfrm>
          <a:prstGeom prst="rect">
            <a:avLst/>
          </a:prstGeom>
          <a:solidFill>
            <a:schemeClr val="accent6">
              <a:lumMod val="5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Viên tướng trẻ và con ngựa trắng</a:t>
            </a:r>
            <a:endParaRPr lang="en-US" altLang="en-US" sz="2800" dirty="0">
              <a:solidFill>
                <a:schemeClr val="bg1"/>
              </a:solidFill>
              <a:cs typeface="Arial" panose="020B0604020202020204" pitchFamily="34" charset="0"/>
            </a:endParaRPr>
          </a:p>
        </p:txBody>
      </p:sp>
      <p:pic>
        <p:nvPicPr>
          <p:cNvPr id="2050" name="Picture 2" descr="Chinh phạt khắp thế giới, vì sao kỵ binh Mông Cổ lại 3 lần thảm bại ở Việt  Nam?"/>
          <p:cNvPicPr>
            <a:picLocks noChangeAspect="1" noChangeArrowheads="1"/>
          </p:cNvPicPr>
          <p:nvPr>
            <p:ph/>
          </p:nvPr>
        </p:nvPicPr>
        <p:blipFill>
          <a:blip r:embed="rId1">
            <a:extLst>
              <a:ext uri="{28A0092B-C50C-407E-A947-70E740481C1C}">
                <a14:useLocalDpi xmlns:a14="http://schemas.microsoft.com/office/drawing/2010/main" val="0"/>
              </a:ext>
            </a:extLst>
          </a:blip>
          <a:srcRect/>
          <a:stretch>
            <a:fillRect/>
          </a:stretch>
        </p:blipFill>
        <p:spPr bwMode="auto">
          <a:xfrm>
            <a:off x="147955" y="4988560"/>
            <a:ext cx="6470650" cy="179705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ipe(down)">
                                      <p:cBhvr>
                                        <p:cTn id="10" dur="500"/>
                                        <p:tgtEl>
                                          <p:spTgt spid="184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down)">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ldLvl="0" animBg="1"/>
      <p:bldP spid="4" grpId="0" bldLvl="0" animBg="1"/>
      <p:bldP spid="6" grpId="0" bldLvl="0" animBg="1"/>
      <p:bldP spid="10" grpId="0" bldLvl="0" animBg="1"/>
      <p:bldP spid="12"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46"/>
        <p:cNvGrpSpPr/>
        <p:nvPr/>
      </p:nvGrpSpPr>
      <p:grpSpPr>
        <a:xfrm>
          <a:off x="0" y="0"/>
          <a:ext cx="0" cy="0"/>
          <a:chOff x="0" y="0"/>
          <a:chExt cx="0" cy="0"/>
        </a:xfrm>
      </p:grpSpPr>
      <p:sp>
        <p:nvSpPr>
          <p:cNvPr id="4159" name="Google Shape;4159;p54"/>
          <p:cNvSpPr txBox="1">
            <a:spLocks noGrp="1"/>
          </p:cNvSpPr>
          <p:nvPr>
            <p:ph type="title"/>
          </p:nvPr>
        </p:nvSpPr>
        <p:spPr>
          <a:xfrm>
            <a:off x="960000" y="123296"/>
            <a:ext cx="10272000" cy="763600"/>
          </a:xfrm>
          <a:prstGeom prst="rect">
            <a:avLst/>
          </a:prstGeom>
        </p:spPr>
        <p:txBody>
          <a:bodyPr spcFirstLastPara="1" wrap="square" lIns="121900" tIns="121900" rIns="121900" bIns="121900" anchor="t" anchorCtr="0">
            <a:noAutofit/>
          </a:bodyPr>
          <a:lstStyle/>
          <a:p>
            <a:pPr marL="0" lvl="0" indent="0" algn="ctr" rtl="0">
              <a:lnSpc>
                <a:spcPct val="90000"/>
              </a:lnSpc>
              <a:spcBef>
                <a:spcPts val="0"/>
              </a:spcBef>
              <a:spcAft>
                <a:spcPts val="0"/>
              </a:spcAft>
              <a:buNone/>
            </a:pPr>
            <a:r>
              <a:rPr lang="en-GB" sz="5335"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5335"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959705" y="-167016"/>
            <a:ext cx="1889700" cy="1792957"/>
          </a:xfrm>
          <a:prstGeom prst="rect">
            <a:avLst/>
          </a:prstGeom>
        </p:spPr>
      </p:pic>
      <p:grpSp>
        <p:nvGrpSpPr>
          <p:cNvPr id="6" name="Google Shape;2490;p40"/>
          <p:cNvGrpSpPr/>
          <p:nvPr/>
        </p:nvGrpSpPr>
        <p:grpSpPr>
          <a:xfrm>
            <a:off x="7982657" y="1006699"/>
            <a:ext cx="1042148" cy="2004404"/>
            <a:chOff x="4458800" y="2953350"/>
            <a:chExt cx="842025" cy="1773650"/>
          </a:xfrm>
        </p:grpSpPr>
        <p:sp>
          <p:nvSpPr>
            <p:cNvPr id="7"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9"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0"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1"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2"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3"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4"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5"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6"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7"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8"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19"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0"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27"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512;p40"/>
          <p:cNvGrpSpPr/>
          <p:nvPr/>
        </p:nvGrpSpPr>
        <p:grpSpPr>
          <a:xfrm rot="2166950">
            <a:off x="4174365" y="854953"/>
            <a:ext cx="1722160" cy="1960745"/>
            <a:chOff x="2386975" y="3180875"/>
            <a:chExt cx="1391500" cy="1735075"/>
          </a:xfrm>
        </p:grpSpPr>
        <p:sp>
          <p:nvSpPr>
            <p:cNvPr id="29"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0"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1"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39"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0"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1" name="Google Shape;2535;p40"/>
          <p:cNvGrpSpPr/>
          <p:nvPr/>
        </p:nvGrpSpPr>
        <p:grpSpPr>
          <a:xfrm flipH="1">
            <a:off x="6251305" y="917767"/>
            <a:ext cx="1594675" cy="1853761"/>
            <a:chOff x="659300" y="3268175"/>
            <a:chExt cx="1288450" cy="1640350"/>
          </a:xfrm>
        </p:grpSpPr>
        <p:sp>
          <p:nvSpPr>
            <p:cNvPr id="52"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59"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6"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7"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8"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099"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0"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1"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2"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3"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4"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5"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6"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07" name="Google Shape;2559;p40"/>
          <p:cNvGrpSpPr/>
          <p:nvPr/>
        </p:nvGrpSpPr>
        <p:grpSpPr>
          <a:xfrm rot="20536199" flipH="1">
            <a:off x="2607115" y="660204"/>
            <a:ext cx="1943720" cy="2035299"/>
            <a:chOff x="3056825" y="-2290075"/>
            <a:chExt cx="1465250" cy="1680325"/>
          </a:xfrm>
        </p:grpSpPr>
        <p:sp>
          <p:nvSpPr>
            <p:cNvPr id="4108"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09"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0"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1"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2"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3"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4"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5"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6"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7"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8"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19"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0"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1"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22"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3" name="Google Shape;2575;p40"/>
          <p:cNvGrpSpPr/>
          <p:nvPr/>
        </p:nvGrpSpPr>
        <p:grpSpPr>
          <a:xfrm>
            <a:off x="0" y="1485900"/>
            <a:ext cx="12191365" cy="4991735"/>
            <a:chOff x="420666" y="1103443"/>
            <a:chExt cx="8227109" cy="3464629"/>
          </a:xfrm>
        </p:grpSpPr>
        <p:grpSp>
          <p:nvGrpSpPr>
            <p:cNvPr id="4124" name="Google Shape;2576;p40"/>
            <p:cNvGrpSpPr/>
            <p:nvPr/>
          </p:nvGrpSpPr>
          <p:grpSpPr>
            <a:xfrm>
              <a:off x="7297181" y="2942147"/>
              <a:ext cx="802830" cy="1583248"/>
              <a:chOff x="7224150" y="2889425"/>
              <a:chExt cx="717325" cy="1414625"/>
            </a:xfrm>
          </p:grpSpPr>
          <p:sp>
            <p:nvSpPr>
              <p:cNvPr id="4268"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9"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0"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1"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2"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3"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74"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5" name="Google Shape;2584;p40"/>
            <p:cNvGrpSpPr/>
            <p:nvPr/>
          </p:nvGrpSpPr>
          <p:grpSpPr>
            <a:xfrm>
              <a:off x="420666" y="1978432"/>
              <a:ext cx="1668196" cy="2532917"/>
              <a:chOff x="639925" y="2028350"/>
              <a:chExt cx="1490525" cy="2263150"/>
            </a:xfrm>
          </p:grpSpPr>
          <p:sp>
            <p:nvSpPr>
              <p:cNvPr id="4260"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1"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2"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3"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4"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5"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6"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67"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6" name="Google Shape;2593;p40"/>
            <p:cNvGrpSpPr/>
            <p:nvPr/>
          </p:nvGrpSpPr>
          <p:grpSpPr>
            <a:xfrm>
              <a:off x="1533929" y="1103443"/>
              <a:ext cx="6076162" cy="3464629"/>
              <a:chOff x="1275600" y="1191775"/>
              <a:chExt cx="4346325" cy="3314800"/>
            </a:xfrm>
          </p:grpSpPr>
          <p:sp>
            <p:nvSpPr>
              <p:cNvPr id="4243"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4"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5"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6"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7"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8"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9"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0"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1"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2"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3"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4"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5"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6"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7"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8"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59"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7" name="Google Shape;2611;p40"/>
            <p:cNvGrpSpPr/>
            <p:nvPr/>
          </p:nvGrpSpPr>
          <p:grpSpPr>
            <a:xfrm>
              <a:off x="7220544" y="1708928"/>
              <a:ext cx="1427232" cy="1995478"/>
              <a:chOff x="7155675" y="1787550"/>
              <a:chExt cx="1275225" cy="1782950"/>
            </a:xfrm>
          </p:grpSpPr>
          <p:sp>
            <p:nvSpPr>
              <p:cNvPr id="417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8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9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0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1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2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3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24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28" name="Google Shape;2683;p40"/>
            <p:cNvGrpSpPr/>
            <p:nvPr/>
          </p:nvGrpSpPr>
          <p:grpSpPr>
            <a:xfrm>
              <a:off x="708077" y="1995024"/>
              <a:ext cx="1215367" cy="2064392"/>
              <a:chOff x="896725" y="2043175"/>
              <a:chExt cx="1085925" cy="1844525"/>
            </a:xfrm>
          </p:grpSpPr>
          <p:sp>
            <p:nvSpPr>
              <p:cNvPr id="4129"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0"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1"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2"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3"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4"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5"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6"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7"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8"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39"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0"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1"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2"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3"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4"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5"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6"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7"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8"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49"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0"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1"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2"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3"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4"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5"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6"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7"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58"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0"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1"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2"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3"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4"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5"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6"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7"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8"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69"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0"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sp>
            <p:nvSpPr>
              <p:cNvPr id="4171"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4275" name="Google Shape;2726;p40"/>
          <p:cNvSpPr txBox="1"/>
          <p:nvPr/>
        </p:nvSpPr>
        <p:spPr>
          <a:xfrm>
            <a:off x="2466340" y="1784773"/>
            <a:ext cx="7480300" cy="40682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96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90000"/>
              </a:lnSpc>
              <a:buClr>
                <a:srgbClr val="FA3840"/>
              </a:buClr>
            </a:pPr>
            <a:r>
              <a:rPr lang="en-US" sz="8000" b="1">
                <a:solidFill>
                  <a:schemeClr val="tx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mn-ea"/>
              </a:rPr>
              <a:t>Chúc các em học tốt!</a:t>
            </a:r>
            <a:endParaRPr lang="en-US" sz="8000" b="1">
              <a:solidFill>
                <a:schemeClr val="tx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75"/>
                                        </p:tgtEl>
                                        <p:attrNameLst>
                                          <p:attrName>style.visibility</p:attrName>
                                        </p:attrNameLst>
                                      </p:cBhvr>
                                      <p:to>
                                        <p:strVal val="visible"/>
                                      </p:to>
                                    </p:set>
                                    <p:animEffect transition="in" filter="fade">
                                      <p:cBhvr>
                                        <p:cTn id="7" dur="1000"/>
                                        <p:tgtEl>
                                          <p:spTgt spid="4275"/>
                                        </p:tgtEl>
                                      </p:cBhvr>
                                    </p:animEffect>
                                    <p:anim calcmode="lin" valueType="num">
                                      <p:cBhvr>
                                        <p:cTn id="8" dur="1000" fill="hold"/>
                                        <p:tgtEl>
                                          <p:spTgt spid="4275"/>
                                        </p:tgtEl>
                                        <p:attrNameLst>
                                          <p:attrName>ppt_x</p:attrName>
                                        </p:attrNameLst>
                                      </p:cBhvr>
                                      <p:tavLst>
                                        <p:tav tm="0">
                                          <p:val>
                                            <p:strVal val="#ppt_x"/>
                                          </p:val>
                                        </p:tav>
                                        <p:tav tm="100000">
                                          <p:val>
                                            <p:strVal val="#ppt_x"/>
                                          </p:val>
                                        </p:tav>
                                      </p:tavLst>
                                    </p:anim>
                                    <p:anim calcmode="lin" valueType="num">
                                      <p:cBhvr>
                                        <p:cTn id="9" dur="1000" fill="hold"/>
                                        <p:tgtEl>
                                          <p:spTgt spid="42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3035" y="2256790"/>
            <a:ext cx="11466195" cy="1898015"/>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7985" y="2782570"/>
            <a:ext cx="10721340" cy="1198880"/>
          </a:xfrm>
          <a:prstGeom prst="rect">
            <a:avLst/>
          </a:prstGeom>
          <a:noFill/>
        </p:spPr>
        <p:txBody>
          <a:bodyPr wrap="square" rtlCol="0">
            <a:spAutoFit/>
          </a:bodyPr>
          <a:lstStyle/>
          <a:p>
            <a:r>
              <a:rPr lang="vi-VN" altLang="en-US" sz="7200" b="1" dirty="0">
                <a:solidFill>
                  <a:srgbClr val="0070C0"/>
                </a:solidFill>
                <a:latin typeface="Times New Roman" panose="02020603050405020304" pitchFamily="18" charset="0"/>
                <a:cs typeface="Times New Roman" panose="02020603050405020304" pitchFamily="18" charset="0"/>
              </a:rPr>
              <a:t>A. Hình thành kiến thức</a:t>
            </a:r>
            <a:endParaRPr lang="vi-VN" altLang="en-US" sz="72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9" name="Rectangle 8"/>
          <p:cNvSpPr/>
          <p:nvPr/>
        </p:nvSpPr>
        <p:spPr>
          <a:xfrm>
            <a:off x="9479915" y="0"/>
            <a:ext cx="2611755" cy="6858635"/>
          </a:xfrm>
          <a:prstGeom prst="rect">
            <a:avLst/>
          </a:prstGeom>
          <a:solidFill>
            <a:schemeClr val="tx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6000" b="1" dirty="0">
                <a:solidFill>
                  <a:srgbClr val="FF0000"/>
                </a:solidFill>
                <a:latin typeface="Times New Roman" panose="02020603050405020304" pitchFamily="18" charset="0"/>
                <a:cs typeface="Times New Roman" panose="02020603050405020304" pitchFamily="18" charset="0"/>
              </a:rPr>
              <a:t>I.</a:t>
            </a:r>
            <a:r>
              <a:rPr lang="vi-VN" altLang="en-US" sz="6000" b="1" dirty="0">
                <a:solidFill>
                  <a:srgbClr val="FF0000"/>
                </a:solidFill>
                <a:latin typeface="Times New Roman" panose="02020603050405020304" pitchFamily="18" charset="0"/>
                <a:cs typeface="Times New Roman" panose="02020603050405020304" pitchFamily="18" charset="0"/>
              </a:rPr>
              <a:t>Trải nghiệm cùng văn bản</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910820" y="3809365"/>
            <a:ext cx="371475" cy="37973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94210" y="3636010"/>
            <a:ext cx="891540" cy="28448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503150" y="4188460"/>
            <a:ext cx="483235" cy="499745"/>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V="1">
            <a:off x="13634085" y="3423920"/>
            <a:ext cx="125095" cy="764540"/>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12815570" y="3307715"/>
            <a:ext cx="94615" cy="121285"/>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Content Placeholder 99"/>
          <p:cNvPicPr/>
          <p:nvPr>
            <p:ph idx="1"/>
          </p:nvPr>
        </p:nvPicPr>
        <p:blipFill>
          <a:blip r:embed="rId1"/>
          <a:stretch>
            <a:fillRect/>
          </a:stretch>
        </p:blipFill>
        <p:spPr>
          <a:xfrm>
            <a:off x="0" y="0"/>
            <a:ext cx="9483090" cy="67608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2464435" y="920115"/>
            <a:ext cx="6341110" cy="1076325"/>
          </a:xfrm>
          <a:prstGeom prst="rect">
            <a:avLst/>
          </a:prstGeom>
          <a:noFill/>
        </p:spPr>
        <p:txBody>
          <a:bodyPr wrap="square" rtlCol="0">
            <a:spAutoFit/>
          </a:bodyPr>
          <a:p>
            <a:pPr algn="ctr"/>
            <a:r>
              <a:rPr lang="en-US" sz="6400">
                <a:latin typeface="Times New Roman" panose="02020603050405020304" pitchFamily="18" charset="0"/>
                <a:cs typeface="Times New Roman" panose="02020603050405020304" pitchFamily="18" charset="0"/>
              </a:rPr>
              <a:t>Chuẩn bị đọc</a:t>
            </a:r>
            <a:endParaRPr lang="en-US" sz="6400">
              <a:latin typeface="Times New Roman" panose="02020603050405020304" pitchFamily="18" charset="0"/>
              <a:cs typeface="Times New Roman" panose="02020603050405020304" pitchFamily="18" charset="0"/>
            </a:endParaRPr>
          </a:p>
        </p:txBody>
      </p:sp>
      <p:sp>
        <p:nvSpPr>
          <p:cNvPr id="105" name="Text Box 104"/>
          <p:cNvSpPr txBox="1"/>
          <p:nvPr/>
        </p:nvSpPr>
        <p:spPr>
          <a:xfrm>
            <a:off x="1038860" y="1996440"/>
            <a:ext cx="9777095" cy="3415030"/>
          </a:xfrm>
          <a:prstGeom prst="rect">
            <a:avLst/>
          </a:prstGeom>
          <a:noFill/>
          <a:ln w="9525">
            <a:noFill/>
          </a:ln>
        </p:spPr>
        <p:txBody>
          <a:bodyPr wrap="square">
            <a:spAutoFit/>
          </a:bodyPr>
          <a:p>
            <a:pPr indent="139700" algn="l"/>
            <a:r>
              <a:rPr lang="en-US" sz="3600" b="0">
                <a:solidFill>
                  <a:srgbClr val="5B5B5B"/>
                </a:solidFill>
                <a:latin typeface="Times New Roman" panose="02020603050405020304" pitchFamily="18" charset="0"/>
                <a:cs typeface="Times New Roman" panose="02020603050405020304" pitchFamily="18" charset="0"/>
                <a:hlinkClick r:id="rId2"/>
              </a:rPr>
              <a:t>Trong </a:t>
            </a:r>
            <a:r>
              <a:rPr lang="en-US" sz="3600" b="0" i="1">
                <a:solidFill>
                  <a:srgbClr val="5B5B5B"/>
                </a:solidFill>
                <a:latin typeface="Times New Roman" panose="02020603050405020304" pitchFamily="18" charset="0"/>
                <a:cs typeface="Times New Roman" panose="02020603050405020304" pitchFamily="18" charset="0"/>
                <a:hlinkClick r:id="rId2"/>
              </a:rPr>
              <a:t>Đại Nam quồc sử diễn ca</a:t>
            </a:r>
            <a:r>
              <a:rPr lang="en-US" sz="3600" b="0">
                <a:solidFill>
                  <a:srgbClr val="5B5B5B"/>
                </a:solidFill>
                <a:latin typeface="Times New Roman" panose="02020603050405020304" pitchFamily="18" charset="0"/>
                <a:cs typeface="Times New Roman" panose="02020603050405020304" pitchFamily="18" charset="0"/>
                <a:hlinkClick r:id="rId2"/>
              </a:rPr>
              <a:t> có hai câu lục bát ca ngợi một nhân vật lịch sử</a:t>
            </a:r>
            <a:r>
              <a:rPr lang="en-US" sz="3600" b="0">
                <a:solidFill>
                  <a:srgbClr val="5B5B5B"/>
                </a:solidFill>
                <a:latin typeface="Times New Roman" panose="02020603050405020304" pitchFamily="18" charset="0"/>
                <a:cs typeface="Times New Roman" panose="02020603050405020304" pitchFamily="18" charset="0"/>
              </a:rPr>
              <a:t> </a:t>
            </a:r>
            <a:r>
              <a:rPr lang="en-US" sz="3600" b="0">
                <a:solidFill>
                  <a:schemeClr val="tx1"/>
                </a:solidFill>
                <a:latin typeface="Times New Roman" panose="02020603050405020304" pitchFamily="18" charset="0"/>
                <a:cs typeface="Times New Roman" panose="02020603050405020304" pitchFamily="18" charset="0"/>
              </a:rPr>
              <a:t>thời nhà Trần:</a:t>
            </a:r>
            <a:r>
              <a:rPr lang="en-US" sz="3600" b="0" i="1">
                <a:solidFill>
                  <a:schemeClr val="tx1"/>
                </a:solidFill>
                <a:latin typeface="Times New Roman" panose="02020603050405020304" pitchFamily="18" charset="0"/>
                <a:cs typeface="Times New Roman" panose="02020603050405020304" pitchFamily="18" charset="0"/>
              </a:rPr>
              <a:t>.. tuổi trẻ chi caoCờ đê sáu chữ quyết vào lập công.</a:t>
            </a:r>
            <a:r>
              <a:rPr lang="en-US" sz="3600" b="0">
                <a:solidFill>
                  <a:schemeClr val="tx1"/>
                </a:solidFill>
                <a:latin typeface="Times New Roman" panose="02020603050405020304" pitchFamily="18" charset="0"/>
                <a:cs typeface="Times New Roman" panose="02020603050405020304" pitchFamily="18" charset="0"/>
              </a:rPr>
              <a:t>Em biết nhân vật ấy là ai, có công trạng gì mà được tôn vinh như vậy hay không?</a:t>
            </a:r>
            <a:endParaRPr lang="en-US" sz="3600" b="0">
              <a:solidFill>
                <a:schemeClr val="tx1"/>
              </a:solidFill>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p:cNvSpPr/>
          <p:nvPr/>
        </p:nvSpPr>
        <p:spPr>
          <a:xfrm>
            <a:off x="1605280" y="629920"/>
            <a:ext cx="55033" cy="675640"/>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kern="1200">
              <a:solidFill>
                <a:srgbClr val="2F583C"/>
              </a:solidFill>
              <a:latin typeface="STXinwei" panose="02010800040101010101" pitchFamily="2" charset="-122"/>
              <a:ea typeface="STXinwei" panose="02010800040101010101" pitchFamily="2" charset="-122"/>
            </a:endParaRPr>
          </a:p>
        </p:txBody>
      </p:sp>
      <p:pic>
        <p:nvPicPr>
          <p:cNvPr id="6" name="Picture 5"/>
          <p:cNvPicPr>
            <a:picLocks noChangeAspect="1"/>
          </p:cNvPicPr>
          <p:nvPr/>
        </p:nvPicPr>
        <p:blipFill>
          <a:blip r:embed="rId1"/>
          <a:stretch>
            <a:fillRect/>
          </a:stretch>
        </p:blipFill>
        <p:spPr>
          <a:xfrm>
            <a:off x="191880" y="77068"/>
            <a:ext cx="1701677" cy="1228712"/>
          </a:xfrm>
          <a:prstGeom prst="rect">
            <a:avLst/>
          </a:prstGeom>
        </p:spPr>
      </p:pic>
      <p:pic>
        <p:nvPicPr>
          <p:cNvPr id="5" name="Picture 4"/>
          <p:cNvPicPr>
            <a:picLocks noChangeAspect="1"/>
          </p:cNvPicPr>
          <p:nvPr/>
        </p:nvPicPr>
        <p:blipFill>
          <a:blip r:embed="rId2"/>
          <a:stretch>
            <a:fillRect/>
          </a:stretch>
        </p:blipFill>
        <p:spPr>
          <a:xfrm rot="10187381" flipV="1">
            <a:off x="9081700" y="4701656"/>
            <a:ext cx="3498807" cy="2522395"/>
          </a:xfrm>
          <a:prstGeom prst="rect">
            <a:avLst/>
          </a:prstGeom>
        </p:spPr>
      </p:pic>
      <p:sp>
        <p:nvSpPr>
          <p:cNvPr id="4" name="十字形 2"/>
          <p:cNvSpPr/>
          <p:nvPr/>
        </p:nvSpPr>
        <p:spPr>
          <a:xfrm>
            <a:off x="4441409" y="2106516"/>
            <a:ext cx="6707872" cy="2917933"/>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矩形 3"/>
          <p:cNvSpPr/>
          <p:nvPr/>
        </p:nvSpPr>
        <p:spPr>
          <a:xfrm>
            <a:off x="10922025" y="2633279"/>
            <a:ext cx="113595" cy="1591443"/>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TextBox 7"/>
          <p:cNvSpPr txBox="1"/>
          <p:nvPr/>
        </p:nvSpPr>
        <p:spPr>
          <a:xfrm>
            <a:off x="4814570" y="3094355"/>
            <a:ext cx="5958840" cy="912495"/>
          </a:xfrm>
          <a:prstGeom prst="rect">
            <a:avLst/>
          </a:prstGeom>
          <a:noFill/>
        </p:spPr>
        <p:txBody>
          <a:bodyPr wrap="square">
            <a:spAutoFit/>
          </a:bodyPr>
          <a:lstStyle/>
          <a:p>
            <a:pPr algn="ctr"/>
            <a:r>
              <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lang="en-US" sz="5335"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34815" y="3037668"/>
            <a:ext cx="2064839" cy="206644"/>
          </a:xfrm>
          <a:prstGeom prst="roundRect">
            <a:avLst/>
          </a:prstGeom>
          <a:solidFill>
            <a:srgbClr val="F7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rot="10187381" flipV="1">
            <a:off x="9081700" y="4701656"/>
            <a:ext cx="3498807" cy="2522395"/>
          </a:xfrm>
          <a:prstGeom prst="rect">
            <a:avLst/>
          </a:prstGeom>
        </p:spPr>
      </p:pic>
      <p:sp>
        <p:nvSpPr>
          <p:cNvPr id="7" name="Text Box 6"/>
          <p:cNvSpPr txBox="1"/>
          <p:nvPr/>
        </p:nvSpPr>
        <p:spPr>
          <a:xfrm>
            <a:off x="4511040" y="1523153"/>
            <a:ext cx="6894407" cy="3046095"/>
          </a:xfrm>
          <a:prstGeom prst="rect">
            <a:avLst/>
          </a:prstGeom>
          <a:noFill/>
        </p:spPr>
        <p:txBody>
          <a:bodyPr wrap="square" rtlCol="0">
            <a:spAutoFit/>
          </a:bodyPr>
          <a:p>
            <a:pPr algn="ctr"/>
            <a:r>
              <a:rPr lang="en-US" sz="6400">
                <a:latin typeface="Times New Roman" panose="02020603050405020304" pitchFamily="18" charset="0"/>
                <a:cs typeface="Times New Roman" panose="02020603050405020304" pitchFamily="18" charset="0"/>
              </a:rPr>
              <a:t>Chia sẻ một số thông tin chính về tác giả, tác phẩm?</a:t>
            </a:r>
            <a:endParaRPr lang="en-US" sz="640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ISPRING_SLIDE_ID_2" val="{77F8FDB7-3558-4317-8A77-678E22367803}"/>
  <p:tag name="GENSWF_ADVANCE_TIME" val="5"/>
  <p:tag name="ISPRING_CUSTOM_TIMING_USED" val="1"/>
</p:tagLst>
</file>

<file path=ppt/tags/tag2.xml><?xml version="1.0" encoding="utf-8"?>
<p:tagLst xmlns:p="http://schemas.openxmlformats.org/presentationml/2006/main">
  <p:tag name="ISPRING_SLIDE_ID_2" val="{77F8FDB7-3558-4317-8A77-678E22367803}"/>
  <p:tag name="GENSWF_ADVANCE_TIME" val="5"/>
  <p:tag name="ISPRING_CUSTOM_TIMING_USED" val="1"/>
</p:tagLst>
</file>

<file path=ppt/tags/tag3.xml><?xml version="1.0" encoding="utf-8"?>
<p:tagLst xmlns:p="http://schemas.openxmlformats.org/presentationml/2006/main">
  <p:tag name="ISPRING_SLIDE_ID_2" val="{77F8FDB7-3558-4317-8A77-678E22367803}"/>
  <p:tag name="GENSWF_ADVANCE_TIME" val="5"/>
  <p:tag name="ISPRING_CUSTOM_TIMING_USED" val="1"/>
</p:tagLst>
</file>

<file path=ppt/tags/tag4.xml><?xml version="1.0" encoding="utf-8"?>
<p:tagLst xmlns:p="http://schemas.openxmlformats.org/presentationml/2006/main">
  <p:tag name="ISPRING_SLIDE_ID_2" val="{77F8FDB7-3558-4317-8A77-678E22367803}"/>
  <p:tag name="GENSWF_ADVANCE_TIME" val="5"/>
  <p:tag name="ISPRING_CUSTOM_TIMING_USED" val="1"/>
</p:tagLst>
</file>

<file path=ppt/tags/tag5.xml><?xml version="1.0" encoding="utf-8"?>
<p:tagLst xmlns:p="http://schemas.openxmlformats.org/presentationml/2006/main">
  <p:tag name="ISPRING_SLIDE_ID_2" val="{77F8FDB7-3558-4317-8A77-678E22367803}"/>
  <p:tag name="GENSWF_ADVANCE_TIME" val="5"/>
  <p:tag name="ISPRING_CUSTOM_TIMING_USED" val="1"/>
</p:tagLst>
</file>

<file path=ppt/tags/tag6.xml><?xml version="1.0" encoding="utf-8"?>
<p:tagLst xmlns:p="http://schemas.openxmlformats.org/presentationml/2006/main">
  <p:tag name="ISPRING_SLIDE_ID_2" val="{77F8FDB7-3558-4317-8A77-678E22367803}"/>
  <p:tag name="GENSWF_ADVANCE_TIME" val="5"/>
  <p:tag name="ISPRING_CUSTOM_TIMING_USED" val="1"/>
</p:tagLst>
</file>

<file path=ppt/tags/tag7.xml><?xml version="1.0" encoding="utf-8"?>
<p:tagLst xmlns:p="http://schemas.openxmlformats.org/presentationml/2006/main">
  <p:tag name="ISPRING_SLIDE_ID_2" val="{77F8FDB7-3558-4317-8A77-678E22367803}"/>
  <p:tag name="GENSWF_ADVANCE_TIME" val="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6243</Words>
  <Application>WPS Presentation</Application>
  <PresentationFormat>Widescreen</PresentationFormat>
  <Paragraphs>285</Paragraphs>
  <Slides>43</Slides>
  <Notes>0</Notes>
  <HiddenSlides>0</HiddenSlides>
  <MMClips>0</MMClips>
  <ScaleCrop>false</ScaleCrop>
  <HeadingPairs>
    <vt:vector size="6" baseType="variant">
      <vt:variant>
        <vt:lpstr>已用的字体</vt:lpstr>
      </vt:variant>
      <vt:variant>
        <vt:i4>34</vt:i4>
      </vt:variant>
      <vt:variant>
        <vt:lpstr>主题</vt:lpstr>
      </vt:variant>
      <vt:variant>
        <vt:i4>7</vt:i4>
      </vt:variant>
      <vt:variant>
        <vt:lpstr>幻灯片标题</vt:lpstr>
      </vt:variant>
      <vt:variant>
        <vt:i4>43</vt:i4>
      </vt:variant>
    </vt:vector>
  </HeadingPairs>
  <TitlesOfParts>
    <vt:vector size="84" baseType="lpstr">
      <vt:lpstr>Arial</vt:lpstr>
      <vt:lpstr>SimSun</vt:lpstr>
      <vt:lpstr>Wingdings</vt:lpstr>
      <vt:lpstr>Calibri Light</vt:lpstr>
      <vt:lpstr>Arial Black</vt:lpstr>
      <vt:lpstr>Times New Roman</vt:lpstr>
      <vt:lpstr>Calibri</vt:lpstr>
      <vt:lpstr>STXinwei</vt:lpstr>
      <vt:lpstr>Arial</vt:lpstr>
      <vt:lpstr>Microsoft YaHei</vt:lpstr>
      <vt:lpstr>Arial Unicode MS</vt:lpstr>
      <vt:lpstr>Times New Roman</vt:lpstr>
      <vt:lpstr>等线</vt:lpstr>
      <vt:lpstr>Calibri Light</vt:lpstr>
      <vt:lpstr>851tegakizatsu</vt:lpstr>
      <vt:lpstr>汉仪家书简</vt:lpstr>
      <vt:lpstr>★儿童字体——迷你简卡通</vt:lpstr>
      <vt:lpstr>Symbol</vt:lpstr>
      <vt:lpstr>Calibri</vt:lpstr>
      <vt:lpstr>字魂58号-创中黑</vt:lpstr>
      <vt:lpstr>等线</vt:lpstr>
      <vt:lpstr>等线</vt:lpstr>
      <vt:lpstr>Poller One</vt:lpstr>
      <vt:lpstr>Segoe Print</vt:lpstr>
      <vt:lpstr>Chau Philomene One</vt:lpstr>
      <vt:lpstr>Francois One</vt:lpstr>
      <vt:lpstr>Bahiana</vt:lpstr>
      <vt:lpstr>Spicy Rice</vt:lpstr>
      <vt:lpstr>Algerian</vt:lpstr>
      <vt:lpstr>.VnTime</vt:lpstr>
      <vt:lpstr>Fira Sans Extra Condensed</vt:lpstr>
      <vt:lpstr>Fredoka One</vt:lpstr>
      <vt:lpstr>Bebas Neue</vt:lpstr>
      <vt:lpstr>Atma</vt:lpstr>
      <vt:lpstr>Office Theme</vt:lpstr>
      <vt:lpstr>1_Office Theme</vt:lpstr>
      <vt:lpstr>2_Office Theme</vt:lpstr>
      <vt:lpstr>3_Office Theme</vt:lpstr>
      <vt:lpstr>6_Office Theme</vt:lpstr>
      <vt:lpstr>4_Office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Nội dung</vt:lpstr>
      <vt:lpstr>PowerPoint 演示文稿</vt:lpstr>
      <vt:lpstr>2. Nghệ thuật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Chức năng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HUONG DAO</cp:lastModifiedBy>
  <cp:revision>62</cp:revision>
  <dcterms:created xsi:type="dcterms:W3CDTF">2021-06-15T03:17:00Z</dcterms:created>
  <dcterms:modified xsi:type="dcterms:W3CDTF">2023-07-12T20:10:15Z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FB60EEF6C50242DBA734885C9A85FF3B</vt:lpwstr>
  </property>
  <property fmtid="{D5CDD505-2E9C-101B-9397-08002B2CF9AE}" pid="3" name="KSOProductBuildVer">
    <vt:lpwstr>1033-11.2.0.11481</vt:lpwstr>
  </property>
</Properties>
</file>