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35" r:id="rId2"/>
    <p:sldMasterId id="2147483747" r:id="rId3"/>
  </p:sldMasterIdLst>
  <p:sldIdLst>
    <p:sldId id="265" r:id="rId4"/>
    <p:sldId id="305" r:id="rId5"/>
    <p:sldId id="284" r:id="rId6"/>
    <p:sldId id="256" r:id="rId7"/>
    <p:sldId id="286" r:id="rId8"/>
    <p:sldId id="287" r:id="rId9"/>
    <p:sldId id="288" r:id="rId10"/>
    <p:sldId id="311" r:id="rId11"/>
    <p:sldId id="312" r:id="rId12"/>
    <p:sldId id="289" r:id="rId13"/>
    <p:sldId id="290" r:id="rId14"/>
    <p:sldId id="308" r:id="rId15"/>
    <p:sldId id="291" r:id="rId16"/>
    <p:sldId id="309" r:id="rId17"/>
    <p:sldId id="292" r:id="rId18"/>
    <p:sldId id="313" r:id="rId19"/>
    <p:sldId id="283" r:id="rId20"/>
    <p:sldId id="297" r:id="rId21"/>
    <p:sldId id="298" r:id="rId22"/>
    <p:sldId id="300" r:id="rId23"/>
    <p:sldId id="301" r:id="rId24"/>
    <p:sldId id="303" r:id="rId25"/>
    <p:sldId id="302" r:id="rId26"/>
    <p:sldId id="299"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0000"/>
    <a:srgbClr val="FFFF66"/>
    <a:srgbClr val="2FA3E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969" autoAdjust="0"/>
  </p:normalViewPr>
  <p:slideViewPr>
    <p:cSldViewPr snapToGrid="0">
      <p:cViewPr varScale="1">
        <p:scale>
          <a:sx n="64" d="100"/>
          <a:sy n="64" d="100"/>
        </p:scale>
        <p:origin x="240" y="10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2604CFA-1FA8-4AA6-B289-28ED24056139}" type="slidenum">
              <a:rPr lang="en-US" altLang="en-US" smtClean="0"/>
              <a:pPr>
                <a:defRPr/>
              </a:pPr>
              <a:t>‹#›</a:t>
            </a:fld>
            <a:endParaRPr lang="en-US" altLang="en-US"/>
          </a:p>
        </p:txBody>
      </p:sp>
    </p:spTree>
    <p:extLst>
      <p:ext uri="{BB962C8B-B14F-4D97-AF65-F5344CB8AC3E}">
        <p14:creationId xmlns:p14="http://schemas.microsoft.com/office/powerpoint/2010/main" val="782601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819724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785624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85887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944392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671259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55010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42117616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2819812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6080C82-1C6D-4730-977D-21ABC07238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A788B85-2EB2-4C7C-90EB-73A6C80961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B446416-D9A3-481E-A926-80FF0850D423}"/>
              </a:ext>
            </a:extLst>
          </p:cNvPr>
          <p:cNvSpPr>
            <a:spLocks noGrp="1" noChangeArrowheads="1"/>
          </p:cNvSpPr>
          <p:nvPr>
            <p:ph type="sldNum" sz="quarter" idx="12"/>
          </p:nvPr>
        </p:nvSpPr>
        <p:spPr>
          <a:ln/>
        </p:spPr>
        <p:txBody>
          <a:bodyPr/>
          <a:lstStyle>
            <a:lvl1pPr>
              <a:defRPr/>
            </a:lvl1pPr>
          </a:lstStyle>
          <a:p>
            <a:pPr>
              <a:defRPr/>
            </a:pPr>
            <a:fld id="{A986158B-62C7-4041-86BA-89B2306E7E02}" type="slidenum">
              <a:rPr lang="en-US" altLang="en-US"/>
              <a:pPr>
                <a:defRPr/>
              </a:pPr>
              <a:t>‹#›</a:t>
            </a:fld>
            <a:endParaRPr lang="en-US" altLang="en-US"/>
          </a:p>
        </p:txBody>
      </p:sp>
    </p:spTree>
    <p:extLst>
      <p:ext uri="{BB962C8B-B14F-4D97-AF65-F5344CB8AC3E}">
        <p14:creationId xmlns:p14="http://schemas.microsoft.com/office/powerpoint/2010/main" val="9947472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293422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4905227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2897084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98811B-5937-402A-95E2-754BFA50A6E2}"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171719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98811B-5937-402A-95E2-754BFA50A6E2}"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4065362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98811B-5937-402A-95E2-754BFA50A6E2}" type="datetimeFigureOut">
              <a:rPr lang="en-US" smtClean="0"/>
              <a:pPr/>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2792667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98811B-5937-402A-95E2-754BFA50A6E2}" type="datetimeFigureOut">
              <a:rPr lang="en-US" smtClean="0"/>
              <a:pPr/>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1843918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98811B-5937-402A-95E2-754BFA50A6E2}" type="datetimeFigureOut">
              <a:rPr lang="en-US" smtClean="0"/>
              <a:pPr/>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2817909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8811B-5937-402A-95E2-754BFA50A6E2}"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1706798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98811B-5937-402A-95E2-754BFA50A6E2}"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873207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4646301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98811B-5937-402A-95E2-754BFA50A6E2}"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3AB4A9-6A62-4A59-B2E2-01B520F3D18D}" type="slidenum">
              <a:rPr lang="en-US" smtClean="0"/>
              <a:pPr/>
              <a:t>‹#›</a:t>
            </a:fld>
            <a:endParaRPr lang="en-US"/>
          </a:p>
        </p:txBody>
      </p:sp>
    </p:spTree>
    <p:extLst>
      <p:ext uri="{BB962C8B-B14F-4D97-AF65-F5344CB8AC3E}">
        <p14:creationId xmlns:p14="http://schemas.microsoft.com/office/powerpoint/2010/main" val="3312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0A5BD18-0F49-4279-BB1F-0F28B84EBFD2}" type="slidenum">
              <a:rPr lang="en-US" altLang="en-US" smtClean="0"/>
              <a:pPr>
                <a:defRPr/>
              </a:pPr>
              <a:t>‹#›</a:t>
            </a:fld>
            <a:endParaRPr lang="en-US" altLang="en-US"/>
          </a:p>
        </p:txBody>
      </p:sp>
    </p:spTree>
    <p:extLst>
      <p:ext uri="{BB962C8B-B14F-4D97-AF65-F5344CB8AC3E}">
        <p14:creationId xmlns:p14="http://schemas.microsoft.com/office/powerpoint/2010/main" val="3478206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1" indent="0" algn="ctr">
              <a:buNone/>
              <a:defRPr/>
            </a:lvl2pPr>
            <a:lvl3pPr marL="914361" indent="0" algn="ctr">
              <a:buNone/>
              <a:defRPr/>
            </a:lvl3pPr>
            <a:lvl4pPr marL="1371542" indent="0" algn="ctr">
              <a:buNone/>
              <a:defRPr/>
            </a:lvl4pPr>
            <a:lvl5pPr marL="1828722" indent="0" algn="ctr">
              <a:buNone/>
              <a:defRPr/>
            </a:lvl5pPr>
            <a:lvl6pPr marL="2285903" indent="0" algn="ctr">
              <a:buNone/>
              <a:defRPr/>
            </a:lvl6pPr>
            <a:lvl7pPr marL="2743083" indent="0" algn="ctr">
              <a:buNone/>
              <a:defRPr/>
            </a:lvl7pPr>
            <a:lvl8pPr marL="3200263" indent="0" algn="ctr">
              <a:buNone/>
              <a:defRPr/>
            </a:lvl8pPr>
            <a:lvl9pPr marL="365744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435A00F-BE5A-4C45-8F81-7DE2A04E09A9}" type="slidenum">
              <a:rPr lang="en-US"/>
              <a:pPr/>
              <a:t>‹#›</a:t>
            </a:fld>
            <a:endParaRPr lang="en-US"/>
          </a:p>
        </p:txBody>
      </p:sp>
    </p:spTree>
    <p:extLst>
      <p:ext uri="{BB962C8B-B14F-4D97-AF65-F5344CB8AC3E}">
        <p14:creationId xmlns:p14="http://schemas.microsoft.com/office/powerpoint/2010/main" val="2680233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356A73F-F347-40CC-8F45-D508A574FE6E}" type="slidenum">
              <a:rPr lang="en-US"/>
              <a:pPr/>
              <a:t>‹#›</a:t>
            </a:fld>
            <a:endParaRPr lang="en-US"/>
          </a:p>
        </p:txBody>
      </p:sp>
    </p:spTree>
    <p:extLst>
      <p:ext uri="{BB962C8B-B14F-4D97-AF65-F5344CB8AC3E}">
        <p14:creationId xmlns:p14="http://schemas.microsoft.com/office/powerpoint/2010/main" val="9058638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81" indent="0">
              <a:buNone/>
              <a:defRPr sz="1800"/>
            </a:lvl2pPr>
            <a:lvl3pPr marL="914361" indent="0">
              <a:buNone/>
              <a:defRPr sz="1600"/>
            </a:lvl3pPr>
            <a:lvl4pPr marL="1371542" indent="0">
              <a:buNone/>
              <a:defRPr sz="1400"/>
            </a:lvl4pPr>
            <a:lvl5pPr marL="1828722" indent="0">
              <a:buNone/>
              <a:defRPr sz="1400"/>
            </a:lvl5pPr>
            <a:lvl6pPr marL="2285903" indent="0">
              <a:buNone/>
              <a:defRPr sz="1400"/>
            </a:lvl6pPr>
            <a:lvl7pPr marL="2743083" indent="0">
              <a:buNone/>
              <a:defRPr sz="1400"/>
            </a:lvl7pPr>
            <a:lvl8pPr marL="3200263" indent="0">
              <a:buNone/>
              <a:defRPr sz="1400"/>
            </a:lvl8pPr>
            <a:lvl9pPr marL="365744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647564-AA94-4FA8-8DD3-A7C1225A25CC}" type="slidenum">
              <a:rPr lang="en-US"/>
              <a:pPr/>
              <a:t>‹#›</a:t>
            </a:fld>
            <a:endParaRPr lang="en-US"/>
          </a:p>
        </p:txBody>
      </p:sp>
    </p:spTree>
    <p:extLst>
      <p:ext uri="{BB962C8B-B14F-4D97-AF65-F5344CB8AC3E}">
        <p14:creationId xmlns:p14="http://schemas.microsoft.com/office/powerpoint/2010/main" val="26983847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4189C6E-2B86-4217-B574-ACDE0B53EE47}" type="slidenum">
              <a:rPr lang="en-US"/>
              <a:pPr/>
              <a:t>‹#›</a:t>
            </a:fld>
            <a:endParaRPr lang="en-US"/>
          </a:p>
        </p:txBody>
      </p:sp>
    </p:spTree>
    <p:extLst>
      <p:ext uri="{BB962C8B-B14F-4D97-AF65-F5344CB8AC3E}">
        <p14:creationId xmlns:p14="http://schemas.microsoft.com/office/powerpoint/2010/main" val="2456792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2" y="1535114"/>
            <a:ext cx="5386917"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81" indent="0">
              <a:buNone/>
              <a:defRPr sz="2000" b="1"/>
            </a:lvl2pPr>
            <a:lvl3pPr marL="914361" indent="0">
              <a:buNone/>
              <a:defRPr sz="1800" b="1"/>
            </a:lvl3pPr>
            <a:lvl4pPr marL="1371542" indent="0">
              <a:buNone/>
              <a:defRPr sz="1600" b="1"/>
            </a:lvl4pPr>
            <a:lvl5pPr marL="1828722" indent="0">
              <a:buNone/>
              <a:defRPr sz="1600" b="1"/>
            </a:lvl5pPr>
            <a:lvl6pPr marL="2285903" indent="0">
              <a:buNone/>
              <a:defRPr sz="1600" b="1"/>
            </a:lvl6pPr>
            <a:lvl7pPr marL="2743083" indent="0">
              <a:buNone/>
              <a:defRPr sz="1600" b="1"/>
            </a:lvl7pPr>
            <a:lvl8pPr marL="3200263" indent="0">
              <a:buNone/>
              <a:defRPr sz="1600" b="1"/>
            </a:lvl8pPr>
            <a:lvl9pPr marL="36574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FE5D248-F20D-4517-8F62-CD5CF352197B}" type="slidenum">
              <a:rPr lang="en-US"/>
              <a:pPr/>
              <a:t>‹#›</a:t>
            </a:fld>
            <a:endParaRPr lang="en-US"/>
          </a:p>
        </p:txBody>
      </p:sp>
    </p:spTree>
    <p:extLst>
      <p:ext uri="{BB962C8B-B14F-4D97-AF65-F5344CB8AC3E}">
        <p14:creationId xmlns:p14="http://schemas.microsoft.com/office/powerpoint/2010/main" val="1893712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F715F05-6566-4540-A944-078057DE074C}" type="slidenum">
              <a:rPr lang="en-US"/>
              <a:pPr/>
              <a:t>‹#›</a:t>
            </a:fld>
            <a:endParaRPr lang="en-US"/>
          </a:p>
        </p:txBody>
      </p:sp>
    </p:spTree>
    <p:extLst>
      <p:ext uri="{BB962C8B-B14F-4D97-AF65-F5344CB8AC3E}">
        <p14:creationId xmlns:p14="http://schemas.microsoft.com/office/powerpoint/2010/main" val="2967549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9156ACD1-7DE2-4119-BCEC-3B3B5719E9EF}" type="slidenum">
              <a:rPr lang="en-US"/>
              <a:pPr/>
              <a:t>‹#›</a:t>
            </a:fld>
            <a:endParaRPr lang="en-US"/>
          </a:p>
        </p:txBody>
      </p:sp>
    </p:spTree>
    <p:extLst>
      <p:ext uri="{BB962C8B-B14F-4D97-AF65-F5344CB8AC3E}">
        <p14:creationId xmlns:p14="http://schemas.microsoft.com/office/powerpoint/2010/main" val="13849618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9DCA121-10B2-43DD-98CB-414B34F50948}" type="slidenum">
              <a:rPr lang="en-US"/>
              <a:pPr/>
              <a:t>‹#›</a:t>
            </a:fld>
            <a:endParaRPr lang="en-US"/>
          </a:p>
        </p:txBody>
      </p:sp>
    </p:spTree>
    <p:extLst>
      <p:ext uri="{BB962C8B-B14F-4D97-AF65-F5344CB8AC3E}">
        <p14:creationId xmlns:p14="http://schemas.microsoft.com/office/powerpoint/2010/main" val="25024663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1" indent="0">
              <a:buNone/>
              <a:defRPr sz="2800"/>
            </a:lvl2pPr>
            <a:lvl3pPr marL="914361" indent="0">
              <a:buNone/>
              <a:defRPr sz="2400"/>
            </a:lvl3pPr>
            <a:lvl4pPr marL="1371542" indent="0">
              <a:buNone/>
              <a:defRPr sz="2000"/>
            </a:lvl4pPr>
            <a:lvl5pPr marL="1828722" indent="0">
              <a:buNone/>
              <a:defRPr sz="2000"/>
            </a:lvl5pPr>
            <a:lvl6pPr marL="2285903" indent="0">
              <a:buNone/>
              <a:defRPr sz="2000"/>
            </a:lvl6pPr>
            <a:lvl7pPr marL="2743083" indent="0">
              <a:buNone/>
              <a:defRPr sz="2000"/>
            </a:lvl7pPr>
            <a:lvl8pPr marL="3200263" indent="0">
              <a:buNone/>
              <a:defRPr sz="2000"/>
            </a:lvl8pPr>
            <a:lvl9pPr marL="3657443"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1" indent="0">
              <a:buNone/>
              <a:defRPr sz="1200"/>
            </a:lvl2pPr>
            <a:lvl3pPr marL="914361" indent="0">
              <a:buNone/>
              <a:defRPr sz="1000"/>
            </a:lvl3pPr>
            <a:lvl4pPr marL="1371542" indent="0">
              <a:buNone/>
              <a:defRPr sz="900"/>
            </a:lvl4pPr>
            <a:lvl5pPr marL="1828722" indent="0">
              <a:buNone/>
              <a:defRPr sz="900"/>
            </a:lvl5pPr>
            <a:lvl6pPr marL="2285903" indent="0">
              <a:buNone/>
              <a:defRPr sz="900"/>
            </a:lvl6pPr>
            <a:lvl7pPr marL="2743083" indent="0">
              <a:buNone/>
              <a:defRPr sz="900"/>
            </a:lvl7pPr>
            <a:lvl8pPr marL="3200263" indent="0">
              <a:buNone/>
              <a:defRPr sz="900"/>
            </a:lvl8pPr>
            <a:lvl9pPr marL="365744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0379987-9340-4B4D-9712-180472E238E1}" type="slidenum">
              <a:rPr lang="en-US"/>
              <a:pPr/>
              <a:t>‹#›</a:t>
            </a:fld>
            <a:endParaRPr lang="en-US"/>
          </a:p>
        </p:txBody>
      </p:sp>
    </p:spTree>
    <p:extLst>
      <p:ext uri="{BB962C8B-B14F-4D97-AF65-F5344CB8AC3E}">
        <p14:creationId xmlns:p14="http://schemas.microsoft.com/office/powerpoint/2010/main" val="3905336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985BDF0-4CB7-41E6-A44C-2DD7B9457672}" type="slidenum">
              <a:rPr lang="en-US"/>
              <a:pPr/>
              <a:t>‹#›</a:t>
            </a:fld>
            <a:endParaRPr lang="en-US"/>
          </a:p>
        </p:txBody>
      </p:sp>
    </p:spTree>
    <p:extLst>
      <p:ext uri="{BB962C8B-B14F-4D97-AF65-F5344CB8AC3E}">
        <p14:creationId xmlns:p14="http://schemas.microsoft.com/office/powerpoint/2010/main" val="3119900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3516192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A5D515-49CB-464B-8910-8FBC0C4EACB9}" type="slidenum">
              <a:rPr lang="en-US"/>
              <a:pPr/>
              <a:t>‹#›</a:t>
            </a:fld>
            <a:endParaRPr lang="en-US"/>
          </a:p>
        </p:txBody>
      </p:sp>
    </p:spTree>
    <p:extLst>
      <p:ext uri="{BB962C8B-B14F-4D97-AF65-F5344CB8AC3E}">
        <p14:creationId xmlns:p14="http://schemas.microsoft.com/office/powerpoint/2010/main" val="3803949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D66E04-BD17-462D-9B86-E116853DEB6B}" type="slidenum">
              <a:rPr lang="en-US"/>
              <a:pPr/>
              <a:t>‹#›</a:t>
            </a:fld>
            <a:endParaRPr lang="en-US"/>
          </a:p>
        </p:txBody>
      </p:sp>
    </p:spTree>
    <p:extLst>
      <p:ext uri="{BB962C8B-B14F-4D97-AF65-F5344CB8AC3E}">
        <p14:creationId xmlns:p14="http://schemas.microsoft.com/office/powerpoint/2010/main" val="296992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2137172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2355A56F-5191-4CBA-AB8E-6AEAD59B1D6B}" type="slidenum">
              <a:rPr lang="en-US" altLang="en-US" smtClean="0"/>
              <a:pPr>
                <a:defRPr/>
              </a:pPr>
              <a:t>‹#›</a:t>
            </a:fld>
            <a:endParaRPr lang="en-US" altLang="en-US"/>
          </a:p>
        </p:txBody>
      </p:sp>
    </p:spTree>
    <p:extLst>
      <p:ext uri="{BB962C8B-B14F-4D97-AF65-F5344CB8AC3E}">
        <p14:creationId xmlns:p14="http://schemas.microsoft.com/office/powerpoint/2010/main" val="3776368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BD951CC8-BADC-4463-AD82-CFE8009BFDB8}" type="slidenum">
              <a:rPr lang="en-US" altLang="en-US" smtClean="0"/>
              <a:pPr>
                <a:defRPr/>
              </a:pPr>
              <a:t>‹#›</a:t>
            </a:fld>
            <a:endParaRPr lang="en-US" altLang="en-US"/>
          </a:p>
        </p:txBody>
      </p:sp>
    </p:spTree>
    <p:extLst>
      <p:ext uri="{BB962C8B-B14F-4D97-AF65-F5344CB8AC3E}">
        <p14:creationId xmlns:p14="http://schemas.microsoft.com/office/powerpoint/2010/main" val="825407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1672862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6FEBC721-0E84-4306-B0A6-B79481446180}" type="slidenum">
              <a:rPr lang="en-US" altLang="en-US" smtClean="0"/>
              <a:pPr>
                <a:defRPr/>
              </a:pPr>
              <a:t>‹#›</a:t>
            </a:fld>
            <a:endParaRPr lang="en-US" altLang="en-US"/>
          </a:p>
        </p:txBody>
      </p:sp>
    </p:spTree>
    <p:extLst>
      <p:ext uri="{BB962C8B-B14F-4D97-AF65-F5344CB8AC3E}">
        <p14:creationId xmlns:p14="http://schemas.microsoft.com/office/powerpoint/2010/main" val="122424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pPr>
              <a:defRPr/>
            </a:pPr>
            <a:endParaRPr lang="en-US" alt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pPr>
              <a:defRPr/>
            </a:pPr>
            <a:endParaRPr lang="en-US" alt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pPr>
              <a:defRPr/>
            </a:pPr>
            <a:fld id="{CD7F1C51-8D9E-42EC-A235-C053ACCE344D}" type="slidenum">
              <a:rPr lang="en-US" altLang="en-US" smtClean="0"/>
              <a:pPr>
                <a:defRPr/>
              </a:pPr>
              <a:t>‹#›</a:t>
            </a:fld>
            <a:endParaRPr lang="en-US" altLang="en-US"/>
          </a:p>
        </p:txBody>
      </p:sp>
    </p:spTree>
    <p:extLst>
      <p:ext uri="{BB962C8B-B14F-4D97-AF65-F5344CB8AC3E}">
        <p14:creationId xmlns:p14="http://schemas.microsoft.com/office/powerpoint/2010/main" val="368713851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98811B-5937-402A-95E2-754BFA50A6E2}" type="datetimeFigureOut">
              <a:rPr lang="en-US" smtClean="0"/>
              <a:pPr/>
              <a:t>11/9/2023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3AB4A9-6A62-4A59-B2E2-01B520F3D18D}" type="slidenum">
              <a:rPr lang="en-US" smtClean="0"/>
              <a:pPr/>
              <a:t>‹#›</a:t>
            </a:fld>
            <a:endParaRPr lang="en-US"/>
          </a:p>
        </p:txBody>
      </p:sp>
    </p:spTree>
    <p:extLst>
      <p:ext uri="{BB962C8B-B14F-4D97-AF65-F5344CB8AC3E}">
        <p14:creationId xmlns:p14="http://schemas.microsoft.com/office/powerpoint/2010/main" val="77320048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73733"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73734"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1400">
                <a:solidFill>
                  <a:srgbClr val="000000"/>
                </a:solidFill>
                <a:latin typeface="Arial" panose="020B0604020202020204" pitchFamily="34" charset="0"/>
              </a:defRPr>
            </a:lvl1pPr>
          </a:lstStyle>
          <a:p>
            <a:pPr fontAlgn="base">
              <a:spcBef>
                <a:spcPct val="0"/>
              </a:spcBef>
              <a:spcAft>
                <a:spcPct val="0"/>
              </a:spcAft>
            </a:pPr>
            <a:fld id="{DC9DFA80-CDBE-4AE9-997C-934226EBF403}" type="slidenum">
              <a:rPr lang="en-US" smtClean="0"/>
              <a:pPr fontAlgn="base">
                <a:spcBef>
                  <a:spcPct val="0"/>
                </a:spcBef>
                <a:spcAft>
                  <a:spcPct val="0"/>
                </a:spcAft>
              </a:pPr>
              <a:t>‹#›</a:t>
            </a:fld>
            <a:endParaRPr lang="en-US"/>
          </a:p>
        </p:txBody>
      </p:sp>
    </p:spTree>
    <p:extLst>
      <p:ext uri="{BB962C8B-B14F-4D97-AF65-F5344CB8AC3E}">
        <p14:creationId xmlns:p14="http://schemas.microsoft.com/office/powerpoint/2010/main" val="2437978913"/>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1" algn="ctr" rtl="0" fontAlgn="base">
        <a:spcBef>
          <a:spcPct val="0"/>
        </a:spcBef>
        <a:spcAft>
          <a:spcPct val="0"/>
        </a:spcAft>
        <a:defRPr sz="4400">
          <a:solidFill>
            <a:schemeClr val="tx2"/>
          </a:solidFill>
          <a:latin typeface="Arial" charset="0"/>
        </a:defRPr>
      </a:lvl6pPr>
      <a:lvl7pPr marL="914361" algn="ctr" rtl="0" fontAlgn="base">
        <a:spcBef>
          <a:spcPct val="0"/>
        </a:spcBef>
        <a:spcAft>
          <a:spcPct val="0"/>
        </a:spcAft>
        <a:defRPr sz="4400">
          <a:solidFill>
            <a:schemeClr val="tx2"/>
          </a:solidFill>
          <a:latin typeface="Arial" charset="0"/>
        </a:defRPr>
      </a:lvl7pPr>
      <a:lvl8pPr marL="1371542" algn="ctr" rtl="0" fontAlgn="base">
        <a:spcBef>
          <a:spcPct val="0"/>
        </a:spcBef>
        <a:spcAft>
          <a:spcPct val="0"/>
        </a:spcAft>
        <a:defRPr sz="4400">
          <a:solidFill>
            <a:schemeClr val="tx2"/>
          </a:solidFill>
          <a:latin typeface="Arial" charset="0"/>
        </a:defRPr>
      </a:lvl8pPr>
      <a:lvl9pPr marL="1828722"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defRPr>
      </a:lvl2pPr>
      <a:lvl3pPr marL="1141413" indent="-227013" algn="l" rtl="0" eaLnBrk="0" fontAlgn="base" hangingPunct="0">
        <a:spcBef>
          <a:spcPct val="20000"/>
        </a:spcBef>
        <a:spcAft>
          <a:spcPct val="0"/>
        </a:spcAft>
        <a:buChar char="•"/>
        <a:defRPr sz="2400">
          <a:solidFill>
            <a:schemeClr val="tx1"/>
          </a:solidFill>
          <a:latin typeface="+mn-lt"/>
        </a:defRPr>
      </a:lvl3pPr>
      <a:lvl4pPr marL="1598613" indent="-227013" algn="l" rtl="0" eaLnBrk="0" fontAlgn="base" hangingPunct="0">
        <a:spcBef>
          <a:spcPct val="20000"/>
        </a:spcBef>
        <a:spcAft>
          <a:spcPct val="0"/>
        </a:spcAft>
        <a:buChar char="–"/>
        <a:defRPr sz="2000">
          <a:solidFill>
            <a:schemeClr val="tx1"/>
          </a:solidFill>
          <a:latin typeface="+mn-lt"/>
        </a:defRPr>
      </a:lvl4pPr>
      <a:lvl5pPr marL="2055813" indent="-227013" algn="l" rtl="0" eaLnBrk="0" fontAlgn="base" hangingPunct="0">
        <a:spcBef>
          <a:spcPct val="20000"/>
        </a:spcBef>
        <a:spcAft>
          <a:spcPct val="0"/>
        </a:spcAft>
        <a:buChar char="»"/>
        <a:defRPr sz="2000">
          <a:solidFill>
            <a:schemeClr val="tx1"/>
          </a:solidFill>
          <a:latin typeface="+mn-lt"/>
        </a:defRPr>
      </a:lvl5pPr>
      <a:lvl6pPr marL="2514493" indent="-228590" algn="l" rtl="0" fontAlgn="base">
        <a:spcBef>
          <a:spcPct val="20000"/>
        </a:spcBef>
        <a:spcAft>
          <a:spcPct val="0"/>
        </a:spcAft>
        <a:buChar char="»"/>
        <a:defRPr sz="2000">
          <a:solidFill>
            <a:schemeClr val="tx1"/>
          </a:solidFill>
          <a:latin typeface="+mn-lt"/>
        </a:defRPr>
      </a:lvl6pPr>
      <a:lvl7pPr marL="2971672" indent="-228590" algn="l" rtl="0" fontAlgn="base">
        <a:spcBef>
          <a:spcPct val="20000"/>
        </a:spcBef>
        <a:spcAft>
          <a:spcPct val="0"/>
        </a:spcAft>
        <a:buChar char="»"/>
        <a:defRPr sz="2000">
          <a:solidFill>
            <a:schemeClr val="tx1"/>
          </a:solidFill>
          <a:latin typeface="+mn-lt"/>
        </a:defRPr>
      </a:lvl7pPr>
      <a:lvl8pPr marL="3428853" indent="-228590" algn="l" rtl="0" fontAlgn="base">
        <a:spcBef>
          <a:spcPct val="20000"/>
        </a:spcBef>
        <a:spcAft>
          <a:spcPct val="0"/>
        </a:spcAft>
        <a:buChar char="»"/>
        <a:defRPr sz="2000">
          <a:solidFill>
            <a:schemeClr val="tx1"/>
          </a:solidFill>
          <a:latin typeface="+mn-lt"/>
        </a:defRPr>
      </a:lvl8pPr>
      <a:lvl9pPr marL="3886033" indent="-228590" algn="l" rtl="0" fontAlgn="base">
        <a:spcBef>
          <a:spcPct val="20000"/>
        </a:spcBef>
        <a:spcAft>
          <a:spcPct val="0"/>
        </a:spcAft>
        <a:buChar char="»"/>
        <a:defRPr sz="2000">
          <a:solidFill>
            <a:schemeClr val="tx1"/>
          </a:solidFill>
          <a:latin typeface="+mn-lt"/>
        </a:defRPr>
      </a:lvl9pPr>
    </p:bodyStyle>
    <p:otherStyle>
      <a:defPPr>
        <a:defRPr lang="vi-VN"/>
      </a:defPPr>
      <a:lvl1pPr marL="0" algn="l" defTabSz="914361" rtl="0" eaLnBrk="1" latinLnBrk="0" hangingPunct="1">
        <a:defRPr sz="1800" kern="1200">
          <a:solidFill>
            <a:schemeClr val="tx1"/>
          </a:solidFill>
          <a:latin typeface="+mn-lt"/>
          <a:ea typeface="+mn-ea"/>
          <a:cs typeface="+mn-cs"/>
        </a:defRPr>
      </a:lvl1pPr>
      <a:lvl2pPr marL="457181" algn="l" defTabSz="914361" rtl="0" eaLnBrk="1" latinLnBrk="0" hangingPunct="1">
        <a:defRPr sz="1800" kern="1200">
          <a:solidFill>
            <a:schemeClr val="tx1"/>
          </a:solidFill>
          <a:latin typeface="+mn-lt"/>
          <a:ea typeface="+mn-ea"/>
          <a:cs typeface="+mn-cs"/>
        </a:defRPr>
      </a:lvl2pPr>
      <a:lvl3pPr marL="914361" algn="l" defTabSz="914361" rtl="0" eaLnBrk="1" latinLnBrk="0" hangingPunct="1">
        <a:defRPr sz="1800" kern="1200">
          <a:solidFill>
            <a:schemeClr val="tx1"/>
          </a:solidFill>
          <a:latin typeface="+mn-lt"/>
          <a:ea typeface="+mn-ea"/>
          <a:cs typeface="+mn-cs"/>
        </a:defRPr>
      </a:lvl3pPr>
      <a:lvl4pPr marL="1371542" algn="l" defTabSz="914361" rtl="0" eaLnBrk="1" latinLnBrk="0" hangingPunct="1">
        <a:defRPr sz="1800" kern="1200">
          <a:solidFill>
            <a:schemeClr val="tx1"/>
          </a:solidFill>
          <a:latin typeface="+mn-lt"/>
          <a:ea typeface="+mn-ea"/>
          <a:cs typeface="+mn-cs"/>
        </a:defRPr>
      </a:lvl4pPr>
      <a:lvl5pPr marL="1828722" algn="l" defTabSz="914361" rtl="0" eaLnBrk="1" latinLnBrk="0" hangingPunct="1">
        <a:defRPr sz="1800" kern="1200">
          <a:solidFill>
            <a:schemeClr val="tx1"/>
          </a:solidFill>
          <a:latin typeface="+mn-lt"/>
          <a:ea typeface="+mn-ea"/>
          <a:cs typeface="+mn-cs"/>
        </a:defRPr>
      </a:lvl5pPr>
      <a:lvl6pPr marL="2285903" algn="l" defTabSz="914361" rtl="0" eaLnBrk="1" latinLnBrk="0" hangingPunct="1">
        <a:defRPr sz="1800" kern="1200">
          <a:solidFill>
            <a:schemeClr val="tx1"/>
          </a:solidFill>
          <a:latin typeface="+mn-lt"/>
          <a:ea typeface="+mn-ea"/>
          <a:cs typeface="+mn-cs"/>
        </a:defRPr>
      </a:lvl6pPr>
      <a:lvl7pPr marL="2743083" algn="l" defTabSz="914361" rtl="0" eaLnBrk="1" latinLnBrk="0" hangingPunct="1">
        <a:defRPr sz="1800" kern="1200">
          <a:solidFill>
            <a:schemeClr val="tx1"/>
          </a:solidFill>
          <a:latin typeface="+mn-lt"/>
          <a:ea typeface="+mn-ea"/>
          <a:cs typeface="+mn-cs"/>
        </a:defRPr>
      </a:lvl7pPr>
      <a:lvl8pPr marL="3200263" algn="l" defTabSz="914361" rtl="0" eaLnBrk="1" latinLnBrk="0" hangingPunct="1">
        <a:defRPr sz="1800" kern="1200">
          <a:solidFill>
            <a:schemeClr val="tx1"/>
          </a:solidFill>
          <a:latin typeface="+mn-lt"/>
          <a:ea typeface="+mn-ea"/>
          <a:cs typeface="+mn-cs"/>
        </a:defRPr>
      </a:lvl8pPr>
      <a:lvl9pPr marL="3657443" algn="l" defTabSz="91436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6.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1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jpeg"/><Relationship Id="rId7" Type="http://schemas.openxmlformats.org/officeDocument/2006/relationships/image" Target="../media/image28.jpeg"/><Relationship Id="rId2" Type="http://schemas.openxmlformats.org/officeDocument/2006/relationships/image" Target="../media/image34.png"/><Relationship Id="rId1" Type="http://schemas.openxmlformats.org/officeDocument/2006/relationships/slideLayout" Target="../slideLayouts/slideLayout20.xml"/><Relationship Id="rId6" Type="http://schemas.openxmlformats.org/officeDocument/2006/relationships/image" Target="../media/image31.jpeg"/><Relationship Id="rId5" Type="http://schemas.openxmlformats.org/officeDocument/2006/relationships/image" Target="../media/image29.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18.xml"/><Relationship Id="rId6" Type="http://schemas.openxmlformats.org/officeDocument/2006/relationships/image" Target="../media/image44.gif"/><Relationship Id="rId5" Type="http://schemas.openxmlformats.org/officeDocument/2006/relationships/image" Target="../media/image43.gif"/><Relationship Id="rId4" Type="http://schemas.openxmlformats.org/officeDocument/2006/relationships/image" Target="../media/image42.gif"/></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8.xml"/><Relationship Id="rId6" Type="http://schemas.openxmlformats.org/officeDocument/2006/relationships/image" Target="../media/image49.gif"/><Relationship Id="rId5" Type="http://schemas.openxmlformats.org/officeDocument/2006/relationships/image" Target="../media/image48.jpeg"/><Relationship Id="rId4" Type="http://schemas.openxmlformats.org/officeDocument/2006/relationships/image" Target="../media/image47.jpeg"/></Relationships>
</file>

<file path=ppt/slides/_rels/slide16.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gif"/><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5.gif"/><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gif"/><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0.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20.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228520" y="3708911"/>
            <a:ext cx="5963479" cy="3149089"/>
          </a:xfrm>
          <a:prstGeom prst="rect">
            <a:avLst/>
          </a:prstGeom>
        </p:spPr>
      </p:pic>
      <p:pic>
        <p:nvPicPr>
          <p:cNvPr id="4" name="Picture 3"/>
          <p:cNvPicPr>
            <a:picLocks noChangeAspect="1"/>
          </p:cNvPicPr>
          <p:nvPr/>
        </p:nvPicPr>
        <p:blipFill>
          <a:blip r:embed="rId3"/>
          <a:stretch>
            <a:fillRect/>
          </a:stretch>
        </p:blipFill>
        <p:spPr>
          <a:xfrm>
            <a:off x="0" y="78605"/>
            <a:ext cx="6064939" cy="3507377"/>
          </a:xfrm>
          <a:prstGeom prst="rect">
            <a:avLst/>
          </a:prstGeom>
        </p:spPr>
      </p:pic>
      <p:pic>
        <p:nvPicPr>
          <p:cNvPr id="5" name="Picture 4"/>
          <p:cNvPicPr>
            <a:picLocks noChangeAspect="1"/>
          </p:cNvPicPr>
          <p:nvPr/>
        </p:nvPicPr>
        <p:blipFill>
          <a:blip r:embed="rId4"/>
          <a:stretch>
            <a:fillRect/>
          </a:stretch>
        </p:blipFill>
        <p:spPr>
          <a:xfrm>
            <a:off x="0" y="3958849"/>
            <a:ext cx="5879411" cy="2899151"/>
          </a:xfrm>
          <a:prstGeom prst="rect">
            <a:avLst/>
          </a:prstGeom>
        </p:spPr>
      </p:pic>
      <p:pic>
        <p:nvPicPr>
          <p:cNvPr id="7" name="Picture 6"/>
          <p:cNvPicPr>
            <a:picLocks noChangeAspect="1"/>
          </p:cNvPicPr>
          <p:nvPr/>
        </p:nvPicPr>
        <p:blipFill>
          <a:blip r:embed="rId5"/>
          <a:stretch>
            <a:fillRect/>
          </a:stretch>
        </p:blipFill>
        <p:spPr>
          <a:xfrm>
            <a:off x="6467060" y="1"/>
            <a:ext cx="5724940" cy="3366052"/>
          </a:xfrm>
          <a:prstGeom prst="rect">
            <a:avLst/>
          </a:prstGeom>
        </p:spPr>
      </p:pic>
      <p:sp>
        <p:nvSpPr>
          <p:cNvPr id="9" name="Rectangle 8"/>
          <p:cNvSpPr/>
          <p:nvPr/>
        </p:nvSpPr>
        <p:spPr>
          <a:xfrm>
            <a:off x="2199137" y="3427419"/>
            <a:ext cx="7731604" cy="461665"/>
          </a:xfrm>
          <a:prstGeom prst="rect">
            <a:avLst/>
          </a:prstGeom>
          <a:solidFill>
            <a:srgbClr val="FFFF00"/>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a:ea typeface="+mn-ea"/>
                <a:cs typeface="+mn-cs"/>
              </a:rPr>
              <a:t>Em</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đã</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biết</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những</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lĩnh</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vực</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khoa</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học</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tự</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nhiên</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a:ea typeface="+mn-ea"/>
                <a:cs typeface="+mn-cs"/>
              </a:rPr>
              <a:t>nào</a:t>
            </a:r>
            <a:r>
              <a:rPr kumimoji="0" lang="en-US" sz="2400" b="1" i="0" u="none" strike="noStrike" kern="120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436405862"/>
      </p:ext>
    </p:extLst>
  </p:cSld>
  <p:clrMapOvr>
    <a:masterClrMapping/>
  </p:clrMapOvr>
  <mc:AlternateContent xmlns:mc="http://schemas.openxmlformats.org/markup-compatibility/2006" xmlns:p14="http://schemas.microsoft.com/office/powerpoint/2010/main">
    <mc:Choice Requires="p14">
      <p:transition spd="slow" p14:dur="15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250"/>
                                        <p:tgtEl>
                                          <p:spTgt spid="7"/>
                                        </p:tgtEl>
                                      </p:cBhvr>
                                    </p:animEffect>
                                  </p:childTnLst>
                                </p:cTn>
                              </p:par>
                            </p:childTnLst>
                          </p:cTn>
                        </p:par>
                        <p:par>
                          <p:cTn id="12" fill="hold">
                            <p:stCondLst>
                              <p:cond delay="1750"/>
                            </p:stCondLst>
                            <p:childTnLst>
                              <p:par>
                                <p:cTn id="13" presetID="14"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750" fill="hold"/>
                                        <p:tgtEl>
                                          <p:spTgt spid="9"/>
                                        </p:tgtEl>
                                        <p:attrNameLst>
                                          <p:attrName>ppt_w</p:attrName>
                                        </p:attrNameLst>
                                      </p:cBhvr>
                                      <p:tavLst>
                                        <p:tav tm="0">
                                          <p:val>
                                            <p:fltVal val="0"/>
                                          </p:val>
                                        </p:tav>
                                        <p:tav tm="100000">
                                          <p:val>
                                            <p:strVal val="#ppt_w"/>
                                          </p:val>
                                        </p:tav>
                                      </p:tavLst>
                                    </p:anim>
                                    <p:anim calcmode="lin" valueType="num">
                                      <p:cBhvr>
                                        <p:cTn id="21" dur="750" fill="hold"/>
                                        <p:tgtEl>
                                          <p:spTgt spid="9"/>
                                        </p:tgtEl>
                                        <p:attrNameLst>
                                          <p:attrName>ppt_h</p:attrName>
                                        </p:attrNameLst>
                                      </p:cBhvr>
                                      <p:tavLst>
                                        <p:tav tm="0">
                                          <p:val>
                                            <p:fltVal val="0"/>
                                          </p:val>
                                        </p:tav>
                                        <p:tav tm="100000">
                                          <p:val>
                                            <p:strVal val="#ppt_h"/>
                                          </p:val>
                                        </p:tav>
                                      </p:tavLst>
                                    </p:anim>
                                    <p:animEffect transition="in" filter="fade">
                                      <p:cBhvr>
                                        <p:cTn id="22"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CD29F4-5B33-4C2C-A846-2AF2364BE8C5}"/>
              </a:ext>
            </a:extLst>
          </p:cNvPr>
          <p:cNvSpPr txBox="1"/>
          <p:nvPr/>
        </p:nvSpPr>
        <p:spPr>
          <a:xfrm>
            <a:off x="986972" y="1203659"/>
            <a:ext cx="9143999" cy="584775"/>
          </a:xfrm>
          <a:prstGeom prst="rect">
            <a:avLst/>
          </a:prstGeom>
          <a:noFill/>
        </p:spPr>
        <p:txBody>
          <a:bodyPr wrap="square" rtlCol="0">
            <a:spAutoFit/>
          </a:bodyPr>
          <a:lstStyle/>
          <a:p>
            <a:pPr algn="ctr"/>
            <a:endParaRPr lang="en-US" sz="32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4" name="Rectangle 6">
            <a:extLst>
              <a:ext uri="{FF2B5EF4-FFF2-40B4-BE49-F238E27FC236}">
                <a16:creationId xmlns:a16="http://schemas.microsoft.com/office/drawing/2014/main" id="{FB643540-1FE1-4F79-9608-D699C150993D}"/>
              </a:ext>
            </a:extLst>
          </p:cNvPr>
          <p:cNvSpPr>
            <a:spLocks noChangeArrowheads="1"/>
          </p:cNvSpPr>
          <p:nvPr/>
        </p:nvSpPr>
        <p:spPr bwMode="auto">
          <a:xfrm>
            <a:off x="0" y="0"/>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pic>
        <p:nvPicPr>
          <p:cNvPr id="5" name="Picture 4">
            <a:extLst>
              <a:ext uri="{FF2B5EF4-FFF2-40B4-BE49-F238E27FC236}">
                <a16:creationId xmlns:a16="http://schemas.microsoft.com/office/drawing/2014/main" id="{550BE407-C9B2-454C-A71B-87A09309D5E3}"/>
              </a:ext>
            </a:extLst>
          </p:cNvPr>
          <p:cNvPicPr>
            <a:picLocks noChangeAspect="1"/>
          </p:cNvPicPr>
          <p:nvPr/>
        </p:nvPicPr>
        <p:blipFill>
          <a:blip r:embed="rId2">
            <a:clrChange>
              <a:clrFrom>
                <a:srgbClr val="D8D8D8"/>
              </a:clrFrom>
              <a:clrTo>
                <a:srgbClr val="D8D8D8">
                  <a:alpha val="0"/>
                </a:srgbClr>
              </a:clrTo>
            </a:clrChange>
            <a:extLst>
              <a:ext uri="{28A0092B-C50C-407E-A947-70E740481C1C}">
                <a14:useLocalDpi xmlns:a14="http://schemas.microsoft.com/office/drawing/2010/main" val="0"/>
              </a:ext>
            </a:extLst>
          </a:blip>
          <a:stretch>
            <a:fillRect/>
          </a:stretch>
        </p:blipFill>
        <p:spPr>
          <a:xfrm>
            <a:off x="4051270" y="839467"/>
            <a:ext cx="4972865" cy="4699129"/>
          </a:xfrm>
          <a:prstGeom prst="rect">
            <a:avLst/>
          </a:prstGeom>
        </p:spPr>
      </p:pic>
      <p:sp>
        <p:nvSpPr>
          <p:cNvPr id="8" name="TextBox 7"/>
          <p:cNvSpPr txBox="1"/>
          <p:nvPr/>
        </p:nvSpPr>
        <p:spPr>
          <a:xfrm>
            <a:off x="7271657" y="682172"/>
            <a:ext cx="4920343" cy="954107"/>
          </a:xfrm>
          <a:prstGeom prst="rect">
            <a:avLst/>
          </a:prstGeom>
          <a:noFill/>
        </p:spPr>
        <p:txBody>
          <a:bodyPr wrap="square" rtlCol="0">
            <a:spAutoFit/>
          </a:bodyPr>
          <a:lstStyle/>
          <a:p>
            <a:r>
              <a:rPr lang="en-US" sz="2800" b="1" dirty="0">
                <a:solidFill>
                  <a:schemeClr val="accent2">
                    <a:lumMod val="75000"/>
                  </a:schemeClr>
                </a:solidFill>
                <a:latin typeface="Times New Roman" pitchFamily="18" charset="0"/>
                <a:cs typeface="Times New Roman" pitchFamily="18" charset="0"/>
              </a:rPr>
              <a:t>nghiên cứu về thế giới vật chất và sự vận động của chúng</a:t>
            </a:r>
          </a:p>
        </p:txBody>
      </p:sp>
      <p:sp>
        <p:nvSpPr>
          <p:cNvPr id="9" name="TextBox 8"/>
          <p:cNvSpPr txBox="1"/>
          <p:nvPr/>
        </p:nvSpPr>
        <p:spPr>
          <a:xfrm>
            <a:off x="8926287" y="2104572"/>
            <a:ext cx="3265714" cy="1384995"/>
          </a:xfrm>
          <a:prstGeom prst="rect">
            <a:avLst/>
          </a:prstGeom>
          <a:solidFill>
            <a:srgbClr val="FFFF66"/>
          </a:solidFill>
        </p:spPr>
        <p:txBody>
          <a:bodyPr wrap="square" rtlCol="0">
            <a:spAutoFit/>
          </a:bodyPr>
          <a:lstStyle/>
          <a:p>
            <a:r>
              <a:rPr lang="en-US" sz="2800" b="1" dirty="0">
                <a:latin typeface="Times New Roman" pitchFamily="18" charset="0"/>
                <a:cs typeface="Times New Roman" pitchFamily="18" charset="0"/>
              </a:rPr>
              <a:t>nghiên cứu về thế giới vật chất và sự vận động của chúng</a:t>
            </a:r>
          </a:p>
        </p:txBody>
      </p:sp>
      <p:sp>
        <p:nvSpPr>
          <p:cNvPr id="10" name="Cloud Callout 9"/>
          <p:cNvSpPr/>
          <p:nvPr/>
        </p:nvSpPr>
        <p:spPr>
          <a:xfrm>
            <a:off x="3280229" y="725714"/>
            <a:ext cx="4992914" cy="3497943"/>
          </a:xfrm>
          <a:prstGeom prst="cloudCallout">
            <a:avLst>
              <a:gd name="adj1" fmla="val -30135"/>
              <a:gd name="adj2" fmla="val 720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Times New Roman" panose="02020603050405020304" pitchFamily="18" charset="0"/>
                <a:cs typeface="Times New Roman" panose="02020603050405020304" pitchFamily="18" charset="0"/>
              </a:rPr>
              <a:t>Khoa học tự nhiên bao gồm những lĩnh vực chính nào? </a:t>
            </a:r>
            <a:endParaRPr lang="en-US" sz="3200" b="1" dirty="0">
              <a:solidFill>
                <a:schemeClr val="bg1"/>
              </a:solidFill>
            </a:endParaRPr>
          </a:p>
        </p:txBody>
      </p:sp>
      <p:pic>
        <p:nvPicPr>
          <p:cNvPr id="11" name="Picture 5" descr="F:\Dropbox\nen PP\hinh dong\science_question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71962"/>
            <a:ext cx="3525838"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8287658" y="4383315"/>
            <a:ext cx="3730171" cy="1815882"/>
          </a:xfrm>
          <a:prstGeom prst="rect">
            <a:avLst/>
          </a:prstGeom>
          <a:solidFill>
            <a:srgbClr val="92D050"/>
          </a:solidFill>
        </p:spPr>
        <p:txBody>
          <a:bodyPr wrap="square" rtlCol="0">
            <a:spAutoFit/>
          </a:bodyPr>
          <a:lstStyle/>
          <a:p>
            <a:r>
              <a:rPr lang="en-US" sz="2800" b="1" dirty="0">
                <a:latin typeface="Times New Roman" pitchFamily="18" charset="0"/>
                <a:cs typeface="Times New Roman" pitchFamily="18" charset="0"/>
              </a:rPr>
              <a:t>nghiên cứu về các vật sống, mối quan hệ giữa chúng với nhau và với môi trường</a:t>
            </a:r>
          </a:p>
        </p:txBody>
      </p:sp>
      <p:sp>
        <p:nvSpPr>
          <p:cNvPr id="16" name="TextBox 15"/>
          <p:cNvSpPr txBox="1"/>
          <p:nvPr/>
        </p:nvSpPr>
        <p:spPr>
          <a:xfrm>
            <a:off x="595087" y="4180114"/>
            <a:ext cx="4238170" cy="1384995"/>
          </a:xfrm>
          <a:prstGeom prst="rect">
            <a:avLst/>
          </a:prstGeom>
          <a:noFill/>
        </p:spPr>
        <p:txBody>
          <a:bodyPr wrap="square" rtlCol="0">
            <a:spAutoFit/>
          </a:bodyPr>
          <a:lstStyle/>
          <a:p>
            <a:r>
              <a:rPr lang="en-US" sz="2800" b="1" dirty="0">
                <a:solidFill>
                  <a:srgbClr val="FF0000"/>
                </a:solidFill>
                <a:latin typeface="Times New Roman" pitchFamily="18" charset="0"/>
                <a:cs typeface="Times New Roman" pitchFamily="18" charset="0"/>
              </a:rPr>
              <a:t>nghiên cứu về quy luật vận động và biến đổi của các vật thể trên bầu trời</a:t>
            </a:r>
          </a:p>
        </p:txBody>
      </p:sp>
      <p:sp>
        <p:nvSpPr>
          <p:cNvPr id="17" name="TextBox 16"/>
          <p:cNvSpPr txBox="1"/>
          <p:nvPr/>
        </p:nvSpPr>
        <p:spPr>
          <a:xfrm>
            <a:off x="174172" y="2017486"/>
            <a:ext cx="4238170" cy="954107"/>
          </a:xfrm>
          <a:prstGeom prst="rect">
            <a:avLst/>
          </a:prstGeom>
          <a:noFill/>
        </p:spPr>
        <p:txBody>
          <a:bodyPr wrap="square" rtlCol="0">
            <a:spAutoFit/>
          </a:bodyPr>
          <a:lstStyle/>
          <a:p>
            <a:r>
              <a:rPr lang="en-US" sz="2800" b="1" dirty="0">
                <a:solidFill>
                  <a:srgbClr val="0070C0"/>
                </a:solidFill>
                <a:latin typeface="Times New Roman" pitchFamily="18" charset="0"/>
                <a:cs typeface="Times New Roman" pitchFamily="18" charset="0"/>
              </a:rPr>
              <a:t>nghiên cứu về Trái đất và bầu khí quyển</a:t>
            </a:r>
          </a:p>
        </p:txBody>
      </p:sp>
    </p:spTree>
    <p:extLst>
      <p:ext uri="{BB962C8B-B14F-4D97-AF65-F5344CB8AC3E}">
        <p14:creationId xmlns:p14="http://schemas.microsoft.com/office/powerpoint/2010/main" val="1026832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strips(down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10"/>
                                        </p:tgtEl>
                                        <p:attrNameLst>
                                          <p:attrName>ppt_x</p:attrName>
                                        </p:attrNameLst>
                                      </p:cBhvr>
                                      <p:tavLst>
                                        <p:tav tm="0">
                                          <p:val>
                                            <p:strVal val="ppt_x"/>
                                          </p:val>
                                        </p:tav>
                                        <p:tav tm="100000">
                                          <p:val>
                                            <p:strVal val="ppt_x"/>
                                          </p:val>
                                        </p:tav>
                                      </p:tavLst>
                                    </p:anim>
                                    <p:anim calcmode="lin" valueType="num">
                                      <p:cBhvr additive="base">
                                        <p:cTn id="15" dur="500"/>
                                        <p:tgtEl>
                                          <p:spTgt spid="10"/>
                                        </p:tgtEl>
                                        <p:attrNameLst>
                                          <p:attrName>ppt_y</p:attrName>
                                        </p:attrNameLst>
                                      </p:cBhvr>
                                      <p:tavLst>
                                        <p:tav tm="0">
                                          <p:val>
                                            <p:strVal val="ppt_y"/>
                                          </p:val>
                                        </p:tav>
                                        <p:tav tm="100000">
                                          <p:val>
                                            <p:strVal val="1+ppt_h/2"/>
                                          </p:val>
                                        </p:tav>
                                      </p:tavLst>
                                    </p:anim>
                                    <p:set>
                                      <p:cBhvr>
                                        <p:cTn id="16" dur="1" fill="hold">
                                          <p:stCondLst>
                                            <p:cond delay="499"/>
                                          </p:stCondLst>
                                        </p:cTn>
                                        <p:tgtEl>
                                          <p:spTgt spid="10"/>
                                        </p:tgtEl>
                                        <p:attrNameLst>
                                          <p:attrName>style.visibility</p:attrName>
                                        </p:attrNameLst>
                                      </p:cBhvr>
                                      <p:to>
                                        <p:strVal val="hidden"/>
                                      </p:to>
                                    </p:set>
                                  </p:childTnLst>
                                </p:cTn>
                              </p:par>
                              <p:par>
                                <p:cTn id="17" presetID="2" presetClass="exit" presetSubtype="4" fill="hold" nodeType="withEffect">
                                  <p:stCondLst>
                                    <p:cond delay="0"/>
                                  </p:stCondLst>
                                  <p:childTnLst>
                                    <p:anim calcmode="lin" valueType="num">
                                      <p:cBhvr additive="base">
                                        <p:cTn id="18" dur="500"/>
                                        <p:tgtEl>
                                          <p:spTgt spid="11"/>
                                        </p:tgtEl>
                                        <p:attrNameLst>
                                          <p:attrName>ppt_x</p:attrName>
                                        </p:attrNameLst>
                                      </p:cBhvr>
                                      <p:tavLst>
                                        <p:tav tm="0">
                                          <p:val>
                                            <p:strVal val="ppt_x"/>
                                          </p:val>
                                        </p:tav>
                                        <p:tav tm="100000">
                                          <p:val>
                                            <p:strVal val="ppt_x"/>
                                          </p:val>
                                        </p:tav>
                                      </p:tavLst>
                                    </p:anim>
                                    <p:anim calcmode="lin" valueType="num">
                                      <p:cBhvr additive="base">
                                        <p:cTn id="19" dur="500"/>
                                        <p:tgtEl>
                                          <p:spTgt spid="11"/>
                                        </p:tgtEl>
                                        <p:attrNameLst>
                                          <p:attrName>ppt_y</p:attrName>
                                        </p:attrNameLst>
                                      </p:cBhvr>
                                      <p:tavLst>
                                        <p:tav tm="0">
                                          <p:val>
                                            <p:strVal val="ppt_y"/>
                                          </p:val>
                                        </p:tav>
                                        <p:tav tm="100000">
                                          <p:val>
                                            <p:strVal val="1+ppt_h/2"/>
                                          </p:val>
                                        </p:tav>
                                      </p:tavLst>
                                    </p:anim>
                                    <p:set>
                                      <p:cBhvr>
                                        <p:cTn id="20" dur="1" fill="hold">
                                          <p:stCondLst>
                                            <p:cond delay="499"/>
                                          </p:stCondLst>
                                        </p:cTn>
                                        <p:tgtEl>
                                          <p:spTgt spid="11"/>
                                        </p:tgtEl>
                                        <p:attrNameLst>
                                          <p:attrName>style.visibility</p:attrName>
                                        </p:attrNameLst>
                                      </p:cBhvr>
                                      <p:to>
                                        <p:strVal val="hidden"/>
                                      </p:to>
                                    </p:set>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nodePh="1">
                                  <p:stCondLst>
                                    <p:cond delay="0"/>
                                  </p:stCondLst>
                                  <p:endCondLst>
                                    <p:cond evt="begin" delay="0">
                                      <p:tn val="28"/>
                                    </p:cond>
                                  </p:end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slide(from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slide(from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8"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slide(fromLeft)">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2"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slide(fromRight)">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2" presetClass="entr" presetSubtype="2"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slide(fromRight)">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animBg="1"/>
      <p:bldP spid="10" grpId="0" animBg="1"/>
      <p:bldP spid="10" grpId="1" animBg="1"/>
      <p:bldP spid="13" grpId="0" animBg="1"/>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873C3-180B-4840-8A72-ABEEAE2EE5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6733" y="4161673"/>
            <a:ext cx="3864755" cy="2679700"/>
          </a:xfrm>
          <a:prstGeom prst="rect">
            <a:avLst/>
          </a:prstGeom>
        </p:spPr>
      </p:pic>
      <p:pic>
        <p:nvPicPr>
          <p:cNvPr id="5" name="Picture 4">
            <a:extLst>
              <a:ext uri="{FF2B5EF4-FFF2-40B4-BE49-F238E27FC236}">
                <a16:creationId xmlns:a16="http://schemas.microsoft.com/office/drawing/2014/main" id="{A5470301-6C9B-4844-AB9A-2CD4F6D922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733" y="1249833"/>
            <a:ext cx="3864756" cy="2971800"/>
          </a:xfrm>
          <a:prstGeom prst="rect">
            <a:avLst/>
          </a:prstGeom>
        </p:spPr>
      </p:pic>
      <p:pic>
        <p:nvPicPr>
          <p:cNvPr id="11" name="Picture 10">
            <a:extLst>
              <a:ext uri="{FF2B5EF4-FFF2-40B4-BE49-F238E27FC236}">
                <a16:creationId xmlns:a16="http://schemas.microsoft.com/office/drawing/2014/main" id="{35C2273D-89C9-4F4A-836A-B9D01BAF20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5" y="1238620"/>
            <a:ext cx="3864756" cy="2971800"/>
          </a:xfrm>
          <a:prstGeom prst="rect">
            <a:avLst/>
          </a:prstGeom>
        </p:spPr>
      </p:pic>
      <p:pic>
        <p:nvPicPr>
          <p:cNvPr id="23" name="Picture 22">
            <a:extLst>
              <a:ext uri="{FF2B5EF4-FFF2-40B4-BE49-F238E27FC236}">
                <a16:creationId xmlns:a16="http://schemas.microsoft.com/office/drawing/2014/main" id="{346FB69B-7020-458F-8D03-CBB8004B9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95" y="4221633"/>
            <a:ext cx="3864755" cy="2616200"/>
          </a:xfrm>
          <a:prstGeom prst="rect">
            <a:avLst/>
          </a:prstGeom>
        </p:spPr>
      </p:pic>
      <p:pic>
        <p:nvPicPr>
          <p:cNvPr id="25" name="Picture 24">
            <a:extLst>
              <a:ext uri="{FF2B5EF4-FFF2-40B4-BE49-F238E27FC236}">
                <a16:creationId xmlns:a16="http://schemas.microsoft.com/office/drawing/2014/main" id="{6F2279BE-13EB-4360-8A77-D9762BEB8F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7084" y="1265558"/>
            <a:ext cx="3864756" cy="2616200"/>
          </a:xfrm>
          <a:prstGeom prst="rect">
            <a:avLst/>
          </a:prstGeom>
        </p:spPr>
      </p:pic>
      <p:pic>
        <p:nvPicPr>
          <p:cNvPr id="27" name="Picture 26">
            <a:extLst>
              <a:ext uri="{FF2B5EF4-FFF2-40B4-BE49-F238E27FC236}">
                <a16:creationId xmlns:a16="http://schemas.microsoft.com/office/drawing/2014/main" id="{18CEAEFB-4207-46A5-82B8-DDF92C08093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7083" y="3961493"/>
            <a:ext cx="3864755" cy="2870200"/>
          </a:xfrm>
          <a:prstGeom prst="rect">
            <a:avLst/>
          </a:prstGeom>
        </p:spPr>
      </p:pic>
      <p:sp>
        <p:nvSpPr>
          <p:cNvPr id="29" name="Rectangle 6">
            <a:extLst>
              <a:ext uri="{FF2B5EF4-FFF2-40B4-BE49-F238E27FC236}">
                <a16:creationId xmlns:a16="http://schemas.microsoft.com/office/drawing/2014/main" id="{8048718E-3625-4536-8320-0275E02B5824}"/>
              </a:ext>
            </a:extLst>
          </p:cNvPr>
          <p:cNvSpPr>
            <a:spLocks noChangeArrowheads="1"/>
          </p:cNvSpPr>
          <p:nvPr/>
        </p:nvSpPr>
        <p:spPr bwMode="auto">
          <a:xfrm>
            <a:off x="17695" y="16627"/>
            <a:ext cx="68130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sz="2800" b="1" dirty="0">
                <a:solidFill>
                  <a:srgbClr val="3333FF"/>
                </a:solidFill>
                <a:latin typeface="Times New Roman" panose="02020603050405020304" pitchFamily="18" charset="0"/>
              </a:rPr>
              <a:t>1/ </a:t>
            </a:r>
            <a:r>
              <a:rPr lang="en-US" altLang="en-US" sz="2800" b="1" dirty="0" err="1">
                <a:solidFill>
                  <a:srgbClr val="3333FF"/>
                </a:solidFill>
                <a:latin typeface="Times New Roman" panose="02020603050405020304" pitchFamily="18" charset="0"/>
              </a:rPr>
              <a:t>Lĩnh</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vực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chủ</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yếu</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của</a:t>
            </a:r>
            <a:r>
              <a:rPr lang="en-US" altLang="en-US" sz="2800" b="1" dirty="0">
                <a:solidFill>
                  <a:srgbClr val="3333FF"/>
                </a:solidFill>
                <a:latin typeface="Times New Roman" panose="02020603050405020304" pitchFamily="18" charset="0"/>
              </a:rPr>
              <a:t> khoa </a:t>
            </a:r>
            <a:r>
              <a:rPr lang="en-US" altLang="en-US" sz="2800" b="1" dirty="0" err="1">
                <a:solidFill>
                  <a:srgbClr val="3333FF"/>
                </a:solidFill>
                <a:latin typeface="Times New Roman" panose="02020603050405020304" pitchFamily="18" charset="0"/>
              </a:rPr>
              <a:t>học</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tự</a:t>
            </a:r>
            <a:r>
              <a:rPr lang="en-US" altLang="en-US" sz="2800" b="1" dirty="0">
                <a:solidFill>
                  <a:srgbClr val="3333FF"/>
                </a:solidFill>
                <a:latin typeface="Times New Roman" panose="02020603050405020304" pitchFamily="18" charset="0"/>
              </a:rPr>
              <a:t> </a:t>
            </a:r>
            <a:r>
              <a:rPr lang="en-US" altLang="en-US" sz="2800" b="1" dirty="0" err="1">
                <a:solidFill>
                  <a:srgbClr val="3333FF"/>
                </a:solidFill>
                <a:latin typeface="Times New Roman" panose="02020603050405020304" pitchFamily="18" charset="0"/>
              </a:rPr>
              <a:t>nhiên</a:t>
            </a:r>
            <a:r>
              <a:rPr lang="en-US" altLang="en-US" sz="2800" b="1" dirty="0">
                <a:solidFill>
                  <a:srgbClr val="3333FF"/>
                </a:solidFill>
                <a:latin typeface="Times New Roman" panose="02020603050405020304" pitchFamily="18" charset="0"/>
              </a:rPr>
              <a:t>:</a:t>
            </a:r>
          </a:p>
        </p:txBody>
      </p:sp>
      <p:sp>
        <p:nvSpPr>
          <p:cNvPr id="31" name="Rectangle 30">
            <a:extLst>
              <a:ext uri="{FF2B5EF4-FFF2-40B4-BE49-F238E27FC236}">
                <a16:creationId xmlns:a16="http://schemas.microsoft.com/office/drawing/2014/main" id="{94438DA7-A672-48C6-A5DC-7462D677C55C}"/>
              </a:ext>
            </a:extLst>
          </p:cNvPr>
          <p:cNvSpPr/>
          <p:nvPr/>
        </p:nvSpPr>
        <p:spPr>
          <a:xfrm>
            <a:off x="-27533" y="87206"/>
            <a:ext cx="12201838" cy="107721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3200" b="1" dirty="0">
                <a:solidFill>
                  <a:schemeClr val="tx1"/>
                </a:solidFill>
                <a:latin typeface="Times New Roman" panose="02020603050405020304" pitchFamily="18" charset="0"/>
                <a:cs typeface="Times New Roman" panose="02020603050405020304" pitchFamily="18" charset="0"/>
              </a:rPr>
              <a:t>Theo </a:t>
            </a:r>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2.3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2.8 </a:t>
            </a:r>
            <a:r>
              <a:rPr lang="en-US" sz="3200" b="1" dirty="0" err="1">
                <a:solidFill>
                  <a:schemeClr val="tx1"/>
                </a:solidFill>
                <a:latin typeface="Times New Roman" panose="02020603050405020304" pitchFamily="18" charset="0"/>
                <a:cs typeface="Times New Roman" panose="02020603050405020304" pitchFamily="18" charset="0"/>
              </a:rPr>
              <a:t>liên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lĩnh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khoa </a:t>
            </a:r>
            <a:r>
              <a:rPr lang="en-US" sz="3200" b="1" dirty="0" err="1">
                <a:solidFill>
                  <a:schemeClr val="tx1"/>
                </a:solidFill>
                <a:latin typeface="Times New Roman" panose="02020603050405020304" pitchFamily="18" charset="0"/>
                <a:cs typeface="Times New Roman" panose="02020603050405020304" pitchFamily="18" charset="0"/>
              </a:rPr>
              <a:t>học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nhiên</a:t>
            </a:r>
            <a:r>
              <a:rPr lang="en-US" sz="32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6746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p:cTn id="35" dur="750" fill="hold"/>
                                        <p:tgtEl>
                                          <p:spTgt spid="31"/>
                                        </p:tgtEl>
                                        <p:attrNameLst>
                                          <p:attrName>ppt_w</p:attrName>
                                        </p:attrNameLst>
                                      </p:cBhvr>
                                      <p:tavLst>
                                        <p:tav tm="0">
                                          <p:val>
                                            <p:fltVal val="0"/>
                                          </p:val>
                                        </p:tav>
                                        <p:tav tm="100000">
                                          <p:val>
                                            <p:strVal val="#ppt_w"/>
                                          </p:val>
                                        </p:tav>
                                      </p:tavLst>
                                    </p:anim>
                                    <p:anim calcmode="lin" valueType="num">
                                      <p:cBhvr>
                                        <p:cTn id="36" dur="750" fill="hold"/>
                                        <p:tgtEl>
                                          <p:spTgt spid="31"/>
                                        </p:tgtEl>
                                        <p:attrNameLst>
                                          <p:attrName>ppt_h</p:attrName>
                                        </p:attrNameLst>
                                      </p:cBhvr>
                                      <p:tavLst>
                                        <p:tav tm="0">
                                          <p:val>
                                            <p:fltVal val="0"/>
                                          </p:val>
                                        </p:tav>
                                        <p:tav tm="100000">
                                          <p:val>
                                            <p:strVal val="#ppt_h"/>
                                          </p:val>
                                        </p:tav>
                                      </p:tavLst>
                                    </p:anim>
                                    <p:animEffect transition="in" filter="fade">
                                      <p:cBhvr>
                                        <p:cTn id="37"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2497EC-4BAF-4161-9775-DEC01DCDE76D}"/>
              </a:ext>
            </a:extLst>
          </p:cNvPr>
          <p:cNvPicPr>
            <a:picLocks noChangeAspect="1"/>
          </p:cNvPicPr>
          <p:nvPr/>
        </p:nvPicPr>
        <p:blipFill>
          <a:blip r:embed="rId2"/>
          <a:stretch>
            <a:fillRect/>
          </a:stretch>
        </p:blipFill>
        <p:spPr>
          <a:xfrm>
            <a:off x="69273" y="0"/>
            <a:ext cx="3971925" cy="6470073"/>
          </a:xfrm>
          <a:prstGeom prst="rect">
            <a:avLst/>
          </a:prstGeom>
        </p:spPr>
      </p:pic>
      <p:pic>
        <p:nvPicPr>
          <p:cNvPr id="6" name="Picture 5">
            <a:extLst>
              <a:ext uri="{FF2B5EF4-FFF2-40B4-BE49-F238E27FC236}">
                <a16:creationId xmlns:a16="http://schemas.microsoft.com/office/drawing/2014/main" id="{3020FBE8-AE6A-4BFB-BD6F-5AB7F4DBF7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1769" y="2563090"/>
            <a:ext cx="2656232" cy="1510147"/>
          </a:xfrm>
          <a:prstGeom prst="rect">
            <a:avLst/>
          </a:prstGeom>
        </p:spPr>
      </p:pic>
      <p:pic>
        <p:nvPicPr>
          <p:cNvPr id="7" name="Picture 6">
            <a:extLst>
              <a:ext uri="{FF2B5EF4-FFF2-40B4-BE49-F238E27FC236}">
                <a16:creationId xmlns:a16="http://schemas.microsoft.com/office/drawing/2014/main" id="{2722D767-502B-436C-BECC-0D2D6562F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7994" y="2563091"/>
            <a:ext cx="3256665" cy="1371600"/>
          </a:xfrm>
          <a:prstGeom prst="rect">
            <a:avLst/>
          </a:prstGeom>
        </p:spPr>
      </p:pic>
      <p:pic>
        <p:nvPicPr>
          <p:cNvPr id="8" name="Picture 7">
            <a:extLst>
              <a:ext uri="{FF2B5EF4-FFF2-40B4-BE49-F238E27FC236}">
                <a16:creationId xmlns:a16="http://schemas.microsoft.com/office/drawing/2014/main" id="{DE98239E-D9A3-4B48-ACEB-AB20185F8B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01769" y="4045528"/>
            <a:ext cx="2656232" cy="1371599"/>
          </a:xfrm>
          <a:prstGeom prst="rect">
            <a:avLst/>
          </a:prstGeom>
        </p:spPr>
      </p:pic>
      <p:pic>
        <p:nvPicPr>
          <p:cNvPr id="9" name="Picture 8">
            <a:extLst>
              <a:ext uri="{FF2B5EF4-FFF2-40B4-BE49-F238E27FC236}">
                <a16:creationId xmlns:a16="http://schemas.microsoft.com/office/drawing/2014/main" id="{39C91069-C677-49DF-88A8-13010A4C89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1768" y="1233054"/>
            <a:ext cx="2541708" cy="1330036"/>
          </a:xfrm>
          <a:prstGeom prst="rect">
            <a:avLst/>
          </a:prstGeom>
        </p:spPr>
      </p:pic>
      <p:pic>
        <p:nvPicPr>
          <p:cNvPr id="11" name="Picture 10">
            <a:extLst>
              <a:ext uri="{FF2B5EF4-FFF2-40B4-BE49-F238E27FC236}">
                <a16:creationId xmlns:a16="http://schemas.microsoft.com/office/drawing/2014/main" id="{C8B3918F-403C-46CE-99F3-4691BB6AA3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01767" y="54342"/>
            <a:ext cx="2656232" cy="1244522"/>
          </a:xfrm>
          <a:prstGeom prst="rect">
            <a:avLst/>
          </a:prstGeom>
        </p:spPr>
      </p:pic>
      <p:pic>
        <p:nvPicPr>
          <p:cNvPr id="12" name="Picture 11">
            <a:extLst>
              <a:ext uri="{FF2B5EF4-FFF2-40B4-BE49-F238E27FC236}">
                <a16:creationId xmlns:a16="http://schemas.microsoft.com/office/drawing/2014/main" id="{E03692CE-EEE5-4A62-B7FC-997131AA0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01768" y="5435522"/>
            <a:ext cx="2759541" cy="1371599"/>
          </a:xfrm>
          <a:prstGeom prst="rect">
            <a:avLst/>
          </a:prstGeom>
        </p:spPr>
      </p:pic>
    </p:spTree>
    <p:extLst>
      <p:ext uri="{BB962C8B-B14F-4D97-AF65-F5344CB8AC3E}">
        <p14:creationId xmlns:p14="http://schemas.microsoft.com/office/powerpoint/2010/main" val="1788029847"/>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82E899-6240-4DBB-9B72-9C94B4FEC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33" y="12828"/>
            <a:ext cx="5465121" cy="2344249"/>
          </a:xfrm>
          <a:prstGeom prst="rect">
            <a:avLst/>
          </a:prstGeom>
        </p:spPr>
      </p:pic>
      <p:pic>
        <p:nvPicPr>
          <p:cNvPr id="7" name="Picture 6">
            <a:extLst>
              <a:ext uri="{FF2B5EF4-FFF2-40B4-BE49-F238E27FC236}">
                <a16:creationId xmlns:a16="http://schemas.microsoft.com/office/drawing/2014/main" id="{70B386C4-F033-4C93-8B05-62FB88A5C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8142" y="29496"/>
            <a:ext cx="5381469" cy="2344250"/>
          </a:xfrm>
          <a:prstGeom prst="rect">
            <a:avLst/>
          </a:prstGeom>
        </p:spPr>
      </p:pic>
      <p:pic>
        <p:nvPicPr>
          <p:cNvPr id="9" name="Picture 8">
            <a:extLst>
              <a:ext uri="{FF2B5EF4-FFF2-40B4-BE49-F238E27FC236}">
                <a16:creationId xmlns:a16="http://schemas.microsoft.com/office/drawing/2014/main" id="{75F695B8-D155-4921-8525-EA2FBE3A7A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5777" y="3307879"/>
            <a:ext cx="5433834" cy="2441964"/>
          </a:xfrm>
          <a:prstGeom prst="rect">
            <a:avLst/>
          </a:prstGeom>
        </p:spPr>
      </p:pic>
      <p:pic>
        <p:nvPicPr>
          <p:cNvPr id="12" name="Picture 11">
            <a:extLst>
              <a:ext uri="{FF2B5EF4-FFF2-40B4-BE49-F238E27FC236}">
                <a16:creationId xmlns:a16="http://schemas.microsoft.com/office/drawing/2014/main" id="{CC28EF6E-E9FF-481D-8C00-1CEE62137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23" y="3376704"/>
            <a:ext cx="5465121" cy="2441963"/>
          </a:xfrm>
          <a:prstGeom prst="rect">
            <a:avLst/>
          </a:prstGeom>
        </p:spPr>
      </p:pic>
      <p:sp>
        <p:nvSpPr>
          <p:cNvPr id="13" name="TextBox 12">
            <a:extLst>
              <a:ext uri="{FF2B5EF4-FFF2-40B4-BE49-F238E27FC236}">
                <a16:creationId xmlns:a16="http://schemas.microsoft.com/office/drawing/2014/main" id="{2FA1FC2B-8034-46DC-880E-3D2133C193BF}"/>
              </a:ext>
            </a:extLst>
          </p:cNvPr>
          <p:cNvSpPr txBox="1"/>
          <p:nvPr/>
        </p:nvSpPr>
        <p:spPr>
          <a:xfrm>
            <a:off x="1649002" y="2253437"/>
            <a:ext cx="2528361"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Sản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xuất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điện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thoại</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6" name="TextBox 25">
            <a:extLst>
              <a:ext uri="{FF2B5EF4-FFF2-40B4-BE49-F238E27FC236}">
                <a16:creationId xmlns:a16="http://schemas.microsoft.com/office/drawing/2014/main" id="{F006D04F-7DC7-4DA3-B2CF-5D8D42AD3D9A}"/>
              </a:ext>
            </a:extLst>
          </p:cNvPr>
          <p:cNvSpPr txBox="1"/>
          <p:nvPr/>
        </p:nvSpPr>
        <p:spPr>
          <a:xfrm>
            <a:off x="1649002" y="5818667"/>
            <a:ext cx="2528361"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Sản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xuất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phân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bón</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39A9142C-4E67-42C1-AF47-8C2FDE20683F}"/>
              </a:ext>
            </a:extLst>
          </p:cNvPr>
          <p:cNvSpPr txBox="1"/>
          <p:nvPr/>
        </p:nvSpPr>
        <p:spPr>
          <a:xfrm>
            <a:off x="8141919" y="5748672"/>
            <a:ext cx="3289525"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Cách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ghép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chiết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cây</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F20D123-FDA9-4A6D-BC2B-87ED80F3AB09}"/>
              </a:ext>
            </a:extLst>
          </p:cNvPr>
          <p:cNvSpPr txBox="1"/>
          <p:nvPr/>
        </p:nvSpPr>
        <p:spPr>
          <a:xfrm>
            <a:off x="8243100" y="2364420"/>
            <a:ext cx="2128203" cy="461665"/>
          </a:xfrm>
          <a:prstGeom prst="rect">
            <a:avLst/>
          </a:prstGeom>
          <a:noFill/>
        </p:spPr>
        <p:txBody>
          <a:bodyPr wrap="square" rtlCol="0">
            <a:spAutoFit/>
          </a:bodyPr>
          <a:lstStyle/>
          <a:p>
            <a:r>
              <a:rPr lang="en-US" sz="2400" dirty="0" err="1">
                <a:solidFill>
                  <a:srgbClr val="7030A0"/>
                </a:solidFill>
                <a:latin typeface="Times New Roman" panose="02020603050405020304" pitchFamily="18" charset="0"/>
                <a:cs typeface="Times New Roman" panose="02020603050405020304" pitchFamily="18" charset="0"/>
              </a:rPr>
              <a:t>Làm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sữa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chua</a:t>
            </a:r>
            <a:endParaRPr lang="en-US" sz="2400" dirty="0">
              <a:solidFill>
                <a:srgbClr val="7030A0"/>
              </a:solidFill>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4F92DCD-33BD-4BC5-9621-6F313EB507FC}"/>
              </a:ext>
            </a:extLst>
          </p:cNvPr>
          <p:cNvSpPr txBox="1"/>
          <p:nvPr/>
        </p:nvSpPr>
        <p:spPr>
          <a:xfrm>
            <a:off x="1804362" y="2694449"/>
            <a:ext cx="2127862"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Vật</a:t>
            </a: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lý</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TextBox 37">
            <a:extLst>
              <a:ext uri="{FF2B5EF4-FFF2-40B4-BE49-F238E27FC236}">
                <a16:creationId xmlns:a16="http://schemas.microsoft.com/office/drawing/2014/main" id="{E105AD46-071D-4D09-951E-D5BA6852346A}"/>
              </a:ext>
            </a:extLst>
          </p:cNvPr>
          <p:cNvSpPr txBox="1"/>
          <p:nvPr/>
        </p:nvSpPr>
        <p:spPr>
          <a:xfrm>
            <a:off x="8014639" y="2715102"/>
            <a:ext cx="2127861"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 </a:t>
            </a:r>
            <a:r>
              <a:rPr lang="en-US" sz="3200" kern="0" dirty="0" err="1">
                <a:solidFill>
                  <a:prstClr val="white"/>
                </a:solidFill>
                <a:latin typeface="Times New Roman" panose="02020603050405020304" pitchFamily="18" charset="0"/>
                <a:cs typeface="Times New Roman" panose="02020603050405020304" pitchFamily="18" charset="0"/>
              </a:rPr>
              <a:t>hóa</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a:extLst>
              <a:ext uri="{FF2B5EF4-FFF2-40B4-BE49-F238E27FC236}">
                <a16:creationId xmlns:a16="http://schemas.microsoft.com/office/drawing/2014/main" id="{68AC5172-332A-4A60-9BDF-BC50AE1061DD}"/>
              </a:ext>
            </a:extLst>
          </p:cNvPr>
          <p:cNvSpPr txBox="1"/>
          <p:nvPr/>
        </p:nvSpPr>
        <p:spPr>
          <a:xfrm>
            <a:off x="8714400" y="6187880"/>
            <a:ext cx="1828598"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a:solidFill>
                  <a:prstClr val="white"/>
                </a:solidFill>
                <a:latin typeface="Times New Roman" panose="02020603050405020304" pitchFamily="18" charset="0"/>
                <a:cs typeface="Times New Roman" panose="02020603050405020304" pitchFamily="18" charset="0"/>
              </a:rPr>
              <a:t> </a:t>
            </a: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a:t>
            </a:r>
            <a:r>
              <a:rPr kumimoji="0" lang="en-US" sz="3200" b="0" i="0" u="none" strike="noStrike" kern="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học</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E2A4A80B-27C9-452A-9EC2-5440DB0FEAD8}"/>
              </a:ext>
            </a:extLst>
          </p:cNvPr>
          <p:cNvSpPr txBox="1"/>
          <p:nvPr/>
        </p:nvSpPr>
        <p:spPr>
          <a:xfrm>
            <a:off x="1804362" y="6187881"/>
            <a:ext cx="2127861" cy="584775"/>
          </a:xfrm>
          <a:prstGeom prst="rect">
            <a:avLst/>
          </a:prstGeom>
          <a:solidFill>
            <a:srgbClr val="FFC000"/>
          </a:solidFill>
          <a:ln w="12700" cap="flat" cmpd="sng" algn="ctr">
            <a:solidFill>
              <a:srgbClr val="FFC000">
                <a:shade val="50000"/>
              </a:srgbClr>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kern="0" dirty="0" err="1">
                <a:solidFill>
                  <a:prstClr val="white"/>
                </a:solidFill>
                <a:latin typeface="Times New Roman" panose="02020603050405020304" pitchFamily="18" charset="0"/>
                <a:cs typeface="Times New Roman" panose="02020603050405020304" pitchFamily="18" charset="0"/>
              </a:rPr>
              <a:t>Sinh</a:t>
            </a:r>
            <a:r>
              <a:rPr lang="en-US" sz="3200" kern="0" dirty="0">
                <a:solidFill>
                  <a:prstClr val="white"/>
                </a:solidFill>
                <a:latin typeface="Times New Roman" panose="02020603050405020304" pitchFamily="18" charset="0"/>
                <a:cs typeface="Times New Roman" panose="02020603050405020304" pitchFamily="18" charset="0"/>
              </a:rPr>
              <a:t> - </a:t>
            </a:r>
            <a:r>
              <a:rPr lang="en-US" sz="3200" kern="0" dirty="0" err="1">
                <a:solidFill>
                  <a:prstClr val="white"/>
                </a:solidFill>
                <a:latin typeface="Times New Roman" panose="02020603050405020304" pitchFamily="18" charset="0"/>
                <a:cs typeface="Times New Roman" panose="02020603050405020304" pitchFamily="18" charset="0"/>
              </a:rPr>
              <a:t>hóa</a:t>
            </a:r>
            <a:endParaRPr kumimoji="0" lang="en-US" sz="32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7" name="Cloud Callout 9">
            <a:extLst>
              <a:ext uri="{FF2B5EF4-FFF2-40B4-BE49-F238E27FC236}">
                <a16:creationId xmlns:a16="http://schemas.microsoft.com/office/drawing/2014/main" id="{31F986DA-FAA4-4E06-9872-E13F082725A9}"/>
              </a:ext>
            </a:extLst>
          </p:cNvPr>
          <p:cNvSpPr/>
          <p:nvPr/>
        </p:nvSpPr>
        <p:spPr>
          <a:xfrm>
            <a:off x="4680913" y="170957"/>
            <a:ext cx="5465121" cy="3497943"/>
          </a:xfrm>
          <a:prstGeom prst="cloudCallout">
            <a:avLst>
              <a:gd name="adj1" fmla="val -30135"/>
              <a:gd name="adj2" fmla="val 7204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Theo </a:t>
            </a:r>
            <a:r>
              <a:rPr lang="en-US" sz="3200" b="1" dirty="0" err="1">
                <a:solidFill>
                  <a:schemeClr val="tx1"/>
                </a:solidFill>
                <a:latin typeface="Times New Roman" panose="02020603050405020304" pitchFamily="18" charset="0"/>
                <a:cs typeface="Times New Roman" panose="02020603050405020304" pitchFamily="18" charset="0"/>
              </a:rPr>
              <a:t>em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ứng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trong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hình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sau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quan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đến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lĩnh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nào</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của</a:t>
            </a:r>
            <a:r>
              <a:rPr lang="en-US" sz="3200" b="1" dirty="0">
                <a:solidFill>
                  <a:schemeClr val="tx1"/>
                </a:solidFill>
                <a:latin typeface="Times New Roman" panose="02020603050405020304" pitchFamily="18" charset="0"/>
                <a:cs typeface="Times New Roman" panose="02020603050405020304" pitchFamily="18" charset="0"/>
              </a:rPr>
              <a:t> khoa </a:t>
            </a:r>
            <a:r>
              <a:rPr lang="en-US" sz="3200" b="1" dirty="0" err="1">
                <a:solidFill>
                  <a:schemeClr val="tx1"/>
                </a:solidFill>
                <a:latin typeface="Times New Roman" panose="02020603050405020304" pitchFamily="18" charset="0"/>
                <a:cs typeface="Times New Roman" panose="02020603050405020304" pitchFamily="18" charset="0"/>
              </a:rPr>
              <a:t>học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tự</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nhiên</a:t>
            </a:r>
            <a:r>
              <a:rPr lang="en-US" sz="3200" b="1" dirty="0">
                <a:solidFill>
                  <a:schemeClr val="tx1"/>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E33A5019-1217-4762-AF75-B4C4085C337F}"/>
              </a:ext>
            </a:extLst>
          </p:cNvPr>
          <p:cNvPicPr>
            <a:picLocks noChangeAspect="1"/>
          </p:cNvPicPr>
          <p:nvPr/>
        </p:nvPicPr>
        <p:blipFill>
          <a:blip r:embed="rId6">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2980691" y="3971654"/>
            <a:ext cx="2866640" cy="2866640"/>
          </a:xfrm>
          <a:prstGeom prst="rect">
            <a:avLst/>
          </a:prstGeom>
        </p:spPr>
      </p:pic>
    </p:spTree>
    <p:extLst>
      <p:ext uri="{BB962C8B-B14F-4D97-AF65-F5344CB8AC3E}">
        <p14:creationId xmlns:p14="http://schemas.microsoft.com/office/powerpoint/2010/main" val="22354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17"/>
                                        </p:tgtEl>
                                      </p:cBhvr>
                                    </p:animEffect>
                                    <p:anim calcmode="lin" valueType="num">
                                      <p:cBhvr>
                                        <p:cTn id="19" dur="1000"/>
                                        <p:tgtEl>
                                          <p:spTgt spid="17"/>
                                        </p:tgtEl>
                                        <p:attrNameLst>
                                          <p:attrName>ppt_x</p:attrName>
                                        </p:attrNameLst>
                                      </p:cBhvr>
                                      <p:tavLst>
                                        <p:tav tm="0">
                                          <p:val>
                                            <p:strVal val="ppt_x"/>
                                          </p:val>
                                        </p:tav>
                                        <p:tav tm="100000">
                                          <p:val>
                                            <p:strVal val="ppt_x"/>
                                          </p:val>
                                        </p:tav>
                                      </p:tavLst>
                                    </p:anim>
                                    <p:anim calcmode="lin" valueType="num">
                                      <p:cBhvr>
                                        <p:cTn id="20" dur="1000"/>
                                        <p:tgtEl>
                                          <p:spTgt spid="17"/>
                                        </p:tgtEl>
                                        <p:attrNameLst>
                                          <p:attrName>ppt_y</p:attrName>
                                        </p:attrNameLst>
                                      </p:cBhvr>
                                      <p:tavLst>
                                        <p:tav tm="0">
                                          <p:val>
                                            <p:strVal val="ppt_y"/>
                                          </p:val>
                                        </p:tav>
                                        <p:tav tm="100000">
                                          <p:val>
                                            <p:strVal val="ppt_y+.1"/>
                                          </p:val>
                                        </p:tav>
                                      </p:tavLst>
                                    </p:anim>
                                    <p:set>
                                      <p:cBhvr>
                                        <p:cTn id="21" dur="1" fill="hold">
                                          <p:stCondLst>
                                            <p:cond delay="999"/>
                                          </p:stCondLst>
                                        </p:cTn>
                                        <p:tgtEl>
                                          <p:spTgt spid="17"/>
                                        </p:tgtEl>
                                        <p:attrNameLst>
                                          <p:attrName>style.visibility</p:attrName>
                                        </p:attrNameLst>
                                      </p:cBhvr>
                                      <p:to>
                                        <p:strVal val="hidden"/>
                                      </p:to>
                                    </p:set>
                                  </p:childTnLst>
                                </p:cTn>
                              </p:par>
                              <p:par>
                                <p:cTn id="22" presetID="42" presetClass="exit" presetSubtype="0" fill="hold" nodeType="withEffect">
                                  <p:stCondLst>
                                    <p:cond delay="0"/>
                                  </p:stCondLst>
                                  <p:childTnLst>
                                    <p:animEffect transition="out" filter="fade">
                                      <p:cBhvr>
                                        <p:cTn id="23" dur="1000"/>
                                        <p:tgtEl>
                                          <p:spTgt spid="3"/>
                                        </p:tgtEl>
                                      </p:cBhvr>
                                    </p:animEffect>
                                    <p:anim calcmode="lin" valueType="num">
                                      <p:cBhvr>
                                        <p:cTn id="24" dur="1000"/>
                                        <p:tgtEl>
                                          <p:spTgt spid="3"/>
                                        </p:tgtEl>
                                        <p:attrNameLst>
                                          <p:attrName>ppt_x</p:attrName>
                                        </p:attrNameLst>
                                      </p:cBhvr>
                                      <p:tavLst>
                                        <p:tav tm="0">
                                          <p:val>
                                            <p:strVal val="ppt_x"/>
                                          </p:val>
                                        </p:tav>
                                        <p:tav tm="100000">
                                          <p:val>
                                            <p:strVal val="ppt_x"/>
                                          </p:val>
                                        </p:tav>
                                      </p:tavLst>
                                    </p:anim>
                                    <p:anim calcmode="lin" valueType="num">
                                      <p:cBhvr>
                                        <p:cTn id="25" dur="1000"/>
                                        <p:tgtEl>
                                          <p:spTgt spid="3"/>
                                        </p:tgtEl>
                                        <p:attrNameLst>
                                          <p:attrName>ppt_y</p:attrName>
                                        </p:attrNameLst>
                                      </p:cBhvr>
                                      <p:tavLst>
                                        <p:tav tm="0">
                                          <p:val>
                                            <p:strVal val="ppt_y"/>
                                          </p:val>
                                        </p:tav>
                                        <p:tav tm="100000">
                                          <p:val>
                                            <p:strVal val="ppt_y+.1"/>
                                          </p:val>
                                        </p:tav>
                                      </p:tavLst>
                                    </p:anim>
                                    <p:set>
                                      <p:cBhvr>
                                        <p:cTn id="26" dur="1" fill="hold">
                                          <p:stCondLst>
                                            <p:cond delay="999"/>
                                          </p:stCondLst>
                                        </p:cTn>
                                        <p:tgtEl>
                                          <p:spTgt spid="3"/>
                                        </p:tgtEl>
                                        <p:attrNameLst>
                                          <p:attrName>style.visibility</p:attrName>
                                        </p:attrNameLst>
                                      </p:cBhvr>
                                      <p:to>
                                        <p:strVal val="hidden"/>
                                      </p:to>
                                    </p:set>
                                  </p:childTnLst>
                                </p:cTn>
                              </p:par>
                            </p:childTnLst>
                          </p:cTn>
                        </p:par>
                        <p:par>
                          <p:cTn id="27" fill="hold">
                            <p:stCondLst>
                              <p:cond delay="1000"/>
                            </p:stCondLst>
                            <p:childTnLst>
                              <p:par>
                                <p:cTn id="28" presetID="42"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fade">
                                      <p:cBhvr>
                                        <p:cTn id="47" dur="1000"/>
                                        <p:tgtEl>
                                          <p:spTgt spid="37"/>
                                        </p:tgtEl>
                                      </p:cBhvr>
                                    </p:animEffect>
                                    <p:anim calcmode="lin" valueType="num">
                                      <p:cBhvr>
                                        <p:cTn id="48" dur="1000" fill="hold"/>
                                        <p:tgtEl>
                                          <p:spTgt spid="37"/>
                                        </p:tgtEl>
                                        <p:attrNameLst>
                                          <p:attrName>ppt_x</p:attrName>
                                        </p:attrNameLst>
                                      </p:cBhvr>
                                      <p:tavLst>
                                        <p:tav tm="0">
                                          <p:val>
                                            <p:strVal val="#ppt_x"/>
                                          </p:val>
                                        </p:tav>
                                        <p:tav tm="100000">
                                          <p:val>
                                            <p:strVal val="#ppt_x"/>
                                          </p:val>
                                        </p:tav>
                                      </p:tavLst>
                                    </p:anim>
                                    <p:anim calcmode="lin" valueType="num">
                                      <p:cBhvr>
                                        <p:cTn id="4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1000"/>
                                        <p:tgtEl>
                                          <p:spTgt spid="26"/>
                                        </p:tgtEl>
                                      </p:cBhvr>
                                    </p:animEffect>
                                    <p:anim calcmode="lin" valueType="num">
                                      <p:cBhvr>
                                        <p:cTn id="60" dur="1000" fill="hold"/>
                                        <p:tgtEl>
                                          <p:spTgt spid="26"/>
                                        </p:tgtEl>
                                        <p:attrNameLst>
                                          <p:attrName>ppt_x</p:attrName>
                                        </p:attrNameLst>
                                      </p:cBhvr>
                                      <p:tavLst>
                                        <p:tav tm="0">
                                          <p:val>
                                            <p:strVal val="#ppt_x"/>
                                          </p:val>
                                        </p:tav>
                                        <p:tav tm="100000">
                                          <p:val>
                                            <p:strVal val="#ppt_x"/>
                                          </p:val>
                                        </p:tav>
                                      </p:tavLst>
                                    </p:anim>
                                    <p:anim calcmode="lin" valueType="num">
                                      <p:cBhvr>
                                        <p:cTn id="6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1000"/>
                                        <p:tgtEl>
                                          <p:spTgt spid="28"/>
                                        </p:tgtEl>
                                      </p:cBhvr>
                                    </p:animEffect>
                                    <p:anim calcmode="lin" valueType="num">
                                      <p:cBhvr>
                                        <p:cTn id="72" dur="1000" fill="hold"/>
                                        <p:tgtEl>
                                          <p:spTgt spid="28"/>
                                        </p:tgtEl>
                                        <p:attrNameLst>
                                          <p:attrName>ppt_x</p:attrName>
                                        </p:attrNameLst>
                                      </p:cBhvr>
                                      <p:tavLst>
                                        <p:tav tm="0">
                                          <p:val>
                                            <p:strVal val="#ppt_x"/>
                                          </p:val>
                                        </p:tav>
                                        <p:tav tm="100000">
                                          <p:val>
                                            <p:strVal val="#ppt_x"/>
                                          </p:val>
                                        </p:tav>
                                      </p:tavLst>
                                    </p:anim>
                                    <p:anim calcmode="lin" valueType="num">
                                      <p:cBhvr>
                                        <p:cTn id="7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 calcmode="lin" valueType="num">
                                      <p:cBhvr additive="base">
                                        <p:cTn id="78" dur="500" fill="hold"/>
                                        <p:tgtEl>
                                          <p:spTgt spid="32"/>
                                        </p:tgtEl>
                                        <p:attrNameLst>
                                          <p:attrName>ppt_x</p:attrName>
                                        </p:attrNameLst>
                                      </p:cBhvr>
                                      <p:tavLst>
                                        <p:tav tm="0">
                                          <p:val>
                                            <p:strVal val="#ppt_x"/>
                                          </p:val>
                                        </p:tav>
                                        <p:tav tm="100000">
                                          <p:val>
                                            <p:strVal val="#ppt_x"/>
                                          </p:val>
                                        </p:tav>
                                      </p:tavLst>
                                    </p:anim>
                                    <p:anim calcmode="lin" valueType="num">
                                      <p:cBhvr additive="base">
                                        <p:cTn id="7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anim calcmode="lin" valueType="num">
                                      <p:cBhvr additive="base">
                                        <p:cTn id="84" dur="500" fill="hold"/>
                                        <p:tgtEl>
                                          <p:spTgt spid="38"/>
                                        </p:tgtEl>
                                        <p:attrNameLst>
                                          <p:attrName>ppt_x</p:attrName>
                                        </p:attrNameLst>
                                      </p:cBhvr>
                                      <p:tavLst>
                                        <p:tav tm="0">
                                          <p:val>
                                            <p:strVal val="#ppt_x"/>
                                          </p:val>
                                        </p:tav>
                                        <p:tav tm="100000">
                                          <p:val>
                                            <p:strVal val="#ppt_x"/>
                                          </p:val>
                                        </p:tav>
                                      </p:tavLst>
                                    </p:anim>
                                    <p:anim calcmode="lin" valueType="num">
                                      <p:cBhvr additive="base">
                                        <p:cTn id="8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 presetClass="entr" presetSubtype="4" fill="hold" grpId="0" nodeType="clickEffect">
                                  <p:stCondLst>
                                    <p:cond delay="0"/>
                                  </p:stCondLst>
                                  <p:childTnLst>
                                    <p:set>
                                      <p:cBhvr>
                                        <p:cTn id="89" dur="1" fill="hold">
                                          <p:stCondLst>
                                            <p:cond delay="0"/>
                                          </p:stCondLst>
                                        </p:cTn>
                                        <p:tgtEl>
                                          <p:spTgt spid="16"/>
                                        </p:tgtEl>
                                        <p:attrNameLst>
                                          <p:attrName>style.visibility</p:attrName>
                                        </p:attrNameLst>
                                      </p:cBhvr>
                                      <p:to>
                                        <p:strVal val="visible"/>
                                      </p:to>
                                    </p:set>
                                    <p:anim calcmode="lin" valueType="num">
                                      <p:cBhvr additive="base">
                                        <p:cTn id="90" dur="500" fill="hold"/>
                                        <p:tgtEl>
                                          <p:spTgt spid="16"/>
                                        </p:tgtEl>
                                        <p:attrNameLst>
                                          <p:attrName>ppt_x</p:attrName>
                                        </p:attrNameLst>
                                      </p:cBhvr>
                                      <p:tavLst>
                                        <p:tav tm="0">
                                          <p:val>
                                            <p:strVal val="#ppt_x"/>
                                          </p:val>
                                        </p:tav>
                                        <p:tav tm="100000">
                                          <p:val>
                                            <p:strVal val="#ppt_x"/>
                                          </p:val>
                                        </p:tav>
                                      </p:tavLst>
                                    </p:anim>
                                    <p:anim calcmode="lin" valueType="num">
                                      <p:cBhvr additive="base">
                                        <p:cTn id="9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2" presetClass="entr" presetSubtype="4" fill="hold" grpId="0" nodeType="clickEffect">
                                  <p:stCondLst>
                                    <p:cond delay="0"/>
                                  </p:stCondLst>
                                  <p:childTnLst>
                                    <p:set>
                                      <p:cBhvr>
                                        <p:cTn id="95" dur="1" fill="hold">
                                          <p:stCondLst>
                                            <p:cond delay="0"/>
                                          </p:stCondLst>
                                        </p:cTn>
                                        <p:tgtEl>
                                          <p:spTgt spid="42"/>
                                        </p:tgtEl>
                                        <p:attrNameLst>
                                          <p:attrName>style.visibility</p:attrName>
                                        </p:attrNameLst>
                                      </p:cBhvr>
                                      <p:to>
                                        <p:strVal val="visible"/>
                                      </p:to>
                                    </p:set>
                                    <p:anim calcmode="lin" valueType="num">
                                      <p:cBhvr additive="base">
                                        <p:cTn id="96" dur="500" fill="hold"/>
                                        <p:tgtEl>
                                          <p:spTgt spid="42"/>
                                        </p:tgtEl>
                                        <p:attrNameLst>
                                          <p:attrName>ppt_x</p:attrName>
                                        </p:attrNameLst>
                                      </p:cBhvr>
                                      <p:tavLst>
                                        <p:tav tm="0">
                                          <p:val>
                                            <p:strVal val="#ppt_x"/>
                                          </p:val>
                                        </p:tav>
                                        <p:tav tm="100000">
                                          <p:val>
                                            <p:strVal val="#ppt_x"/>
                                          </p:val>
                                        </p:tav>
                                      </p:tavLst>
                                    </p:anim>
                                    <p:anim calcmode="lin" valueType="num">
                                      <p:cBhvr additive="base">
                                        <p:cTn id="9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6" grpId="0"/>
      <p:bldP spid="28" grpId="0"/>
      <p:bldP spid="37" grpId="0"/>
      <p:bldP spid="32" grpId="0" animBg="1"/>
      <p:bldP spid="38" grpId="0" animBg="1"/>
      <p:bldP spid="42" grpId="0" animBg="1"/>
      <p:bldP spid="16" grpId="0"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EE6259-84AE-4DFD-9F95-F1B5A8577E38}"/>
              </a:ext>
            </a:extLst>
          </p:cNvPr>
          <p:cNvSpPr txBox="1"/>
          <p:nvPr/>
        </p:nvSpPr>
        <p:spPr>
          <a:xfrm>
            <a:off x="3089564" y="410897"/>
            <a:ext cx="5237018"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THẾ GIỚI VẬT CHẤT </a:t>
            </a:r>
          </a:p>
        </p:txBody>
      </p:sp>
      <p:sp>
        <p:nvSpPr>
          <p:cNvPr id="6" name="TextBox 5">
            <a:extLst>
              <a:ext uri="{FF2B5EF4-FFF2-40B4-BE49-F238E27FC236}">
                <a16:creationId xmlns:a16="http://schemas.microsoft.com/office/drawing/2014/main" id="{E24BE1FC-7E38-478C-AFE9-4313CDCA12B9}"/>
              </a:ext>
            </a:extLst>
          </p:cNvPr>
          <p:cNvSpPr txBox="1"/>
          <p:nvPr/>
        </p:nvSpPr>
        <p:spPr>
          <a:xfrm>
            <a:off x="775855" y="2410691"/>
            <a:ext cx="3075709"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VẬT SỐNG</a:t>
            </a:r>
          </a:p>
        </p:txBody>
      </p:sp>
      <p:sp>
        <p:nvSpPr>
          <p:cNvPr id="7" name="TextBox 6">
            <a:extLst>
              <a:ext uri="{FF2B5EF4-FFF2-40B4-BE49-F238E27FC236}">
                <a16:creationId xmlns:a16="http://schemas.microsoft.com/office/drawing/2014/main" id="{1DA3FC7D-FB05-425D-85BD-419E43AAE7A1}"/>
              </a:ext>
            </a:extLst>
          </p:cNvPr>
          <p:cNvSpPr txBox="1"/>
          <p:nvPr/>
        </p:nvSpPr>
        <p:spPr>
          <a:xfrm>
            <a:off x="6386945" y="2521527"/>
            <a:ext cx="5237018" cy="646331"/>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VẬT KHÔNG  SỐNG</a:t>
            </a:r>
          </a:p>
        </p:txBody>
      </p:sp>
      <p:cxnSp>
        <p:nvCxnSpPr>
          <p:cNvPr id="9" name="Straight Arrow Connector 8">
            <a:extLst>
              <a:ext uri="{FF2B5EF4-FFF2-40B4-BE49-F238E27FC236}">
                <a16:creationId xmlns:a16="http://schemas.microsoft.com/office/drawing/2014/main" id="{CF21C8A7-6BDC-4A77-91AC-96B04F8A1CE3}"/>
              </a:ext>
            </a:extLst>
          </p:cNvPr>
          <p:cNvCxnSpPr>
            <a:cxnSpLocks/>
            <a:stCxn id="5" idx="2"/>
          </p:cNvCxnSpPr>
          <p:nvPr/>
        </p:nvCxnSpPr>
        <p:spPr>
          <a:xfrm flipH="1">
            <a:off x="2189019" y="1057228"/>
            <a:ext cx="3519054" cy="1214917"/>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25F32CC6-ED41-4F1C-A913-C9019210B74B}"/>
              </a:ext>
            </a:extLst>
          </p:cNvPr>
          <p:cNvCxnSpPr>
            <a:cxnSpLocks/>
            <a:stCxn id="5" idx="2"/>
            <a:endCxn id="7" idx="0"/>
          </p:cNvCxnSpPr>
          <p:nvPr/>
        </p:nvCxnSpPr>
        <p:spPr>
          <a:xfrm>
            <a:off x="5708073" y="1057228"/>
            <a:ext cx="3297381" cy="146429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0319CB7-B7B5-462C-9D80-5CE03C3265D2}"/>
              </a:ext>
            </a:extLst>
          </p:cNvPr>
          <p:cNvPicPr>
            <a:picLocks noChangeAspect="1"/>
          </p:cNvPicPr>
          <p:nvPr/>
        </p:nvPicPr>
        <p:blipFill>
          <a:blip r:embed="rId2">
            <a:clrChange>
              <a:clrFrom>
                <a:srgbClr val="071123"/>
              </a:clrFrom>
              <a:clrTo>
                <a:srgbClr val="071123">
                  <a:alpha val="0"/>
                </a:srgbClr>
              </a:clrTo>
            </a:clrChange>
            <a:extLst>
              <a:ext uri="{28A0092B-C50C-407E-A947-70E740481C1C}">
                <a14:useLocalDpi xmlns:a14="http://schemas.microsoft.com/office/drawing/2010/main" val="0"/>
              </a:ext>
            </a:extLst>
          </a:blip>
          <a:stretch>
            <a:fillRect/>
          </a:stretch>
        </p:blipFill>
        <p:spPr>
          <a:xfrm>
            <a:off x="0" y="32999"/>
            <a:ext cx="1936729" cy="1656413"/>
          </a:xfrm>
          <a:prstGeom prst="rect">
            <a:avLst/>
          </a:prstGeom>
        </p:spPr>
      </p:pic>
      <p:pic>
        <p:nvPicPr>
          <p:cNvPr id="18" name="Picture 17">
            <a:extLst>
              <a:ext uri="{FF2B5EF4-FFF2-40B4-BE49-F238E27FC236}">
                <a16:creationId xmlns:a16="http://schemas.microsoft.com/office/drawing/2014/main" id="{5B269F13-364C-4A9F-A03F-6BCF6D4FFC7F}"/>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30536" y="4336474"/>
            <a:ext cx="2026227" cy="2026227"/>
          </a:xfrm>
          <a:prstGeom prst="rect">
            <a:avLst/>
          </a:prstGeom>
        </p:spPr>
      </p:pic>
      <p:pic>
        <p:nvPicPr>
          <p:cNvPr id="20" name="Picture 19">
            <a:extLst>
              <a:ext uri="{FF2B5EF4-FFF2-40B4-BE49-F238E27FC236}">
                <a16:creationId xmlns:a16="http://schemas.microsoft.com/office/drawing/2014/main" id="{4912C4ED-3EBC-4D1C-A33F-B9706447AE5C}"/>
              </a:ext>
            </a:extLst>
          </p:cNvPr>
          <p:cNvPicPr>
            <a:picLocks noChangeAspect="1"/>
          </p:cNvPicPr>
          <p:nvPr/>
        </p:nvPicPr>
        <p:blipFill>
          <a:blip r:embed="rId4">
            <a:clrChange>
              <a:clrFrom>
                <a:srgbClr val="2C92DD"/>
              </a:clrFrom>
              <a:clrTo>
                <a:srgbClr val="2C92DD">
                  <a:alpha val="0"/>
                </a:srgbClr>
              </a:clrTo>
            </a:clrChange>
            <a:extLst>
              <a:ext uri="{28A0092B-C50C-407E-A947-70E740481C1C}">
                <a14:useLocalDpi xmlns:a14="http://schemas.microsoft.com/office/drawing/2010/main" val="0"/>
              </a:ext>
            </a:extLst>
          </a:blip>
          <a:stretch>
            <a:fillRect/>
          </a:stretch>
        </p:blipFill>
        <p:spPr>
          <a:xfrm>
            <a:off x="9910620" y="3781835"/>
            <a:ext cx="2267525" cy="1700644"/>
          </a:xfrm>
          <a:prstGeom prst="rect">
            <a:avLst/>
          </a:prstGeom>
        </p:spPr>
      </p:pic>
      <p:pic>
        <p:nvPicPr>
          <p:cNvPr id="26" name="Picture 25">
            <a:extLst>
              <a:ext uri="{FF2B5EF4-FFF2-40B4-BE49-F238E27FC236}">
                <a16:creationId xmlns:a16="http://schemas.microsoft.com/office/drawing/2014/main" id="{EA0AF893-484F-479C-90B7-71A842AD8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5454" y="14313"/>
            <a:ext cx="3179618" cy="2025708"/>
          </a:xfrm>
          <a:prstGeom prst="rect">
            <a:avLst/>
          </a:prstGeom>
        </p:spPr>
      </p:pic>
      <p:pic>
        <p:nvPicPr>
          <p:cNvPr id="28" name="Picture 27">
            <a:extLst>
              <a:ext uri="{FF2B5EF4-FFF2-40B4-BE49-F238E27FC236}">
                <a16:creationId xmlns:a16="http://schemas.microsoft.com/office/drawing/2014/main" id="{111674E0-F592-4768-A8F0-B0ECBAA32960}"/>
              </a:ext>
            </a:extLst>
          </p:cNvPr>
          <p:cNvPicPr>
            <a:picLocks noChangeAspect="1"/>
          </p:cNvPicPr>
          <p:nvPr/>
        </p:nvPicPr>
        <p:blipFill>
          <a:blip r:embed="rId6">
            <a:clrChange>
              <a:clrFrom>
                <a:srgbClr val="ADE6DD"/>
              </a:clrFrom>
              <a:clrTo>
                <a:srgbClr val="ADE6DD">
                  <a:alpha val="0"/>
                </a:srgbClr>
              </a:clrTo>
            </a:clrChange>
            <a:extLst>
              <a:ext uri="{28A0092B-C50C-407E-A947-70E740481C1C}">
                <a14:useLocalDpi xmlns:a14="http://schemas.microsoft.com/office/drawing/2010/main" val="0"/>
              </a:ext>
            </a:extLst>
          </a:blip>
          <a:stretch>
            <a:fillRect/>
          </a:stretch>
        </p:blipFill>
        <p:spPr>
          <a:xfrm>
            <a:off x="13855" y="4427124"/>
            <a:ext cx="3075709" cy="2343690"/>
          </a:xfrm>
          <a:prstGeom prst="rect">
            <a:avLst/>
          </a:prstGeom>
        </p:spPr>
      </p:pic>
    </p:spTree>
    <p:extLst>
      <p:ext uri="{BB962C8B-B14F-4D97-AF65-F5344CB8AC3E}">
        <p14:creationId xmlns:p14="http://schemas.microsoft.com/office/powerpoint/2010/main" val="162644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par>
                                <p:cTn id="13" presetID="18" presetClass="entr" presetSubtype="12"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strips(down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trips(down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strips(down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6">
            <a:extLst>
              <a:ext uri="{FF2B5EF4-FFF2-40B4-BE49-F238E27FC236}">
                <a16:creationId xmlns:a16="http://schemas.microsoft.com/office/drawing/2014/main" id="{179D518B-9212-4146-A002-315169EB4AA0}"/>
              </a:ext>
            </a:extLst>
          </p:cNvPr>
          <p:cNvSpPr>
            <a:spLocks noChangeArrowheads="1"/>
          </p:cNvSpPr>
          <p:nvPr/>
        </p:nvSpPr>
        <p:spPr bwMode="auto">
          <a:xfrm>
            <a:off x="14189" y="0"/>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3" name="Picture 2">
            <a:extLst>
              <a:ext uri="{FF2B5EF4-FFF2-40B4-BE49-F238E27FC236}">
                <a16:creationId xmlns:a16="http://schemas.microsoft.com/office/drawing/2014/main" id="{343002E0-8BE3-4889-8A50-32A0E0DE1D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 y="3665247"/>
            <a:ext cx="3847892" cy="2654300"/>
          </a:xfrm>
          <a:prstGeom prst="rect">
            <a:avLst/>
          </a:prstGeom>
        </p:spPr>
      </p:pic>
      <p:pic>
        <p:nvPicPr>
          <p:cNvPr id="5" name="Picture 4">
            <a:extLst>
              <a:ext uri="{FF2B5EF4-FFF2-40B4-BE49-F238E27FC236}">
                <a16:creationId xmlns:a16="http://schemas.microsoft.com/office/drawing/2014/main" id="{80368430-C84D-48C6-95E3-00E9AB78A6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305" y="614475"/>
            <a:ext cx="4034735" cy="2628900"/>
          </a:xfrm>
          <a:prstGeom prst="rect">
            <a:avLst/>
          </a:prstGeom>
        </p:spPr>
      </p:pic>
      <p:pic>
        <p:nvPicPr>
          <p:cNvPr id="8" name="Picture 7">
            <a:extLst>
              <a:ext uri="{FF2B5EF4-FFF2-40B4-BE49-F238E27FC236}">
                <a16:creationId xmlns:a16="http://schemas.microsoft.com/office/drawing/2014/main" id="{9A615F0E-68DC-4817-843A-3C77D3004F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6903" y="546613"/>
            <a:ext cx="3998725" cy="2628900"/>
          </a:xfrm>
          <a:prstGeom prst="rect">
            <a:avLst/>
          </a:prstGeom>
        </p:spPr>
      </p:pic>
      <p:pic>
        <p:nvPicPr>
          <p:cNvPr id="10" name="Picture 9">
            <a:extLst>
              <a:ext uri="{FF2B5EF4-FFF2-40B4-BE49-F238E27FC236}">
                <a16:creationId xmlns:a16="http://schemas.microsoft.com/office/drawing/2014/main" id="{2A5E1A61-56FD-423F-BE2F-C4E746DAB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5020" y="3772901"/>
            <a:ext cx="3998724" cy="2641600"/>
          </a:xfrm>
          <a:prstGeom prst="rect">
            <a:avLst/>
          </a:prstGeom>
        </p:spPr>
      </p:pic>
      <p:pic>
        <p:nvPicPr>
          <p:cNvPr id="7" name="Picture 6">
            <a:extLst>
              <a:ext uri="{FF2B5EF4-FFF2-40B4-BE49-F238E27FC236}">
                <a16:creationId xmlns:a16="http://schemas.microsoft.com/office/drawing/2014/main" id="{E526B838-34BB-404D-AD15-071D78B81A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4076" y="4419727"/>
            <a:ext cx="2386680" cy="1935146"/>
          </a:xfrm>
          <a:prstGeom prst="rect">
            <a:avLst/>
          </a:prstGeom>
        </p:spPr>
      </p:pic>
      <p:sp>
        <p:nvSpPr>
          <p:cNvPr id="9" name="Star: 7 Points 8">
            <a:extLst>
              <a:ext uri="{FF2B5EF4-FFF2-40B4-BE49-F238E27FC236}">
                <a16:creationId xmlns:a16="http://schemas.microsoft.com/office/drawing/2014/main" id="{405C84D5-BB0D-4D4F-8088-E2D6D5B8D840}"/>
              </a:ext>
            </a:extLst>
          </p:cNvPr>
          <p:cNvSpPr/>
          <p:nvPr/>
        </p:nvSpPr>
        <p:spPr>
          <a:xfrm>
            <a:off x="8178245" y="584775"/>
            <a:ext cx="4238966" cy="3493334"/>
          </a:xfrm>
          <a:prstGeom prst="star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3200" kern="0" dirty="0">
              <a:solidFill>
                <a:prstClr val="black"/>
              </a:solidFill>
              <a:latin typeface="Times New Roman" panose="02020603050405020304" pitchFamily="18" charset="0"/>
              <a:cs typeface="Times New Roman" panose="02020603050405020304" pitchFamily="18" charset="0"/>
            </a:endParaRPr>
          </a:p>
          <a:p>
            <a:pPr algn="ctr"/>
            <a:r>
              <a:rPr lang="en-US" sz="3200" kern="0" dirty="0" err="1">
                <a:solidFill>
                  <a:prstClr val="black"/>
                </a:solidFill>
                <a:latin typeface="Times New Roman" panose="02020603050405020304" pitchFamily="18" charset="0"/>
                <a:cs typeface="Times New Roman" panose="02020603050405020304" pitchFamily="18" charset="0"/>
              </a:rPr>
              <a:t>Các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vật</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trong</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hình</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có</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đặc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điểm</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gì</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khác</a:t>
            </a:r>
            <a:r>
              <a:rPr lang="en-US" sz="3200" kern="0" dirty="0">
                <a:solidFill>
                  <a:prstClr val="black"/>
                </a:solidFill>
                <a:latin typeface="Times New Roman" panose="02020603050405020304" pitchFamily="18" charset="0"/>
                <a:cs typeface="Times New Roman" panose="02020603050405020304" pitchFamily="18" charset="0"/>
              </a:rPr>
              <a:t> </a:t>
            </a:r>
            <a:r>
              <a:rPr lang="en-US" sz="3200" kern="0" dirty="0" err="1">
                <a:solidFill>
                  <a:prstClr val="black"/>
                </a:solidFill>
                <a:latin typeface="Times New Roman" panose="02020603050405020304" pitchFamily="18" charset="0"/>
                <a:cs typeface="Times New Roman" panose="02020603050405020304" pitchFamily="18" charset="0"/>
              </a:rPr>
              <a:t>nhau</a:t>
            </a:r>
            <a:r>
              <a:rPr lang="en-US" sz="3200" kern="0" dirty="0">
                <a:solidFill>
                  <a:prstClr val="black"/>
                </a:solidFill>
                <a:latin typeface="Times New Roman" panose="02020603050405020304" pitchFamily="18" charset="0"/>
                <a:cs typeface="Times New Roman" panose="02020603050405020304" pitchFamily="18" charset="0"/>
              </a:rPr>
              <a:t>.</a:t>
            </a:r>
            <a:endParaRPr lang="en-US" sz="3200" dirty="0"/>
          </a:p>
        </p:txBody>
      </p:sp>
      <p:grpSp>
        <p:nvGrpSpPr>
          <p:cNvPr id="4" name="Group 3">
            <a:extLst>
              <a:ext uri="{FF2B5EF4-FFF2-40B4-BE49-F238E27FC236}">
                <a16:creationId xmlns:a16="http://schemas.microsoft.com/office/drawing/2014/main" id="{DF47FF23-67AD-4378-9871-2913B48A8D48}"/>
              </a:ext>
            </a:extLst>
          </p:cNvPr>
          <p:cNvGrpSpPr/>
          <p:nvPr/>
        </p:nvGrpSpPr>
        <p:grpSpPr>
          <a:xfrm>
            <a:off x="8396665" y="631136"/>
            <a:ext cx="3843276" cy="3400612"/>
            <a:chOff x="904912" y="3175513"/>
            <a:chExt cx="3843276" cy="3400612"/>
          </a:xfrm>
        </p:grpSpPr>
        <p:sp>
          <p:nvSpPr>
            <p:cNvPr id="11" name="Star: 7 Points 10">
              <a:extLst>
                <a:ext uri="{FF2B5EF4-FFF2-40B4-BE49-F238E27FC236}">
                  <a16:creationId xmlns:a16="http://schemas.microsoft.com/office/drawing/2014/main" id="{6B572DFF-D173-4D20-89C2-4306DCB03CA6}"/>
                </a:ext>
              </a:extLst>
            </p:cNvPr>
            <p:cNvSpPr/>
            <p:nvPr/>
          </p:nvSpPr>
          <p:spPr>
            <a:xfrm>
              <a:off x="904912" y="3175513"/>
              <a:ext cx="3843276" cy="3400612"/>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AB43B85-158B-4D63-A076-02DE8DE770D5}"/>
                </a:ext>
              </a:extLst>
            </p:cNvPr>
            <p:cNvSpPr txBox="1"/>
            <p:nvPr/>
          </p:nvSpPr>
          <p:spPr>
            <a:xfrm>
              <a:off x="1295519" y="4411136"/>
              <a:ext cx="2979418" cy="1384995"/>
            </a:xfrm>
            <a:prstGeom prst="rect">
              <a:avLst/>
            </a:prstGeom>
            <a:noFill/>
          </p:spPr>
          <p:txBody>
            <a:bodyPr wrap="square" rtlCol="0">
              <a:spAutoFit/>
            </a:bodyPr>
            <a:lstStyle/>
            <a:p>
              <a:pPr algn="ctr"/>
              <a:r>
                <a:rPr lang="en-US" sz="2800" kern="0" dirty="0" err="1">
                  <a:solidFill>
                    <a:prstClr val="black"/>
                  </a:solidFill>
                  <a:latin typeface="Times New Roman" panose="02020603050405020304" pitchFamily="18" charset="0"/>
                  <a:cs typeface="Times New Roman" panose="02020603050405020304" pitchFamily="18" charset="0"/>
                </a:rPr>
                <a:t>Vật</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nào</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là</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vật</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sống</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vật</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không</a:t>
              </a:r>
              <a:r>
                <a:rPr lang="en-US" sz="2800" kern="0" dirty="0">
                  <a:solidFill>
                    <a:prstClr val="black"/>
                  </a:solidFill>
                  <a:latin typeface="Times New Roman" panose="02020603050405020304" pitchFamily="18" charset="0"/>
                  <a:cs typeface="Times New Roman" panose="02020603050405020304" pitchFamily="18" charset="0"/>
                </a:rPr>
                <a:t> </a:t>
              </a:r>
              <a:r>
                <a:rPr lang="en-US" sz="2800" kern="0" dirty="0" err="1">
                  <a:solidFill>
                    <a:prstClr val="black"/>
                  </a:solidFill>
                  <a:latin typeface="Times New Roman" panose="02020603050405020304" pitchFamily="18" charset="0"/>
                  <a:cs typeface="Times New Roman" panose="02020603050405020304" pitchFamily="18" charset="0"/>
                </a:rPr>
                <a:t>sống</a:t>
              </a:r>
              <a:r>
                <a:rPr lang="en-US" sz="2800" kern="0" dirty="0">
                  <a:solidFill>
                    <a:prstClr val="black"/>
                  </a:solidFill>
                  <a:latin typeface="Times New Roman" panose="02020603050405020304" pitchFamily="18" charset="0"/>
                  <a:cs typeface="Times New Roman" panose="02020603050405020304" pitchFamily="18" charset="0"/>
                </a:rPr>
                <a:t>.</a:t>
              </a:r>
              <a:endParaRPr lang="en-US" sz="2800" dirty="0"/>
            </a:p>
          </p:txBody>
        </p:sp>
      </p:grpSp>
      <p:sp>
        <p:nvSpPr>
          <p:cNvPr id="14" name="TextBox 13">
            <a:extLst>
              <a:ext uri="{FF2B5EF4-FFF2-40B4-BE49-F238E27FC236}">
                <a16:creationId xmlns:a16="http://schemas.microsoft.com/office/drawing/2014/main" id="{BAA2357E-3CF2-49C3-B980-892CE4370E33}"/>
              </a:ext>
            </a:extLst>
          </p:cNvPr>
          <p:cNvSpPr txBox="1"/>
          <p:nvPr/>
        </p:nvSpPr>
        <p:spPr>
          <a:xfrm flipH="1">
            <a:off x="2373396" y="3105856"/>
            <a:ext cx="4407014" cy="461665"/>
          </a:xfrm>
          <a:prstGeom prst="rect">
            <a:avLst/>
          </a:prstGeom>
          <a:noFill/>
        </p:spPr>
        <p:txBody>
          <a:bodyPr wrap="square" rtlCol="0">
            <a:spAutoFit/>
          </a:bodyPr>
          <a:lstStyle/>
          <a:p>
            <a:r>
              <a:rPr lang="en-US" sz="2400" b="1" dirty="0" err="1">
                <a:solidFill>
                  <a:srgbClr val="FF0000"/>
                </a:solidFill>
                <a:latin typeface="Times New Roman" panose="02020603050405020304" pitchFamily="18" charset="0"/>
                <a:cs typeface="Times New Roman" panose="02020603050405020304" pitchFamily="18" charset="0"/>
              </a:rPr>
              <a:t>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trưởng-phát</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triển-sinh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sản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17EE1D9-A97E-4609-9956-343970E9393B}"/>
              </a:ext>
            </a:extLst>
          </p:cNvPr>
          <p:cNvSpPr txBox="1"/>
          <p:nvPr/>
        </p:nvSpPr>
        <p:spPr>
          <a:xfrm>
            <a:off x="2531256" y="6400798"/>
            <a:ext cx="5074888" cy="954107"/>
          </a:xfrm>
          <a:prstGeom prst="rect">
            <a:avLst/>
          </a:prstGeom>
          <a:no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Không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có</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sự</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hấp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thụ</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dinh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dưỡng</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32032020-B4C3-4414-A873-A3A70D358737}"/>
              </a:ext>
            </a:extLst>
          </p:cNvPr>
          <p:cNvSpPr/>
          <p:nvPr/>
        </p:nvSpPr>
        <p:spPr>
          <a:xfrm>
            <a:off x="9075657" y="1086765"/>
            <a:ext cx="2664254" cy="1091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VẬT SỐNG</a:t>
            </a:r>
          </a:p>
        </p:txBody>
      </p:sp>
      <p:sp>
        <p:nvSpPr>
          <p:cNvPr id="16" name="Rectangle: Rounded Corners 15">
            <a:extLst>
              <a:ext uri="{FF2B5EF4-FFF2-40B4-BE49-F238E27FC236}">
                <a16:creationId xmlns:a16="http://schemas.microsoft.com/office/drawing/2014/main" id="{F8C872C2-DF2A-4DE5-8F20-FD14D94820CE}"/>
              </a:ext>
            </a:extLst>
          </p:cNvPr>
          <p:cNvSpPr/>
          <p:nvPr/>
        </p:nvSpPr>
        <p:spPr>
          <a:xfrm>
            <a:off x="9108350" y="4959916"/>
            <a:ext cx="2664254" cy="1091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VẬT  KHÔNG SỐNG</a:t>
            </a:r>
          </a:p>
        </p:txBody>
      </p:sp>
    </p:spTree>
    <p:extLst>
      <p:ext uri="{BB962C8B-B14F-4D97-AF65-F5344CB8AC3E}">
        <p14:creationId xmlns:p14="http://schemas.microsoft.com/office/powerpoint/2010/main" val="319059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0.70"/>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1" nodeType="clickEffect">
                                  <p:stCondLst>
                                    <p:cond delay="0"/>
                                  </p:stCondLst>
                                  <p:childTnLst>
                                    <p:animEffect transition="out" filter="wipe(down)">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barn(inVertical)">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circle(in)">
                                      <p:cBhvr>
                                        <p:cTn id="66" dur="20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circle(in)">
                                      <p:cBhvr>
                                        <p:cTn id="71"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4" grpId="0"/>
      <p:bldP spid="2" grpId="0"/>
      <p:bldP spid="6"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1966" y="2134953"/>
            <a:ext cx="11200224" cy="1740220"/>
          </a:xfrm>
          <a:prstGeom prst="rect">
            <a:avLst/>
          </a:prstGeom>
        </p:spPr>
        <p:txBody>
          <a:bodyPr wrap="square">
            <a:spAutoFit/>
          </a:bodyPr>
          <a:lstStyle/>
          <a:p>
            <a:pPr>
              <a:lnSpc>
                <a:spcPct val="107000"/>
              </a:lnSpc>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-Vật sống: Có sự trao đổi chất với môi trường bên trong và ngoài cơ thể, có khả năng sinh trưởng, phát triển, sinh sản. </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Ví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3200" dirty="0">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gà</a:t>
            </a:r>
            <a:r>
              <a:rPr lang="en-US" sz="3200" dirty="0">
                <a:latin typeface="Times New Roman" panose="02020603050405020304" pitchFamily="18" charset="0"/>
                <a:ea typeface="Calibri" panose="020F0502020204030204" pitchFamily="34" charset="0"/>
                <a:cs typeface="Times New Roman" panose="02020603050405020304" pitchFamily="18" charset="0"/>
              </a:rPr>
              <a:t>, con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voi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dừa</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3" name="Rectangle 21">
            <a:hlinkClick r:id="" action="ppaction://noaction"/>
            <a:extLst>
              <a:ext uri="{FF2B5EF4-FFF2-40B4-BE49-F238E27FC236}">
                <a16:creationId xmlns:a16="http://schemas.microsoft.com/office/drawing/2014/main"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a16="http://schemas.microsoft.com/office/drawing/2014/main"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5" name="Picture 2" descr="D:\CHAN TROI SANG TAO\ẢNH ĐỘNG\TTYe.gif">
            <a:extLst>
              <a:ext uri="{FF2B5EF4-FFF2-40B4-BE49-F238E27FC236}">
                <a16:creationId xmlns:a16="http://schemas.microsoft.com/office/drawing/2014/main" id="{185AD16B-4361-4B48-9C07-CB336E629C41}"/>
              </a:ext>
            </a:extLst>
          </p:cNvPr>
          <p:cNvPicPr>
            <a:picLocks noChangeAspect="1" noChangeArrowheads="1" noCrop="1"/>
          </p:cNvPicPr>
          <p:nvPr/>
        </p:nvPicPr>
        <p:blipFill>
          <a:blip r:embed="rId2">
            <a:clrChange>
              <a:clrFrom>
                <a:srgbClr val="FFFFFF"/>
              </a:clrFrom>
              <a:clrTo>
                <a:srgbClr val="FFFFFF">
                  <a:alpha val="0"/>
                </a:srgbClr>
              </a:clrTo>
            </a:clrChange>
          </a:blip>
          <a:srcRect/>
          <a:stretch>
            <a:fillRect/>
          </a:stretch>
        </p:blipFill>
        <p:spPr bwMode="auto">
          <a:xfrm>
            <a:off x="701966" y="648410"/>
            <a:ext cx="1828800" cy="1828800"/>
          </a:xfrm>
          <a:prstGeom prst="rect">
            <a:avLst/>
          </a:prstGeom>
          <a:noFill/>
        </p:spPr>
      </p:pic>
    </p:spTree>
    <p:extLst>
      <p:ext uri="{BB962C8B-B14F-4D97-AF65-F5344CB8AC3E}">
        <p14:creationId xmlns:p14="http://schemas.microsoft.com/office/powerpoint/2010/main" val="3845043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circle(in)">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circle(in)">
                                      <p:cBhvr>
                                        <p:cTn id="12" dur="20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790835" y="609424"/>
            <a:ext cx="6943965" cy="1120243"/>
          </a:xfrm>
          <a:prstGeom prst="rect">
            <a:avLst/>
          </a:prstGeom>
        </p:spPr>
        <p:txBody>
          <a:bodyPr wrap="square">
            <a:spAutoFit/>
          </a:bodyPr>
          <a:lstStyle/>
          <a:p>
            <a:pPr algn="ctr">
              <a:lnSpc>
                <a:spcPct val="107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Do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nhiên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4790835" y="4836742"/>
            <a:ext cx="7191230" cy="1647182"/>
          </a:xfrm>
          <a:prstGeom prst="rect">
            <a:avLst/>
          </a:prstGeom>
        </p:spPr>
        <p:txBody>
          <a:bodyPr wrap="square">
            <a:spAutoFit/>
          </a:bodyPr>
          <a:lstStyle/>
          <a:p>
            <a:pPr>
              <a:lnSpc>
                <a:spcPct val="107000"/>
              </a:lnSpc>
              <a:spcAft>
                <a:spcPts val="80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Do con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chế</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tạo</a:t>
            </a:r>
            <a:r>
              <a:rPr lang="en-US" sz="3200" dirty="0">
                <a:latin typeface="Times New Roman" panose="02020603050405020304" pitchFamily="18" charset="0"/>
                <a:ea typeface="Calibri" panose="020F0502020204030204" pitchFamily="34" charset="0"/>
                <a:cs typeface="Times New Roman" panose="02020603050405020304" pitchFamily="18" charset="0"/>
              </a:rPr>
              <a:t> ra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hằng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ngày</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trao</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chất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có</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khả</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năng</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và</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sinh</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sản</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8A4B53ED-24E8-41E1-929E-521AE90C1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9" y="3689697"/>
            <a:ext cx="4400007" cy="2829448"/>
          </a:xfrm>
          <a:prstGeom prst="rect">
            <a:avLst/>
          </a:prstGeom>
        </p:spPr>
      </p:pic>
      <p:sp>
        <p:nvSpPr>
          <p:cNvPr id="14" name="Rectangle 6">
            <a:extLst>
              <a:ext uri="{FF2B5EF4-FFF2-40B4-BE49-F238E27FC236}">
                <a16:creationId xmlns:a16="http://schemas.microsoft.com/office/drawing/2014/main" id="{ACF6B54E-6F51-482C-A571-A28D75D42391}"/>
              </a:ext>
            </a:extLst>
          </p:cNvPr>
          <p:cNvSpPr>
            <a:spLocks noChangeArrowheads="1"/>
          </p:cNvSpPr>
          <p:nvPr/>
        </p:nvSpPr>
        <p:spPr bwMode="auto">
          <a:xfrm>
            <a:off x="0" y="-43169"/>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3" name="Picture 2">
            <a:extLst>
              <a:ext uri="{FF2B5EF4-FFF2-40B4-BE49-F238E27FC236}">
                <a16:creationId xmlns:a16="http://schemas.microsoft.com/office/drawing/2014/main" id="{FB6C329C-3499-4753-B0A6-755C96DE3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21" y="541607"/>
            <a:ext cx="4248420" cy="2829448"/>
          </a:xfrm>
          <a:prstGeom prst="rect">
            <a:avLst/>
          </a:prstGeom>
        </p:spPr>
      </p:pic>
      <p:sp>
        <p:nvSpPr>
          <p:cNvPr id="15" name="Rectangle: Rounded Corners 14">
            <a:extLst>
              <a:ext uri="{FF2B5EF4-FFF2-40B4-BE49-F238E27FC236}">
                <a16:creationId xmlns:a16="http://schemas.microsoft.com/office/drawing/2014/main" id="{39095A58-4B45-4B8C-9E03-BDCBC79C1751}"/>
              </a:ext>
            </a:extLst>
          </p:cNvPr>
          <p:cNvSpPr/>
          <p:nvPr/>
        </p:nvSpPr>
        <p:spPr>
          <a:xfrm>
            <a:off x="6753077" y="2737392"/>
            <a:ext cx="2664254" cy="10916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latin typeface="Times New Roman" panose="02020603050405020304" pitchFamily="18" charset="0"/>
                <a:cs typeface="Times New Roman" panose="02020603050405020304" pitchFamily="18" charset="0"/>
              </a:rPr>
              <a:t>VẬT  KHÔNG SỐNG</a:t>
            </a:r>
          </a:p>
        </p:txBody>
      </p:sp>
      <p:cxnSp>
        <p:nvCxnSpPr>
          <p:cNvPr id="5" name="Straight Arrow Connector 4">
            <a:extLst>
              <a:ext uri="{FF2B5EF4-FFF2-40B4-BE49-F238E27FC236}">
                <a16:creationId xmlns:a16="http://schemas.microsoft.com/office/drawing/2014/main" id="{976F3143-DC0C-4359-8493-61F8B506167D}"/>
              </a:ext>
            </a:extLst>
          </p:cNvPr>
          <p:cNvCxnSpPr>
            <a:cxnSpLocks/>
          </p:cNvCxnSpPr>
          <p:nvPr/>
        </p:nvCxnSpPr>
        <p:spPr>
          <a:xfrm>
            <a:off x="8085204" y="1670595"/>
            <a:ext cx="0" cy="9894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659BDFF-9401-43B9-91E9-F6B35A140DF0}"/>
              </a:ext>
            </a:extLst>
          </p:cNvPr>
          <p:cNvCxnSpPr>
            <a:cxnSpLocks/>
          </p:cNvCxnSpPr>
          <p:nvPr/>
        </p:nvCxnSpPr>
        <p:spPr>
          <a:xfrm flipV="1">
            <a:off x="8071349" y="3970446"/>
            <a:ext cx="0" cy="97562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051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25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1966" y="2134953"/>
            <a:ext cx="11200224" cy="1740220"/>
          </a:xfrm>
          <a:prstGeom prst="rect">
            <a:avLst/>
          </a:prstGeom>
        </p:spPr>
        <p:txBody>
          <a:bodyPr wrap="square">
            <a:spAutoFit/>
          </a:bodyPr>
          <a:lstStyle/>
          <a:p>
            <a:pPr>
              <a:lnSpc>
                <a:spcPct val="107000"/>
              </a:lnSpc>
              <a:spcAft>
                <a:spcPts val="800"/>
              </a:spcAft>
            </a:pPr>
            <a:r>
              <a:rPr lang="vi-VN" sz="3200" dirty="0">
                <a:latin typeface="Times New Roman" panose="02020603050405020304" pitchFamily="18" charset="0"/>
                <a:ea typeface="Calibri" panose="020F0502020204030204" pitchFamily="34" charset="0"/>
                <a:cs typeface="Times New Roman" panose="02020603050405020304" pitchFamily="18" charset="0"/>
              </a:rPr>
              <a:t>-Vật không sống: Không có sự trao đổi chất, không có khả năng sinh trưởng, phát triển và sinh sản.</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err="1">
                <a:latin typeface="Times New Roman" panose="02020603050405020304" pitchFamily="18" charset="0"/>
                <a:ea typeface="Calibri" panose="020F0502020204030204" pitchFamily="34" charset="0"/>
                <a:cs typeface="Times New Roman" panose="02020603050405020304" pitchFamily="18" charset="0"/>
              </a:rPr>
              <a:t>Ví</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dụ</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ti</a:t>
            </a:r>
            <a:r>
              <a:rPr lang="en-US" sz="3200" dirty="0">
                <a:latin typeface="Times New Roman" panose="02020603050405020304" pitchFamily="18" charset="0"/>
                <a:ea typeface="Calibri" panose="020F0502020204030204" pitchFamily="34" charset="0"/>
                <a:cs typeface="Times New Roman" panose="02020603050405020304" pitchFamily="18" charset="0"/>
              </a:rPr>
              <a:t> vi, </a:t>
            </a:r>
            <a:r>
              <a:rPr lang="en-US" sz="3200" dirty="0" err="1">
                <a:latin typeface="Times New Roman" panose="02020603050405020304" pitchFamily="18" charset="0"/>
                <a:ea typeface="Calibri" panose="020F0502020204030204" pitchFamily="34" charset="0"/>
                <a:cs typeface="Times New Roman" panose="02020603050405020304" pitchFamily="18" charset="0"/>
              </a:rPr>
              <a:t>tủ</a:t>
            </a:r>
            <a:r>
              <a:rPr lang="en-US" sz="3200" dirty="0">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latin typeface="Times New Roman" panose="02020603050405020304" pitchFamily="18" charset="0"/>
                <a:ea typeface="Calibri" panose="020F0502020204030204" pitchFamily="34" charset="0"/>
                <a:cs typeface="Times New Roman" panose="02020603050405020304" pitchFamily="18" charset="0"/>
              </a:rPr>
              <a:t>…</a:t>
            </a:r>
            <a:r>
              <a:rPr lang="vi-VN" sz="32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3" name="Rectangle 21">
            <a:hlinkClick r:id="" action="ppaction://noaction"/>
            <a:extLst>
              <a:ext uri="{FF2B5EF4-FFF2-40B4-BE49-F238E27FC236}">
                <a16:creationId xmlns:a16="http://schemas.microsoft.com/office/drawing/2014/main"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a16="http://schemas.microsoft.com/office/drawing/2014/main"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5" name="Picture 2" descr="D:\CHAN TROI SANG TAO\ẢNH ĐỘNG\TTYe.gif">
            <a:extLst>
              <a:ext uri="{FF2B5EF4-FFF2-40B4-BE49-F238E27FC236}">
                <a16:creationId xmlns:a16="http://schemas.microsoft.com/office/drawing/2014/main" id="{185AD16B-4361-4B48-9C07-CB336E629C41}"/>
              </a:ext>
            </a:extLst>
          </p:cNvPr>
          <p:cNvPicPr>
            <a:picLocks noChangeAspect="1" noChangeArrowheads="1" noCrop="1"/>
          </p:cNvPicPr>
          <p:nvPr/>
        </p:nvPicPr>
        <p:blipFill>
          <a:blip r:embed="rId2">
            <a:clrChange>
              <a:clrFrom>
                <a:srgbClr val="FFFFFF"/>
              </a:clrFrom>
              <a:clrTo>
                <a:srgbClr val="FFFFFF">
                  <a:alpha val="0"/>
                </a:srgbClr>
              </a:clrTo>
            </a:clrChange>
          </a:blip>
          <a:srcRect/>
          <a:stretch>
            <a:fillRect/>
          </a:stretch>
        </p:blipFill>
        <p:spPr bwMode="auto">
          <a:xfrm>
            <a:off x="701966" y="648410"/>
            <a:ext cx="1828800" cy="1828800"/>
          </a:xfrm>
          <a:prstGeom prst="rect">
            <a:avLst/>
          </a:prstGeom>
          <a:noFill/>
        </p:spPr>
      </p:pic>
    </p:spTree>
    <p:extLst>
      <p:ext uri="{BB962C8B-B14F-4D97-AF65-F5344CB8AC3E}">
        <p14:creationId xmlns:p14="http://schemas.microsoft.com/office/powerpoint/2010/main" val="2456597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1">
            <a:hlinkClick r:id="" action="ppaction://noaction"/>
            <a:extLst>
              <a:ext uri="{FF2B5EF4-FFF2-40B4-BE49-F238E27FC236}">
                <a16:creationId xmlns:a16="http://schemas.microsoft.com/office/drawing/2014/main" id="{E85D78BA-DD1E-4F5B-BD50-E4D0B1E4A0FD}"/>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4" name="Rectangle 6">
            <a:extLst>
              <a:ext uri="{FF2B5EF4-FFF2-40B4-BE49-F238E27FC236}">
                <a16:creationId xmlns:a16="http://schemas.microsoft.com/office/drawing/2014/main" id="{ACF6B54E-6F51-482C-A571-A28D75D42391}"/>
              </a:ext>
            </a:extLst>
          </p:cNvPr>
          <p:cNvSpPr>
            <a:spLocks noChangeArrowheads="1"/>
          </p:cNvSpPr>
          <p:nvPr/>
        </p:nvSpPr>
        <p:spPr bwMode="auto">
          <a:xfrm>
            <a:off x="0" y="662593"/>
            <a:ext cx="5532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2/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và</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vật</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không</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sống</a:t>
            </a:r>
            <a:r>
              <a:rPr lang="en-US" altLang="en-US" b="1" dirty="0">
                <a:solidFill>
                  <a:srgbClr val="3333FF"/>
                </a:solidFill>
                <a:latin typeface="Times New Roman" panose="02020603050405020304" pitchFamily="18" charset="0"/>
              </a:rPr>
              <a:t>:</a:t>
            </a:r>
          </a:p>
        </p:txBody>
      </p:sp>
      <p:pic>
        <p:nvPicPr>
          <p:cNvPr id="3" name="Picture 2">
            <a:extLst>
              <a:ext uri="{FF2B5EF4-FFF2-40B4-BE49-F238E27FC236}">
                <a16:creationId xmlns:a16="http://schemas.microsoft.com/office/drawing/2014/main" id="{30854107-8E0E-466E-A4D0-277E004441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37819"/>
            <a:ext cx="4916774" cy="3797106"/>
          </a:xfrm>
          <a:prstGeom prst="rect">
            <a:avLst/>
          </a:prstGeom>
        </p:spPr>
      </p:pic>
      <p:sp>
        <p:nvSpPr>
          <p:cNvPr id="4" name="TextBox 3">
            <a:extLst>
              <a:ext uri="{FF2B5EF4-FFF2-40B4-BE49-F238E27FC236}">
                <a16:creationId xmlns:a16="http://schemas.microsoft.com/office/drawing/2014/main" id="{960F808B-D238-430A-BAB3-CC80DB8813C0}"/>
              </a:ext>
            </a:extLst>
          </p:cNvPr>
          <p:cNvSpPr txBox="1"/>
          <p:nvPr/>
        </p:nvSpPr>
        <p:spPr>
          <a:xfrm>
            <a:off x="5203077" y="1337818"/>
            <a:ext cx="6659139"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Robot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a:t>
            </a:r>
          </a:p>
        </p:txBody>
      </p:sp>
      <p:sp>
        <p:nvSpPr>
          <p:cNvPr id="8" name="Rectangle 7">
            <a:extLst>
              <a:ext uri="{FF2B5EF4-FFF2-40B4-BE49-F238E27FC236}">
                <a16:creationId xmlns:a16="http://schemas.microsoft.com/office/drawing/2014/main" id="{B4BD326E-FA85-46A1-83D1-2DD5C5B53BA8}"/>
              </a:ext>
            </a:extLst>
          </p:cNvPr>
          <p:cNvSpPr/>
          <p:nvPr/>
        </p:nvSpPr>
        <p:spPr>
          <a:xfrm>
            <a:off x="5203077" y="2047175"/>
            <a:ext cx="5811206" cy="584775"/>
          </a:xfrm>
          <a:prstGeom prst="rect">
            <a:avLst/>
          </a:prstGeom>
        </p:spPr>
        <p:txBody>
          <a:bodyPr wrap="none">
            <a:spAutoFit/>
          </a:bodyPr>
          <a:lstStyle/>
          <a:p>
            <a:pPr marL="457200" indent="-457200">
              <a:buFont typeface="Wingdings" panose="05000000000000000000" pitchFamily="2" charset="2"/>
              <a:buChar char="Ø"/>
            </a:pPr>
            <a:r>
              <a:rPr lang="en-US" sz="3200" dirty="0">
                <a:latin typeface="Times New Roman" panose="02020603050405020304" pitchFamily="18" charset="0"/>
                <a:cs typeface="Times New Roman" panose="02020603050405020304" pitchFamily="18" charset="0"/>
              </a:rPr>
              <a:t>Robot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 </a:t>
            </a:r>
          </a:p>
        </p:txBody>
      </p:sp>
      <p:sp>
        <p:nvSpPr>
          <p:cNvPr id="9" name="Rectangle 8">
            <a:extLst>
              <a:ext uri="{FF2B5EF4-FFF2-40B4-BE49-F238E27FC236}">
                <a16:creationId xmlns:a16="http://schemas.microsoft.com/office/drawing/2014/main" id="{BEDA966E-8CA5-4521-8328-BF74DE74582C}"/>
              </a:ext>
            </a:extLst>
          </p:cNvPr>
          <p:cNvSpPr/>
          <p:nvPr/>
        </p:nvSpPr>
        <p:spPr>
          <a:xfrm>
            <a:off x="5203077" y="2699406"/>
            <a:ext cx="6096000" cy="1077218"/>
          </a:xfrm>
          <a:prstGeom prst="rect">
            <a:avLst/>
          </a:prstGeom>
        </p:spPr>
        <p:txBody>
          <a:bodyPr>
            <a:spAutoFit/>
          </a:bodyPr>
          <a:lstStyle/>
          <a:p>
            <a:pPr marL="457200" indent="-457200">
              <a:buFont typeface="Wingdings" panose="05000000000000000000" pitchFamily="2" charset="2"/>
              <a:buChar char="Ø"/>
            </a:pPr>
            <a:r>
              <a:rPr lang="vi-VN" sz="3200" dirty="0">
                <a:latin typeface="Times New Roman" panose="02020603050405020304" pitchFamily="18" charset="0"/>
                <a:cs typeface="Times New Roman" panose="02020603050405020304" pitchFamily="18" charset="0"/>
              </a:rPr>
              <a:t>Robot có sinh trưởng và phát triển không ? </a:t>
            </a:r>
          </a:p>
        </p:txBody>
      </p:sp>
      <p:sp>
        <p:nvSpPr>
          <p:cNvPr id="11" name="Rectangle 10">
            <a:extLst>
              <a:ext uri="{FF2B5EF4-FFF2-40B4-BE49-F238E27FC236}">
                <a16:creationId xmlns:a16="http://schemas.microsoft.com/office/drawing/2014/main" id="{26A744A8-18CD-4CC6-814D-439AB6A5BA7B}"/>
              </a:ext>
            </a:extLst>
          </p:cNvPr>
          <p:cNvSpPr/>
          <p:nvPr/>
        </p:nvSpPr>
        <p:spPr>
          <a:xfrm>
            <a:off x="5199210" y="3865668"/>
            <a:ext cx="4152035" cy="1077218"/>
          </a:xfrm>
          <a:prstGeom prst="rect">
            <a:avLst/>
          </a:prstGeom>
        </p:spPr>
        <p:txBody>
          <a:bodyPr wrap="square">
            <a:spAutoFit/>
          </a:bodyPr>
          <a:lstStyle/>
          <a:p>
            <a:pPr marL="457200" indent="-457200">
              <a:buFont typeface="Wingdings" panose="05000000000000000000" pitchFamily="2" charset="2"/>
              <a:buChar char="Ø"/>
            </a:pPr>
            <a:r>
              <a:rPr lang="vi-VN" sz="3200" dirty="0">
                <a:latin typeface="Times New Roman" panose="02020603050405020304" pitchFamily="18" charset="0"/>
                <a:cs typeface="Times New Roman" panose="02020603050405020304" pitchFamily="18" charset="0"/>
              </a:rPr>
              <a:t>Robot có sinh sản không ? </a:t>
            </a:r>
          </a:p>
        </p:txBody>
      </p:sp>
      <p:sp>
        <p:nvSpPr>
          <p:cNvPr id="12" name="Rectangle 11">
            <a:extLst>
              <a:ext uri="{FF2B5EF4-FFF2-40B4-BE49-F238E27FC236}">
                <a16:creationId xmlns:a16="http://schemas.microsoft.com/office/drawing/2014/main" id="{2137DC4C-5323-4B39-913B-9AA5A2894E50}"/>
              </a:ext>
            </a:extLst>
          </p:cNvPr>
          <p:cNvSpPr/>
          <p:nvPr/>
        </p:nvSpPr>
        <p:spPr>
          <a:xfrm>
            <a:off x="1219200" y="5810149"/>
            <a:ext cx="109728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3200" b="1" dirty="0">
                <a:latin typeface="Times New Roman" panose="02020603050405020304" pitchFamily="18" charset="0"/>
                <a:cs typeface="Times New Roman" panose="02020603050405020304" pitchFamily="18" charset="0"/>
              </a:rPr>
              <a:t>R</a:t>
            </a:r>
            <a:r>
              <a:rPr lang="vi-VN" sz="3200" b="1" dirty="0">
                <a:latin typeface="Times New Roman" panose="02020603050405020304" pitchFamily="18" charset="0"/>
                <a:cs typeface="Times New Roman" panose="02020603050405020304" pitchFamily="18" charset="0"/>
              </a:rPr>
              <a:t>obot không có đặc trưng sống. Do đó, nó là vật không sống.</a:t>
            </a:r>
          </a:p>
        </p:txBody>
      </p:sp>
      <p:pic>
        <p:nvPicPr>
          <p:cNvPr id="5" name="Picture 4">
            <a:extLst>
              <a:ext uri="{FF2B5EF4-FFF2-40B4-BE49-F238E27FC236}">
                <a16:creationId xmlns:a16="http://schemas.microsoft.com/office/drawing/2014/main" id="{806C7F66-50AA-405E-8BC4-DDD26FFA8D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55" y="5520181"/>
            <a:ext cx="1565750" cy="1203913"/>
          </a:xfrm>
          <a:prstGeom prst="rect">
            <a:avLst/>
          </a:prstGeom>
        </p:spPr>
      </p:pic>
    </p:spTree>
    <p:extLst>
      <p:ext uri="{BB962C8B-B14F-4D97-AF65-F5344CB8AC3E}">
        <p14:creationId xmlns:p14="http://schemas.microsoft.com/office/powerpoint/2010/main" val="3539552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Slide-11.jpg"/>
          <p:cNvPicPr>
            <a:picLocks noChangeAspect="1" noChangeArrowheads="1"/>
          </p:cNvPicPr>
          <p:nvPr/>
        </p:nvPicPr>
        <p:blipFill>
          <a:blip r:embed="rId2"/>
          <a:srcRect/>
          <a:stretch>
            <a:fillRect/>
          </a:stretch>
        </p:blipFill>
        <p:spPr bwMode="auto">
          <a:xfrm>
            <a:off x="0" y="1"/>
            <a:ext cx="12191999" cy="6874564"/>
          </a:xfrm>
          <a:prstGeom prst="rect">
            <a:avLst/>
          </a:prstGeom>
          <a:noFill/>
        </p:spPr>
      </p:pic>
      <p:sp>
        <p:nvSpPr>
          <p:cNvPr id="3" name="Rectangle 2"/>
          <p:cNvSpPr/>
          <p:nvPr/>
        </p:nvSpPr>
        <p:spPr>
          <a:xfrm>
            <a:off x="2278744" y="1088571"/>
            <a:ext cx="7184570" cy="2800767"/>
          </a:xfrm>
          <a:prstGeom prst="rect">
            <a:avLst/>
          </a:prstGeom>
        </p:spPr>
        <p:txBody>
          <a:bodyPr wrap="square">
            <a:spAutoFit/>
          </a:bodyPr>
          <a:lstStyle/>
          <a:p>
            <a:pPr algn="ctr" defTabSz="914400" eaLnBrk="0" fontAlgn="base" hangingPunct="0">
              <a:spcBef>
                <a:spcPct val="0"/>
              </a:spcBef>
              <a:spcAft>
                <a:spcPct val="0"/>
              </a:spcAft>
              <a:defRPr/>
            </a:pPr>
            <a:r>
              <a:rPr lang="en-US" altLang="en-US" sz="4400" b="1" dirty="0">
                <a:solidFill>
                  <a:srgbClr val="FFFF00"/>
                </a:solidFill>
                <a:latin typeface="Times New Roman" panose="02020603050405020304" pitchFamily="18" charset="0"/>
              </a:rPr>
              <a:t>BÀI 2: </a:t>
            </a:r>
          </a:p>
          <a:p>
            <a:pPr algn="ctr" defTabSz="914400" eaLnBrk="0" fontAlgn="base" hangingPunct="0">
              <a:spcBef>
                <a:spcPct val="0"/>
              </a:spcBef>
              <a:spcAft>
                <a:spcPct val="0"/>
              </a:spcAft>
              <a:defRPr/>
            </a:pPr>
            <a:r>
              <a:rPr lang="en-US" altLang="en-US" sz="4400" b="1" dirty="0">
                <a:solidFill>
                  <a:srgbClr val="FFFF00"/>
                </a:solidFill>
                <a:latin typeface="Times New Roman" panose="02020603050405020304" pitchFamily="18" charset="0"/>
              </a:rPr>
              <a:t>CÁC LĨNH VỰC CHỦ YẾU CỦA </a:t>
            </a:r>
          </a:p>
          <a:p>
            <a:pPr algn="ctr" defTabSz="914400" eaLnBrk="0" fontAlgn="base" hangingPunct="0">
              <a:spcBef>
                <a:spcPct val="0"/>
              </a:spcBef>
              <a:spcAft>
                <a:spcPct val="0"/>
              </a:spcAft>
              <a:defRPr/>
            </a:pPr>
            <a:r>
              <a:rPr lang="en-US" altLang="en-US" sz="4400" b="1" dirty="0">
                <a:solidFill>
                  <a:srgbClr val="FFFF00"/>
                </a:solidFill>
                <a:latin typeface="Times New Roman" panose="02020603050405020304" pitchFamily="18" charset="0"/>
              </a:rPr>
              <a:t>KHOA HỌC TỰ NHIÊN</a:t>
            </a:r>
            <a:endParaRPr lang="en-US" sz="4400" dirty="0">
              <a:solidFill>
                <a:srgbClr val="FFFF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356" y="616013"/>
            <a:ext cx="9197009" cy="646331"/>
          </a:xfrm>
          <a:prstGeom prst="rect">
            <a:avLst/>
          </a:prstGeom>
        </p:spPr>
        <p:txBody>
          <a:bodyPr wrap="square">
            <a:spAutoFit/>
          </a:bodyPr>
          <a:lstStyle/>
          <a:p>
            <a:pPr algn="ct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nào</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sau</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đây</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gọi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là</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không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sống</a:t>
            </a:r>
            <a:r>
              <a:rPr lang="en-US" sz="3600" b="1" dirty="0">
                <a:solidFill>
                  <a:srgbClr val="7030A0"/>
                </a:solidFill>
                <a:latin typeface="Times New Roman" panose="02020603050405020304" pitchFamily="18" charset="0"/>
                <a:cs typeface="Times New Roman" panose="02020603050405020304" pitchFamily="18" charset="0"/>
              </a:rPr>
              <a:t>?</a:t>
            </a:r>
          </a:p>
        </p:txBody>
      </p:sp>
      <p:grpSp>
        <p:nvGrpSpPr>
          <p:cNvPr id="13" name="Group 12"/>
          <p:cNvGrpSpPr/>
          <p:nvPr/>
        </p:nvGrpSpPr>
        <p:grpSpPr>
          <a:xfrm>
            <a:off x="5667716" y="1858093"/>
            <a:ext cx="3992605" cy="2369133"/>
            <a:chOff x="4155760" y="3287402"/>
            <a:chExt cx="4234053" cy="3014398"/>
          </a:xfrm>
        </p:grpSpPr>
        <p:pic>
          <p:nvPicPr>
            <p:cNvPr id="6" name="Picture 5"/>
            <p:cNvPicPr>
              <a:picLocks noChangeAspect="1"/>
            </p:cNvPicPr>
            <p:nvPr/>
          </p:nvPicPr>
          <p:blipFill>
            <a:blip r:embed="rId2"/>
            <a:stretch>
              <a:fillRect/>
            </a:stretch>
          </p:blipFill>
          <p:spPr>
            <a:xfrm>
              <a:off x="4155760" y="3287402"/>
              <a:ext cx="4234053" cy="2563586"/>
            </a:xfrm>
            <a:prstGeom prst="rect">
              <a:avLst/>
            </a:prstGeom>
          </p:spPr>
        </p:pic>
        <p:sp>
          <p:nvSpPr>
            <p:cNvPr id="10" name="Rectangle 9"/>
            <p:cNvSpPr/>
            <p:nvPr/>
          </p:nvSpPr>
          <p:spPr>
            <a:xfrm>
              <a:off x="5017284" y="5717025"/>
              <a:ext cx="2511004" cy="584775"/>
            </a:xfrm>
            <a:prstGeom prst="rect">
              <a:avLst/>
            </a:prstGeom>
          </p:spPr>
          <p:txBody>
            <a:bodyPr wrap="square">
              <a:spAutoFit/>
            </a:bodyPr>
            <a:lstStyle/>
            <a:p>
              <a:pPr algn="ctr"/>
              <a:r>
                <a:rPr lang="en-US" sz="3200" dirty="0"/>
                <a:t>B. Vi </a:t>
              </a:r>
              <a:r>
                <a:rPr lang="en-US" sz="3200" dirty="0" err="1"/>
                <a:t>khuẩn</a:t>
              </a:r>
              <a:endParaRPr lang="en-US" sz="3200" dirty="0"/>
            </a:p>
          </p:txBody>
        </p:sp>
      </p:grpSp>
      <p:grpSp>
        <p:nvGrpSpPr>
          <p:cNvPr id="15" name="Group 14"/>
          <p:cNvGrpSpPr/>
          <p:nvPr/>
        </p:nvGrpSpPr>
        <p:grpSpPr>
          <a:xfrm>
            <a:off x="12130" y="4464373"/>
            <a:ext cx="4275055" cy="2393627"/>
            <a:chOff x="1245504" y="3732133"/>
            <a:chExt cx="4152245" cy="3210751"/>
          </a:xfrm>
        </p:grpSpPr>
        <p:pic>
          <p:nvPicPr>
            <p:cNvPr id="7" name="Picture 6"/>
            <p:cNvPicPr>
              <a:picLocks noChangeAspect="1"/>
            </p:cNvPicPr>
            <p:nvPr/>
          </p:nvPicPr>
          <p:blipFill>
            <a:blip r:embed="rId3"/>
            <a:stretch>
              <a:fillRect/>
            </a:stretch>
          </p:blipFill>
          <p:spPr>
            <a:xfrm>
              <a:off x="1245504" y="3732133"/>
              <a:ext cx="4152245" cy="2735252"/>
            </a:xfrm>
            <a:prstGeom prst="rect">
              <a:avLst/>
            </a:prstGeom>
          </p:spPr>
        </p:pic>
        <p:sp>
          <p:nvSpPr>
            <p:cNvPr id="12" name="Rectangle 11"/>
            <p:cNvSpPr/>
            <p:nvPr/>
          </p:nvSpPr>
          <p:spPr>
            <a:xfrm>
              <a:off x="2090888" y="6358109"/>
              <a:ext cx="2461475" cy="584775"/>
            </a:xfrm>
            <a:prstGeom prst="rect">
              <a:avLst/>
            </a:prstGeom>
          </p:spPr>
          <p:txBody>
            <a:bodyPr wrap="square">
              <a:spAutoFit/>
            </a:bodyPr>
            <a:lstStyle/>
            <a:p>
              <a:pPr algn="ctr"/>
              <a:r>
                <a:rPr lang="en-US" sz="3200" dirty="0"/>
                <a:t>C. Than </a:t>
              </a:r>
              <a:r>
                <a:rPr lang="en-US" sz="3200" dirty="0" err="1"/>
                <a:t>củi</a:t>
              </a:r>
              <a:endParaRPr lang="en-US" sz="3200" dirty="0"/>
            </a:p>
          </p:txBody>
        </p:sp>
      </p:grpSp>
      <p:pic>
        <p:nvPicPr>
          <p:cNvPr id="20" name="Picture 19">
            <a:extLst>
              <a:ext uri="{FF2B5EF4-FFF2-40B4-BE49-F238E27FC236}">
                <a16:creationId xmlns:a16="http://schemas.microsoft.com/office/drawing/2014/main" id="{DD9B9730-3333-4281-9481-876C8A619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31" y="1858093"/>
            <a:ext cx="4275055" cy="2066727"/>
          </a:xfrm>
          <a:prstGeom prst="rect">
            <a:avLst/>
          </a:prstGeom>
        </p:spPr>
      </p:pic>
      <p:sp>
        <p:nvSpPr>
          <p:cNvPr id="21" name="Rectangle 20">
            <a:extLst>
              <a:ext uri="{FF2B5EF4-FFF2-40B4-BE49-F238E27FC236}">
                <a16:creationId xmlns:a16="http://schemas.microsoft.com/office/drawing/2014/main" id="{5ADD0CBD-41B5-45D2-99BE-5D865EC54AAE}"/>
              </a:ext>
            </a:extLst>
          </p:cNvPr>
          <p:cNvSpPr/>
          <p:nvPr/>
        </p:nvSpPr>
        <p:spPr>
          <a:xfrm>
            <a:off x="792845" y="3803332"/>
            <a:ext cx="2511004" cy="584775"/>
          </a:xfrm>
          <a:prstGeom prst="rect">
            <a:avLst/>
          </a:prstGeom>
        </p:spPr>
        <p:txBody>
          <a:bodyPr wrap="square">
            <a:spAutoFit/>
          </a:bodyPr>
          <a:lstStyle/>
          <a:p>
            <a:pPr algn="ctr"/>
            <a:r>
              <a:rPr lang="en-US" sz="3200" dirty="0"/>
              <a:t>A. </a:t>
            </a:r>
            <a:r>
              <a:rPr lang="en-US" sz="3200" dirty="0" err="1"/>
              <a:t>Côn</a:t>
            </a:r>
            <a:r>
              <a:rPr lang="en-US" sz="3200" dirty="0"/>
              <a:t> </a:t>
            </a:r>
            <a:r>
              <a:rPr lang="en-US" sz="3200" dirty="0" err="1"/>
              <a:t>trùng</a:t>
            </a:r>
            <a:endParaRPr lang="en-US" sz="3200" dirty="0"/>
          </a:p>
        </p:txBody>
      </p:sp>
      <p:sp>
        <p:nvSpPr>
          <p:cNvPr id="30" name="Rectangle 6">
            <a:extLst>
              <a:ext uri="{FF2B5EF4-FFF2-40B4-BE49-F238E27FC236}">
                <a16:creationId xmlns:a16="http://schemas.microsoft.com/office/drawing/2014/main" id="{E30E3B0E-374B-4E89-8F45-ACA2D487739F}"/>
              </a:ext>
            </a:extLst>
          </p:cNvPr>
          <p:cNvSpPr>
            <a:spLocks noChangeArrowheads="1"/>
          </p:cNvSpPr>
          <p:nvPr/>
        </p:nvSpPr>
        <p:spPr bwMode="auto">
          <a:xfrm>
            <a:off x="0" y="66844"/>
            <a:ext cx="1585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err="1">
                <a:solidFill>
                  <a:srgbClr val="3333FF"/>
                </a:solidFill>
                <a:latin typeface="Times New Roman" panose="02020603050405020304" pitchFamily="18" charset="0"/>
              </a:rPr>
              <a:t>Bài</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tập</a:t>
            </a:r>
            <a:r>
              <a:rPr lang="en-US" altLang="en-US" b="1" dirty="0">
                <a:solidFill>
                  <a:srgbClr val="3333FF"/>
                </a:solidFill>
                <a:latin typeface="Times New Roman" panose="02020603050405020304" pitchFamily="18" charset="0"/>
              </a:rPr>
              <a:t>:</a:t>
            </a:r>
          </a:p>
        </p:txBody>
      </p:sp>
      <p:pic>
        <p:nvPicPr>
          <p:cNvPr id="32" name="Picture 31">
            <a:extLst>
              <a:ext uri="{FF2B5EF4-FFF2-40B4-BE49-F238E27FC236}">
                <a16:creationId xmlns:a16="http://schemas.microsoft.com/office/drawing/2014/main" id="{131FBDDF-BF20-4571-B0C5-6FC59F0AB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7716" y="4410924"/>
            <a:ext cx="3992605" cy="2092589"/>
          </a:xfrm>
          <a:prstGeom prst="rect">
            <a:avLst/>
          </a:prstGeom>
        </p:spPr>
      </p:pic>
      <p:sp>
        <p:nvSpPr>
          <p:cNvPr id="33" name="Rectangle 32">
            <a:extLst>
              <a:ext uri="{FF2B5EF4-FFF2-40B4-BE49-F238E27FC236}">
                <a16:creationId xmlns:a16="http://schemas.microsoft.com/office/drawing/2014/main" id="{57077099-437F-495A-9D88-4C0183C8E9D3}"/>
              </a:ext>
            </a:extLst>
          </p:cNvPr>
          <p:cNvSpPr/>
          <p:nvPr/>
        </p:nvSpPr>
        <p:spPr>
          <a:xfrm>
            <a:off x="6480111" y="6347636"/>
            <a:ext cx="2511004" cy="584775"/>
          </a:xfrm>
          <a:prstGeom prst="rect">
            <a:avLst/>
          </a:prstGeom>
        </p:spPr>
        <p:txBody>
          <a:bodyPr wrap="square">
            <a:spAutoFit/>
          </a:bodyPr>
          <a:lstStyle/>
          <a:p>
            <a:pPr algn="ctr"/>
            <a:r>
              <a:rPr lang="en-US" sz="3200" dirty="0"/>
              <a:t>D. </a:t>
            </a:r>
            <a:r>
              <a:rPr lang="en-US" sz="3200" dirty="0" err="1"/>
              <a:t>Cây</a:t>
            </a:r>
            <a:r>
              <a:rPr lang="en-US" sz="3200" dirty="0"/>
              <a:t> </a:t>
            </a:r>
            <a:r>
              <a:rPr lang="en-US" sz="3200" dirty="0" err="1"/>
              <a:t>hoa</a:t>
            </a:r>
            <a:endParaRPr lang="en-US" sz="3200" dirty="0"/>
          </a:p>
        </p:txBody>
      </p:sp>
    </p:spTree>
    <p:extLst>
      <p:ext uri="{BB962C8B-B14F-4D97-AF65-F5344CB8AC3E}">
        <p14:creationId xmlns:p14="http://schemas.microsoft.com/office/powerpoint/2010/main" val="51838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2"/>
                                        </p:tgtEl>
                                      </p:cBhvr>
                                    </p:animEffect>
                                    <p:set>
                                      <p:cBhvr>
                                        <p:cTn id="10" dur="1" fill="hold">
                                          <p:stCondLst>
                                            <p:cond delay="499"/>
                                          </p:stCondLst>
                                        </p:cTn>
                                        <p:tgtEl>
                                          <p:spTgt spid="32"/>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3"/>
                                        </p:tgtEl>
                                      </p:cBhvr>
                                    </p:animEffect>
                                    <p:set>
                                      <p:cBhvr>
                                        <p:cTn id="19" dur="1" fill="hold">
                                          <p:stCondLst>
                                            <p:cond delay="499"/>
                                          </p:stCondLst>
                                        </p:cTn>
                                        <p:tgtEl>
                                          <p:spTgt spid="33"/>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2.08333E-6 -2.96296E-6 L -2.08333E-6 0.00023 C 0.01628 -0.01134 0.00899 -0.00833 0.02136 -0.01157 C 0.02279 -0.01273 0.02409 -0.01435 0.02565 -0.01527 C 0.02995 -0.01782 0.04193 -0.02176 0.04714 -0.0287 C 0.04987 -0.0324 0.05169 -0.03842 0.05456 -0.0419 C 0.06133 -0.05 0.05964 -0.04768 0.06953 -0.06296 C 0.07604 -0.07291 0.08334 -0.08171 0.0888 -0.09352 C 0.09063 -0.09722 0.09245 -0.10092 0.09427 -0.10486 C 0.09531 -0.1074 0.09623 -0.11018 0.0974 -0.1125 C 0.09831 -0.11412 0.09961 -0.11504 0.10065 -0.1162 C 0.1013 -0.11805 0.10183 -0.1206 0.10274 -0.12199 C 0.11133 -0.13426 0.11302 -0.13264 0.12201 -0.14282 C 0.12396 -0.14514 0.12565 -0.14815 0.12748 -0.15046 C 0.12852 -0.15185 0.12969 -0.15277 0.1306 -0.1544 C 0.13177 -0.15602 0.13255 -0.15856 0.13386 -0.15995 C 0.13867 -0.16551 0.1444 -0.16898 0.14883 -0.17523 C 0.15065 -0.17777 0.15235 -0.18055 0.15417 -0.18287 C 0.15521 -0.18426 0.15638 -0.18518 0.15742 -0.1868 C 0.16042 -0.19097 0.16289 -0.19606 0.16602 -0.2 C 0.16901 -0.2037 0.17266 -0.20555 0.17565 -0.20949 C 0.17891 -0.21389 0.18047 -0.22199 0.18425 -0.22477 C 0.19076 -0.2294 0.18802 -0.22662 0.19284 -0.2324 C 0.19766 -0.24537 0.19154 -0.22963 0.19922 -0.24768 C 0.2 -0.24953 0.20052 -0.25162 0.2013 -0.25324 L 0.20677 -0.26273 L 0.20677 -0.2625 " pathEditMode="relative" rAng="0" ptsTypes="AAAAAAAAAAAAAAAAAAAAAAAAAAA">
                                      <p:cBhvr>
                                        <p:cTn id="21" dur="2000" fill="hold"/>
                                        <p:tgtEl>
                                          <p:spTgt spid="15"/>
                                        </p:tgtEl>
                                        <p:attrNameLst>
                                          <p:attrName>ppt_x</p:attrName>
                                          <p:attrName>ppt_y</p:attrName>
                                        </p:attrNameLst>
                                      </p:cBhvr>
                                      <p:rCtr x="10339" y="-131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B53E7264-BC0D-4005-A9F3-E94E0488E6B0}"/>
              </a:ext>
            </a:extLst>
          </p:cNvPr>
          <p:cNvSpPr>
            <a:spLocks noChangeArrowheads="1"/>
          </p:cNvSpPr>
          <p:nvPr/>
        </p:nvSpPr>
        <p:spPr bwMode="auto">
          <a:xfrm>
            <a:off x="0" y="0"/>
            <a:ext cx="1585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err="1">
                <a:solidFill>
                  <a:srgbClr val="3333FF"/>
                </a:solidFill>
                <a:latin typeface="Times New Roman" panose="02020603050405020304" pitchFamily="18" charset="0"/>
              </a:rPr>
              <a:t>Bài</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tập</a:t>
            </a:r>
            <a:r>
              <a:rPr lang="en-US" altLang="en-US" b="1" dirty="0">
                <a:solidFill>
                  <a:srgbClr val="3333FF"/>
                </a:solidFill>
                <a:latin typeface="Times New Roman" panose="02020603050405020304" pitchFamily="18" charset="0"/>
              </a:rPr>
              <a:t>:</a:t>
            </a:r>
          </a:p>
        </p:txBody>
      </p:sp>
      <p:sp>
        <p:nvSpPr>
          <p:cNvPr id="6" name="Rectangle 5">
            <a:extLst>
              <a:ext uri="{FF2B5EF4-FFF2-40B4-BE49-F238E27FC236}">
                <a16:creationId xmlns:a16="http://schemas.microsoft.com/office/drawing/2014/main" id="{BB9A5B73-19EE-4CE6-8FF3-FF4DFDF15AE4}"/>
              </a:ext>
            </a:extLst>
          </p:cNvPr>
          <p:cNvSpPr/>
          <p:nvPr/>
        </p:nvSpPr>
        <p:spPr>
          <a:xfrm>
            <a:off x="-66787" y="523089"/>
            <a:ext cx="12220356" cy="1200329"/>
          </a:xfrm>
          <a:prstGeom prst="rect">
            <a:avLst/>
          </a:prstGeom>
        </p:spPr>
        <p:txBody>
          <a:bodyPr wrap="square">
            <a:spAutoFit/>
          </a:bodyPr>
          <a:lstStyle/>
          <a:p>
            <a:r>
              <a:rPr lang="en-US" sz="3600" b="1" dirty="0" err="1">
                <a:solidFill>
                  <a:srgbClr val="7030A0"/>
                </a:solidFill>
                <a:latin typeface="Times New Roman" panose="02020603050405020304" pitchFamily="18" charset="0"/>
                <a:cs typeface="Times New Roman" panose="02020603050405020304" pitchFamily="18" charset="0"/>
              </a:rPr>
              <a:t>Em</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có</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thể</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phân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biệt</a:t>
            </a:r>
            <a:r>
              <a:rPr lang="en-US" sz="3600" b="1" dirty="0">
                <a:solidFill>
                  <a:srgbClr val="7030A0"/>
                </a:solidFill>
                <a:latin typeface="Times New Roman" panose="02020603050405020304" pitchFamily="18" charset="0"/>
                <a:cs typeface="Times New Roman" panose="02020603050405020304" pitchFamily="18" charset="0"/>
              </a:rPr>
              <a:t> khoa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về</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chất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vật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lí</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hóa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và</a:t>
            </a:r>
            <a:r>
              <a:rPr lang="en-US" sz="3600" b="1" dirty="0">
                <a:solidFill>
                  <a:srgbClr val="7030A0"/>
                </a:solidFill>
                <a:latin typeface="Times New Roman" panose="02020603050405020304" pitchFamily="18" charset="0"/>
                <a:cs typeface="Times New Roman" panose="02020603050405020304" pitchFamily="18" charset="0"/>
              </a:rPr>
              <a:t> khoa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về</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sự</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sống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sinh</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dựa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vào</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sự</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khác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biệt</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nào</a:t>
            </a:r>
            <a:r>
              <a:rPr lang="en-US" sz="3600" b="1" dirty="0">
                <a:solidFill>
                  <a:srgbClr val="7030A0"/>
                </a:solidFill>
                <a:latin typeface="Times New Roman" panose="02020603050405020304" pitchFamily="18" charset="0"/>
                <a:cs typeface="Times New Roman" panose="02020603050405020304" pitchFamily="18" charset="0"/>
              </a:rPr>
              <a:t>? </a:t>
            </a:r>
          </a:p>
        </p:txBody>
      </p:sp>
      <p:cxnSp>
        <p:nvCxnSpPr>
          <p:cNvPr id="10" name="Straight Connector 9">
            <a:extLst>
              <a:ext uri="{FF2B5EF4-FFF2-40B4-BE49-F238E27FC236}">
                <a16:creationId xmlns:a16="http://schemas.microsoft.com/office/drawing/2014/main" id="{4C896D36-D061-4009-A883-9E57E51B673F}"/>
              </a:ext>
            </a:extLst>
          </p:cNvPr>
          <p:cNvCxnSpPr>
            <a:cxnSpLocks/>
          </p:cNvCxnSpPr>
          <p:nvPr/>
        </p:nvCxnSpPr>
        <p:spPr>
          <a:xfrm>
            <a:off x="6449291" y="1096950"/>
            <a:ext cx="143394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6670256-FEF8-4CF9-8807-BA06CD017084}"/>
              </a:ext>
            </a:extLst>
          </p:cNvPr>
          <p:cNvCxnSpPr>
            <a:cxnSpLocks/>
          </p:cNvCxnSpPr>
          <p:nvPr/>
        </p:nvCxnSpPr>
        <p:spPr>
          <a:xfrm>
            <a:off x="3013364" y="1723418"/>
            <a:ext cx="1433946" cy="0"/>
          </a:xfrm>
          <a:prstGeom prst="line">
            <a:avLst/>
          </a:prstGeom>
          <a:ln w="76200"/>
        </p:spPr>
        <p:style>
          <a:lnRef idx="1">
            <a:schemeClr val="accent1"/>
          </a:lnRef>
          <a:fillRef idx="0">
            <a:schemeClr val="accent1"/>
          </a:fillRef>
          <a:effectRef idx="0">
            <a:schemeClr val="accent1"/>
          </a:effectRef>
          <a:fontRef idx="minor">
            <a:schemeClr val="tx1"/>
          </a:fontRef>
        </p:style>
      </p:cxnSp>
      <p:graphicFrame>
        <p:nvGraphicFramePr>
          <p:cNvPr id="17" name="Table 17">
            <a:extLst>
              <a:ext uri="{FF2B5EF4-FFF2-40B4-BE49-F238E27FC236}">
                <a16:creationId xmlns:a16="http://schemas.microsoft.com/office/drawing/2014/main" id="{089CE286-F431-4933-8FC5-5440398B9BC7}"/>
              </a:ext>
            </a:extLst>
          </p:cNvPr>
          <p:cNvGraphicFramePr>
            <a:graphicFrameLocks noGrp="1"/>
          </p:cNvGraphicFramePr>
          <p:nvPr>
            <p:extLst>
              <p:ext uri="{D42A27DB-BD31-4B8C-83A1-F6EECF244321}">
                <p14:modId xmlns:p14="http://schemas.microsoft.com/office/powerpoint/2010/main" val="3060037163"/>
              </p:ext>
            </p:extLst>
          </p:nvPr>
        </p:nvGraphicFramePr>
        <p:xfrm>
          <a:off x="1383645" y="2438401"/>
          <a:ext cx="9353628" cy="3075704"/>
        </p:xfrm>
        <a:graphic>
          <a:graphicData uri="http://schemas.openxmlformats.org/drawingml/2006/table">
            <a:tbl>
              <a:tblPr firstRow="1" bandRow="1">
                <a:tableStyleId>{5C22544A-7EE6-4342-B048-85BDC9FD1C3A}</a:tableStyleId>
              </a:tblPr>
              <a:tblGrid>
                <a:gridCol w="4075046">
                  <a:extLst>
                    <a:ext uri="{9D8B030D-6E8A-4147-A177-3AD203B41FA5}">
                      <a16:colId xmlns:a16="http://schemas.microsoft.com/office/drawing/2014/main" val="1836151607"/>
                    </a:ext>
                  </a:extLst>
                </a:gridCol>
                <a:gridCol w="2576945">
                  <a:extLst>
                    <a:ext uri="{9D8B030D-6E8A-4147-A177-3AD203B41FA5}">
                      <a16:colId xmlns:a16="http://schemas.microsoft.com/office/drawing/2014/main" val="329551642"/>
                    </a:ext>
                  </a:extLst>
                </a:gridCol>
                <a:gridCol w="2701637">
                  <a:extLst>
                    <a:ext uri="{9D8B030D-6E8A-4147-A177-3AD203B41FA5}">
                      <a16:colId xmlns:a16="http://schemas.microsoft.com/office/drawing/2014/main" val="3869384864"/>
                    </a:ext>
                  </a:extLst>
                </a:gridCol>
              </a:tblGrid>
              <a:tr h="768926">
                <a:tc>
                  <a:txBody>
                    <a:bodyPr/>
                    <a:lstStyle/>
                    <a:p>
                      <a:endParaRPr lang="en-US" sz="2800" dirty="0">
                        <a:latin typeface="Times New Roman" panose="02020603050405020304" pitchFamily="18" charset="0"/>
                        <a:cs typeface="Times New Roman" panose="02020603050405020304" pitchFamily="18" charset="0"/>
                      </a:endParaRPr>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endParaRPr lang="en-US" sz="28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extLst>
                  <a:ext uri="{0D108BD9-81ED-4DB2-BD59-A6C34878D82A}">
                    <a16:rowId xmlns:a16="http://schemas.microsoft.com/office/drawing/2014/main" val="718272853"/>
                  </a:ext>
                </a:extLst>
              </a:tr>
              <a:tr h="768926">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a:txBody>
                  <a:tcPr/>
                </a:tc>
                <a:tc>
                  <a:txBody>
                    <a:bodyPr/>
                    <a:lstStyle/>
                    <a:p>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2440303"/>
                  </a:ext>
                </a:extLst>
              </a:tr>
              <a:tr h="768926">
                <a:tc>
                  <a:txBody>
                    <a:bodyPr/>
                    <a:lstStyle/>
                    <a:p>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19348503"/>
                  </a:ext>
                </a:extLst>
              </a:tr>
              <a:tr h="768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latin typeface="Times New Roman" panose="02020603050405020304" pitchFamily="18" charset="0"/>
                        <a:cs typeface="Times New Roman" panose="02020603050405020304" pitchFamily="18" charset="0"/>
                      </a:endParaRPr>
                    </a:p>
                  </a:txBody>
                  <a:tcPr/>
                </a:tc>
                <a:tc>
                  <a:txBody>
                    <a:bodyPr/>
                    <a:lstStyle/>
                    <a:p>
                      <a:endParaRPr lang="en-US" sz="2800">
                        <a:latin typeface="Times New Roman" panose="02020603050405020304" pitchFamily="18" charset="0"/>
                        <a:cs typeface="Times New Roman" panose="02020603050405020304" pitchFamily="18" charset="0"/>
                      </a:endParaRPr>
                    </a:p>
                  </a:txBody>
                  <a:tcPr/>
                </a:tc>
                <a:tc>
                  <a:txBody>
                    <a:bodyPr/>
                    <a:lstStyle/>
                    <a:p>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69146748"/>
                  </a:ext>
                </a:extLst>
              </a:tr>
            </a:tbl>
          </a:graphicData>
        </a:graphic>
      </p:graphicFrame>
      <p:sp>
        <p:nvSpPr>
          <p:cNvPr id="18" name="TextBox 17">
            <a:extLst>
              <a:ext uri="{FF2B5EF4-FFF2-40B4-BE49-F238E27FC236}">
                <a16:creationId xmlns:a16="http://schemas.microsoft.com/office/drawing/2014/main" id="{B5EF703F-48C4-4650-A89A-FA9F437CB569}"/>
              </a:ext>
            </a:extLst>
          </p:cNvPr>
          <p:cNvSpPr txBox="1"/>
          <p:nvPr/>
        </p:nvSpPr>
        <p:spPr>
          <a:xfrm>
            <a:off x="1383645" y="4100944"/>
            <a:ext cx="40611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Khoa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chất</a:t>
            </a:r>
            <a:endParaRPr lang="en-US" sz="32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C5BA084F-B2F0-4BE9-B923-0CCB17E03C91}"/>
              </a:ext>
            </a:extLst>
          </p:cNvPr>
          <p:cNvSpPr txBox="1"/>
          <p:nvPr/>
        </p:nvSpPr>
        <p:spPr>
          <a:xfrm>
            <a:off x="8382000" y="4008978"/>
            <a:ext cx="1108364" cy="646331"/>
          </a:xfrm>
          <a:prstGeom prst="rect">
            <a:avLst/>
          </a:prstGeom>
          <a:noFill/>
        </p:spPr>
        <p:txBody>
          <a:bodyPr wrap="square" rtlCol="0">
            <a:spAutoFit/>
          </a:bodyPr>
          <a:lstStyle/>
          <a:p>
            <a:r>
              <a:rPr lang="en-US" sz="3600" dirty="0"/>
              <a:t>x</a:t>
            </a:r>
          </a:p>
        </p:txBody>
      </p:sp>
      <p:sp>
        <p:nvSpPr>
          <p:cNvPr id="20" name="TextBox 19">
            <a:extLst>
              <a:ext uri="{FF2B5EF4-FFF2-40B4-BE49-F238E27FC236}">
                <a16:creationId xmlns:a16="http://schemas.microsoft.com/office/drawing/2014/main" id="{880654C8-D45C-4A58-B786-2BD16C61D4CA}"/>
              </a:ext>
            </a:extLst>
          </p:cNvPr>
          <p:cNvSpPr txBox="1"/>
          <p:nvPr/>
        </p:nvSpPr>
        <p:spPr>
          <a:xfrm>
            <a:off x="5652654" y="4766144"/>
            <a:ext cx="1108364" cy="646331"/>
          </a:xfrm>
          <a:prstGeom prst="rect">
            <a:avLst/>
          </a:prstGeom>
          <a:noFill/>
        </p:spPr>
        <p:txBody>
          <a:bodyPr wrap="square" rtlCol="0">
            <a:spAutoFit/>
          </a:bodyPr>
          <a:lstStyle/>
          <a:p>
            <a:r>
              <a:rPr lang="en-US" sz="3600" dirty="0"/>
              <a:t>x</a:t>
            </a:r>
          </a:p>
        </p:txBody>
      </p:sp>
      <p:sp>
        <p:nvSpPr>
          <p:cNvPr id="21" name="TextBox 20">
            <a:extLst>
              <a:ext uri="{FF2B5EF4-FFF2-40B4-BE49-F238E27FC236}">
                <a16:creationId xmlns:a16="http://schemas.microsoft.com/office/drawing/2014/main" id="{B2711953-F6C7-4B98-A931-E35BA9EFF3B4}"/>
              </a:ext>
            </a:extLst>
          </p:cNvPr>
          <p:cNvSpPr txBox="1"/>
          <p:nvPr/>
        </p:nvSpPr>
        <p:spPr>
          <a:xfrm>
            <a:off x="1425209" y="4829779"/>
            <a:ext cx="406119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Khoa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8720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23" presetClass="emph" presetSubtype="0" repeatCount="indefinite" fill="hold" nodeType="withEffect">
                                  <p:stCondLst>
                                    <p:cond delay="0"/>
                                  </p:stCondLst>
                                  <p:childTnLst>
                                    <p:animClr clrSpc="hsl" dir="cw">
                                      <p:cBhvr override="childStyle">
                                        <p:cTn id="12" dur="500" fill="hold"/>
                                        <p:tgtEl>
                                          <p:spTgt spid="13"/>
                                        </p:tgtEl>
                                        <p:attrNameLst>
                                          <p:attrName>style.color</p:attrName>
                                        </p:attrNameLst>
                                      </p:cBhvr>
                                      <p:by>
                                        <p:hsl h="10842353" s="0" l="0"/>
                                      </p:by>
                                    </p:animClr>
                                    <p:animClr clrSpc="hsl" dir="cw">
                                      <p:cBhvr>
                                        <p:cTn id="13" dur="500" fill="hold"/>
                                        <p:tgtEl>
                                          <p:spTgt spid="13"/>
                                        </p:tgtEl>
                                        <p:attrNameLst>
                                          <p:attrName>fillcolor</p:attrName>
                                        </p:attrNameLst>
                                      </p:cBhvr>
                                      <p:by>
                                        <p:hsl h="10842353" s="0" l="0"/>
                                      </p:by>
                                    </p:animClr>
                                    <p:animClr clrSpc="hsl" dir="cw">
                                      <p:cBhvr>
                                        <p:cTn id="14" dur="500" fill="hold"/>
                                        <p:tgtEl>
                                          <p:spTgt spid="13"/>
                                        </p:tgtEl>
                                        <p:attrNameLst>
                                          <p:attrName>stroke.color</p:attrName>
                                        </p:attrNameLst>
                                      </p:cBhvr>
                                      <p:by>
                                        <p:hsl h="10842353" s="0" l="0"/>
                                      </p:by>
                                    </p:animClr>
                                    <p:set>
                                      <p:cBhvr>
                                        <p:cTn id="15" dur="500" fill="hold"/>
                                        <p:tgtEl>
                                          <p:spTgt spid="13"/>
                                        </p:tgtEl>
                                        <p:attrNameLst>
                                          <p:attrName>fill.type</p:attrName>
                                        </p:attrNameLst>
                                      </p:cBhvr>
                                      <p:to>
                                        <p:strVal val="solid"/>
                                      </p:to>
                                    </p:set>
                                  </p:childTnLst>
                                </p:cTn>
                              </p:par>
                              <p:par>
                                <p:cTn id="16" presetID="23" presetClass="emph" presetSubtype="0" repeatCount="indefinite" fill="hold" nodeType="withEffect">
                                  <p:stCondLst>
                                    <p:cond delay="0"/>
                                  </p:stCondLst>
                                  <p:childTnLst>
                                    <p:animClr clrSpc="hsl" dir="cw">
                                      <p:cBhvr override="childStyle">
                                        <p:cTn id="17" dur="500" fill="hold"/>
                                        <p:tgtEl>
                                          <p:spTgt spid="10"/>
                                        </p:tgtEl>
                                        <p:attrNameLst>
                                          <p:attrName>style.color</p:attrName>
                                        </p:attrNameLst>
                                      </p:cBhvr>
                                      <p:by>
                                        <p:hsl h="10842353" s="0" l="0"/>
                                      </p:by>
                                    </p:animClr>
                                    <p:animClr clrSpc="hsl" dir="cw">
                                      <p:cBhvr>
                                        <p:cTn id="18" dur="500" fill="hold"/>
                                        <p:tgtEl>
                                          <p:spTgt spid="10"/>
                                        </p:tgtEl>
                                        <p:attrNameLst>
                                          <p:attrName>fillcolor</p:attrName>
                                        </p:attrNameLst>
                                      </p:cBhvr>
                                      <p:by>
                                        <p:hsl h="10842353" s="0" l="0"/>
                                      </p:by>
                                    </p:animClr>
                                    <p:animClr clrSpc="hsl" dir="cw">
                                      <p:cBhvr>
                                        <p:cTn id="19" dur="500" fill="hold"/>
                                        <p:tgtEl>
                                          <p:spTgt spid="10"/>
                                        </p:tgtEl>
                                        <p:attrNameLst>
                                          <p:attrName>stroke.color</p:attrName>
                                        </p:attrNameLst>
                                      </p:cBhvr>
                                      <p:by>
                                        <p:hsl h="10842353" s="0" l="0"/>
                                      </p:by>
                                    </p:animClr>
                                    <p:set>
                                      <p:cBhvr>
                                        <p:cTn id="20" dur="500" fill="hold"/>
                                        <p:tgtEl>
                                          <p:spTgt spid="10"/>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down)">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childTnLst>
                    </p:cTn>
                  </p:par>
                </p:childTnLst>
              </p:cTn>
              <p:nextCondLst>
                <p:cond evt="onClick" delay="0">
                  <p:tgtEl>
                    <p:spTgt spid="18"/>
                  </p:tgtEl>
                </p:cond>
              </p:nextCondLst>
            </p:seq>
            <p:seq concurrent="1" nextAc="seek">
              <p:cTn id="40" restart="whenNotActive" fill="hold" evtFilter="cancelBubble" nodeType="interactiveSeq">
                <p:stCondLst>
                  <p:cond evt="onClick" delay="0">
                    <p:tgtEl>
                      <p:spTgt spid="21"/>
                    </p:tgtEl>
                  </p:cond>
                </p:stCondLst>
                <p:endSync evt="end" delay="0">
                  <p:rtn val="all"/>
                </p:endSync>
                <p:childTnLst>
                  <p:par>
                    <p:cTn id="41" fill="hold">
                      <p:stCondLst>
                        <p:cond delay="0"/>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childTnLst>
                    </p:cTn>
                  </p:par>
                </p:childTnLst>
              </p:cTn>
              <p:nextCondLst>
                <p:cond evt="onClick" delay="0">
                  <p:tgtEl>
                    <p:spTgt spid="21"/>
                  </p:tgtEl>
                </p:cond>
              </p:nextCondLst>
            </p:seq>
          </p:childTnLst>
        </p:cTn>
      </p:par>
    </p:tnLst>
    <p:bldLst>
      <p:bldP spid="18" grpId="0"/>
      <p:bldP spid="19" grpId="0"/>
      <p:bldP spid="20"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08002" y="1058675"/>
            <a:ext cx="6848687" cy="8940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21891" tIns="60945" rIns="121891" bIns="60945" spcCol="0" rtlCol="0" anchor="ctr"/>
          <a:lstStyle/>
          <a:p>
            <a:pPr algn="ctr" defTabSz="1218840"/>
            <a:r>
              <a:rPr lang="en-US" sz="4267" dirty="0">
                <a:solidFill>
                  <a:prstClr val="white"/>
                </a:solidFill>
                <a:latin typeface="Times New Roman" panose="02020603050405020304" pitchFamily="18" charset="0"/>
                <a:cs typeface="Times New Roman" panose="02020603050405020304" pitchFamily="18" charset="0"/>
              </a:rPr>
              <a:t>HƯỚNG DẪN VỀ NHÀ</a:t>
            </a:r>
            <a:endParaRPr lang="en-US" sz="4267" b="1" dirty="0">
              <a:solidFill>
                <a:prstClr val="white"/>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0" y="2416219"/>
            <a:ext cx="11111340" cy="3149601"/>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fontAlgn="base">
              <a:spcBef>
                <a:spcPct val="50000"/>
              </a:spcBef>
              <a:spcAft>
                <a:spcPct val="0"/>
              </a:spcAft>
              <a:buAutoNum type="arabicPeriod"/>
            </a:pPr>
            <a:r>
              <a:rPr lang="en-US" sz="3600" dirty="0" err="1">
                <a:solidFill>
                  <a:schemeClr val="bg1"/>
                </a:solidFill>
                <a:latin typeface="Times New Roman" pitchFamily="18" charset="0"/>
                <a:cs typeface="Times New Roman" pitchFamily="18" charset="0"/>
              </a:rPr>
              <a:t>Làm</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bài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tập</a:t>
            </a:r>
            <a:r>
              <a:rPr lang="en-US" sz="3600" dirty="0">
                <a:solidFill>
                  <a:schemeClr val="bg1"/>
                </a:solidFill>
                <a:latin typeface="Times New Roman" pitchFamily="18" charset="0"/>
                <a:cs typeface="Times New Roman" pitchFamily="18" charset="0"/>
              </a:rPr>
              <a:t> qua link </a:t>
            </a:r>
            <a:r>
              <a:rPr lang="en-US" sz="3600" dirty="0" err="1">
                <a:solidFill>
                  <a:schemeClr val="bg1"/>
                </a:solidFill>
                <a:latin typeface="Times New Roman" pitchFamily="18" charset="0"/>
                <a:cs typeface="Times New Roman" pitchFamily="18" charset="0"/>
              </a:rPr>
              <a:t>cô</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gửi</a:t>
            </a:r>
            <a:endParaRPr lang="en-US" sz="3600" dirty="0">
              <a:solidFill>
                <a:schemeClr val="bg1"/>
              </a:solidFill>
              <a:latin typeface="Times New Roman" pitchFamily="18" charset="0"/>
              <a:cs typeface="Times New Roman" pitchFamily="18" charset="0"/>
            </a:endParaRPr>
          </a:p>
          <a:p>
            <a:pPr marL="514350" indent="-514350" algn="just" fontAlgn="base">
              <a:spcBef>
                <a:spcPct val="50000"/>
              </a:spcBef>
              <a:spcAft>
                <a:spcPct val="0"/>
              </a:spcAft>
              <a:buAutoNum type="arabicPeriod"/>
            </a:pPr>
            <a:r>
              <a:rPr lang="en-US" sz="3600" dirty="0" err="1">
                <a:solidFill>
                  <a:schemeClr val="bg1"/>
                </a:solidFill>
                <a:latin typeface="Times New Roman" pitchFamily="18" charset="0"/>
                <a:cs typeface="Times New Roman" pitchFamily="18" charset="0"/>
              </a:rPr>
              <a:t>Chụp</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vở</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ghi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bài</a:t>
            </a:r>
            <a:r>
              <a:rPr lang="en-US" sz="3600" dirty="0">
                <a:solidFill>
                  <a:schemeClr val="bg1"/>
                </a:solidFill>
                <a:latin typeface="Times New Roman" pitchFamily="18" charset="0"/>
                <a:cs typeface="Times New Roman" pitchFamily="18" charset="0"/>
              </a:rPr>
              <a:t> 2 + </a:t>
            </a:r>
            <a:r>
              <a:rPr lang="en-US" sz="3600" dirty="0" err="1">
                <a:solidFill>
                  <a:schemeClr val="bg1"/>
                </a:solidFill>
                <a:latin typeface="Times New Roman" pitchFamily="18" charset="0"/>
                <a:cs typeface="Times New Roman" pitchFamily="18" charset="0"/>
              </a:rPr>
              <a:t>bài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tập</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gửi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lại</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trên</a:t>
            </a:r>
            <a:r>
              <a:rPr lang="en-US" sz="3600" dirty="0">
                <a:solidFill>
                  <a:schemeClr val="bg1"/>
                </a:solidFill>
                <a:latin typeface="Times New Roman" pitchFamily="18" charset="0"/>
                <a:cs typeface="Times New Roman" pitchFamily="18" charset="0"/>
              </a:rPr>
              <a:t> </a:t>
            </a:r>
            <a:r>
              <a:rPr lang="en-US" sz="3600" dirty="0" err="1">
                <a:solidFill>
                  <a:schemeClr val="bg1"/>
                </a:solidFill>
                <a:latin typeface="Times New Roman" pitchFamily="18" charset="0"/>
                <a:cs typeface="Times New Roman" pitchFamily="18" charset="0"/>
              </a:rPr>
              <a:t>đường</a:t>
            </a:r>
            <a:r>
              <a:rPr lang="en-US" sz="3600" dirty="0">
                <a:solidFill>
                  <a:schemeClr val="bg1"/>
                </a:solidFill>
                <a:latin typeface="Times New Roman" pitchFamily="18" charset="0"/>
                <a:cs typeface="Times New Roman" pitchFamily="18" charset="0"/>
              </a:rPr>
              <a:t> link </a:t>
            </a:r>
          </a:p>
        </p:txBody>
      </p:sp>
      <p:pic>
        <p:nvPicPr>
          <p:cNvPr id="10" name="Picture 9"/>
          <p:cNvPicPr>
            <a:picLocks noChangeAspect="1"/>
          </p:cNvPicPr>
          <p:nvPr/>
        </p:nvPicPr>
        <p:blipFill>
          <a:blip r:embed="rId2"/>
          <a:stretch>
            <a:fillRect/>
          </a:stretch>
        </p:blipFill>
        <p:spPr>
          <a:xfrm>
            <a:off x="7202276" y="-1512228"/>
            <a:ext cx="6364776" cy="4730906"/>
          </a:xfrm>
          <a:prstGeom prst="rect">
            <a:avLst/>
          </a:prstGeom>
        </p:spPr>
      </p:pic>
    </p:spTree>
    <p:extLst>
      <p:ext uri="{BB962C8B-B14F-4D97-AF65-F5344CB8AC3E}">
        <p14:creationId xmlns:p14="http://schemas.microsoft.com/office/powerpoint/2010/main" val="3760003286"/>
      </p:ext>
    </p:extLst>
  </p:cSld>
  <p:clrMapOvr>
    <a:masterClrMapping/>
  </p:clrMapOvr>
  <mc:AlternateContent xmlns:mc="http://schemas.openxmlformats.org/markup-compatibility/2006" xmlns:p14="http://schemas.microsoft.com/office/powerpoint/2010/main">
    <mc:Choice Requires="p14">
      <p:transition spd="slow" p14:dur="2250">
        <p:randomBar dir="vert"/>
      </p:transition>
    </mc:Choice>
    <mc:Fallback xmlns="">
      <p:transition spd="slow">
        <p:randomBar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rt 1"/>
          <p:cNvSpPr/>
          <p:nvPr/>
        </p:nvSpPr>
        <p:spPr>
          <a:xfrm>
            <a:off x="385409" y="292387"/>
            <a:ext cx="2486580" cy="1517784"/>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defRPr/>
            </a:pPr>
            <a:endParaRPr lang="en-US" sz="3600" b="1" dirty="0">
              <a:solidFill>
                <a:prstClr val="white"/>
              </a:solidFill>
            </a:endParaRPr>
          </a:p>
        </p:txBody>
      </p:sp>
      <p:sp>
        <p:nvSpPr>
          <p:cNvPr id="5" name="Heart 4"/>
          <p:cNvSpPr/>
          <p:nvPr/>
        </p:nvSpPr>
        <p:spPr>
          <a:xfrm>
            <a:off x="8769562" y="4855335"/>
            <a:ext cx="3422438" cy="1821496"/>
          </a:xfrm>
          <a:prstGeom prst="hear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defRPr/>
            </a:pPr>
            <a:endParaRPr lang="en-US" sz="3600" b="1" dirty="0">
              <a:solidFill>
                <a:prstClr val="white"/>
              </a:solidFill>
            </a:endParaRPr>
          </a:p>
        </p:txBody>
      </p:sp>
      <p:sp>
        <p:nvSpPr>
          <p:cNvPr id="4" name="!!1"/>
          <p:cNvSpPr/>
          <p:nvPr/>
        </p:nvSpPr>
        <p:spPr>
          <a:xfrm>
            <a:off x="2104266" y="1051279"/>
            <a:ext cx="8220834" cy="5227720"/>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defRPr/>
            </a:pPr>
            <a:r>
              <a:rPr lang="en-US" sz="4400" b="1" dirty="0">
                <a:solidFill>
                  <a:prstClr val="white"/>
                </a:solidFill>
                <a:latin typeface="Times New Roman" panose="02020603050405020304" pitchFamily="18" charset="0"/>
                <a:cs typeface="Times New Roman" panose="02020603050405020304" pitchFamily="18" charset="0"/>
              </a:rPr>
              <a:t>XIN CHÂN THÀNH CẢM ƠN QUÝ THẦY CÔ!</a:t>
            </a:r>
          </a:p>
        </p:txBody>
      </p:sp>
    </p:spTree>
    <p:custDataLst>
      <p:tags r:id="rId1"/>
    </p:custDataLst>
    <p:extLst>
      <p:ext uri="{BB962C8B-B14F-4D97-AF65-F5344CB8AC3E}">
        <p14:creationId xmlns:p14="http://schemas.microsoft.com/office/powerpoint/2010/main" val="1202721104"/>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250"/>
                                        <p:tgtEl>
                                          <p:spTgt spid="4"/>
                                        </p:tgtEl>
                                      </p:cBhvr>
                                    </p:animEffect>
                                  </p:childTnLst>
                                </p:cTn>
                              </p:par>
                              <p:par>
                                <p:cTn id="14" presetID="32" presetClass="emph" presetSubtype="0" repeatCount="indefinite" fill="hold" grpId="0" nodeType="withEffect">
                                  <p:stCondLst>
                                    <p:cond delay="0"/>
                                  </p:stCondLst>
                                  <p:childTnLst>
                                    <p:animRot by="120000">
                                      <p:cBhvr>
                                        <p:cTn id="15" dur="100" fill="hold">
                                          <p:stCondLst>
                                            <p:cond delay="0"/>
                                          </p:stCondLst>
                                        </p:cTn>
                                        <p:tgtEl>
                                          <p:spTgt spid="2"/>
                                        </p:tgtEl>
                                        <p:attrNameLst>
                                          <p:attrName>r</p:attrName>
                                        </p:attrNameLst>
                                      </p:cBhvr>
                                    </p:animRot>
                                    <p:animRot by="-240000">
                                      <p:cBhvr>
                                        <p:cTn id="16" dur="200" fill="hold">
                                          <p:stCondLst>
                                            <p:cond delay="200"/>
                                          </p:stCondLst>
                                        </p:cTn>
                                        <p:tgtEl>
                                          <p:spTgt spid="2"/>
                                        </p:tgtEl>
                                        <p:attrNameLst>
                                          <p:attrName>r</p:attrName>
                                        </p:attrNameLst>
                                      </p:cBhvr>
                                    </p:animRot>
                                    <p:animRot by="240000">
                                      <p:cBhvr>
                                        <p:cTn id="17" dur="200" fill="hold">
                                          <p:stCondLst>
                                            <p:cond delay="400"/>
                                          </p:stCondLst>
                                        </p:cTn>
                                        <p:tgtEl>
                                          <p:spTgt spid="2"/>
                                        </p:tgtEl>
                                        <p:attrNameLst>
                                          <p:attrName>r</p:attrName>
                                        </p:attrNameLst>
                                      </p:cBhvr>
                                    </p:animRot>
                                    <p:animRot by="-240000">
                                      <p:cBhvr>
                                        <p:cTn id="18" dur="200" fill="hold">
                                          <p:stCondLst>
                                            <p:cond delay="600"/>
                                          </p:stCondLst>
                                        </p:cTn>
                                        <p:tgtEl>
                                          <p:spTgt spid="2"/>
                                        </p:tgtEl>
                                        <p:attrNameLst>
                                          <p:attrName>r</p:attrName>
                                        </p:attrNameLst>
                                      </p:cBhvr>
                                    </p:animRot>
                                    <p:animRot by="120000">
                                      <p:cBhvr>
                                        <p:cTn id="19"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5824"/>
            <a:ext cx="12192000" cy="1077218"/>
          </a:xfrm>
          <a:prstGeom prst="rect">
            <a:avLst/>
          </a:prstGeom>
        </p:spPr>
        <p:txBody>
          <a:bodyPr wrap="square">
            <a:spAutoFit/>
          </a:bodyPr>
          <a:lstStyle/>
          <a:p>
            <a:r>
              <a:rPr lang="en-US" sz="3200" b="1" dirty="0" err="1">
                <a:solidFill>
                  <a:srgbClr val="7030A0"/>
                </a:solidFill>
                <a:latin typeface="Times New Roman" panose="02020603050405020304" pitchFamily="18" charset="0"/>
                <a:cs typeface="Times New Roman" panose="02020603050405020304" pitchFamily="18" charset="0"/>
              </a:rPr>
              <a:t>Câu</a:t>
            </a:r>
            <a:r>
              <a:rPr lang="en-US" sz="3200" b="1" dirty="0">
                <a:solidFill>
                  <a:srgbClr val="7030A0"/>
                </a:solidFill>
                <a:latin typeface="Times New Roman" panose="02020603050405020304" pitchFamily="18" charset="0"/>
                <a:cs typeface="Times New Roman" panose="02020603050405020304" pitchFamily="18" charset="0"/>
              </a:rPr>
              <a:t> 1: </a:t>
            </a:r>
            <a:r>
              <a:rPr lang="en-US" sz="3200" b="1" dirty="0" err="1">
                <a:solidFill>
                  <a:srgbClr val="7030A0"/>
                </a:solidFill>
                <a:latin typeface="Times New Roman" panose="02020603050405020304" pitchFamily="18" charset="0"/>
                <a:cs typeface="Times New Roman" panose="02020603050405020304" pitchFamily="18" charset="0"/>
              </a:rPr>
              <a:t>Em</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hãy</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kể</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một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số</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hoạt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động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trong</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thực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tế</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quan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chủ</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yếu</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đến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lĩnh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vực</a:t>
            </a:r>
            <a:r>
              <a:rPr lang="en-US" sz="3200" b="1" dirty="0">
                <a:solidFill>
                  <a:srgbClr val="7030A0"/>
                </a:solidFill>
                <a:latin typeface="Times New Roman" panose="02020603050405020304" pitchFamily="18" charset="0"/>
                <a:cs typeface="Times New Roman" panose="02020603050405020304" pitchFamily="18" charset="0"/>
              </a:rPr>
              <a:t> khoa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tự</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nhiên</a:t>
            </a:r>
            <a:r>
              <a:rPr lang="en-US" sz="3200" b="1" dirty="0">
                <a:solidFill>
                  <a:srgbClr val="7030A0"/>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0" y="2211134"/>
            <a:ext cx="12250688" cy="1077218"/>
          </a:xfrm>
          <a:prstGeom prst="rect">
            <a:avLst/>
          </a:prstGeom>
        </p:spPr>
        <p:txBody>
          <a:bodyPr wrap="square">
            <a:spAutoFit/>
          </a:bodyPr>
          <a:lstStyle/>
          <a:p>
            <a:r>
              <a:rPr lang="en-US" sz="3200" b="1" dirty="0">
                <a:solidFill>
                  <a:srgbClr val="7030A0"/>
                </a:solidFill>
                <a:latin typeface="Times New Roman" panose="02020603050405020304" pitchFamily="18" charset="0"/>
                <a:cs typeface="Times New Roman" panose="02020603050405020304" pitchFamily="18" charset="0"/>
              </a:rPr>
              <a:t>a) </a:t>
            </a:r>
            <a:r>
              <a:rPr lang="en-US" sz="3200" b="1" dirty="0" err="1">
                <a:solidFill>
                  <a:srgbClr val="7030A0"/>
                </a:solidFill>
                <a:latin typeface="Times New Roman" panose="02020603050405020304" pitchFamily="18" charset="0"/>
                <a:cs typeface="Times New Roman" panose="02020603050405020304" pitchFamily="18" charset="0"/>
              </a:rPr>
              <a:t>Vật</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lý</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b) </a:t>
            </a:r>
            <a:r>
              <a:rPr lang="en-US" sz="3200" b="1" dirty="0" err="1">
                <a:solidFill>
                  <a:srgbClr val="7030A0"/>
                </a:solidFill>
                <a:latin typeface="Times New Roman" panose="02020603050405020304" pitchFamily="18" charset="0"/>
                <a:cs typeface="Times New Roman" panose="02020603050405020304" pitchFamily="18" charset="0"/>
              </a:rPr>
              <a:t>Hóa</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c) </a:t>
            </a:r>
            <a:r>
              <a:rPr lang="en-US" sz="3200" b="1" dirty="0" err="1">
                <a:solidFill>
                  <a:srgbClr val="7030A0"/>
                </a:solidFill>
                <a:latin typeface="Times New Roman" panose="02020603050405020304" pitchFamily="18" charset="0"/>
                <a:cs typeface="Times New Roman" panose="02020603050405020304" pitchFamily="18" charset="0"/>
              </a:rPr>
              <a:t>Sinh</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d) Khoa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Trái</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Đất</a:t>
            </a:r>
            <a:r>
              <a:rPr lang="en-US" sz="3200" b="1" dirty="0">
                <a:solidFill>
                  <a:srgbClr val="7030A0"/>
                </a:solidFill>
                <a:latin typeface="Times New Roman" panose="02020603050405020304" pitchFamily="18" charset="0"/>
                <a:cs typeface="Times New Roman" panose="02020603050405020304" pitchFamily="18" charset="0"/>
              </a:rPr>
              <a:t>         e) </a:t>
            </a:r>
            <a:r>
              <a:rPr lang="en-US" sz="3200" b="1" dirty="0" err="1">
                <a:solidFill>
                  <a:srgbClr val="7030A0"/>
                </a:solidFill>
                <a:latin typeface="Times New Roman" panose="02020603050405020304" pitchFamily="18" charset="0"/>
                <a:cs typeface="Times New Roman" panose="02020603050405020304" pitchFamily="18" charset="0"/>
              </a:rPr>
              <a:t>Thiên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văn</a:t>
            </a:r>
            <a:r>
              <a:rPr lang="en-US" sz="3200" b="1" dirty="0">
                <a:solidFill>
                  <a:srgbClr val="7030A0"/>
                </a:solidFill>
                <a:latin typeface="Times New Roman" panose="02020603050405020304" pitchFamily="18" charset="0"/>
                <a:cs typeface="Times New Roman" panose="02020603050405020304" pitchFamily="18" charset="0"/>
              </a:rPr>
              <a:t> </a:t>
            </a:r>
            <a:r>
              <a:rPr lang="en-US" sz="3200" b="1" dirty="0" err="1">
                <a:solidFill>
                  <a:srgbClr val="7030A0"/>
                </a:solidFill>
                <a:latin typeface="Times New Roman" panose="02020603050405020304" pitchFamily="18" charset="0"/>
                <a:cs typeface="Times New Roman" panose="02020603050405020304" pitchFamily="18" charset="0"/>
              </a:rPr>
              <a:t>học</a:t>
            </a:r>
            <a:r>
              <a:rPr lang="en-US" sz="3200" b="1" dirty="0">
                <a:solidFill>
                  <a:srgbClr val="7030A0"/>
                </a:solidFill>
                <a:latin typeface="Times New Roman" panose="02020603050405020304" pitchFamily="18" charset="0"/>
                <a:cs typeface="Times New Roman" panose="02020603050405020304" pitchFamily="18" charset="0"/>
              </a:rPr>
              <a:t> </a:t>
            </a:r>
          </a:p>
        </p:txBody>
      </p:sp>
      <p:sp>
        <p:nvSpPr>
          <p:cNvPr id="19" name="Rectangle 21">
            <a:hlinkClick r:id="" action="ppaction://noaction"/>
            <a:extLst>
              <a:ext uri="{FF2B5EF4-FFF2-40B4-BE49-F238E27FC236}">
                <a16:creationId xmlns:a16="http://schemas.microsoft.com/office/drawing/2014/main" id="{8EFE4D3A-DF03-4D4F-9C6E-D80A637E1656}"/>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22" name="Rectangle 6">
            <a:extLst>
              <a:ext uri="{FF2B5EF4-FFF2-40B4-BE49-F238E27FC236}">
                <a16:creationId xmlns:a16="http://schemas.microsoft.com/office/drawing/2014/main" id="{0F25DD3C-F035-4A09-8C7C-8853478D1928}"/>
              </a:ext>
            </a:extLst>
          </p:cNvPr>
          <p:cNvSpPr>
            <a:spLocks noChangeArrowheads="1"/>
          </p:cNvSpPr>
          <p:nvPr/>
        </p:nvSpPr>
        <p:spPr bwMode="auto">
          <a:xfrm>
            <a:off x="0" y="662593"/>
            <a:ext cx="158569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err="1">
                <a:solidFill>
                  <a:srgbClr val="3333FF"/>
                </a:solidFill>
                <a:latin typeface="Times New Roman" panose="02020603050405020304" pitchFamily="18" charset="0"/>
              </a:rPr>
              <a:t>Bài</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tập</a:t>
            </a:r>
            <a:r>
              <a:rPr lang="en-US" altLang="en-US" b="1" dirty="0">
                <a:solidFill>
                  <a:srgbClr val="3333FF"/>
                </a:solidFill>
                <a:latin typeface="Times New Roman" panose="02020603050405020304" pitchFamily="18" charset="0"/>
              </a:rPr>
              <a:t>:</a:t>
            </a:r>
          </a:p>
        </p:txBody>
      </p:sp>
      <p:sp>
        <p:nvSpPr>
          <p:cNvPr id="23" name="Rectangle 22">
            <a:extLst>
              <a:ext uri="{FF2B5EF4-FFF2-40B4-BE49-F238E27FC236}">
                <a16:creationId xmlns:a16="http://schemas.microsoft.com/office/drawing/2014/main" id="{BBA9AD8C-9B7B-402B-B6F0-9A38E462C6F7}"/>
              </a:ext>
            </a:extLst>
          </p:cNvPr>
          <p:cNvSpPr/>
          <p:nvPr/>
        </p:nvSpPr>
        <p:spPr>
          <a:xfrm>
            <a:off x="0" y="3256808"/>
            <a:ext cx="12192000" cy="3539430"/>
          </a:xfrm>
          <a:prstGeom prst="rect">
            <a:avLst/>
          </a:prstGeom>
        </p:spPr>
        <p:txBody>
          <a:bodyPr wrap="square">
            <a:spAutoFit/>
          </a:bodyPr>
          <a:lstStyle/>
          <a:p>
            <a:pPr marL="514350" indent="-514350">
              <a:buAutoNum type="alphaLcParenR"/>
            </a:pP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xe</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dung </a:t>
            </a:r>
            <a:r>
              <a:rPr lang="en-US" sz="3200" b="1" dirty="0" err="1">
                <a:latin typeface="Times New Roman" panose="02020603050405020304" pitchFamily="18" charset="0"/>
                <a:cs typeface="Times New Roman" panose="02020603050405020304" pitchFamily="18" charset="0"/>
              </a:rPr>
              <a:t>cần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cẩu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nâng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Hóa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bón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đạm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quá</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lên</a:t>
            </a:r>
            <a:r>
              <a:rPr lang="en-US" sz="3200" b="1" dirty="0">
                <a:latin typeface="Times New Roman" panose="02020603050405020304" pitchFamily="18" charset="0"/>
                <a:cs typeface="Times New Roman" panose="02020603050405020304" pitchFamily="18" charset="0"/>
              </a:rPr>
              <a:t> men </a:t>
            </a:r>
            <a:r>
              <a:rPr lang="en-US" sz="3200" b="1" dirty="0" err="1">
                <a:latin typeface="Times New Roman" panose="02020603050405020304" pitchFamily="18" charset="0"/>
                <a:cs typeface="Times New Roman" panose="02020603050405020304" pitchFamily="18" charset="0"/>
              </a:rPr>
              <a:t>rượu</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ghép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sản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xuất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phân</a:t>
            </a:r>
            <a:r>
              <a:rPr lang="en-US" sz="3200" b="1" dirty="0">
                <a:latin typeface="Times New Roman" panose="02020603050405020304" pitchFamily="18" charset="0"/>
                <a:cs typeface="Times New Roman" panose="02020603050405020304" pitchFamily="18" charset="0"/>
              </a:rPr>
              <a:t> vi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a:latin typeface="Times New Roman" panose="02020603050405020304" pitchFamily="18" charset="0"/>
                <a:cs typeface="Times New Roman" panose="02020603050405020304" pitchFamily="18" charset="0"/>
              </a:rPr>
              <a:t>Khoa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Đất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dự</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báo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quét</a:t>
            </a:r>
            <a:r>
              <a:rPr lang="en-US" sz="3200" b="1" dirty="0">
                <a:latin typeface="Times New Roman" panose="02020603050405020304" pitchFamily="18" charset="0"/>
                <a:cs typeface="Times New Roman" panose="02020603050405020304" pitchFamily="18" charset="0"/>
              </a:rPr>
              <a:t>, song </a:t>
            </a:r>
            <a:r>
              <a:rPr lang="en-US" sz="3200" b="1" dirty="0" err="1">
                <a:latin typeface="Times New Roman" panose="02020603050405020304" pitchFamily="18" charset="0"/>
                <a:cs typeface="Times New Roman" panose="02020603050405020304" pitchFamily="18" charset="0"/>
              </a:rPr>
              <a:t>thần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lở</a:t>
            </a:r>
            <a:r>
              <a:rPr lang="en-US" sz="3200" b="1" dirty="0">
                <a:latin typeface="Times New Roman" panose="02020603050405020304" pitchFamily="18" charset="0"/>
                <a:cs typeface="Times New Roman" panose="02020603050405020304" pitchFamily="18" charset="0"/>
              </a:rPr>
              <a:t>, …</a:t>
            </a:r>
          </a:p>
          <a:p>
            <a:pPr marL="514350" indent="-514350">
              <a:buAutoNum type="alphaLcParenR"/>
            </a:pPr>
            <a:r>
              <a:rPr lang="en-US" sz="3200" b="1" dirty="0" err="1">
                <a:latin typeface="Times New Roman" panose="02020603050405020304" pitchFamily="18" charset="0"/>
                <a:cs typeface="Times New Roman" panose="02020603050405020304" pitchFamily="18" charset="0"/>
              </a:rPr>
              <a:t>Thiên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học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quan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hiện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nhật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nguyệt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thực</a:t>
            </a:r>
            <a:r>
              <a:rPr lang="en-US"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07838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a:hlinkClick r:id="" action="ppaction://noaction"/>
            <a:extLst>
              <a:ext uri="{FF2B5EF4-FFF2-40B4-BE49-F238E27FC236}">
                <a16:creationId xmlns:a16="http://schemas.microsoft.com/office/drawing/2014/main" id="{8671CD5A-CFAB-4695-B9BA-5351826F7F55}"/>
              </a:ext>
            </a:extLst>
          </p:cNvPr>
          <p:cNvSpPr>
            <a:spLocks noChangeArrowheads="1"/>
          </p:cNvSpPr>
          <p:nvPr/>
        </p:nvSpPr>
        <p:spPr bwMode="auto">
          <a:xfrm>
            <a:off x="0" y="0"/>
            <a:ext cx="12192000" cy="675225"/>
          </a:xfrm>
          <a:prstGeom prst="rect">
            <a:avLst/>
          </a:prstGeom>
          <a:gradFill rotWithShape="1">
            <a:gsLst>
              <a:gs pos="0">
                <a:srgbClr val="00FFFF"/>
              </a:gs>
              <a:gs pos="50000">
                <a:schemeClr val="bg1"/>
              </a:gs>
              <a:gs pos="100000">
                <a:srgbClr val="00FFFF"/>
              </a:gs>
            </a:gsLst>
            <a:lin ang="5400000" scaled="1"/>
          </a:gradFill>
          <a:ln>
            <a:noFill/>
          </a:ln>
          <a:effectLst/>
        </p:spPr>
        <p:txBody>
          <a:bodyPr wrap="none" anchor="ctr"/>
          <a:lstStyle/>
          <a:p>
            <a:pPr algn="ctr" defTabSz="914400" eaLnBrk="0" fontAlgn="base" hangingPunct="0">
              <a:spcBef>
                <a:spcPct val="0"/>
              </a:spcBef>
              <a:spcAft>
                <a:spcPct val="0"/>
              </a:spcAft>
              <a:defRPr/>
            </a:pPr>
            <a:r>
              <a:rPr lang="en-US" altLang="en-US" sz="3200" b="1" dirty="0">
                <a:solidFill>
                  <a:srgbClr val="FF0000"/>
                </a:solidFill>
                <a:latin typeface="Times New Roman" panose="02020603050405020304" pitchFamily="18" charset="0"/>
              </a:rPr>
              <a:t>BÀI 2: CÁC LĨNH VỰC CHỦ YẾU CỦA KHOA HỌC TỰ NHIÊN</a:t>
            </a:r>
          </a:p>
        </p:txBody>
      </p:sp>
      <p:sp>
        <p:nvSpPr>
          <p:cNvPr id="13317" name="Rectangle 6">
            <a:extLst>
              <a:ext uri="{FF2B5EF4-FFF2-40B4-BE49-F238E27FC236}">
                <a16:creationId xmlns:a16="http://schemas.microsoft.com/office/drawing/2014/main" id="{179D518B-9212-4146-A002-315169EB4AA0}"/>
              </a:ext>
            </a:extLst>
          </p:cNvPr>
          <p:cNvSpPr>
            <a:spLocks noChangeArrowheads="1"/>
          </p:cNvSpPr>
          <p:nvPr/>
        </p:nvSpPr>
        <p:spPr bwMode="auto">
          <a:xfrm>
            <a:off x="0" y="662593"/>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grpSp>
        <p:nvGrpSpPr>
          <p:cNvPr id="8" name="Group 7">
            <a:extLst>
              <a:ext uri="{FF2B5EF4-FFF2-40B4-BE49-F238E27FC236}">
                <a16:creationId xmlns:a16="http://schemas.microsoft.com/office/drawing/2014/main" id="{0D06457D-EEE5-4E47-A1EC-5F3695C7B533}"/>
              </a:ext>
            </a:extLst>
          </p:cNvPr>
          <p:cNvGrpSpPr/>
          <p:nvPr/>
        </p:nvGrpSpPr>
        <p:grpSpPr>
          <a:xfrm>
            <a:off x="6879772" y="1214963"/>
            <a:ext cx="4598735" cy="2832673"/>
            <a:chOff x="8048337" y="1296240"/>
            <a:chExt cx="6179743" cy="3413717"/>
          </a:xfrm>
        </p:grpSpPr>
        <p:sp>
          <p:nvSpPr>
            <p:cNvPr id="9" name="Rectangle 8">
              <a:extLst>
                <a:ext uri="{FF2B5EF4-FFF2-40B4-BE49-F238E27FC236}">
                  <a16:creationId xmlns:a16="http://schemas.microsoft.com/office/drawing/2014/main" id="{67E5F9D9-948D-4778-BB51-DA16C2C972E4}"/>
                </a:ext>
              </a:extLst>
            </p:cNvPr>
            <p:cNvSpPr/>
            <p:nvPr/>
          </p:nvSpPr>
          <p:spPr>
            <a:xfrm>
              <a:off x="8048337" y="3856868"/>
              <a:ext cx="6179743" cy="853089"/>
            </a:xfrm>
            <a:prstGeom prst="rect">
              <a:avLst/>
            </a:prstGeom>
          </p:spPr>
          <p:txBody>
            <a:bodyPr wrap="square">
              <a:spAutoFit/>
            </a:bodyPr>
            <a:lstStyle/>
            <a:p>
              <a:pPr defTabSz="685800"/>
              <a:r>
                <a:rPr lang="vi-VN" sz="2000" dirty="0">
                  <a:solidFill>
                    <a:prstClr val="black"/>
                  </a:solidFill>
                  <a:latin typeface="Times New Roman" panose="02020603050405020304" pitchFamily="18" charset="0"/>
                  <a:cs typeface="Times New Roman" panose="02020603050405020304" pitchFamily="18" charset="0"/>
                </a:rPr>
                <a:t>Thí nghiệm 2: Sục khí carbon dioxide vào cốc chứa nước vôi trong</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B0C9AF8-C9FC-4654-B897-1EF9219131DE}"/>
                </a:ext>
              </a:extLst>
            </p:cNvPr>
            <p:cNvPicPr>
              <a:picLocks noChangeAspect="1"/>
            </p:cNvPicPr>
            <p:nvPr/>
          </p:nvPicPr>
          <p:blipFill>
            <a:blip r:embed="rId2"/>
            <a:stretch>
              <a:fillRect/>
            </a:stretch>
          </p:blipFill>
          <p:spPr>
            <a:xfrm>
              <a:off x="8048338" y="1296240"/>
              <a:ext cx="5671522" cy="2619039"/>
            </a:xfrm>
            <a:prstGeom prst="rect">
              <a:avLst/>
            </a:prstGeom>
          </p:spPr>
        </p:pic>
      </p:grpSp>
      <p:grpSp>
        <p:nvGrpSpPr>
          <p:cNvPr id="12" name="Group 11">
            <a:extLst>
              <a:ext uri="{FF2B5EF4-FFF2-40B4-BE49-F238E27FC236}">
                <a16:creationId xmlns:a16="http://schemas.microsoft.com/office/drawing/2014/main" id="{469550BE-4130-44FF-A5F6-0A00933E043F}"/>
              </a:ext>
            </a:extLst>
          </p:cNvPr>
          <p:cNvGrpSpPr/>
          <p:nvPr/>
        </p:nvGrpSpPr>
        <p:grpSpPr>
          <a:xfrm>
            <a:off x="914401" y="3978411"/>
            <a:ext cx="4359144" cy="2879589"/>
            <a:chOff x="910465" y="3265238"/>
            <a:chExt cx="4563293" cy="4054955"/>
          </a:xfrm>
        </p:grpSpPr>
        <p:pic>
          <p:nvPicPr>
            <p:cNvPr id="13" name="Picture 12">
              <a:extLst>
                <a:ext uri="{FF2B5EF4-FFF2-40B4-BE49-F238E27FC236}">
                  <a16:creationId xmlns:a16="http://schemas.microsoft.com/office/drawing/2014/main" id="{4AB1FD49-7BB0-4F37-A07E-1ADF198745D3}"/>
                </a:ext>
              </a:extLst>
            </p:cNvPr>
            <p:cNvPicPr>
              <a:picLocks noChangeAspect="1"/>
            </p:cNvPicPr>
            <p:nvPr/>
          </p:nvPicPr>
          <p:blipFill>
            <a:blip r:embed="rId3"/>
            <a:stretch>
              <a:fillRect/>
            </a:stretch>
          </p:blipFill>
          <p:spPr>
            <a:xfrm>
              <a:off x="910465" y="3265238"/>
              <a:ext cx="4563293" cy="2946431"/>
            </a:xfrm>
            <a:prstGeom prst="rect">
              <a:avLst/>
            </a:prstGeom>
          </p:spPr>
        </p:pic>
        <p:sp>
          <p:nvSpPr>
            <p:cNvPr id="14" name="Rectangle 13">
              <a:extLst>
                <a:ext uri="{FF2B5EF4-FFF2-40B4-BE49-F238E27FC236}">
                  <a16:creationId xmlns:a16="http://schemas.microsoft.com/office/drawing/2014/main" id="{6EB4A164-C32F-4E3D-A788-FBDC4D7D78D8}"/>
                </a:ext>
              </a:extLst>
            </p:cNvPr>
            <p:cNvSpPr/>
            <p:nvPr/>
          </p:nvSpPr>
          <p:spPr>
            <a:xfrm>
              <a:off x="910465" y="6226428"/>
              <a:ext cx="4563293" cy="1093765"/>
            </a:xfrm>
            <a:prstGeom prst="rect">
              <a:avLst/>
            </a:prstGeom>
          </p:spPr>
          <p:txBody>
            <a:bodyPr wrap="square">
              <a:spAutoFit/>
            </a:bodyPr>
            <a:lstStyle/>
            <a:p>
              <a:pPr algn="ctr" defTabSz="685800"/>
              <a:r>
                <a:rPr lang="en-US" sz="2000" dirty="0" err="1">
                  <a:solidFill>
                    <a:prstClr val="black"/>
                  </a:solidFill>
                  <a:latin typeface="Times New Roman" panose="02020603050405020304" pitchFamily="18" charset="0"/>
                  <a:cs typeface="Times New Roman" panose="02020603050405020304" pitchFamily="18" charset="0"/>
                </a:rPr>
                <a:t>Thí</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nghiệm</a:t>
              </a:r>
              <a:r>
                <a:rPr lang="en-US" sz="2000" dirty="0">
                  <a:solidFill>
                    <a:prstClr val="black"/>
                  </a:solidFill>
                  <a:latin typeface="Times New Roman" panose="02020603050405020304" pitchFamily="18" charset="0"/>
                  <a:cs typeface="Times New Roman" panose="02020603050405020304" pitchFamily="18" charset="0"/>
                </a:rPr>
                <a:t> 3: Quan </a:t>
              </a:r>
              <a:r>
                <a:rPr lang="en-US" sz="2000" dirty="0" err="1">
                  <a:solidFill>
                    <a:prstClr val="black"/>
                  </a:solidFill>
                  <a:latin typeface="Times New Roman" panose="02020603050405020304" pitchFamily="18" charset="0"/>
                  <a:cs typeface="Times New Roman" panose="02020603050405020304" pitchFamily="18" charset="0"/>
                </a:rPr>
                <a:t>sát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quá</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trình</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nảy</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mầm</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của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hạt</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đậu</a:t>
              </a:r>
              <a:r>
                <a:rPr lang="en-US" sz="2000" dirty="0">
                  <a:solidFill>
                    <a:prstClr val="black"/>
                  </a:solidFill>
                  <a:latin typeface="Times New Roman" panose="02020603050405020304" pitchFamily="18" charset="0"/>
                  <a:cs typeface="Times New Roman" panose="02020603050405020304" pitchFamily="18" charset="0"/>
                </a:rPr>
                <a:t>.</a:t>
              </a:r>
            </a:p>
          </p:txBody>
        </p:sp>
      </p:grpSp>
      <p:grpSp>
        <p:nvGrpSpPr>
          <p:cNvPr id="15" name="Group 14">
            <a:extLst>
              <a:ext uri="{FF2B5EF4-FFF2-40B4-BE49-F238E27FC236}">
                <a16:creationId xmlns:a16="http://schemas.microsoft.com/office/drawing/2014/main" id="{1D27D260-38D9-4D43-9BD8-23EF6897CB35}"/>
              </a:ext>
            </a:extLst>
          </p:cNvPr>
          <p:cNvGrpSpPr/>
          <p:nvPr/>
        </p:nvGrpSpPr>
        <p:grpSpPr>
          <a:xfrm>
            <a:off x="6923314" y="3985471"/>
            <a:ext cx="4232243" cy="2872529"/>
            <a:chOff x="6079019" y="3265238"/>
            <a:chExt cx="4624598" cy="4004423"/>
          </a:xfrm>
        </p:grpSpPr>
        <p:pic>
          <p:nvPicPr>
            <p:cNvPr id="16" name="Picture 15">
              <a:extLst>
                <a:ext uri="{FF2B5EF4-FFF2-40B4-BE49-F238E27FC236}">
                  <a16:creationId xmlns:a16="http://schemas.microsoft.com/office/drawing/2014/main" id="{D244DE25-E41E-48F3-B471-C70EF8442AD9}"/>
                </a:ext>
              </a:extLst>
            </p:cNvPr>
            <p:cNvPicPr>
              <a:picLocks noChangeAspect="1"/>
            </p:cNvPicPr>
            <p:nvPr/>
          </p:nvPicPr>
          <p:blipFill>
            <a:blip r:embed="rId4"/>
            <a:stretch>
              <a:fillRect/>
            </a:stretch>
          </p:blipFill>
          <p:spPr>
            <a:xfrm>
              <a:off x="6079019" y="3265238"/>
              <a:ext cx="4624598" cy="2931381"/>
            </a:xfrm>
            <a:prstGeom prst="rect">
              <a:avLst/>
            </a:prstGeom>
          </p:spPr>
        </p:pic>
        <p:sp>
          <p:nvSpPr>
            <p:cNvPr id="17" name="Rectangle 16">
              <a:extLst>
                <a:ext uri="{FF2B5EF4-FFF2-40B4-BE49-F238E27FC236}">
                  <a16:creationId xmlns:a16="http://schemas.microsoft.com/office/drawing/2014/main" id="{3E94EC8B-102F-4FC8-A707-0D0D5C332E2B}"/>
                </a:ext>
              </a:extLst>
            </p:cNvPr>
            <p:cNvSpPr/>
            <p:nvPr/>
          </p:nvSpPr>
          <p:spPr>
            <a:xfrm>
              <a:off x="6079019" y="6196620"/>
              <a:ext cx="4624598" cy="1073041"/>
            </a:xfrm>
            <a:prstGeom prst="rect">
              <a:avLst/>
            </a:prstGeom>
          </p:spPr>
          <p:txBody>
            <a:bodyPr wrap="square">
              <a:spAutoFit/>
            </a:bodyPr>
            <a:lstStyle/>
            <a:p>
              <a:pPr algn="ctr" defTabSz="685800"/>
              <a:r>
                <a:rPr lang="en-US" sz="2000" dirty="0" err="1">
                  <a:solidFill>
                    <a:prstClr val="black"/>
                  </a:solidFill>
                  <a:latin typeface="Times New Roman" panose="02020603050405020304" pitchFamily="18" charset="0"/>
                  <a:cs typeface="Times New Roman" panose="02020603050405020304" pitchFamily="18" charset="0"/>
                </a:rPr>
                <a:t>Thí</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nghiệm</a:t>
              </a:r>
              <a:r>
                <a:rPr lang="en-US" sz="2000" dirty="0">
                  <a:solidFill>
                    <a:prstClr val="black"/>
                  </a:solidFill>
                  <a:latin typeface="Times New Roman" panose="02020603050405020304" pitchFamily="18" charset="0"/>
                  <a:cs typeface="Times New Roman" panose="02020603050405020304" pitchFamily="18" charset="0"/>
                </a:rPr>
                <a:t> 4: </a:t>
              </a:r>
              <a:r>
                <a:rPr lang="en-US" sz="2000" dirty="0" err="1">
                  <a:solidFill>
                    <a:prstClr val="black"/>
                  </a:solidFill>
                  <a:latin typeface="Times New Roman" panose="02020603050405020304" pitchFamily="18" charset="0"/>
                  <a:cs typeface="Times New Roman" panose="02020603050405020304" pitchFamily="18" charset="0"/>
                </a:rPr>
                <a:t>Chiếu</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đèn</a:t>
              </a:r>
              <a:r>
                <a:rPr lang="en-US" sz="2000" dirty="0">
                  <a:solidFill>
                    <a:prstClr val="black"/>
                  </a:solidFill>
                  <a:latin typeface="Times New Roman" panose="02020603050405020304" pitchFamily="18" charset="0"/>
                  <a:cs typeface="Times New Roman" panose="02020603050405020304" pitchFamily="18" charset="0"/>
                </a:rPr>
                <a:t> pin </a:t>
              </a:r>
              <a:r>
                <a:rPr lang="en-US" sz="2000" dirty="0" err="1">
                  <a:solidFill>
                    <a:prstClr val="black"/>
                  </a:solidFill>
                  <a:latin typeface="Times New Roman" panose="02020603050405020304" pitchFamily="18" charset="0"/>
                  <a:cs typeface="Times New Roman" panose="02020603050405020304" pitchFamily="18" charset="0"/>
                </a:rPr>
                <a:t>vào</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quả</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địa</a:t>
              </a:r>
              <a:r>
                <a:rPr lang="en-US" sz="2000" dirty="0">
                  <a:solidFill>
                    <a:prstClr val="black"/>
                  </a:solidFill>
                  <a:latin typeface="Times New Roman" panose="02020603050405020304" pitchFamily="18" charset="0"/>
                  <a:cs typeface="Times New Roman" panose="02020603050405020304" pitchFamily="18" charset="0"/>
                </a:rPr>
                <a:t> </a:t>
              </a:r>
              <a:r>
                <a:rPr lang="en-US" sz="2000" dirty="0" err="1">
                  <a:solidFill>
                    <a:prstClr val="black"/>
                  </a:solidFill>
                  <a:latin typeface="Times New Roman" panose="02020603050405020304" pitchFamily="18" charset="0"/>
                  <a:cs typeface="Times New Roman" panose="02020603050405020304" pitchFamily="18" charset="0"/>
                </a:rPr>
                <a:t>cầu</a:t>
              </a:r>
              <a:endParaRPr lang="en-US" sz="2000" dirty="0">
                <a:solidFill>
                  <a:prstClr val="black"/>
                </a:solidFill>
                <a:latin typeface="Times New Roman" panose="02020603050405020304" pitchFamily="18" charset="0"/>
                <a:cs typeface="Times New Roman" panose="02020603050405020304" pitchFamily="18" charset="0"/>
              </a:endParaRPr>
            </a:p>
          </p:txBody>
        </p:sp>
      </p:grpSp>
      <p:grpSp>
        <p:nvGrpSpPr>
          <p:cNvPr id="18" name="Group 17">
            <a:extLst>
              <a:ext uri="{FF2B5EF4-FFF2-40B4-BE49-F238E27FC236}">
                <a16:creationId xmlns:a16="http://schemas.microsoft.com/office/drawing/2014/main" id="{D7A3B09F-2CCC-4237-9E9C-7092D844C5CA}"/>
              </a:ext>
            </a:extLst>
          </p:cNvPr>
          <p:cNvGrpSpPr/>
          <p:nvPr/>
        </p:nvGrpSpPr>
        <p:grpSpPr>
          <a:xfrm>
            <a:off x="865772" y="1250261"/>
            <a:ext cx="4127142" cy="2887499"/>
            <a:chOff x="1045029" y="44865"/>
            <a:chExt cx="4428730" cy="3473025"/>
          </a:xfrm>
        </p:grpSpPr>
        <p:sp>
          <p:nvSpPr>
            <p:cNvPr id="19" name="Rectangle 18">
              <a:extLst>
                <a:ext uri="{FF2B5EF4-FFF2-40B4-BE49-F238E27FC236}">
                  <a16:creationId xmlns:a16="http://schemas.microsoft.com/office/drawing/2014/main" id="{1A06850F-246F-4213-8DD0-A160AD7313D0}"/>
                </a:ext>
              </a:extLst>
            </p:cNvPr>
            <p:cNvSpPr/>
            <p:nvPr/>
          </p:nvSpPr>
          <p:spPr>
            <a:xfrm>
              <a:off x="1045030" y="2574042"/>
              <a:ext cx="4428729" cy="943848"/>
            </a:xfrm>
            <a:prstGeom prst="rect">
              <a:avLst/>
            </a:prstGeom>
          </p:spPr>
          <p:txBody>
            <a:bodyPr wrap="square">
              <a:spAutoFit/>
            </a:bodyPr>
            <a:lstStyle/>
            <a:p>
              <a:pPr algn="ctr" defTabSz="685800"/>
              <a:r>
                <a:rPr lang="en-US" sz="2000" dirty="0">
                  <a:solidFill>
                    <a:prstClr val="black"/>
                  </a:solidFill>
                  <a:latin typeface="Times New Roman" panose="02020603050405020304" pitchFamily="18" charset="0"/>
                  <a:cs typeface="Times New Roman" panose="02020603050405020304" pitchFamily="18" charset="0"/>
                </a:rPr>
                <a:t>T</a:t>
              </a:r>
              <a:r>
                <a:rPr lang="vi-VN" sz="2000" dirty="0">
                  <a:solidFill>
                    <a:prstClr val="black"/>
                  </a:solidFill>
                  <a:latin typeface="Times New Roman" panose="02020603050405020304" pitchFamily="18" charset="0"/>
                  <a:cs typeface="Times New Roman" panose="02020603050405020304" pitchFamily="18" charset="0"/>
                </a:rPr>
                <a:t>hí nghiệm 1: C</a:t>
              </a:r>
              <a:r>
                <a:rPr lang="en-US" sz="2000" dirty="0" err="1">
                  <a:solidFill>
                    <a:prstClr val="black"/>
                  </a:solidFill>
                  <a:latin typeface="Times New Roman" panose="02020603050405020304" pitchFamily="18" charset="0"/>
                  <a:cs typeface="Times New Roman" panose="02020603050405020304" pitchFamily="18" charset="0"/>
                </a:rPr>
                <a:t>ầm</a:t>
              </a:r>
              <a:r>
                <a:rPr lang="vi-VN" sz="2000" dirty="0">
                  <a:solidFill>
                    <a:prstClr val="black"/>
                  </a:solidFill>
                  <a:latin typeface="Times New Roman" panose="02020603050405020304" pitchFamily="18" charset="0"/>
                  <a:cs typeface="Times New Roman" panose="02020603050405020304" pitchFamily="18" charset="0"/>
                </a:rPr>
                <a:t> một tờ giấy giơ lên cao và buông tay</a:t>
              </a:r>
              <a:endParaRPr lang="en-US" sz="2000" dirty="0">
                <a:solidFill>
                  <a:prstClr val="black"/>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7ABD6F7A-B6ED-40E2-B8DC-45A0342016F1}"/>
                </a:ext>
              </a:extLst>
            </p:cNvPr>
            <p:cNvPicPr>
              <a:picLocks noChangeAspect="1"/>
            </p:cNvPicPr>
            <p:nvPr/>
          </p:nvPicPr>
          <p:blipFill>
            <a:blip r:embed="rId5"/>
            <a:stretch>
              <a:fillRect/>
            </a:stretch>
          </p:blipFill>
          <p:spPr>
            <a:xfrm>
              <a:off x="1045029" y="44865"/>
              <a:ext cx="4428729" cy="256268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2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6">
            <a:extLst>
              <a:ext uri="{FF2B5EF4-FFF2-40B4-BE49-F238E27FC236}">
                <a16:creationId xmlns:a16="http://schemas.microsoft.com/office/drawing/2014/main" id="{7309DC0D-5CB5-4874-9613-398DD06D1DEE}"/>
              </a:ext>
            </a:extLst>
          </p:cNvPr>
          <p:cNvSpPr>
            <a:spLocks noChangeArrowheads="1"/>
          </p:cNvSpPr>
          <p:nvPr/>
        </p:nvSpPr>
        <p:spPr bwMode="auto">
          <a:xfrm>
            <a:off x="0" y="0"/>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27" name="TextBox 26">
            <a:extLst>
              <a:ext uri="{FF2B5EF4-FFF2-40B4-BE49-F238E27FC236}">
                <a16:creationId xmlns:a16="http://schemas.microsoft.com/office/drawing/2014/main" id="{805D7D09-C4A2-444A-AFB3-C37D45AD6A83}"/>
              </a:ext>
            </a:extLst>
          </p:cNvPr>
          <p:cNvSpPr txBox="1"/>
          <p:nvPr/>
        </p:nvSpPr>
        <p:spPr>
          <a:xfrm>
            <a:off x="1759645" y="3317054"/>
            <a:ext cx="5994401" cy="584775"/>
          </a:xfrm>
          <a:prstGeom prst="rect">
            <a:avLst/>
          </a:prstGeom>
          <a:noFill/>
        </p:spPr>
        <p:txBody>
          <a:bodyPr wrap="square">
            <a:spAutoFit/>
          </a:bodyPr>
          <a:lstStyle/>
          <a:p>
            <a:r>
              <a:rPr lang="en-US" sz="3200" b="1" dirty="0">
                <a:solidFill>
                  <a:srgbClr val="C00000"/>
                </a:solidFill>
                <a:latin typeface="Times New Roman" panose="02020603050405020304" pitchFamily="18" charset="0"/>
                <a:cs typeface="Times New Roman" panose="02020603050405020304" pitchFamily="18" charset="0"/>
              </a:rPr>
              <a:t>Thí nghiệm 1: khoa học vật lí học</a:t>
            </a:r>
            <a:endParaRPr lang="en-US" sz="3200" b="1" dirty="0">
              <a:latin typeface="Times New Roman" panose="02020603050405020304" pitchFamily="18" charset="0"/>
              <a:cs typeface="Times New Roman" panose="02020603050405020304" pitchFamily="18" charset="0"/>
            </a:endParaRPr>
          </a:p>
        </p:txBody>
      </p:sp>
      <p:sp>
        <p:nvSpPr>
          <p:cNvPr id="30" name="Rectangle 6">
            <a:extLst>
              <a:ext uri="{FF2B5EF4-FFF2-40B4-BE49-F238E27FC236}">
                <a16:creationId xmlns:a16="http://schemas.microsoft.com/office/drawing/2014/main" id="{0CC1EA84-854A-4618-BA7A-44214667444D}"/>
              </a:ext>
            </a:extLst>
          </p:cNvPr>
          <p:cNvSpPr>
            <a:spLocks noChangeArrowheads="1"/>
          </p:cNvSpPr>
          <p:nvPr/>
        </p:nvSpPr>
        <p:spPr bwMode="auto">
          <a:xfrm>
            <a:off x="0" y="501330"/>
            <a:ext cx="1010725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1: Cầm một tờ giấy giơ lên cao và buông tay</a:t>
            </a:r>
            <a:r>
              <a:rPr lang="en-US" altLang="en-US" b="1" dirty="0">
                <a:latin typeface="Times New Roman" panose="02020603050405020304" pitchFamily="18" charset="0"/>
              </a:rPr>
              <a:t> </a:t>
            </a:r>
          </a:p>
          <a:p>
            <a:pPr algn="ctr" defTabSz="914400" fontAlgn="base">
              <a:spcBef>
                <a:spcPct val="50000"/>
              </a:spcBef>
              <a:spcAft>
                <a:spcPct val="0"/>
              </a:spcAft>
              <a:buNone/>
              <a:defRPr/>
            </a:pPr>
            <a:r>
              <a:rPr lang="en-US" altLang="en-US" b="1" dirty="0">
                <a:latin typeface="Times New Roman" panose="02020603050405020304" pitchFamily="18" charset="0"/>
              </a:rPr>
              <a:t>(HS </a:t>
            </a:r>
            <a:r>
              <a:rPr lang="en-US" altLang="en-US" b="1" dirty="0" err="1">
                <a:latin typeface="Times New Roman" panose="02020603050405020304" pitchFamily="18" charset="0"/>
              </a:rPr>
              <a:t>thực</a:t>
            </a:r>
            <a:r>
              <a:rPr lang="en-US" altLang="en-US" b="1" dirty="0">
                <a:latin typeface="Times New Roman" panose="02020603050405020304" pitchFamily="18" charset="0"/>
              </a:rPr>
              <a:t> </a:t>
            </a:r>
            <a:r>
              <a:rPr lang="en-US" altLang="en-US" b="1" dirty="0" err="1">
                <a:latin typeface="Times New Roman" panose="02020603050405020304" pitchFamily="18" charset="0"/>
              </a:rPr>
              <a:t>hành</a:t>
            </a:r>
            <a:r>
              <a:rPr lang="en-US" altLang="en-US" b="1" dirty="0">
                <a:latin typeface="Times New Roman" panose="02020603050405020304" pitchFamily="18" charset="0"/>
              </a:rPr>
              <a:t>)</a:t>
            </a:r>
            <a:endParaRPr lang="vi-VN" altLang="en-US" b="1" dirty="0">
              <a:latin typeface="Times New Roman" panose="02020603050405020304" pitchFamily="18" charset="0"/>
            </a:endParaRPr>
          </a:p>
        </p:txBody>
      </p:sp>
      <p:pic>
        <p:nvPicPr>
          <p:cNvPr id="3074" name="Picture 2" descr="D:\CHAN TROI SANG TAO\ẢNH ĐỘNG\ThirstyFirstBeagle-max-1mb.gif"/>
          <p:cNvPicPr>
            <a:picLocks noChangeAspect="1" noChangeArrowheads="1" noCrop="1"/>
          </p:cNvPicPr>
          <p:nvPr/>
        </p:nvPicPr>
        <p:blipFill>
          <a:blip r:embed="rId2"/>
          <a:srcRect/>
          <a:stretch>
            <a:fillRect/>
          </a:stretch>
        </p:blipFill>
        <p:spPr bwMode="auto">
          <a:xfrm>
            <a:off x="202534" y="3429000"/>
            <a:ext cx="1557111" cy="1433775"/>
          </a:xfrm>
          <a:prstGeom prst="rect">
            <a:avLst/>
          </a:prstGeom>
          <a:noFill/>
        </p:spPr>
      </p:pic>
      <p:sp>
        <p:nvSpPr>
          <p:cNvPr id="3" name="TextBox 2">
            <a:extLst>
              <a:ext uri="{FF2B5EF4-FFF2-40B4-BE49-F238E27FC236}">
                <a16:creationId xmlns:a16="http://schemas.microsoft.com/office/drawing/2014/main" id="{D25F2CC5-F489-9078-1337-C20A81CE8A41}"/>
              </a:ext>
            </a:extLst>
          </p:cNvPr>
          <p:cNvSpPr txBox="1"/>
          <p:nvPr/>
        </p:nvSpPr>
        <p:spPr>
          <a:xfrm>
            <a:off x="711898" y="5033232"/>
            <a:ext cx="10768204" cy="954107"/>
          </a:xfrm>
          <a:prstGeom prst="rect">
            <a:avLst/>
          </a:prstGeom>
          <a:noFill/>
        </p:spPr>
        <p:txBody>
          <a:bodyPr wrap="square">
            <a:spAutoFit/>
          </a:bodyPr>
          <a:lstStyle/>
          <a:p>
            <a:pPr marL="457200" indent="-457200">
              <a:buFont typeface="Wingdings" panose="05000000000000000000" pitchFamily="2" charset="2"/>
              <a:buChar char="v"/>
            </a:pP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Vd</a:t>
            </a:r>
            <a:r>
              <a:rPr lang="en-US" sz="2800" dirty="0">
                <a:latin typeface="Times New Roman" panose="02020603050405020304" pitchFamily="18" charset="0"/>
                <a:cs typeface="Times New Roman" panose="02020603050405020304" pitchFamily="18" charset="0"/>
              </a:rPr>
              <a:t> TN 1</a:t>
            </a:r>
          </a:p>
        </p:txBody>
      </p:sp>
    </p:spTree>
    <p:extLst>
      <p:ext uri="{BB962C8B-B14F-4D97-AF65-F5344CB8AC3E}">
        <p14:creationId xmlns:p14="http://schemas.microsoft.com/office/powerpoint/2010/main" val="3520642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55"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strVal val="#ppt_w*0.70"/>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Effect transition="in" filter="fade">
                                      <p:cBhvr>
                                        <p:cTn id="11" dur="10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5D7D09-C4A2-444A-AFB3-C37D45AD6A83}"/>
              </a:ext>
            </a:extLst>
          </p:cNvPr>
          <p:cNvSpPr txBox="1"/>
          <p:nvPr/>
        </p:nvSpPr>
        <p:spPr>
          <a:xfrm>
            <a:off x="-42354" y="1547759"/>
            <a:ext cx="6138354" cy="3046988"/>
          </a:xfrm>
          <a:prstGeom prst="rect">
            <a:avLst/>
          </a:prstGeom>
          <a:noFill/>
        </p:spPr>
        <p:txBody>
          <a:bodyPr wrap="square">
            <a:spAutoFit/>
          </a:bodyPr>
          <a:lstStyle/>
          <a:p>
            <a:r>
              <a:rPr lang="en-US" sz="3200" dirty="0" err="1">
                <a:solidFill>
                  <a:srgbClr val="C00000"/>
                </a:solidFill>
                <a:latin typeface="Times New Roman" panose="02020603050405020304" pitchFamily="18" charset="0"/>
                <a:cs typeface="Times New Roman" panose="02020603050405020304" pitchFamily="18" charset="0"/>
              </a:rPr>
              <a:t>Hiện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tượng</a:t>
            </a:r>
            <a:r>
              <a:rPr lang="en-US" sz="3200" dirty="0">
                <a:solidFill>
                  <a:srgbClr val="C0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Nước vôi đục dần và xuất hiện chất rắn màu trắng</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không tan (kết tủa).</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Nếu tiếp tục sục khí </a:t>
            </a:r>
            <a:r>
              <a:rPr lang="en-US" sz="3200" dirty="0">
                <a:latin typeface="Times New Roman" panose="02020603050405020304" pitchFamily="18" charset="0"/>
                <a:cs typeface="Times New Roman" panose="02020603050405020304" pitchFamily="18" charset="0"/>
              </a:rPr>
              <a:t>c</a:t>
            </a:r>
            <a:r>
              <a:rPr lang="vi-VN" sz="3200" dirty="0">
                <a:latin typeface="Times New Roman" panose="02020603050405020304" pitchFamily="18" charset="0"/>
                <a:cs typeface="Times New Roman" panose="02020603050405020304" pitchFamily="18" charset="0"/>
              </a:rPr>
              <a:t>arbon dioxide (CO2) đến dư thì kết tủa sẽ tan dần và dung dịch trở nên trong suốt.</a:t>
            </a:r>
          </a:p>
        </p:txBody>
      </p:sp>
      <p:sp>
        <p:nvSpPr>
          <p:cNvPr id="30" name="Rectangle 6">
            <a:extLst>
              <a:ext uri="{FF2B5EF4-FFF2-40B4-BE49-F238E27FC236}">
                <a16:creationId xmlns:a16="http://schemas.microsoft.com/office/drawing/2014/main" id="{0CC1EA84-854A-4618-BA7A-44214667444D}"/>
              </a:ext>
            </a:extLst>
          </p:cNvPr>
          <p:cNvSpPr>
            <a:spLocks noChangeArrowheads="1"/>
          </p:cNvSpPr>
          <p:nvPr/>
        </p:nvSpPr>
        <p:spPr bwMode="auto">
          <a:xfrm>
            <a:off x="0" y="476229"/>
            <a:ext cx="123246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2: Sục khí carbon dioxide vào cốc chứa nước vôi trong</a:t>
            </a:r>
          </a:p>
        </p:txBody>
      </p:sp>
      <p:pic>
        <p:nvPicPr>
          <p:cNvPr id="3" name="co2 và đ voi (1)">
            <a:hlinkClick r:id="" action="ppaction://media"/>
            <a:extLst>
              <a:ext uri="{FF2B5EF4-FFF2-40B4-BE49-F238E27FC236}">
                <a16:creationId xmlns:a16="http://schemas.microsoft.com/office/drawing/2014/main" id="{C60B2F7E-9421-4CF9-B28D-A37206F92B4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23429" y="1019470"/>
            <a:ext cx="5969414" cy="3741216"/>
          </a:xfrm>
          <a:prstGeom prst="rect">
            <a:avLst/>
          </a:prstGeom>
        </p:spPr>
      </p:pic>
      <p:sp>
        <p:nvSpPr>
          <p:cNvPr id="29" name="TextBox 28">
            <a:extLst>
              <a:ext uri="{FF2B5EF4-FFF2-40B4-BE49-F238E27FC236}">
                <a16:creationId xmlns:a16="http://schemas.microsoft.com/office/drawing/2014/main" id="{7E082045-8189-4169-9196-ECFD7D393A95}"/>
              </a:ext>
            </a:extLst>
          </p:cNvPr>
          <p:cNvSpPr txBox="1"/>
          <p:nvPr/>
        </p:nvSpPr>
        <p:spPr>
          <a:xfrm>
            <a:off x="8075894" y="4875332"/>
            <a:ext cx="19002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Hóa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học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4" name="Rectangle 6">
            <a:extLst>
              <a:ext uri="{FF2B5EF4-FFF2-40B4-BE49-F238E27FC236}">
                <a16:creationId xmlns:a16="http://schemas.microsoft.com/office/drawing/2014/main" id="{07E97503-E80B-4E5E-8775-105CD53DABDD}"/>
              </a:ext>
            </a:extLst>
          </p:cNvPr>
          <p:cNvSpPr>
            <a:spLocks noChangeArrowheads="1"/>
          </p:cNvSpPr>
          <p:nvPr/>
        </p:nvSpPr>
        <p:spPr bwMode="auto">
          <a:xfrm>
            <a:off x="0" y="0"/>
            <a:ext cx="881774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8" name="TextBox 7">
            <a:extLst>
              <a:ext uri="{FF2B5EF4-FFF2-40B4-BE49-F238E27FC236}">
                <a16:creationId xmlns:a16="http://schemas.microsoft.com/office/drawing/2014/main" id="{805D7D09-C4A2-444A-AFB3-C37D45AD6A83}"/>
              </a:ext>
            </a:extLst>
          </p:cNvPr>
          <p:cNvSpPr txBox="1"/>
          <p:nvPr/>
        </p:nvSpPr>
        <p:spPr>
          <a:xfrm>
            <a:off x="1389898" y="4972956"/>
            <a:ext cx="6037943" cy="584775"/>
          </a:xfrm>
          <a:prstGeom prst="rect">
            <a:avLst/>
          </a:prstGeom>
          <a:noFill/>
        </p:spPr>
        <p:txBody>
          <a:bodyPr wrap="square">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Thí nghiệm 2: khoa học hóa học</a:t>
            </a:r>
            <a:endParaRPr lang="en-US" sz="3200" b="1" dirty="0">
              <a:latin typeface="Times New Roman" panose="02020603050405020304" pitchFamily="18" charset="0"/>
              <a:cs typeface="Times New Roman" panose="02020603050405020304" pitchFamily="18" charset="0"/>
            </a:endParaRPr>
          </a:p>
        </p:txBody>
      </p:sp>
      <p:pic>
        <p:nvPicPr>
          <p:cNvPr id="9" name="Picture 2" descr="D:\CHAN TROI SANG TAO\ẢNH ĐỘNG\ThirstyFirstBeagle-max-1mb.gif"/>
          <p:cNvPicPr>
            <a:picLocks noChangeAspect="1" noChangeArrowheads="1" noCrop="1"/>
          </p:cNvPicPr>
          <p:nvPr/>
        </p:nvPicPr>
        <p:blipFill>
          <a:blip r:embed="rId5"/>
          <a:srcRect/>
          <a:stretch>
            <a:fillRect/>
          </a:stretch>
        </p:blipFill>
        <p:spPr bwMode="auto">
          <a:xfrm>
            <a:off x="0" y="4525433"/>
            <a:ext cx="1557111" cy="1433775"/>
          </a:xfrm>
          <a:prstGeom prst="rect">
            <a:avLst/>
          </a:prstGeom>
          <a:noFill/>
        </p:spPr>
      </p:pic>
      <p:sp>
        <p:nvSpPr>
          <p:cNvPr id="5" name="TextBox 4">
            <a:extLst>
              <a:ext uri="{FF2B5EF4-FFF2-40B4-BE49-F238E27FC236}">
                <a16:creationId xmlns:a16="http://schemas.microsoft.com/office/drawing/2014/main" id="{723BE137-298D-00D3-C5E9-9FD828A38065}"/>
              </a:ext>
            </a:extLst>
          </p:cNvPr>
          <p:cNvSpPr txBox="1"/>
          <p:nvPr/>
        </p:nvSpPr>
        <p:spPr>
          <a:xfrm>
            <a:off x="507031" y="5995283"/>
            <a:ext cx="11485811" cy="584775"/>
          </a:xfrm>
          <a:prstGeom prst="rect">
            <a:avLst/>
          </a:prstGeom>
          <a:noFill/>
        </p:spPr>
        <p:txBody>
          <a:bodyPr wrap="square">
            <a:spAutoFit/>
          </a:bodyPr>
          <a:lstStyle/>
          <a:p>
            <a:pPr marL="457200" indent="-457200">
              <a:buFont typeface="Wingdings" panose="05000000000000000000" pitchFamily="2" charset="2"/>
              <a:buChar char="v"/>
            </a:pPr>
            <a:r>
              <a:rPr lang="en-US" sz="3200" dirty="0" err="1">
                <a:latin typeface="Times New Roman" panose="02020603050405020304" pitchFamily="18" charset="0"/>
                <a:cs typeface="Times New Roman" panose="02020603050405020304" pitchFamily="18" charset="0"/>
              </a:rPr>
              <a:t>Hoá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Vd</a:t>
            </a:r>
            <a:r>
              <a:rPr lang="en-US" sz="3200" dirty="0">
                <a:latin typeface="Times New Roman" panose="02020603050405020304" pitchFamily="18" charset="0"/>
                <a:cs typeface="Times New Roman" panose="02020603050405020304" pitchFamily="18" charset="0"/>
              </a:rPr>
              <a:t> TN 2</a:t>
            </a:r>
          </a:p>
        </p:txBody>
      </p:sp>
    </p:spTree>
    <p:extLst>
      <p:ext uri="{BB962C8B-B14F-4D97-AF65-F5344CB8AC3E}">
        <p14:creationId xmlns:p14="http://schemas.microsoft.com/office/powerpoint/2010/main" val="209073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55"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3"/>
                </p:tgtEl>
              </p:cMediaNode>
            </p:video>
          </p:childTnLst>
        </p:cTn>
      </p:par>
    </p:tnLst>
    <p:bldLst>
      <p:bldP spid="27" grpId="0"/>
      <p:bldP spid="29" grpId="0" animBg="1"/>
      <p:bldP spid="8"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5D7D09-C4A2-444A-AFB3-C37D45AD6A83}"/>
              </a:ext>
            </a:extLst>
          </p:cNvPr>
          <p:cNvSpPr txBox="1"/>
          <p:nvPr/>
        </p:nvSpPr>
        <p:spPr>
          <a:xfrm>
            <a:off x="319315" y="1499705"/>
            <a:ext cx="5631543" cy="1569660"/>
          </a:xfrm>
          <a:prstGeom prst="rect">
            <a:avLst/>
          </a:prstGeom>
          <a:noFill/>
        </p:spPr>
        <p:txBody>
          <a:bodyPr wrap="square">
            <a:spAutoFit/>
          </a:bodyPr>
          <a:lstStyle/>
          <a:p>
            <a:pPr lvl="0"/>
            <a:r>
              <a:rPr lang="en-US" sz="3200" dirty="0" err="1">
                <a:solidFill>
                  <a:srgbClr val="C00000"/>
                </a:solidFill>
                <a:latin typeface="Times New Roman" panose="02020603050405020304" pitchFamily="18" charset="0"/>
                <a:cs typeface="Times New Roman" panose="02020603050405020304" pitchFamily="18" charset="0"/>
              </a:rPr>
              <a:t>Hiện</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a:solidFill>
                  <a:srgbClr val="C00000"/>
                </a:solidFill>
                <a:latin typeface="Times New Roman" panose="02020603050405020304" pitchFamily="18" charset="0"/>
                <a:cs typeface="Times New Roman" panose="02020603050405020304" pitchFamily="18" charset="0"/>
              </a:rPr>
              <a:t>tượng</a:t>
            </a:r>
            <a:r>
              <a:rPr lang="en-US" sz="3200" dirty="0">
                <a:solidFill>
                  <a:srgbClr val="C00000"/>
                </a:solidFill>
                <a:latin typeface="Times New Roman" panose="02020603050405020304" pitchFamily="18" charset="0"/>
                <a:cs typeface="Times New Roman" panose="02020603050405020304" pitchFamily="18" charset="0"/>
              </a:rPr>
              <a:t>: </a:t>
            </a:r>
            <a:r>
              <a:rPr lang="vi-VN" sz="3200" dirty="0">
                <a:solidFill>
                  <a:prstClr val="black"/>
                </a:solidFill>
                <a:latin typeface="Times New Roman" panose="02020603050405020304" pitchFamily="18" charset="0"/>
                <a:cs typeface="Times New Roman" panose="02020603050405020304" pitchFamily="18" charset="0"/>
              </a:rPr>
              <a:t>Sau khi hấp thu nước, hạt đậu sẽ nảy mầm và phát triển thành cây hoàn chỉnh.</a:t>
            </a:r>
          </a:p>
        </p:txBody>
      </p:sp>
      <p:sp>
        <p:nvSpPr>
          <p:cNvPr id="30" name="Rectangle 6">
            <a:extLst>
              <a:ext uri="{FF2B5EF4-FFF2-40B4-BE49-F238E27FC236}">
                <a16:creationId xmlns:a16="http://schemas.microsoft.com/office/drawing/2014/main" id="{0CC1EA84-854A-4618-BA7A-44214667444D}"/>
              </a:ext>
            </a:extLst>
          </p:cNvPr>
          <p:cNvSpPr>
            <a:spLocks noChangeArrowheads="1"/>
          </p:cNvSpPr>
          <p:nvPr/>
        </p:nvSpPr>
        <p:spPr bwMode="auto">
          <a:xfrm>
            <a:off x="0" y="529802"/>
            <a:ext cx="100719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solidFill>
                  <a:prstClr val="black"/>
                </a:solidFill>
                <a:latin typeface="Times New Roman" panose="02020603050405020304" pitchFamily="18" charset="0"/>
              </a:rPr>
              <a:t>Thí nghiệm 3: Quan sát quá trình nảy mầm của hạt đậu.</a:t>
            </a:r>
          </a:p>
        </p:txBody>
      </p:sp>
      <p:pic>
        <p:nvPicPr>
          <p:cNvPr id="8" name="Picture 2" descr="Video thú vị]: Cận cảnh quá trình hạt đậu nảy mầm tới khi bén rễ và mọc  thành cây - VnReview - Tin nóng">
            <a:extLst>
              <a:ext uri="{FF2B5EF4-FFF2-40B4-BE49-F238E27FC236}">
                <a16:creationId xmlns:a16="http://schemas.microsoft.com/office/drawing/2014/main" id="{057CB3FA-D6E3-4002-8D9E-5E5D1D8A23F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835515" y="1046357"/>
            <a:ext cx="5356484" cy="314201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E082045-8189-4169-9196-ECFD7D393A95}"/>
              </a:ext>
            </a:extLst>
          </p:cNvPr>
          <p:cNvSpPr txBox="1"/>
          <p:nvPr/>
        </p:nvSpPr>
        <p:spPr>
          <a:xfrm>
            <a:off x="8171750" y="4338302"/>
            <a:ext cx="1900238"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Sinh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học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9" name="Rectangle 6">
            <a:extLst>
              <a:ext uri="{FF2B5EF4-FFF2-40B4-BE49-F238E27FC236}">
                <a16:creationId xmlns:a16="http://schemas.microsoft.com/office/drawing/2014/main" id="{818D84E2-E1E5-4693-9916-3E0712085B9F}"/>
              </a:ext>
            </a:extLst>
          </p:cNvPr>
          <p:cNvSpPr>
            <a:spLocks noChangeArrowheads="1"/>
          </p:cNvSpPr>
          <p:nvPr/>
        </p:nvSpPr>
        <p:spPr bwMode="auto">
          <a:xfrm>
            <a:off x="0" y="0"/>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11" name="TextBox 10">
            <a:extLst>
              <a:ext uri="{FF2B5EF4-FFF2-40B4-BE49-F238E27FC236}">
                <a16:creationId xmlns:a16="http://schemas.microsoft.com/office/drawing/2014/main" id="{805D7D09-C4A2-444A-AFB3-C37D45AD6A83}"/>
              </a:ext>
            </a:extLst>
          </p:cNvPr>
          <p:cNvSpPr txBox="1"/>
          <p:nvPr/>
        </p:nvSpPr>
        <p:spPr>
          <a:xfrm>
            <a:off x="249925" y="3767147"/>
            <a:ext cx="5846075" cy="584775"/>
          </a:xfrm>
          <a:prstGeom prst="rect">
            <a:avLst/>
          </a:prstGeom>
          <a:noFill/>
        </p:spPr>
        <p:txBody>
          <a:bodyPr wrap="square">
            <a:spAutoFit/>
          </a:bodyPr>
          <a:lstStyle/>
          <a:p>
            <a:pPr algn="ctr"/>
            <a:r>
              <a:rPr lang="en-US" sz="3200" b="1" dirty="0">
                <a:solidFill>
                  <a:srgbClr val="C00000"/>
                </a:solidFill>
                <a:latin typeface="Times New Roman" panose="02020603050405020304" pitchFamily="18" charset="0"/>
                <a:cs typeface="Times New Roman" panose="02020603050405020304" pitchFamily="18" charset="0"/>
              </a:rPr>
              <a:t>Thí nghiệm 3: khoa học sinh học</a:t>
            </a:r>
            <a:endParaRPr lang="en-US" sz="3200" b="1" dirty="0">
              <a:latin typeface="Times New Roman" panose="02020603050405020304" pitchFamily="18" charset="0"/>
              <a:cs typeface="Times New Roman" panose="02020603050405020304" pitchFamily="18" charset="0"/>
            </a:endParaRPr>
          </a:p>
        </p:txBody>
      </p:sp>
      <p:pic>
        <p:nvPicPr>
          <p:cNvPr id="12" name="Picture 2" descr="D:\CHAN TROI SANG TAO\ẢNH ĐỘNG\ThirstyFirstBeagle-max-1mb.gif"/>
          <p:cNvPicPr>
            <a:picLocks noChangeAspect="1" noChangeArrowheads="1" noCrop="1"/>
          </p:cNvPicPr>
          <p:nvPr/>
        </p:nvPicPr>
        <p:blipFill>
          <a:blip r:embed="rId3"/>
          <a:srcRect/>
          <a:stretch>
            <a:fillRect/>
          </a:stretch>
        </p:blipFill>
        <p:spPr bwMode="auto">
          <a:xfrm>
            <a:off x="34502" y="4641407"/>
            <a:ext cx="1557111" cy="1433775"/>
          </a:xfrm>
          <a:prstGeom prst="rect">
            <a:avLst/>
          </a:prstGeom>
          <a:noFill/>
        </p:spPr>
      </p:pic>
      <p:sp>
        <p:nvSpPr>
          <p:cNvPr id="2" name="TextBox 1">
            <a:extLst>
              <a:ext uri="{FF2B5EF4-FFF2-40B4-BE49-F238E27FC236}">
                <a16:creationId xmlns:a16="http://schemas.microsoft.com/office/drawing/2014/main" id="{95BDE128-5B7C-D3F5-D1EF-865EF76F9688}"/>
              </a:ext>
            </a:extLst>
          </p:cNvPr>
          <p:cNvSpPr txBox="1"/>
          <p:nvPr/>
        </p:nvSpPr>
        <p:spPr>
          <a:xfrm>
            <a:off x="1256539" y="5129426"/>
            <a:ext cx="10900959" cy="1569660"/>
          </a:xfrm>
          <a:prstGeom prst="rect">
            <a:avLst/>
          </a:prstGeom>
          <a:noFill/>
        </p:spPr>
        <p:txBody>
          <a:bodyPr wrap="square">
            <a:spAutoFit/>
          </a:bodyPr>
          <a:lstStyle/>
          <a:p>
            <a:pPr marL="457200" indent="-457200">
              <a:buFont typeface="Wingdings" panose="05000000000000000000" pitchFamily="2" charset="2"/>
              <a:buChar char="v"/>
            </a:pPr>
            <a:r>
              <a:rPr lang="en-US" sz="3200" dirty="0">
                <a:latin typeface="Times New Roman" panose="02020603050405020304" pitchFamily="18" charset="0"/>
                <a:cs typeface="Times New Roman" panose="02020603050405020304" pitchFamily="18" charset="0"/>
              </a:rPr>
              <a:t>Sinh </a:t>
            </a:r>
            <a:r>
              <a:rPr lang="en-US" sz="3200" dirty="0" err="1">
                <a:latin typeface="Times New Roman" panose="02020603050405020304" pitchFamily="18" charset="0"/>
                <a:cs typeface="Times New Roman" panose="02020603050405020304" pitchFamily="18" charset="0"/>
              </a:rPr>
              <a:t>học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mối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quan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giữa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chúng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trường.Vd</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mặt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trời</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770402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55"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strVal val="#ppt_w*0.70"/>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circle(in)">
                                      <p:cBhvr>
                                        <p:cTn id="3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animBg="1"/>
      <p:bldP spid="1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805D7D09-C4A2-444A-AFB3-C37D45AD6A83}"/>
              </a:ext>
            </a:extLst>
          </p:cNvPr>
          <p:cNvSpPr txBox="1"/>
          <p:nvPr/>
        </p:nvSpPr>
        <p:spPr>
          <a:xfrm>
            <a:off x="0" y="1325957"/>
            <a:ext cx="7329714" cy="2369880"/>
          </a:xfrm>
          <a:prstGeom prst="rect">
            <a:avLst/>
          </a:prstGeom>
          <a:noFill/>
        </p:spPr>
        <p:txBody>
          <a:bodyPr wrap="square">
            <a:spAutoFit/>
          </a:bodyPr>
          <a:lstStyle/>
          <a:p>
            <a:r>
              <a:rPr lang="en-US" sz="2800" dirty="0" err="1">
                <a:solidFill>
                  <a:srgbClr val="C00000"/>
                </a:solidFill>
                <a:latin typeface="Times New Roman" panose="02020603050405020304" pitchFamily="18" charset="0"/>
                <a:cs typeface="Times New Roman" panose="02020603050405020304" pitchFamily="18" charset="0"/>
              </a:rPr>
              <a:t>Hiện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tượng</a:t>
            </a:r>
            <a:r>
              <a:rPr lang="en-US" sz="2800" dirty="0">
                <a:solidFill>
                  <a:srgbClr val="C00000"/>
                </a:solidFill>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Một chu kì ngày và đêm kéo dài 24 giờ do Trái Đất quay xung quanh một trục. Nhờ vào Mặt Trời mà có ban ngày nhưng Mặt Trời chỉ có thể chiếu sáng được 1/2 bề mặt Trái Đất.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Do đó, khi 1/2 bề mặt Trái Đất này là ban ngày thì 1/2 bề mặt Trái Đất còn lại là ban đêm và ngược lại.</a:t>
            </a:r>
          </a:p>
        </p:txBody>
      </p:sp>
      <p:sp>
        <p:nvSpPr>
          <p:cNvPr id="30" name="Rectangle 6">
            <a:extLst>
              <a:ext uri="{FF2B5EF4-FFF2-40B4-BE49-F238E27FC236}">
                <a16:creationId xmlns:a16="http://schemas.microsoft.com/office/drawing/2014/main" id="{0CC1EA84-854A-4618-BA7A-44214667444D}"/>
              </a:ext>
            </a:extLst>
          </p:cNvPr>
          <p:cNvSpPr>
            <a:spLocks noChangeArrowheads="1"/>
          </p:cNvSpPr>
          <p:nvPr/>
        </p:nvSpPr>
        <p:spPr bwMode="auto">
          <a:xfrm>
            <a:off x="0" y="488848"/>
            <a:ext cx="914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vi-VN" altLang="en-US" b="1" dirty="0">
                <a:latin typeface="Times New Roman" panose="02020603050405020304" pitchFamily="18" charset="0"/>
              </a:rPr>
              <a:t>Thí nghiệm 4: Chiếu đèn pin vào quả địa cầu</a:t>
            </a:r>
          </a:p>
        </p:txBody>
      </p:sp>
      <p:pic>
        <p:nvPicPr>
          <p:cNvPr id="2" name="vong quay trai dat (1)">
            <a:hlinkClick r:id="" action="ppaction://media"/>
            <a:extLst>
              <a:ext uri="{FF2B5EF4-FFF2-40B4-BE49-F238E27FC236}">
                <a16:creationId xmlns:a16="http://schemas.microsoft.com/office/drawing/2014/main" id="{AC3BDD2F-83DA-48CE-86A4-613544A75F1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31314" y="1044594"/>
            <a:ext cx="4760686" cy="3408274"/>
          </a:xfrm>
          <a:prstGeom prst="rect">
            <a:avLst/>
          </a:prstGeom>
        </p:spPr>
      </p:pic>
      <p:sp>
        <p:nvSpPr>
          <p:cNvPr id="29" name="TextBox 28">
            <a:extLst>
              <a:ext uri="{FF2B5EF4-FFF2-40B4-BE49-F238E27FC236}">
                <a16:creationId xmlns:a16="http://schemas.microsoft.com/office/drawing/2014/main" id="{7E082045-8189-4169-9196-ECFD7D393A95}"/>
              </a:ext>
            </a:extLst>
          </p:cNvPr>
          <p:cNvSpPr txBox="1"/>
          <p:nvPr/>
        </p:nvSpPr>
        <p:spPr>
          <a:xfrm>
            <a:off x="8736097" y="4583343"/>
            <a:ext cx="2832383"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Thiên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văn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học</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0" name="Rectangle 6">
            <a:extLst>
              <a:ext uri="{FF2B5EF4-FFF2-40B4-BE49-F238E27FC236}">
                <a16:creationId xmlns:a16="http://schemas.microsoft.com/office/drawing/2014/main" id="{68E04367-C065-488C-8EA4-CDE9F069EB73}"/>
              </a:ext>
            </a:extLst>
          </p:cNvPr>
          <p:cNvSpPr>
            <a:spLocks noChangeArrowheads="1"/>
          </p:cNvSpPr>
          <p:nvPr/>
        </p:nvSpPr>
        <p:spPr bwMode="auto">
          <a:xfrm>
            <a:off x="0" y="0"/>
            <a:ext cx="77540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4400" fontAlgn="base">
              <a:spcBef>
                <a:spcPct val="50000"/>
              </a:spcBef>
              <a:spcAft>
                <a:spcPct val="0"/>
              </a:spcAft>
              <a:buNone/>
              <a:defRPr/>
            </a:pPr>
            <a:r>
              <a:rPr lang="en-US" altLang="en-US" b="1" dirty="0">
                <a:solidFill>
                  <a:srgbClr val="3333FF"/>
                </a:solidFill>
                <a:latin typeface="Times New Roman" panose="02020603050405020304" pitchFamily="18" charset="0"/>
              </a:rPr>
              <a:t>1/ </a:t>
            </a:r>
            <a:r>
              <a:rPr lang="en-US" altLang="en-US" b="1" dirty="0" err="1">
                <a:solidFill>
                  <a:srgbClr val="3333FF"/>
                </a:solidFill>
                <a:latin typeface="Times New Roman" panose="02020603050405020304" pitchFamily="18" charset="0"/>
              </a:rPr>
              <a:t>Lĩnh</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vực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chủ</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yếu</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của</a:t>
            </a:r>
            <a:r>
              <a:rPr lang="en-US" altLang="en-US" b="1" dirty="0">
                <a:solidFill>
                  <a:srgbClr val="3333FF"/>
                </a:solidFill>
                <a:latin typeface="Times New Roman" panose="02020603050405020304" pitchFamily="18" charset="0"/>
              </a:rPr>
              <a:t> khoa </a:t>
            </a:r>
            <a:r>
              <a:rPr lang="en-US" altLang="en-US" b="1" dirty="0" err="1">
                <a:solidFill>
                  <a:srgbClr val="3333FF"/>
                </a:solidFill>
                <a:latin typeface="Times New Roman" panose="02020603050405020304" pitchFamily="18" charset="0"/>
              </a:rPr>
              <a:t>học</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tự</a:t>
            </a:r>
            <a:r>
              <a:rPr lang="en-US" altLang="en-US" b="1" dirty="0">
                <a:solidFill>
                  <a:srgbClr val="3333FF"/>
                </a:solidFill>
                <a:latin typeface="Times New Roman" panose="02020603050405020304" pitchFamily="18" charset="0"/>
              </a:rPr>
              <a:t> </a:t>
            </a:r>
            <a:r>
              <a:rPr lang="en-US" altLang="en-US" b="1" dirty="0" err="1">
                <a:solidFill>
                  <a:srgbClr val="3333FF"/>
                </a:solidFill>
                <a:latin typeface="Times New Roman" panose="02020603050405020304" pitchFamily="18" charset="0"/>
              </a:rPr>
              <a:t>nhiên</a:t>
            </a:r>
            <a:r>
              <a:rPr lang="en-US" altLang="en-US" b="1" dirty="0">
                <a:solidFill>
                  <a:srgbClr val="3333FF"/>
                </a:solidFill>
                <a:latin typeface="Times New Roman" panose="02020603050405020304" pitchFamily="18" charset="0"/>
              </a:rPr>
              <a:t>:</a:t>
            </a:r>
          </a:p>
        </p:txBody>
      </p:sp>
      <p:sp>
        <p:nvSpPr>
          <p:cNvPr id="8" name="TextBox 7">
            <a:extLst>
              <a:ext uri="{FF2B5EF4-FFF2-40B4-BE49-F238E27FC236}">
                <a16:creationId xmlns:a16="http://schemas.microsoft.com/office/drawing/2014/main" id="{805D7D09-C4A2-444A-AFB3-C37D45AD6A83}"/>
              </a:ext>
            </a:extLst>
          </p:cNvPr>
          <p:cNvSpPr txBox="1"/>
          <p:nvPr/>
        </p:nvSpPr>
        <p:spPr>
          <a:xfrm>
            <a:off x="1694365" y="4620299"/>
            <a:ext cx="7315200" cy="584775"/>
          </a:xfrm>
          <a:prstGeom prst="rect">
            <a:avLst/>
          </a:prstGeom>
          <a:noFill/>
        </p:spPr>
        <p:txBody>
          <a:bodyPr wrap="square">
            <a:spAutoFit/>
          </a:bodyPr>
          <a:lstStyle/>
          <a:p>
            <a:r>
              <a:rPr lang="en-US" sz="3200" b="1" dirty="0">
                <a:solidFill>
                  <a:srgbClr val="C00000"/>
                </a:solidFill>
                <a:latin typeface="Times New Roman" panose="02020603050405020304" pitchFamily="18" charset="0"/>
                <a:cs typeface="Times New Roman" panose="02020603050405020304" pitchFamily="18" charset="0"/>
              </a:rPr>
              <a:t>Thí nghiệm 4: Khoa học thiên văn học</a:t>
            </a:r>
            <a:endParaRPr lang="en-US" sz="3200" b="1" dirty="0">
              <a:latin typeface="Times New Roman" panose="02020603050405020304" pitchFamily="18" charset="0"/>
              <a:cs typeface="Times New Roman" panose="02020603050405020304" pitchFamily="18" charset="0"/>
            </a:endParaRPr>
          </a:p>
        </p:txBody>
      </p:sp>
      <p:pic>
        <p:nvPicPr>
          <p:cNvPr id="9" name="Picture 2" descr="D:\CHAN TROI SANG TAO\ẢNH ĐỘNG\ThirstyFirstBeagle-max-1mb.gif"/>
          <p:cNvPicPr>
            <a:picLocks noChangeAspect="1" noChangeArrowheads="1" noCrop="1"/>
          </p:cNvPicPr>
          <p:nvPr/>
        </p:nvPicPr>
        <p:blipFill>
          <a:blip r:embed="rId5"/>
          <a:srcRect/>
          <a:stretch>
            <a:fillRect/>
          </a:stretch>
        </p:blipFill>
        <p:spPr bwMode="auto">
          <a:xfrm>
            <a:off x="0" y="3967120"/>
            <a:ext cx="1557111" cy="1433775"/>
          </a:xfrm>
          <a:prstGeom prst="rect">
            <a:avLst/>
          </a:prstGeom>
          <a:noFill/>
        </p:spPr>
      </p:pic>
    </p:spTree>
    <p:extLst>
      <p:ext uri="{BB962C8B-B14F-4D97-AF65-F5344CB8AC3E}">
        <p14:creationId xmlns:p14="http://schemas.microsoft.com/office/powerpoint/2010/main" val="2163772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976"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55"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childTnLst>
        </p:cTn>
      </p:par>
    </p:tnLst>
    <p:bldLst>
      <p:bldP spid="27" grpId="0"/>
      <p:bldP spid="29"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4B704C-F6C9-E48C-CCB2-551D4B3FDB16}"/>
              </a:ext>
            </a:extLst>
          </p:cNvPr>
          <p:cNvSpPr txBox="1"/>
          <p:nvPr/>
        </p:nvSpPr>
        <p:spPr>
          <a:xfrm>
            <a:off x="90606" y="138847"/>
            <a:ext cx="11991465" cy="1077218"/>
          </a:xfrm>
          <a:prstGeom prst="rect">
            <a:avLst/>
          </a:prstGeom>
          <a:noFill/>
        </p:spPr>
        <p:txBody>
          <a:bodyPr wrap="square">
            <a:spAutoFit/>
          </a:bodyPr>
          <a:lstStyle/>
          <a:p>
            <a:pPr marL="285750" indent="-285750">
              <a:buFont typeface="Wingdings" panose="05000000000000000000" pitchFamily="2" charset="2"/>
              <a:buChar char="v"/>
            </a:pPr>
            <a:r>
              <a:rPr lang="en-US" sz="3200" b="1" dirty="0" err="1">
                <a:solidFill>
                  <a:srgbClr val="FF0000"/>
                </a:solidFill>
                <a:latin typeface="Times New Roman" panose="02020603050405020304" pitchFamily="18" charset="0"/>
                <a:cs typeface="Times New Roman" panose="02020603050405020304" pitchFamily="18" charset="0"/>
              </a:rPr>
              <a:t>Thiên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học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nghiên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cứu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về</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luật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đổi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vật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trên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bầu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trời</a:t>
            </a:r>
            <a:r>
              <a:rPr lang="en-US" sz="3200" b="1" dirty="0">
                <a:solidFill>
                  <a:srgbClr val="FF0000"/>
                </a:solidFill>
                <a:latin typeface="Times New Roman" panose="02020603050405020304" pitchFamily="18" charset="0"/>
                <a:cs typeface="Times New Roman" panose="02020603050405020304" pitchFamily="18" charset="0"/>
              </a:rPr>
              <a:t> : </a:t>
            </a:r>
            <a:endParaRPr lang="en-US" sz="3200" b="1" dirty="0">
              <a:solidFill>
                <a:srgbClr val="FF0000"/>
              </a:solidFill>
            </a:endParaRPr>
          </a:p>
        </p:txBody>
      </p:sp>
      <p:pic>
        <p:nvPicPr>
          <p:cNvPr id="6" name="Picture 5">
            <a:extLst>
              <a:ext uri="{FF2B5EF4-FFF2-40B4-BE49-F238E27FC236}">
                <a16:creationId xmlns:a16="http://schemas.microsoft.com/office/drawing/2014/main" id="{DC02D522-FA8A-323D-5A7B-CA74E7381B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3987" y="1301489"/>
            <a:ext cx="8379502" cy="4854630"/>
          </a:xfrm>
          <a:prstGeom prst="rect">
            <a:avLst/>
          </a:prstGeom>
        </p:spPr>
      </p:pic>
      <p:sp>
        <p:nvSpPr>
          <p:cNvPr id="7" name="TextBox 6">
            <a:extLst>
              <a:ext uri="{FF2B5EF4-FFF2-40B4-BE49-F238E27FC236}">
                <a16:creationId xmlns:a16="http://schemas.microsoft.com/office/drawing/2014/main" id="{78855397-BC7C-5102-3D6C-6906A94173F0}"/>
              </a:ext>
            </a:extLst>
          </p:cNvPr>
          <p:cNvSpPr txBox="1"/>
          <p:nvPr/>
        </p:nvSpPr>
        <p:spPr>
          <a:xfrm>
            <a:off x="1543987" y="6301185"/>
            <a:ext cx="901930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Quy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60D4D8AC-B6FD-29B6-2EC0-138A6B76E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764" y="1187201"/>
            <a:ext cx="6220919" cy="4854629"/>
          </a:xfrm>
          <a:prstGeom prst="rect">
            <a:avLst/>
          </a:prstGeom>
        </p:spPr>
      </p:pic>
      <p:sp>
        <p:nvSpPr>
          <p:cNvPr id="10" name="TextBox 9">
            <a:extLst>
              <a:ext uri="{FF2B5EF4-FFF2-40B4-BE49-F238E27FC236}">
                <a16:creationId xmlns:a16="http://schemas.microsoft.com/office/drawing/2014/main" id="{CA697396-1364-C810-EB2E-8B92F0ED06ED}"/>
              </a:ext>
            </a:extLst>
          </p:cNvPr>
          <p:cNvSpPr txBox="1"/>
          <p:nvPr/>
        </p:nvSpPr>
        <p:spPr>
          <a:xfrm>
            <a:off x="1486634" y="6270407"/>
            <a:ext cx="9134008"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Nghiên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cứu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endParaRPr lang="en-US" sz="32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8A5FC21C-C904-796C-508B-127F10AE9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0682" y="1207242"/>
            <a:ext cx="5501389" cy="4834588"/>
          </a:xfrm>
          <a:prstGeom prst="rect">
            <a:avLst/>
          </a:prstGeom>
        </p:spPr>
      </p:pic>
    </p:spTree>
    <p:extLst>
      <p:ext uri="{BB962C8B-B14F-4D97-AF65-F5344CB8AC3E}">
        <p14:creationId xmlns:p14="http://schemas.microsoft.com/office/powerpoint/2010/main" val="238357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xit" presetSubtype="32" fill="hold" nodeType="clickEffect">
                                  <p:stCondLst>
                                    <p:cond delay="0"/>
                                  </p:stCondLst>
                                  <p:childTnLst>
                                    <p:anim calcmode="lin" valueType="num">
                                      <p:cBhvr>
                                        <p:cTn id="14" dur="500"/>
                                        <p:tgtEl>
                                          <p:spTgt spid="6"/>
                                        </p:tgtEl>
                                        <p:attrNameLst>
                                          <p:attrName>ppt_w</p:attrName>
                                        </p:attrNameLst>
                                      </p:cBhvr>
                                      <p:tavLst>
                                        <p:tav tm="0">
                                          <p:val>
                                            <p:strVal val="ppt_w"/>
                                          </p:val>
                                        </p:tav>
                                        <p:tav tm="100000">
                                          <p:val>
                                            <p:fltVal val="0"/>
                                          </p:val>
                                        </p:tav>
                                      </p:tavLst>
                                    </p:anim>
                                    <p:anim calcmode="lin" valueType="num">
                                      <p:cBhvr>
                                        <p:cTn id="15" dur="500"/>
                                        <p:tgtEl>
                                          <p:spTgt spid="6"/>
                                        </p:tgtEl>
                                        <p:attrNameLst>
                                          <p:attrName>ppt_h</p:attrName>
                                        </p:attrNameLst>
                                      </p:cBhvr>
                                      <p:tavLst>
                                        <p:tav tm="0">
                                          <p:val>
                                            <p:strVal val="ppt_h"/>
                                          </p:val>
                                        </p:tav>
                                        <p:tav tm="100000">
                                          <p:val>
                                            <p:fltVal val="0"/>
                                          </p:val>
                                        </p:tav>
                                      </p:tavLst>
                                    </p:anim>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53" presetClass="exit" presetSubtype="32" fill="hold" grpId="1" nodeType="withEffect">
                                  <p:stCondLst>
                                    <p:cond delay="0"/>
                                  </p:stCondLst>
                                  <p:childTnLst>
                                    <p:anim calcmode="lin" valueType="num">
                                      <p:cBhvr>
                                        <p:cTn id="19" dur="500"/>
                                        <p:tgtEl>
                                          <p:spTgt spid="7"/>
                                        </p:tgtEl>
                                        <p:attrNameLst>
                                          <p:attrName>ppt_w</p:attrName>
                                        </p:attrNameLst>
                                      </p:cBhvr>
                                      <p:tavLst>
                                        <p:tav tm="0">
                                          <p:val>
                                            <p:strVal val="ppt_w"/>
                                          </p:val>
                                        </p:tav>
                                        <p:tav tm="100000">
                                          <p:val>
                                            <p:fltVal val="0"/>
                                          </p:val>
                                        </p:tav>
                                      </p:tavLst>
                                    </p:anim>
                                    <p:anim calcmode="lin" valueType="num">
                                      <p:cBhvr>
                                        <p:cTn id="20" dur="500"/>
                                        <p:tgtEl>
                                          <p:spTgt spid="7"/>
                                        </p:tgtEl>
                                        <p:attrNameLst>
                                          <p:attrName>ppt_h</p:attrName>
                                        </p:attrNameLst>
                                      </p:cBhvr>
                                      <p:tavLst>
                                        <p:tav tm="0">
                                          <p:val>
                                            <p:strVal val="ppt_h"/>
                                          </p:val>
                                        </p:tav>
                                        <p:tav tm="100000">
                                          <p:val>
                                            <p:fltVal val="0"/>
                                          </p:val>
                                        </p:tav>
                                      </p:tavLst>
                                    </p:anim>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par>
                          <p:cTn id="23" fill="hold">
                            <p:stCondLst>
                              <p:cond delay="500"/>
                            </p:stCondLst>
                            <p:childTnLst>
                              <p:par>
                                <p:cTn id="24" presetID="6" presetClass="entr" presetSubtype="16"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par>
                                <p:cTn id="27" presetID="6"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par>
                                <p:cTn id="30" presetID="6" presetClass="entr" presetSubtype="16"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618E35-9028-B189-7FAE-F1D2902755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8649" y="0"/>
            <a:ext cx="8074702" cy="4844822"/>
          </a:xfrm>
          <a:prstGeom prst="rect">
            <a:avLst/>
          </a:prstGeom>
          <a:ln>
            <a:noFill/>
          </a:ln>
          <a:effectLst>
            <a:softEdge rad="112500"/>
          </a:effectLst>
        </p:spPr>
      </p:pic>
      <p:sp>
        <p:nvSpPr>
          <p:cNvPr id="6" name="TextBox 5">
            <a:extLst>
              <a:ext uri="{FF2B5EF4-FFF2-40B4-BE49-F238E27FC236}">
                <a16:creationId xmlns:a16="http://schemas.microsoft.com/office/drawing/2014/main" id="{49CF8F81-BE5F-96A2-B0E9-A979E9720472}"/>
              </a:ext>
            </a:extLst>
          </p:cNvPr>
          <p:cNvSpPr txBox="1"/>
          <p:nvPr/>
        </p:nvSpPr>
        <p:spPr>
          <a:xfrm>
            <a:off x="650018" y="6326892"/>
            <a:ext cx="10472683" cy="523220"/>
          </a:xfrm>
          <a:prstGeom prst="rect">
            <a:avLst/>
          </a:prstGeom>
          <a:noFill/>
        </p:spPr>
        <p:txBody>
          <a:bodyPr wrap="square">
            <a:spAutoFit/>
          </a:bodyPr>
          <a:lstStyle/>
          <a:p>
            <a:r>
              <a:rPr lang="en-US" sz="2800" dirty="0" err="1">
                <a:latin typeface="Times New Roman" panose="02020603050405020304" pitchFamily="18" charset="0"/>
                <a:cs typeface="Times New Roman" panose="02020603050405020304" pitchFamily="18" charset="0"/>
              </a:rPr>
              <a:t>Vd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thạch</a:t>
            </a:r>
            <a:r>
              <a:rPr lang="en-US" sz="2800" dirty="0">
                <a:latin typeface="Times New Roman" panose="02020603050405020304" pitchFamily="18" charset="0"/>
                <a:cs typeface="Times New Roman" panose="02020603050405020304" pitchFamily="18" charset="0"/>
              </a:rPr>
              <a:t>….</a:t>
            </a:r>
            <a:endParaRPr lang="en-US" sz="2800" dirty="0"/>
          </a:p>
        </p:txBody>
      </p:sp>
      <p:sp>
        <p:nvSpPr>
          <p:cNvPr id="7" name="TextBox 6">
            <a:extLst>
              <a:ext uri="{FF2B5EF4-FFF2-40B4-BE49-F238E27FC236}">
                <a16:creationId xmlns:a16="http://schemas.microsoft.com/office/drawing/2014/main" id="{BBAC0950-07FA-3D1E-07E2-C5FDBB05AC50}"/>
              </a:ext>
            </a:extLst>
          </p:cNvPr>
          <p:cNvSpPr txBox="1"/>
          <p:nvPr/>
        </p:nvSpPr>
        <p:spPr>
          <a:xfrm>
            <a:off x="455146" y="5803672"/>
            <a:ext cx="10472683" cy="523220"/>
          </a:xfrm>
          <a:prstGeom prst="rect">
            <a:avLst/>
          </a:prstGeom>
          <a:noFill/>
        </p:spPr>
        <p:txBody>
          <a:bodyPr wrap="square">
            <a:spAutoFit/>
          </a:bodyPr>
          <a:lstStyle/>
          <a:p>
            <a:pPr marL="285750" indent="-285750">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Khoa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a:t>
            </a:r>
            <a:r>
              <a:rPr lang="en-US" sz="2800" dirty="0">
                <a:latin typeface="Times New Roman" panose="02020603050405020304" pitchFamily="18" charset="0"/>
                <a:cs typeface="Times New Roman" panose="02020603050405020304" pitchFamily="18" charset="0"/>
              </a:rPr>
              <a:t>:</a:t>
            </a:r>
            <a:endParaRPr lang="en-US" sz="2800" dirty="0"/>
          </a:p>
        </p:txBody>
      </p:sp>
      <p:pic>
        <p:nvPicPr>
          <p:cNvPr id="9" name="Picture 8">
            <a:extLst>
              <a:ext uri="{FF2B5EF4-FFF2-40B4-BE49-F238E27FC236}">
                <a16:creationId xmlns:a16="http://schemas.microsoft.com/office/drawing/2014/main" id="{17A30ED1-ADC2-9B97-11A6-29E7EE91C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987" y="93638"/>
            <a:ext cx="4701338" cy="3182603"/>
          </a:xfrm>
          <a:prstGeom prst="rect">
            <a:avLst/>
          </a:prstGeom>
        </p:spPr>
      </p:pic>
      <p:pic>
        <p:nvPicPr>
          <p:cNvPr id="11" name="Picture 10">
            <a:extLst>
              <a:ext uri="{FF2B5EF4-FFF2-40B4-BE49-F238E27FC236}">
                <a16:creationId xmlns:a16="http://schemas.microsoft.com/office/drawing/2014/main" id="{310F0576-1AE1-2F6C-6FA4-DD51AA6B7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2145" y="93637"/>
            <a:ext cx="3079855" cy="3048123"/>
          </a:xfrm>
          <a:prstGeom prst="rect">
            <a:avLst/>
          </a:prstGeom>
        </p:spPr>
      </p:pic>
      <p:pic>
        <p:nvPicPr>
          <p:cNvPr id="13" name="Picture 12">
            <a:extLst>
              <a:ext uri="{FF2B5EF4-FFF2-40B4-BE49-F238E27FC236}">
                <a16:creationId xmlns:a16="http://schemas.microsoft.com/office/drawing/2014/main" id="{D09C75CB-A069-4345-7B0F-818EB8A00D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371" y="3406283"/>
            <a:ext cx="3637432" cy="2303751"/>
          </a:xfrm>
          <a:prstGeom prst="rect">
            <a:avLst/>
          </a:prstGeom>
        </p:spPr>
      </p:pic>
      <p:pic>
        <p:nvPicPr>
          <p:cNvPr id="15" name="Picture 14">
            <a:extLst>
              <a:ext uri="{FF2B5EF4-FFF2-40B4-BE49-F238E27FC236}">
                <a16:creationId xmlns:a16="http://schemas.microsoft.com/office/drawing/2014/main" id="{ED3AA002-CBBD-DA96-080C-090CCDA3D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397" y="3369879"/>
            <a:ext cx="3637432" cy="2433793"/>
          </a:xfrm>
          <a:prstGeom prst="rect">
            <a:avLst/>
          </a:prstGeom>
        </p:spPr>
      </p:pic>
      <p:pic>
        <p:nvPicPr>
          <p:cNvPr id="17" name="Picture 16">
            <a:extLst>
              <a:ext uri="{FF2B5EF4-FFF2-40B4-BE49-F238E27FC236}">
                <a16:creationId xmlns:a16="http://schemas.microsoft.com/office/drawing/2014/main" id="{638922F8-9884-7A42-9DB2-32B3BC2264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567"/>
            <a:ext cx="3402743" cy="3166277"/>
          </a:xfrm>
          <a:prstGeom prst="rect">
            <a:avLst/>
          </a:prstGeom>
        </p:spPr>
      </p:pic>
    </p:spTree>
    <p:extLst>
      <p:ext uri="{BB962C8B-B14F-4D97-AF65-F5344CB8AC3E}">
        <p14:creationId xmlns:p14="http://schemas.microsoft.com/office/powerpoint/2010/main" val="280538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5"/>
                                        </p:tgtEl>
                                        <p:attrNameLst>
                                          <p:attrName>ppt_w</p:attrName>
                                        </p:attrNameLst>
                                      </p:cBhvr>
                                      <p:tavLst>
                                        <p:tav tm="0">
                                          <p:val>
                                            <p:strVal val="ppt_w"/>
                                          </p:val>
                                        </p:tav>
                                        <p:tav tm="100000">
                                          <p:val>
                                            <p:fltVal val="0"/>
                                          </p:val>
                                        </p:tav>
                                      </p:tavLst>
                                    </p:anim>
                                    <p:anim calcmode="lin" valueType="num">
                                      <p:cBhvr>
                                        <p:cTn id="12" dur="500"/>
                                        <p:tgtEl>
                                          <p:spTgt spid="5"/>
                                        </p:tgtEl>
                                        <p:attrNameLst>
                                          <p:attrName>ppt_h</p:attrName>
                                        </p:attrNameLst>
                                      </p:cBhvr>
                                      <p:tavLst>
                                        <p:tav tm="0">
                                          <p:val>
                                            <p:strVal val="ppt_h"/>
                                          </p:val>
                                        </p:tav>
                                        <p:tav tm="100000">
                                          <p:val>
                                            <p:fltVal val="0"/>
                                          </p:val>
                                        </p:tav>
                                      </p:tavLst>
                                    </p:anim>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dissolv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dissolv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dissolv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arn(inVertical)">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2|3.5|3.5|2.2"/>
</p:tagLst>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TM04033925[[fn=Droplet]]</Template>
  <TotalTime>3085</TotalTime>
  <Words>1311</Words>
  <Application>Microsoft Office PowerPoint</Application>
  <PresentationFormat>Widescreen</PresentationFormat>
  <Paragraphs>113</Paragraphs>
  <Slides>24</Slides>
  <Notes>0</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24</vt:i4>
      </vt:variant>
    </vt:vector>
  </HeadingPairs>
  <TitlesOfParts>
    <vt:vector size="33" baseType="lpstr">
      <vt:lpstr>Arial</vt:lpstr>
      <vt:lpstr>Calibri</vt:lpstr>
      <vt:lpstr>Calibri Light</vt:lpstr>
      <vt:lpstr>Times New Roman</vt:lpstr>
      <vt:lpstr>Tw Cen MT</vt:lpstr>
      <vt:lpstr>Wingdings</vt:lpstr>
      <vt:lpstr>Droplet</vt:lpstr>
      <vt:lpstr>Office Theme</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NGOGIATUEMAN</dc:creator>
  <cp:lastModifiedBy>Admin</cp:lastModifiedBy>
  <cp:revision>34</cp:revision>
  <dcterms:created xsi:type="dcterms:W3CDTF">2021-08-07T10:43:01Z</dcterms:created>
  <dcterms:modified xsi:type="dcterms:W3CDTF">2023-09-11T01:40:10Z</dcterms:modified>
</cp:coreProperties>
</file>