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900" r:id="rId20"/>
    <p:sldMasterId id="2147483912" r:id="rId21"/>
    <p:sldMasterId id="2147483924" r:id="rId22"/>
    <p:sldMasterId id="2147483936" r:id="rId23"/>
    <p:sldMasterId id="2147483948" r:id="rId24"/>
    <p:sldMasterId id="2147483960" r:id="rId25"/>
    <p:sldMasterId id="2147483972" r:id="rId26"/>
    <p:sldMasterId id="2147483984" r:id="rId27"/>
    <p:sldMasterId id="2147483996" r:id="rId28"/>
  </p:sldMasterIdLst>
  <p:sldIdLst>
    <p:sldId id="256" r:id="rId29"/>
    <p:sldId id="261" r:id="rId30"/>
    <p:sldId id="257" r:id="rId31"/>
    <p:sldId id="259" r:id="rId32"/>
    <p:sldId id="262" r:id="rId33"/>
    <p:sldId id="263" r:id="rId34"/>
    <p:sldId id="264" r:id="rId35"/>
    <p:sldId id="265" r:id="rId36"/>
    <p:sldId id="266" r:id="rId37"/>
    <p:sldId id="267" r:id="rId38"/>
    <p:sldId id="268" r:id="rId39"/>
    <p:sldId id="269" r:id="rId40"/>
    <p:sldId id="270" r:id="rId41"/>
    <p:sldId id="271" r:id="rId42"/>
    <p:sldId id="272" r:id="rId43"/>
    <p:sldId id="273" r:id="rId44"/>
    <p:sldId id="274" r:id="rId45"/>
    <p:sldId id="275" r:id="rId46"/>
    <p:sldId id="276" r:id="rId47"/>
    <p:sldId id="277" r:id="rId48"/>
    <p:sldId id="278" r:id="rId49"/>
    <p:sldId id="279" r:id="rId50"/>
    <p:sldId id="280" r:id="rId51"/>
    <p:sldId id="283" r:id="rId52"/>
    <p:sldId id="284" r:id="rId53"/>
    <p:sldId id="285" r:id="rId54"/>
    <p:sldId id="286" r:id="rId55"/>
    <p:sldId id="295" r:id="rId56"/>
    <p:sldId id="287" r:id="rId57"/>
    <p:sldId id="288" r:id="rId58"/>
    <p:sldId id="289" r:id="rId59"/>
    <p:sldId id="292" r:id="rId60"/>
    <p:sldId id="291" r:id="rId61"/>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5" Type="http://schemas.openxmlformats.org/officeDocument/2006/relationships/slideMaster" Target="slideMasters/slideMaster5.xml"/><Relationship Id="rId61" Type="http://schemas.openxmlformats.org/officeDocument/2006/relationships/slide" Target="slides/slide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07C78-A23B-494C-BD45-CE3DE5817467}" type="doc">
      <dgm:prSet loTypeId="urn:microsoft.com/office/officeart/2005/8/layout/orgChart1" loCatId="hierarchy" qsTypeId="urn:microsoft.com/office/officeart/2005/8/quickstyle/simple1" qsCatId="simple" csTypeId="urn:microsoft.com/office/officeart/2005/8/colors/accent1_2" csCatId="accent1"/>
      <dgm:spPr/>
    </dgm:pt>
    <dgm:pt modelId="{6E62D270-199B-473E-B9B1-751B964AE8E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0" i="0" u="none" strike="noStrike" cap="none" normalizeH="0" baseline="0">
              <a:ln>
                <a:noFill/>
              </a:ln>
              <a:solidFill>
                <a:schemeClr val="tx1"/>
              </a:solidFill>
              <a:effectLst/>
              <a:latin typeface="Arial" charset="0"/>
              <a:cs typeface="Arial" charset="0"/>
            </a:rPr>
            <a:t>Giai đoạn</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0" i="0" u="none" strike="noStrike" cap="none" normalizeH="0" baseline="0">
              <a:ln>
                <a:noFill/>
              </a:ln>
              <a:solidFill>
                <a:schemeClr val="tx1"/>
              </a:solidFill>
              <a:effectLst/>
              <a:latin typeface="Arial" charset="0"/>
              <a:cs typeface="Arial" charset="0"/>
            </a:rPr>
            <a:t>mang thai</a:t>
          </a:r>
        </a:p>
      </dgm:t>
    </dgm:pt>
    <dgm:pt modelId="{C4ECFF6C-46A0-4B69-B5ED-DECAEDFC150D}" type="parTrans" cxnId="{B7F10671-2001-4660-93E1-01C5A0FA0D72}">
      <dgm:prSet/>
      <dgm:spPr/>
    </dgm:pt>
    <dgm:pt modelId="{DBEBFAEA-7A01-4835-ABC8-C62BDA115ED4}" type="sibTrans" cxnId="{B7F10671-2001-4660-93E1-01C5A0FA0D72}">
      <dgm:prSet/>
      <dgm:spPr/>
    </dgm:pt>
    <dgm:pt modelId="{3CBEF95B-D44A-402E-9F81-C128DAF7071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0" i="0" u="none" strike="noStrike" cap="none" normalizeH="0" baseline="0">
              <a:ln>
                <a:noFill/>
              </a:ln>
              <a:solidFill>
                <a:schemeClr val="tx1"/>
              </a:solidFill>
              <a:effectLst/>
              <a:latin typeface="Arial" charset="0"/>
              <a:cs typeface="Arial" charset="0"/>
            </a:rPr>
            <a:t>Nuôi thai</a:t>
          </a:r>
        </a:p>
      </dgm:t>
    </dgm:pt>
    <dgm:pt modelId="{30D789B7-0D07-4782-A426-72D8E20A6240}" type="parTrans" cxnId="{F5DEF790-5E37-4B9A-A533-7DD967B9AE34}">
      <dgm:prSet/>
      <dgm:spPr/>
    </dgm:pt>
    <dgm:pt modelId="{314D6658-3D1E-41F7-800E-DEA16C3842DC}" type="sibTrans" cxnId="{F5DEF790-5E37-4B9A-A533-7DD967B9AE34}">
      <dgm:prSet/>
      <dgm:spPr/>
    </dgm:pt>
    <dgm:pt modelId="{7B73F446-4A6B-46CF-B470-E1BA69EBBEE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0" i="0" u="none" strike="noStrike" cap="none" normalizeH="0" baseline="0">
              <a:ln>
                <a:noFill/>
              </a:ln>
              <a:solidFill>
                <a:schemeClr val="tx1"/>
              </a:solidFill>
              <a:effectLst/>
              <a:latin typeface="Arial" charset="0"/>
              <a:cs typeface="Arial" charset="0"/>
            </a:rPr>
            <a:t>Nuôi cơ thể mẹ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0" i="0" u="none" strike="noStrike" cap="none" normalizeH="0" baseline="0">
              <a:ln>
                <a:noFill/>
              </a:ln>
              <a:solidFill>
                <a:schemeClr val="tx1"/>
              </a:solidFill>
              <a:effectLst/>
              <a:latin typeface="Arial" charset="0"/>
              <a:cs typeface="Arial" charset="0"/>
            </a:rPr>
            <a:t>và tăng trưởng</a:t>
          </a:r>
        </a:p>
      </dgm:t>
    </dgm:pt>
    <dgm:pt modelId="{D08D724A-0CED-4970-BEDF-B6A714081035}" type="parTrans" cxnId="{5EF147F9-9ED7-4D96-824A-BC3895B4E4A5}">
      <dgm:prSet/>
      <dgm:spPr/>
    </dgm:pt>
    <dgm:pt modelId="{09D14BB5-2C99-44EF-A674-F6777F33D904}" type="sibTrans" cxnId="{5EF147F9-9ED7-4D96-824A-BC3895B4E4A5}">
      <dgm:prSet/>
      <dgm:spPr/>
    </dgm:pt>
    <dgm:pt modelId="{2EEBBCA2-BC09-4617-BE30-F8B47CC942E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0" i="0" u="none" strike="noStrike" cap="none" normalizeH="0" baseline="0">
              <a:ln>
                <a:noFill/>
              </a:ln>
              <a:solidFill>
                <a:schemeClr val="tx1"/>
              </a:solidFill>
              <a:effectLst/>
              <a:latin typeface="Arial" charset="0"/>
              <a:cs typeface="Arial" charset="0"/>
            </a:rPr>
            <a:t>Chuẩn bị cho</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0" i="0" u="none" strike="noStrike" cap="none" normalizeH="0" baseline="0">
              <a:ln>
                <a:noFill/>
              </a:ln>
              <a:solidFill>
                <a:schemeClr val="tx1"/>
              </a:solidFill>
              <a:effectLst/>
              <a:latin typeface="Arial" charset="0"/>
              <a:cs typeface="Arial" charset="0"/>
            </a:rPr>
            <a:t> tiết sữa sau đẻ</a:t>
          </a:r>
        </a:p>
      </dgm:t>
    </dgm:pt>
    <dgm:pt modelId="{A074796F-8E7B-4FF5-939F-F66EDC6BDFC6}" type="parTrans" cxnId="{4EE84A68-EA44-4C65-80AB-BA5813ACD0C5}">
      <dgm:prSet/>
      <dgm:spPr/>
    </dgm:pt>
    <dgm:pt modelId="{369B4B4B-9D76-4C1E-99D8-FF93A7A9ECC2}" type="sibTrans" cxnId="{4EE84A68-EA44-4C65-80AB-BA5813ACD0C5}">
      <dgm:prSet/>
      <dgm:spPr/>
    </dgm:pt>
    <dgm:pt modelId="{CB940829-7F4C-44C0-B743-1195DE5D72E4}" type="pres">
      <dgm:prSet presAssocID="{7A107C78-A23B-494C-BD45-CE3DE5817467}" presName="hierChild1" presStyleCnt="0">
        <dgm:presLayoutVars>
          <dgm:orgChart val="1"/>
          <dgm:chPref val="1"/>
          <dgm:dir/>
          <dgm:animOne val="branch"/>
          <dgm:animLvl val="lvl"/>
          <dgm:resizeHandles/>
        </dgm:presLayoutVars>
      </dgm:prSet>
      <dgm:spPr/>
    </dgm:pt>
    <dgm:pt modelId="{219D2DC3-787C-43DC-B7F9-CE3E3DC02917}" type="pres">
      <dgm:prSet presAssocID="{6E62D270-199B-473E-B9B1-751B964AE8E3}" presName="hierRoot1" presStyleCnt="0">
        <dgm:presLayoutVars>
          <dgm:hierBranch/>
        </dgm:presLayoutVars>
      </dgm:prSet>
      <dgm:spPr/>
    </dgm:pt>
    <dgm:pt modelId="{EBEB4E6C-18EE-425E-BDFB-F6934EFA4E95}" type="pres">
      <dgm:prSet presAssocID="{6E62D270-199B-473E-B9B1-751B964AE8E3}" presName="rootComposite1" presStyleCnt="0"/>
      <dgm:spPr/>
    </dgm:pt>
    <dgm:pt modelId="{4E038FF8-3FAD-4E68-9446-89DC28D17C9C}" type="pres">
      <dgm:prSet presAssocID="{6E62D270-199B-473E-B9B1-751B964AE8E3}" presName="rootText1" presStyleLbl="node0" presStyleIdx="0" presStyleCnt="1">
        <dgm:presLayoutVars>
          <dgm:chPref val="3"/>
        </dgm:presLayoutVars>
      </dgm:prSet>
      <dgm:spPr/>
    </dgm:pt>
    <dgm:pt modelId="{A52BBA78-61C0-4933-BC86-B8FA195DA768}" type="pres">
      <dgm:prSet presAssocID="{6E62D270-199B-473E-B9B1-751B964AE8E3}" presName="rootConnector1" presStyleLbl="node1" presStyleIdx="0" presStyleCnt="0"/>
      <dgm:spPr/>
    </dgm:pt>
    <dgm:pt modelId="{2FAE9A45-1C5B-470A-9F09-2F33F717F037}" type="pres">
      <dgm:prSet presAssocID="{6E62D270-199B-473E-B9B1-751B964AE8E3}" presName="hierChild2" presStyleCnt="0"/>
      <dgm:spPr/>
    </dgm:pt>
    <dgm:pt modelId="{912C12D5-021B-42CE-B803-BBFEB1867427}" type="pres">
      <dgm:prSet presAssocID="{30D789B7-0D07-4782-A426-72D8E20A6240}" presName="Name35" presStyleLbl="parChTrans1D2" presStyleIdx="0" presStyleCnt="3"/>
      <dgm:spPr/>
    </dgm:pt>
    <dgm:pt modelId="{CEE58DC4-3B5D-4DE2-B850-F67F6333D28F}" type="pres">
      <dgm:prSet presAssocID="{3CBEF95B-D44A-402E-9F81-C128DAF70717}" presName="hierRoot2" presStyleCnt="0">
        <dgm:presLayoutVars>
          <dgm:hierBranch/>
        </dgm:presLayoutVars>
      </dgm:prSet>
      <dgm:spPr/>
    </dgm:pt>
    <dgm:pt modelId="{09019A00-7CBD-47CB-9563-D0B72725D865}" type="pres">
      <dgm:prSet presAssocID="{3CBEF95B-D44A-402E-9F81-C128DAF70717}" presName="rootComposite" presStyleCnt="0"/>
      <dgm:spPr/>
    </dgm:pt>
    <dgm:pt modelId="{05C33B36-9683-4C6F-86F9-12AAA288680F}" type="pres">
      <dgm:prSet presAssocID="{3CBEF95B-D44A-402E-9F81-C128DAF70717}" presName="rootText" presStyleLbl="node2" presStyleIdx="0" presStyleCnt="3">
        <dgm:presLayoutVars>
          <dgm:chPref val="3"/>
        </dgm:presLayoutVars>
      </dgm:prSet>
      <dgm:spPr/>
    </dgm:pt>
    <dgm:pt modelId="{C96EF0E7-A279-4AC8-BA4D-E2631C0F3D27}" type="pres">
      <dgm:prSet presAssocID="{3CBEF95B-D44A-402E-9F81-C128DAF70717}" presName="rootConnector" presStyleLbl="node2" presStyleIdx="0" presStyleCnt="3"/>
      <dgm:spPr/>
    </dgm:pt>
    <dgm:pt modelId="{CF07554B-CBE6-486D-AF59-A286BD942171}" type="pres">
      <dgm:prSet presAssocID="{3CBEF95B-D44A-402E-9F81-C128DAF70717}" presName="hierChild4" presStyleCnt="0"/>
      <dgm:spPr/>
    </dgm:pt>
    <dgm:pt modelId="{3C7EBB89-D8FD-42F0-84B2-941E504DAB6E}" type="pres">
      <dgm:prSet presAssocID="{3CBEF95B-D44A-402E-9F81-C128DAF70717}" presName="hierChild5" presStyleCnt="0"/>
      <dgm:spPr/>
    </dgm:pt>
    <dgm:pt modelId="{1EBC1F1C-1387-475B-8D0C-599E93B92FDD}" type="pres">
      <dgm:prSet presAssocID="{D08D724A-0CED-4970-BEDF-B6A714081035}" presName="Name35" presStyleLbl="parChTrans1D2" presStyleIdx="1" presStyleCnt="3"/>
      <dgm:spPr/>
    </dgm:pt>
    <dgm:pt modelId="{8157C9FE-E6EF-4D83-8696-F8FB6A39F2A0}" type="pres">
      <dgm:prSet presAssocID="{7B73F446-4A6B-46CF-B470-E1BA69EBBEE5}" presName="hierRoot2" presStyleCnt="0">
        <dgm:presLayoutVars>
          <dgm:hierBranch/>
        </dgm:presLayoutVars>
      </dgm:prSet>
      <dgm:spPr/>
    </dgm:pt>
    <dgm:pt modelId="{31C415E2-7D27-49B5-8F6D-2C16031B85F3}" type="pres">
      <dgm:prSet presAssocID="{7B73F446-4A6B-46CF-B470-E1BA69EBBEE5}" presName="rootComposite" presStyleCnt="0"/>
      <dgm:spPr/>
    </dgm:pt>
    <dgm:pt modelId="{6A542B76-AB8E-4409-8280-E662FBE1DE3B}" type="pres">
      <dgm:prSet presAssocID="{7B73F446-4A6B-46CF-B470-E1BA69EBBEE5}" presName="rootText" presStyleLbl="node2" presStyleIdx="1" presStyleCnt="3">
        <dgm:presLayoutVars>
          <dgm:chPref val="3"/>
        </dgm:presLayoutVars>
      </dgm:prSet>
      <dgm:spPr/>
    </dgm:pt>
    <dgm:pt modelId="{E8DC47D2-3B1D-4C9C-9F79-82E661A3D1FE}" type="pres">
      <dgm:prSet presAssocID="{7B73F446-4A6B-46CF-B470-E1BA69EBBEE5}" presName="rootConnector" presStyleLbl="node2" presStyleIdx="1" presStyleCnt="3"/>
      <dgm:spPr/>
    </dgm:pt>
    <dgm:pt modelId="{ADDC6781-AD4E-4DD3-840B-31CB7E03DCF1}" type="pres">
      <dgm:prSet presAssocID="{7B73F446-4A6B-46CF-B470-E1BA69EBBEE5}" presName="hierChild4" presStyleCnt="0"/>
      <dgm:spPr/>
    </dgm:pt>
    <dgm:pt modelId="{3F62E515-CC6E-4D60-8730-4D0D2FC66AA3}" type="pres">
      <dgm:prSet presAssocID="{7B73F446-4A6B-46CF-B470-E1BA69EBBEE5}" presName="hierChild5" presStyleCnt="0"/>
      <dgm:spPr/>
    </dgm:pt>
    <dgm:pt modelId="{A008F4EA-E39F-4E36-AB10-B880B2D754D8}" type="pres">
      <dgm:prSet presAssocID="{A074796F-8E7B-4FF5-939F-F66EDC6BDFC6}" presName="Name35" presStyleLbl="parChTrans1D2" presStyleIdx="2" presStyleCnt="3"/>
      <dgm:spPr/>
    </dgm:pt>
    <dgm:pt modelId="{B63B6D81-AB7E-4ADA-AC4F-BABBAACE1D70}" type="pres">
      <dgm:prSet presAssocID="{2EEBBCA2-BC09-4617-BE30-F8B47CC942E6}" presName="hierRoot2" presStyleCnt="0">
        <dgm:presLayoutVars>
          <dgm:hierBranch/>
        </dgm:presLayoutVars>
      </dgm:prSet>
      <dgm:spPr/>
    </dgm:pt>
    <dgm:pt modelId="{93C2DF10-E4F1-46DE-8684-9496F15A5ED3}" type="pres">
      <dgm:prSet presAssocID="{2EEBBCA2-BC09-4617-BE30-F8B47CC942E6}" presName="rootComposite" presStyleCnt="0"/>
      <dgm:spPr/>
    </dgm:pt>
    <dgm:pt modelId="{025688F0-D3E8-43E5-AEE1-A25852250658}" type="pres">
      <dgm:prSet presAssocID="{2EEBBCA2-BC09-4617-BE30-F8B47CC942E6}" presName="rootText" presStyleLbl="node2" presStyleIdx="2" presStyleCnt="3">
        <dgm:presLayoutVars>
          <dgm:chPref val="3"/>
        </dgm:presLayoutVars>
      </dgm:prSet>
      <dgm:spPr/>
    </dgm:pt>
    <dgm:pt modelId="{CB4005FB-51D6-48EE-B048-BA32DD704129}" type="pres">
      <dgm:prSet presAssocID="{2EEBBCA2-BC09-4617-BE30-F8B47CC942E6}" presName="rootConnector" presStyleLbl="node2" presStyleIdx="2" presStyleCnt="3"/>
      <dgm:spPr/>
    </dgm:pt>
    <dgm:pt modelId="{0631D943-0832-42B2-A9FB-23F039EBCD88}" type="pres">
      <dgm:prSet presAssocID="{2EEBBCA2-BC09-4617-BE30-F8B47CC942E6}" presName="hierChild4" presStyleCnt="0"/>
      <dgm:spPr/>
    </dgm:pt>
    <dgm:pt modelId="{2791E4C2-4644-463C-85F1-D9CB8376C6A4}" type="pres">
      <dgm:prSet presAssocID="{2EEBBCA2-BC09-4617-BE30-F8B47CC942E6}" presName="hierChild5" presStyleCnt="0"/>
      <dgm:spPr/>
    </dgm:pt>
    <dgm:pt modelId="{D97897D6-141D-441A-93A1-79BCBBC74F46}" type="pres">
      <dgm:prSet presAssocID="{6E62D270-199B-473E-B9B1-751B964AE8E3}" presName="hierChild3" presStyleCnt="0"/>
      <dgm:spPr/>
    </dgm:pt>
  </dgm:ptLst>
  <dgm:cxnLst>
    <dgm:cxn modelId="{09561F15-B708-4492-B594-58BEB92E1E73}" type="presOf" srcId="{3CBEF95B-D44A-402E-9F81-C128DAF70717}" destId="{C96EF0E7-A279-4AC8-BA4D-E2631C0F3D27}" srcOrd="1" destOrd="0" presId="urn:microsoft.com/office/officeart/2005/8/layout/orgChart1"/>
    <dgm:cxn modelId="{D6204A15-967E-4FE4-8620-6AF857F9C4D2}" type="presOf" srcId="{2EEBBCA2-BC09-4617-BE30-F8B47CC942E6}" destId="{CB4005FB-51D6-48EE-B048-BA32DD704129}" srcOrd="1" destOrd="0" presId="urn:microsoft.com/office/officeart/2005/8/layout/orgChart1"/>
    <dgm:cxn modelId="{81A6532B-9662-4581-A3CE-32B6B0EA0706}" type="presOf" srcId="{3CBEF95B-D44A-402E-9F81-C128DAF70717}" destId="{05C33B36-9683-4C6F-86F9-12AAA288680F}" srcOrd="0" destOrd="0" presId="urn:microsoft.com/office/officeart/2005/8/layout/orgChart1"/>
    <dgm:cxn modelId="{4EE84A68-EA44-4C65-80AB-BA5813ACD0C5}" srcId="{6E62D270-199B-473E-B9B1-751B964AE8E3}" destId="{2EEBBCA2-BC09-4617-BE30-F8B47CC942E6}" srcOrd="2" destOrd="0" parTransId="{A074796F-8E7B-4FF5-939F-F66EDC6BDFC6}" sibTransId="{369B4B4B-9D76-4C1E-99D8-FF93A7A9ECC2}"/>
    <dgm:cxn modelId="{7E131B69-70D3-4D7E-BF86-6A0D341B2B8E}" type="presOf" srcId="{7B73F446-4A6B-46CF-B470-E1BA69EBBEE5}" destId="{6A542B76-AB8E-4409-8280-E662FBE1DE3B}" srcOrd="0" destOrd="0" presId="urn:microsoft.com/office/officeart/2005/8/layout/orgChart1"/>
    <dgm:cxn modelId="{60E1794F-C3D4-4CED-8192-8409A184E3B3}" type="presOf" srcId="{A074796F-8E7B-4FF5-939F-F66EDC6BDFC6}" destId="{A008F4EA-E39F-4E36-AB10-B880B2D754D8}" srcOrd="0" destOrd="0" presId="urn:microsoft.com/office/officeart/2005/8/layout/orgChart1"/>
    <dgm:cxn modelId="{B7F10671-2001-4660-93E1-01C5A0FA0D72}" srcId="{7A107C78-A23B-494C-BD45-CE3DE5817467}" destId="{6E62D270-199B-473E-B9B1-751B964AE8E3}" srcOrd="0" destOrd="0" parTransId="{C4ECFF6C-46A0-4B69-B5ED-DECAEDFC150D}" sibTransId="{DBEBFAEA-7A01-4835-ABC8-C62BDA115ED4}"/>
    <dgm:cxn modelId="{F5DEF790-5E37-4B9A-A533-7DD967B9AE34}" srcId="{6E62D270-199B-473E-B9B1-751B964AE8E3}" destId="{3CBEF95B-D44A-402E-9F81-C128DAF70717}" srcOrd="0" destOrd="0" parTransId="{30D789B7-0D07-4782-A426-72D8E20A6240}" sibTransId="{314D6658-3D1E-41F7-800E-DEA16C3842DC}"/>
    <dgm:cxn modelId="{B01161A3-884B-44AC-B622-80838DB0F0CB}" type="presOf" srcId="{D08D724A-0CED-4970-BEDF-B6A714081035}" destId="{1EBC1F1C-1387-475B-8D0C-599E93B92FDD}" srcOrd="0" destOrd="0" presId="urn:microsoft.com/office/officeart/2005/8/layout/orgChart1"/>
    <dgm:cxn modelId="{1C695EB0-DBE6-49A8-8B71-070F207AA6DF}" type="presOf" srcId="{7B73F446-4A6B-46CF-B470-E1BA69EBBEE5}" destId="{E8DC47D2-3B1D-4C9C-9F79-82E661A3D1FE}" srcOrd="1" destOrd="0" presId="urn:microsoft.com/office/officeart/2005/8/layout/orgChart1"/>
    <dgm:cxn modelId="{9640D7C7-CF84-4173-919E-3E5A19BAB86E}" type="presOf" srcId="{6E62D270-199B-473E-B9B1-751B964AE8E3}" destId="{4E038FF8-3FAD-4E68-9446-89DC28D17C9C}" srcOrd="0" destOrd="0" presId="urn:microsoft.com/office/officeart/2005/8/layout/orgChart1"/>
    <dgm:cxn modelId="{82938BD5-7AF7-47DD-B304-EA9200F2356C}" type="presOf" srcId="{30D789B7-0D07-4782-A426-72D8E20A6240}" destId="{912C12D5-021B-42CE-B803-BBFEB1867427}" srcOrd="0" destOrd="0" presId="urn:microsoft.com/office/officeart/2005/8/layout/orgChart1"/>
    <dgm:cxn modelId="{22A6A7E3-D694-44B0-88F0-B55F3E4EB288}" type="presOf" srcId="{2EEBBCA2-BC09-4617-BE30-F8B47CC942E6}" destId="{025688F0-D3E8-43E5-AEE1-A25852250658}" srcOrd="0" destOrd="0" presId="urn:microsoft.com/office/officeart/2005/8/layout/orgChart1"/>
    <dgm:cxn modelId="{3B0A7BF7-9579-4A10-978E-FFE0A3D2FFA1}" type="presOf" srcId="{6E62D270-199B-473E-B9B1-751B964AE8E3}" destId="{A52BBA78-61C0-4933-BC86-B8FA195DA768}" srcOrd="1" destOrd="0" presId="urn:microsoft.com/office/officeart/2005/8/layout/orgChart1"/>
    <dgm:cxn modelId="{718FB5F8-7FCD-43E4-BB93-0FEF5D2B5DBE}" type="presOf" srcId="{7A107C78-A23B-494C-BD45-CE3DE5817467}" destId="{CB940829-7F4C-44C0-B743-1195DE5D72E4}" srcOrd="0" destOrd="0" presId="urn:microsoft.com/office/officeart/2005/8/layout/orgChart1"/>
    <dgm:cxn modelId="{5EF147F9-9ED7-4D96-824A-BC3895B4E4A5}" srcId="{6E62D270-199B-473E-B9B1-751B964AE8E3}" destId="{7B73F446-4A6B-46CF-B470-E1BA69EBBEE5}" srcOrd="1" destOrd="0" parTransId="{D08D724A-0CED-4970-BEDF-B6A714081035}" sibTransId="{09D14BB5-2C99-44EF-A674-F6777F33D904}"/>
    <dgm:cxn modelId="{C21815CD-72F2-453D-B96C-FF7622B1CBB8}" type="presParOf" srcId="{CB940829-7F4C-44C0-B743-1195DE5D72E4}" destId="{219D2DC3-787C-43DC-B7F9-CE3E3DC02917}" srcOrd="0" destOrd="0" presId="urn:microsoft.com/office/officeart/2005/8/layout/orgChart1"/>
    <dgm:cxn modelId="{53D3A8BD-E64D-412F-AC2B-A77CA19360A1}" type="presParOf" srcId="{219D2DC3-787C-43DC-B7F9-CE3E3DC02917}" destId="{EBEB4E6C-18EE-425E-BDFB-F6934EFA4E95}" srcOrd="0" destOrd="0" presId="urn:microsoft.com/office/officeart/2005/8/layout/orgChart1"/>
    <dgm:cxn modelId="{A16B15E6-6ABB-417E-B9BD-EA1D175FEC6E}" type="presParOf" srcId="{EBEB4E6C-18EE-425E-BDFB-F6934EFA4E95}" destId="{4E038FF8-3FAD-4E68-9446-89DC28D17C9C}" srcOrd="0" destOrd="0" presId="urn:microsoft.com/office/officeart/2005/8/layout/orgChart1"/>
    <dgm:cxn modelId="{73930109-4CF2-41B5-9FAA-119C5796B97F}" type="presParOf" srcId="{EBEB4E6C-18EE-425E-BDFB-F6934EFA4E95}" destId="{A52BBA78-61C0-4933-BC86-B8FA195DA768}" srcOrd="1" destOrd="0" presId="urn:microsoft.com/office/officeart/2005/8/layout/orgChart1"/>
    <dgm:cxn modelId="{D9526ADE-9A4C-48CD-9A43-4D352ED24EC3}" type="presParOf" srcId="{219D2DC3-787C-43DC-B7F9-CE3E3DC02917}" destId="{2FAE9A45-1C5B-470A-9F09-2F33F717F037}" srcOrd="1" destOrd="0" presId="urn:microsoft.com/office/officeart/2005/8/layout/orgChart1"/>
    <dgm:cxn modelId="{2458C98A-36D4-4C70-8DFF-635F3A5DCCD0}" type="presParOf" srcId="{2FAE9A45-1C5B-470A-9F09-2F33F717F037}" destId="{912C12D5-021B-42CE-B803-BBFEB1867427}" srcOrd="0" destOrd="0" presId="urn:microsoft.com/office/officeart/2005/8/layout/orgChart1"/>
    <dgm:cxn modelId="{BA0D3BAF-150B-4C8F-9AD8-EB7BF04197FF}" type="presParOf" srcId="{2FAE9A45-1C5B-470A-9F09-2F33F717F037}" destId="{CEE58DC4-3B5D-4DE2-B850-F67F6333D28F}" srcOrd="1" destOrd="0" presId="urn:microsoft.com/office/officeart/2005/8/layout/orgChart1"/>
    <dgm:cxn modelId="{5F31EE03-424C-402A-963D-B40262F63D95}" type="presParOf" srcId="{CEE58DC4-3B5D-4DE2-B850-F67F6333D28F}" destId="{09019A00-7CBD-47CB-9563-D0B72725D865}" srcOrd="0" destOrd="0" presId="urn:microsoft.com/office/officeart/2005/8/layout/orgChart1"/>
    <dgm:cxn modelId="{59774E56-93BF-411A-B30F-A645F6C893B7}" type="presParOf" srcId="{09019A00-7CBD-47CB-9563-D0B72725D865}" destId="{05C33B36-9683-4C6F-86F9-12AAA288680F}" srcOrd="0" destOrd="0" presId="urn:microsoft.com/office/officeart/2005/8/layout/orgChart1"/>
    <dgm:cxn modelId="{4D12CB32-9998-4626-91FF-194DA1C80A61}" type="presParOf" srcId="{09019A00-7CBD-47CB-9563-D0B72725D865}" destId="{C96EF0E7-A279-4AC8-BA4D-E2631C0F3D27}" srcOrd="1" destOrd="0" presId="urn:microsoft.com/office/officeart/2005/8/layout/orgChart1"/>
    <dgm:cxn modelId="{29F63673-9C2E-4618-B3E7-361EF2C46A77}" type="presParOf" srcId="{CEE58DC4-3B5D-4DE2-B850-F67F6333D28F}" destId="{CF07554B-CBE6-486D-AF59-A286BD942171}" srcOrd="1" destOrd="0" presId="urn:microsoft.com/office/officeart/2005/8/layout/orgChart1"/>
    <dgm:cxn modelId="{24902401-130E-49E0-9C95-95E83BF62823}" type="presParOf" srcId="{CEE58DC4-3B5D-4DE2-B850-F67F6333D28F}" destId="{3C7EBB89-D8FD-42F0-84B2-941E504DAB6E}" srcOrd="2" destOrd="0" presId="urn:microsoft.com/office/officeart/2005/8/layout/orgChart1"/>
    <dgm:cxn modelId="{FA3B51E4-CFED-4B10-A4EE-97A866DB6AC2}" type="presParOf" srcId="{2FAE9A45-1C5B-470A-9F09-2F33F717F037}" destId="{1EBC1F1C-1387-475B-8D0C-599E93B92FDD}" srcOrd="2" destOrd="0" presId="urn:microsoft.com/office/officeart/2005/8/layout/orgChart1"/>
    <dgm:cxn modelId="{9D11ACE8-913D-4ABA-A752-ACBF335667B9}" type="presParOf" srcId="{2FAE9A45-1C5B-470A-9F09-2F33F717F037}" destId="{8157C9FE-E6EF-4D83-8696-F8FB6A39F2A0}" srcOrd="3" destOrd="0" presId="urn:microsoft.com/office/officeart/2005/8/layout/orgChart1"/>
    <dgm:cxn modelId="{FC313E27-BDAF-4B3F-A0DC-A21A561571E4}" type="presParOf" srcId="{8157C9FE-E6EF-4D83-8696-F8FB6A39F2A0}" destId="{31C415E2-7D27-49B5-8F6D-2C16031B85F3}" srcOrd="0" destOrd="0" presId="urn:microsoft.com/office/officeart/2005/8/layout/orgChart1"/>
    <dgm:cxn modelId="{52BDD4A6-BA52-44AA-8520-1FE9CCE78606}" type="presParOf" srcId="{31C415E2-7D27-49B5-8F6D-2C16031B85F3}" destId="{6A542B76-AB8E-4409-8280-E662FBE1DE3B}" srcOrd="0" destOrd="0" presId="urn:microsoft.com/office/officeart/2005/8/layout/orgChart1"/>
    <dgm:cxn modelId="{A1ACF2F7-FFC9-4714-B3BE-44AE054AFC38}" type="presParOf" srcId="{31C415E2-7D27-49B5-8F6D-2C16031B85F3}" destId="{E8DC47D2-3B1D-4C9C-9F79-82E661A3D1FE}" srcOrd="1" destOrd="0" presId="urn:microsoft.com/office/officeart/2005/8/layout/orgChart1"/>
    <dgm:cxn modelId="{B3A81A49-0269-472B-948B-30CBD4975078}" type="presParOf" srcId="{8157C9FE-E6EF-4D83-8696-F8FB6A39F2A0}" destId="{ADDC6781-AD4E-4DD3-840B-31CB7E03DCF1}" srcOrd="1" destOrd="0" presId="urn:microsoft.com/office/officeart/2005/8/layout/orgChart1"/>
    <dgm:cxn modelId="{550CBC08-3EC8-4D79-B7A6-4FC4854400DF}" type="presParOf" srcId="{8157C9FE-E6EF-4D83-8696-F8FB6A39F2A0}" destId="{3F62E515-CC6E-4D60-8730-4D0D2FC66AA3}" srcOrd="2" destOrd="0" presId="urn:microsoft.com/office/officeart/2005/8/layout/orgChart1"/>
    <dgm:cxn modelId="{30DABA31-AF17-4016-B207-454CF3F100D2}" type="presParOf" srcId="{2FAE9A45-1C5B-470A-9F09-2F33F717F037}" destId="{A008F4EA-E39F-4E36-AB10-B880B2D754D8}" srcOrd="4" destOrd="0" presId="urn:microsoft.com/office/officeart/2005/8/layout/orgChart1"/>
    <dgm:cxn modelId="{0F06B53D-CF42-49D9-BA07-E3A082D040D5}" type="presParOf" srcId="{2FAE9A45-1C5B-470A-9F09-2F33F717F037}" destId="{B63B6D81-AB7E-4ADA-AC4F-BABBAACE1D70}" srcOrd="5" destOrd="0" presId="urn:microsoft.com/office/officeart/2005/8/layout/orgChart1"/>
    <dgm:cxn modelId="{B29949F9-EE51-49A7-8B85-939C9DC62473}" type="presParOf" srcId="{B63B6D81-AB7E-4ADA-AC4F-BABBAACE1D70}" destId="{93C2DF10-E4F1-46DE-8684-9496F15A5ED3}" srcOrd="0" destOrd="0" presId="urn:microsoft.com/office/officeart/2005/8/layout/orgChart1"/>
    <dgm:cxn modelId="{1D84BD2D-E930-4334-8662-39BDA581411F}" type="presParOf" srcId="{93C2DF10-E4F1-46DE-8684-9496F15A5ED3}" destId="{025688F0-D3E8-43E5-AEE1-A25852250658}" srcOrd="0" destOrd="0" presId="urn:microsoft.com/office/officeart/2005/8/layout/orgChart1"/>
    <dgm:cxn modelId="{E5C2F37B-BA3C-425B-806E-8C82A49F751C}" type="presParOf" srcId="{93C2DF10-E4F1-46DE-8684-9496F15A5ED3}" destId="{CB4005FB-51D6-48EE-B048-BA32DD704129}" srcOrd="1" destOrd="0" presId="urn:microsoft.com/office/officeart/2005/8/layout/orgChart1"/>
    <dgm:cxn modelId="{4EDD0B6C-CB5C-4FDE-9764-C7440F73D991}" type="presParOf" srcId="{B63B6D81-AB7E-4ADA-AC4F-BABBAACE1D70}" destId="{0631D943-0832-42B2-A9FB-23F039EBCD88}" srcOrd="1" destOrd="0" presId="urn:microsoft.com/office/officeart/2005/8/layout/orgChart1"/>
    <dgm:cxn modelId="{DD1D3D5B-D582-4314-B5E2-B51F38ED3924}" type="presParOf" srcId="{B63B6D81-AB7E-4ADA-AC4F-BABBAACE1D70}" destId="{2791E4C2-4644-463C-85F1-D9CB8376C6A4}" srcOrd="2" destOrd="0" presId="urn:microsoft.com/office/officeart/2005/8/layout/orgChart1"/>
    <dgm:cxn modelId="{12A6A0E3-A623-434F-9135-51F43115FC4E}" type="presParOf" srcId="{219D2DC3-787C-43DC-B7F9-CE3E3DC02917}" destId="{D97897D6-141D-441A-93A1-79BCBBC74F4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8F6A4C-C8E8-4525-8F97-877F53DB8984}" type="doc">
      <dgm:prSet loTypeId="urn:microsoft.com/office/officeart/2005/8/layout/orgChart1" loCatId="hierarchy" qsTypeId="urn:microsoft.com/office/officeart/2005/8/quickstyle/simple1" qsCatId="simple" csTypeId="urn:microsoft.com/office/officeart/2005/8/colors/accent1_2" csCatId="accent1"/>
      <dgm:spPr/>
    </dgm:pt>
    <dgm:pt modelId="{1B830DD9-1223-4026-BE45-F31C537A04B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Giai đoạn</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nuôi con</a:t>
          </a:r>
        </a:p>
      </dgm:t>
    </dgm:pt>
    <dgm:pt modelId="{48D73AFF-F0E2-480F-BC7F-1B13D486D2BA}" type="parTrans" cxnId="{93B00EAF-B8DA-4966-95EF-8859F000B940}">
      <dgm:prSet/>
      <dgm:spPr/>
    </dgm:pt>
    <dgm:pt modelId="{D1DB4478-5E0C-4FEB-93F1-7B35673E6DEF}" type="sibTrans" cxnId="{93B00EAF-B8DA-4966-95EF-8859F000B940}">
      <dgm:prSet/>
      <dgm:spPr/>
    </dgm:pt>
    <dgm:pt modelId="{077E7AA1-5DC8-48E7-AA2B-ED5CC280C91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Tạo sữa</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nuôi con</a:t>
          </a:r>
        </a:p>
      </dgm:t>
    </dgm:pt>
    <dgm:pt modelId="{4F3CCE2A-A308-4D22-90FE-A356A6EA4A5F}" type="parTrans" cxnId="{CFAC2172-373B-4A90-9CD3-204991CA09F2}">
      <dgm:prSet/>
      <dgm:spPr/>
    </dgm:pt>
    <dgm:pt modelId="{4AD8EC21-2706-4AA9-9493-27F395374E2D}" type="sibTrans" cxnId="{CFAC2172-373B-4A90-9CD3-204991CA09F2}">
      <dgm:prSet/>
      <dgm:spPr/>
    </dgm:pt>
    <dgm:pt modelId="{A32DACB9-5037-4968-971B-ED45D69D260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Nuôi</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cơ thể</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mẹ</a:t>
          </a:r>
        </a:p>
      </dgm:t>
    </dgm:pt>
    <dgm:pt modelId="{9F7177A5-005F-430C-B0CA-DD93BA522BA5}" type="parTrans" cxnId="{D25B71F8-6C61-4658-A83C-10FD874D8E0A}">
      <dgm:prSet/>
      <dgm:spPr/>
    </dgm:pt>
    <dgm:pt modelId="{E2D01E19-3268-4C28-9044-C638ED87F8D7}" type="sibTrans" cxnId="{D25B71F8-6C61-4658-A83C-10FD874D8E0A}">
      <dgm:prSet/>
      <dgm:spPr/>
    </dgm:pt>
    <dgm:pt modelId="{353F6937-2A29-44CF-B272-D05B598FE35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Hồi phục cơ thể sau đẻ</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b="1" i="0" u="none" strike="noStrike" cap="none" normalizeH="0" baseline="0">
              <a:ln>
                <a:noFill/>
              </a:ln>
              <a:solidFill>
                <a:schemeClr val="tx1"/>
              </a:solidFill>
              <a:effectLst/>
              <a:latin typeface="Arial" charset="0"/>
              <a:cs typeface="Arial" charset="0"/>
            </a:rPr>
            <a:t>và chuẩn bị cho kì sinh sản sau</a:t>
          </a:r>
        </a:p>
      </dgm:t>
    </dgm:pt>
    <dgm:pt modelId="{9106B7D3-7230-4F27-A229-6BC70B1B1B8A}" type="parTrans" cxnId="{23F89D19-7169-4E7D-A10C-E80EE6605CE5}">
      <dgm:prSet/>
      <dgm:spPr/>
    </dgm:pt>
    <dgm:pt modelId="{530E5B21-4A04-47DA-83C6-535B245D3F12}" type="sibTrans" cxnId="{23F89D19-7169-4E7D-A10C-E80EE6605CE5}">
      <dgm:prSet/>
      <dgm:spPr/>
    </dgm:pt>
    <dgm:pt modelId="{C514BC80-A16C-4C6E-8587-4003C32C583A}" type="pres">
      <dgm:prSet presAssocID="{668F6A4C-C8E8-4525-8F97-877F53DB8984}" presName="hierChild1" presStyleCnt="0">
        <dgm:presLayoutVars>
          <dgm:orgChart val="1"/>
          <dgm:chPref val="1"/>
          <dgm:dir/>
          <dgm:animOne val="branch"/>
          <dgm:animLvl val="lvl"/>
          <dgm:resizeHandles/>
        </dgm:presLayoutVars>
      </dgm:prSet>
      <dgm:spPr/>
    </dgm:pt>
    <dgm:pt modelId="{D21BC726-0E9D-4C34-9C8C-423144708EB7}" type="pres">
      <dgm:prSet presAssocID="{1B830DD9-1223-4026-BE45-F31C537A04B3}" presName="hierRoot1" presStyleCnt="0">
        <dgm:presLayoutVars>
          <dgm:hierBranch/>
        </dgm:presLayoutVars>
      </dgm:prSet>
      <dgm:spPr/>
    </dgm:pt>
    <dgm:pt modelId="{7900754E-68B2-497A-BE0D-A0D9D4C71AEE}" type="pres">
      <dgm:prSet presAssocID="{1B830DD9-1223-4026-BE45-F31C537A04B3}" presName="rootComposite1" presStyleCnt="0"/>
      <dgm:spPr/>
    </dgm:pt>
    <dgm:pt modelId="{D3E49544-A953-4C51-807D-E089982192BC}" type="pres">
      <dgm:prSet presAssocID="{1B830DD9-1223-4026-BE45-F31C537A04B3}" presName="rootText1" presStyleLbl="node0" presStyleIdx="0" presStyleCnt="1">
        <dgm:presLayoutVars>
          <dgm:chPref val="3"/>
        </dgm:presLayoutVars>
      </dgm:prSet>
      <dgm:spPr/>
    </dgm:pt>
    <dgm:pt modelId="{D3A186C3-A5F1-400A-B4FB-779B7CC2A142}" type="pres">
      <dgm:prSet presAssocID="{1B830DD9-1223-4026-BE45-F31C537A04B3}" presName="rootConnector1" presStyleLbl="node1" presStyleIdx="0" presStyleCnt="0"/>
      <dgm:spPr/>
    </dgm:pt>
    <dgm:pt modelId="{877CE370-2AB2-45B8-8478-B66C10D79420}" type="pres">
      <dgm:prSet presAssocID="{1B830DD9-1223-4026-BE45-F31C537A04B3}" presName="hierChild2" presStyleCnt="0"/>
      <dgm:spPr/>
    </dgm:pt>
    <dgm:pt modelId="{2D8F553B-4988-411B-8C7D-EB32E3DEBD3C}" type="pres">
      <dgm:prSet presAssocID="{4F3CCE2A-A308-4D22-90FE-A356A6EA4A5F}" presName="Name35" presStyleLbl="parChTrans1D2" presStyleIdx="0" presStyleCnt="3"/>
      <dgm:spPr/>
    </dgm:pt>
    <dgm:pt modelId="{46ADEB40-2E0B-49AB-B840-05D75FBE2776}" type="pres">
      <dgm:prSet presAssocID="{077E7AA1-5DC8-48E7-AA2B-ED5CC280C91D}" presName="hierRoot2" presStyleCnt="0">
        <dgm:presLayoutVars>
          <dgm:hierBranch/>
        </dgm:presLayoutVars>
      </dgm:prSet>
      <dgm:spPr/>
    </dgm:pt>
    <dgm:pt modelId="{CD2586C4-6479-4800-B20E-003F036837B6}" type="pres">
      <dgm:prSet presAssocID="{077E7AA1-5DC8-48E7-AA2B-ED5CC280C91D}" presName="rootComposite" presStyleCnt="0"/>
      <dgm:spPr/>
    </dgm:pt>
    <dgm:pt modelId="{DCD7D441-459B-4AD2-8AED-DDA1EF234FC7}" type="pres">
      <dgm:prSet presAssocID="{077E7AA1-5DC8-48E7-AA2B-ED5CC280C91D}" presName="rootText" presStyleLbl="node2" presStyleIdx="0" presStyleCnt="3">
        <dgm:presLayoutVars>
          <dgm:chPref val="3"/>
        </dgm:presLayoutVars>
      </dgm:prSet>
      <dgm:spPr/>
    </dgm:pt>
    <dgm:pt modelId="{A9158D0C-F03C-4FBF-8E59-724B1D22F93E}" type="pres">
      <dgm:prSet presAssocID="{077E7AA1-5DC8-48E7-AA2B-ED5CC280C91D}" presName="rootConnector" presStyleLbl="node2" presStyleIdx="0" presStyleCnt="3"/>
      <dgm:spPr/>
    </dgm:pt>
    <dgm:pt modelId="{BEE1DA80-35AC-4624-B1D4-1F0814D11903}" type="pres">
      <dgm:prSet presAssocID="{077E7AA1-5DC8-48E7-AA2B-ED5CC280C91D}" presName="hierChild4" presStyleCnt="0"/>
      <dgm:spPr/>
    </dgm:pt>
    <dgm:pt modelId="{7D4A0F6C-2D5B-44CB-925C-0001BB08B022}" type="pres">
      <dgm:prSet presAssocID="{077E7AA1-5DC8-48E7-AA2B-ED5CC280C91D}" presName="hierChild5" presStyleCnt="0"/>
      <dgm:spPr/>
    </dgm:pt>
    <dgm:pt modelId="{7971459D-EB55-42B9-8E3A-E07CCAAD2F87}" type="pres">
      <dgm:prSet presAssocID="{9F7177A5-005F-430C-B0CA-DD93BA522BA5}" presName="Name35" presStyleLbl="parChTrans1D2" presStyleIdx="1" presStyleCnt="3"/>
      <dgm:spPr/>
    </dgm:pt>
    <dgm:pt modelId="{DAD2C7FE-77BA-4AEA-BAF0-1C3E7AFCCC41}" type="pres">
      <dgm:prSet presAssocID="{A32DACB9-5037-4968-971B-ED45D69D2601}" presName="hierRoot2" presStyleCnt="0">
        <dgm:presLayoutVars>
          <dgm:hierBranch/>
        </dgm:presLayoutVars>
      </dgm:prSet>
      <dgm:spPr/>
    </dgm:pt>
    <dgm:pt modelId="{BD2B11A8-3AFD-45A3-AE66-482558DDB6B2}" type="pres">
      <dgm:prSet presAssocID="{A32DACB9-5037-4968-971B-ED45D69D2601}" presName="rootComposite" presStyleCnt="0"/>
      <dgm:spPr/>
    </dgm:pt>
    <dgm:pt modelId="{05F580A9-A85A-4C21-9D37-CF420DC8CFE1}" type="pres">
      <dgm:prSet presAssocID="{A32DACB9-5037-4968-971B-ED45D69D2601}" presName="rootText" presStyleLbl="node2" presStyleIdx="1" presStyleCnt="3">
        <dgm:presLayoutVars>
          <dgm:chPref val="3"/>
        </dgm:presLayoutVars>
      </dgm:prSet>
      <dgm:spPr/>
    </dgm:pt>
    <dgm:pt modelId="{5BF5F6C6-959E-45EB-B799-9D7D0856FAD5}" type="pres">
      <dgm:prSet presAssocID="{A32DACB9-5037-4968-971B-ED45D69D2601}" presName="rootConnector" presStyleLbl="node2" presStyleIdx="1" presStyleCnt="3"/>
      <dgm:spPr/>
    </dgm:pt>
    <dgm:pt modelId="{82FD22B3-6851-49F9-B28C-D2E3019CF8F7}" type="pres">
      <dgm:prSet presAssocID="{A32DACB9-5037-4968-971B-ED45D69D2601}" presName="hierChild4" presStyleCnt="0"/>
      <dgm:spPr/>
    </dgm:pt>
    <dgm:pt modelId="{1D20CE80-A0DC-4526-8C05-3C8303F1A2EF}" type="pres">
      <dgm:prSet presAssocID="{A32DACB9-5037-4968-971B-ED45D69D2601}" presName="hierChild5" presStyleCnt="0"/>
      <dgm:spPr/>
    </dgm:pt>
    <dgm:pt modelId="{4FB0F495-0491-4282-A051-8D4EAABEBED9}" type="pres">
      <dgm:prSet presAssocID="{9106B7D3-7230-4F27-A229-6BC70B1B1B8A}" presName="Name35" presStyleLbl="parChTrans1D2" presStyleIdx="2" presStyleCnt="3"/>
      <dgm:spPr/>
    </dgm:pt>
    <dgm:pt modelId="{9D4AC1E3-08FD-40AA-BDDD-5D292BA8AF41}" type="pres">
      <dgm:prSet presAssocID="{353F6937-2A29-44CF-B272-D05B598FE352}" presName="hierRoot2" presStyleCnt="0">
        <dgm:presLayoutVars>
          <dgm:hierBranch/>
        </dgm:presLayoutVars>
      </dgm:prSet>
      <dgm:spPr/>
    </dgm:pt>
    <dgm:pt modelId="{3571098C-46D8-4516-81F2-AE148116D047}" type="pres">
      <dgm:prSet presAssocID="{353F6937-2A29-44CF-B272-D05B598FE352}" presName="rootComposite" presStyleCnt="0"/>
      <dgm:spPr/>
    </dgm:pt>
    <dgm:pt modelId="{E9A88008-9A9A-4EF1-B8D9-823D26149D71}" type="pres">
      <dgm:prSet presAssocID="{353F6937-2A29-44CF-B272-D05B598FE352}" presName="rootText" presStyleLbl="node2" presStyleIdx="2" presStyleCnt="3">
        <dgm:presLayoutVars>
          <dgm:chPref val="3"/>
        </dgm:presLayoutVars>
      </dgm:prSet>
      <dgm:spPr/>
    </dgm:pt>
    <dgm:pt modelId="{42A69264-EE35-4010-A7AB-0E04C00568D0}" type="pres">
      <dgm:prSet presAssocID="{353F6937-2A29-44CF-B272-D05B598FE352}" presName="rootConnector" presStyleLbl="node2" presStyleIdx="2" presStyleCnt="3"/>
      <dgm:spPr/>
    </dgm:pt>
    <dgm:pt modelId="{0FA9D90F-2645-4543-B92C-1E0C2E66BAD4}" type="pres">
      <dgm:prSet presAssocID="{353F6937-2A29-44CF-B272-D05B598FE352}" presName="hierChild4" presStyleCnt="0"/>
      <dgm:spPr/>
    </dgm:pt>
    <dgm:pt modelId="{BC21E842-7A4B-41DB-A8C8-7791A7493F50}" type="pres">
      <dgm:prSet presAssocID="{353F6937-2A29-44CF-B272-D05B598FE352}" presName="hierChild5" presStyleCnt="0"/>
      <dgm:spPr/>
    </dgm:pt>
    <dgm:pt modelId="{C00FD59F-66CD-4156-8DE4-61B6B6B8D4BA}" type="pres">
      <dgm:prSet presAssocID="{1B830DD9-1223-4026-BE45-F31C537A04B3}" presName="hierChild3" presStyleCnt="0"/>
      <dgm:spPr/>
    </dgm:pt>
  </dgm:ptLst>
  <dgm:cxnLst>
    <dgm:cxn modelId="{E2835806-D440-4A49-8B20-7A5C409382F0}" type="presOf" srcId="{1B830DD9-1223-4026-BE45-F31C537A04B3}" destId="{D3A186C3-A5F1-400A-B4FB-779B7CC2A142}" srcOrd="1" destOrd="0" presId="urn:microsoft.com/office/officeart/2005/8/layout/orgChart1"/>
    <dgm:cxn modelId="{4791D316-6C57-40F4-AB55-EF037E349324}" type="presOf" srcId="{4F3CCE2A-A308-4D22-90FE-A356A6EA4A5F}" destId="{2D8F553B-4988-411B-8C7D-EB32E3DEBD3C}" srcOrd="0" destOrd="0" presId="urn:microsoft.com/office/officeart/2005/8/layout/orgChart1"/>
    <dgm:cxn modelId="{23F89D19-7169-4E7D-A10C-E80EE6605CE5}" srcId="{1B830DD9-1223-4026-BE45-F31C537A04B3}" destId="{353F6937-2A29-44CF-B272-D05B598FE352}" srcOrd="2" destOrd="0" parTransId="{9106B7D3-7230-4F27-A229-6BC70B1B1B8A}" sibTransId="{530E5B21-4A04-47DA-83C6-535B245D3F12}"/>
    <dgm:cxn modelId="{98E4F32B-F158-40F8-B1BC-76A1DEC9AC37}" type="presOf" srcId="{A32DACB9-5037-4968-971B-ED45D69D2601}" destId="{05F580A9-A85A-4C21-9D37-CF420DC8CFE1}" srcOrd="0" destOrd="0" presId="urn:microsoft.com/office/officeart/2005/8/layout/orgChart1"/>
    <dgm:cxn modelId="{F345702E-D081-4D1B-9E65-41EEE6041BD9}" type="presOf" srcId="{9106B7D3-7230-4F27-A229-6BC70B1B1B8A}" destId="{4FB0F495-0491-4282-A051-8D4EAABEBED9}" srcOrd="0" destOrd="0" presId="urn:microsoft.com/office/officeart/2005/8/layout/orgChart1"/>
    <dgm:cxn modelId="{CD3B7163-84EF-4359-A37B-5765635F4CDC}" type="presOf" srcId="{077E7AA1-5DC8-48E7-AA2B-ED5CC280C91D}" destId="{A9158D0C-F03C-4FBF-8E59-724B1D22F93E}" srcOrd="1" destOrd="0" presId="urn:microsoft.com/office/officeart/2005/8/layout/orgChart1"/>
    <dgm:cxn modelId="{CFAC2172-373B-4A90-9CD3-204991CA09F2}" srcId="{1B830DD9-1223-4026-BE45-F31C537A04B3}" destId="{077E7AA1-5DC8-48E7-AA2B-ED5CC280C91D}" srcOrd="0" destOrd="0" parTransId="{4F3CCE2A-A308-4D22-90FE-A356A6EA4A5F}" sibTransId="{4AD8EC21-2706-4AA9-9493-27F395374E2D}"/>
    <dgm:cxn modelId="{6D96C080-1489-413A-8E52-AA09D6D12D4C}" type="presOf" srcId="{A32DACB9-5037-4968-971B-ED45D69D2601}" destId="{5BF5F6C6-959E-45EB-B799-9D7D0856FAD5}" srcOrd="1" destOrd="0" presId="urn:microsoft.com/office/officeart/2005/8/layout/orgChart1"/>
    <dgm:cxn modelId="{DEF12494-DC74-4933-B75E-63C5C2E4F01C}" type="presOf" srcId="{9F7177A5-005F-430C-B0CA-DD93BA522BA5}" destId="{7971459D-EB55-42B9-8E3A-E07CCAAD2F87}" srcOrd="0" destOrd="0" presId="urn:microsoft.com/office/officeart/2005/8/layout/orgChart1"/>
    <dgm:cxn modelId="{93B00EAF-B8DA-4966-95EF-8859F000B940}" srcId="{668F6A4C-C8E8-4525-8F97-877F53DB8984}" destId="{1B830DD9-1223-4026-BE45-F31C537A04B3}" srcOrd="0" destOrd="0" parTransId="{48D73AFF-F0E2-480F-BC7F-1B13D486D2BA}" sibTransId="{D1DB4478-5E0C-4FEB-93F1-7B35673E6DEF}"/>
    <dgm:cxn modelId="{639700B0-0A96-462F-A54E-E46049DB3F61}" type="presOf" srcId="{077E7AA1-5DC8-48E7-AA2B-ED5CC280C91D}" destId="{DCD7D441-459B-4AD2-8AED-DDA1EF234FC7}" srcOrd="0" destOrd="0" presId="urn:microsoft.com/office/officeart/2005/8/layout/orgChart1"/>
    <dgm:cxn modelId="{15BA3BC1-B241-41A9-8B07-DAEBA7ED869E}" type="presOf" srcId="{668F6A4C-C8E8-4525-8F97-877F53DB8984}" destId="{C514BC80-A16C-4C6E-8587-4003C32C583A}" srcOrd="0" destOrd="0" presId="urn:microsoft.com/office/officeart/2005/8/layout/orgChart1"/>
    <dgm:cxn modelId="{E8BC93C2-8BF4-4E15-B790-3C8C272C6139}" type="presOf" srcId="{353F6937-2A29-44CF-B272-D05B598FE352}" destId="{42A69264-EE35-4010-A7AB-0E04C00568D0}" srcOrd="1" destOrd="0" presId="urn:microsoft.com/office/officeart/2005/8/layout/orgChart1"/>
    <dgm:cxn modelId="{2DFC4DE8-1126-4D32-AF27-428984E97077}" type="presOf" srcId="{353F6937-2A29-44CF-B272-D05B598FE352}" destId="{E9A88008-9A9A-4EF1-B8D9-823D26149D71}" srcOrd="0" destOrd="0" presId="urn:microsoft.com/office/officeart/2005/8/layout/orgChart1"/>
    <dgm:cxn modelId="{07F4B9F5-D238-4133-95E0-A8196711AE3F}" type="presOf" srcId="{1B830DD9-1223-4026-BE45-F31C537A04B3}" destId="{D3E49544-A953-4C51-807D-E089982192BC}" srcOrd="0" destOrd="0" presId="urn:microsoft.com/office/officeart/2005/8/layout/orgChart1"/>
    <dgm:cxn modelId="{D25B71F8-6C61-4658-A83C-10FD874D8E0A}" srcId="{1B830DD9-1223-4026-BE45-F31C537A04B3}" destId="{A32DACB9-5037-4968-971B-ED45D69D2601}" srcOrd="1" destOrd="0" parTransId="{9F7177A5-005F-430C-B0CA-DD93BA522BA5}" sibTransId="{E2D01E19-3268-4C28-9044-C638ED87F8D7}"/>
    <dgm:cxn modelId="{277BE264-4BC4-4B58-B4E7-778B8E7CDC55}" type="presParOf" srcId="{C514BC80-A16C-4C6E-8587-4003C32C583A}" destId="{D21BC726-0E9D-4C34-9C8C-423144708EB7}" srcOrd="0" destOrd="0" presId="urn:microsoft.com/office/officeart/2005/8/layout/orgChart1"/>
    <dgm:cxn modelId="{AA285D46-8450-4B69-8479-4B47236DE1A0}" type="presParOf" srcId="{D21BC726-0E9D-4C34-9C8C-423144708EB7}" destId="{7900754E-68B2-497A-BE0D-A0D9D4C71AEE}" srcOrd="0" destOrd="0" presId="urn:microsoft.com/office/officeart/2005/8/layout/orgChart1"/>
    <dgm:cxn modelId="{3D832001-2593-4634-9E13-BF1A0FB651C2}" type="presParOf" srcId="{7900754E-68B2-497A-BE0D-A0D9D4C71AEE}" destId="{D3E49544-A953-4C51-807D-E089982192BC}" srcOrd="0" destOrd="0" presId="urn:microsoft.com/office/officeart/2005/8/layout/orgChart1"/>
    <dgm:cxn modelId="{8580E947-961D-4520-9D41-1D61D11904EA}" type="presParOf" srcId="{7900754E-68B2-497A-BE0D-A0D9D4C71AEE}" destId="{D3A186C3-A5F1-400A-B4FB-779B7CC2A142}" srcOrd="1" destOrd="0" presId="urn:microsoft.com/office/officeart/2005/8/layout/orgChart1"/>
    <dgm:cxn modelId="{E59D7A0D-C0A7-4ADC-A17F-F3DA3ACA8C13}" type="presParOf" srcId="{D21BC726-0E9D-4C34-9C8C-423144708EB7}" destId="{877CE370-2AB2-45B8-8478-B66C10D79420}" srcOrd="1" destOrd="0" presId="urn:microsoft.com/office/officeart/2005/8/layout/orgChart1"/>
    <dgm:cxn modelId="{46808FB8-4339-4769-ABDB-2ACF3A46E97A}" type="presParOf" srcId="{877CE370-2AB2-45B8-8478-B66C10D79420}" destId="{2D8F553B-4988-411B-8C7D-EB32E3DEBD3C}" srcOrd="0" destOrd="0" presId="urn:microsoft.com/office/officeart/2005/8/layout/orgChart1"/>
    <dgm:cxn modelId="{FB447AE6-9C1B-40F1-984D-511B040CBE86}" type="presParOf" srcId="{877CE370-2AB2-45B8-8478-B66C10D79420}" destId="{46ADEB40-2E0B-49AB-B840-05D75FBE2776}" srcOrd="1" destOrd="0" presId="urn:microsoft.com/office/officeart/2005/8/layout/orgChart1"/>
    <dgm:cxn modelId="{B7777AC9-46FE-4C5F-AB8B-D31366DDFB5B}" type="presParOf" srcId="{46ADEB40-2E0B-49AB-B840-05D75FBE2776}" destId="{CD2586C4-6479-4800-B20E-003F036837B6}" srcOrd="0" destOrd="0" presId="urn:microsoft.com/office/officeart/2005/8/layout/orgChart1"/>
    <dgm:cxn modelId="{A9BA58C3-BAAB-43B9-A653-E5DA43B038F2}" type="presParOf" srcId="{CD2586C4-6479-4800-B20E-003F036837B6}" destId="{DCD7D441-459B-4AD2-8AED-DDA1EF234FC7}" srcOrd="0" destOrd="0" presId="urn:microsoft.com/office/officeart/2005/8/layout/orgChart1"/>
    <dgm:cxn modelId="{A490A9A3-45B6-4765-A111-EEE85FFD52D8}" type="presParOf" srcId="{CD2586C4-6479-4800-B20E-003F036837B6}" destId="{A9158D0C-F03C-4FBF-8E59-724B1D22F93E}" srcOrd="1" destOrd="0" presId="urn:microsoft.com/office/officeart/2005/8/layout/orgChart1"/>
    <dgm:cxn modelId="{F6CBB079-5783-4169-9D88-242177C82560}" type="presParOf" srcId="{46ADEB40-2E0B-49AB-B840-05D75FBE2776}" destId="{BEE1DA80-35AC-4624-B1D4-1F0814D11903}" srcOrd="1" destOrd="0" presId="urn:microsoft.com/office/officeart/2005/8/layout/orgChart1"/>
    <dgm:cxn modelId="{EF12A16A-338C-4F6A-B13F-44C65095652E}" type="presParOf" srcId="{46ADEB40-2E0B-49AB-B840-05D75FBE2776}" destId="{7D4A0F6C-2D5B-44CB-925C-0001BB08B022}" srcOrd="2" destOrd="0" presId="urn:microsoft.com/office/officeart/2005/8/layout/orgChart1"/>
    <dgm:cxn modelId="{2CEE37B5-64D0-4C83-937F-738FBCF330D4}" type="presParOf" srcId="{877CE370-2AB2-45B8-8478-B66C10D79420}" destId="{7971459D-EB55-42B9-8E3A-E07CCAAD2F87}" srcOrd="2" destOrd="0" presId="urn:microsoft.com/office/officeart/2005/8/layout/orgChart1"/>
    <dgm:cxn modelId="{C648E194-AA55-4A17-B990-D6AED6716C91}" type="presParOf" srcId="{877CE370-2AB2-45B8-8478-B66C10D79420}" destId="{DAD2C7FE-77BA-4AEA-BAF0-1C3E7AFCCC41}" srcOrd="3" destOrd="0" presId="urn:microsoft.com/office/officeart/2005/8/layout/orgChart1"/>
    <dgm:cxn modelId="{ABFE0657-8FA9-48F0-A60B-7442886E4EB2}" type="presParOf" srcId="{DAD2C7FE-77BA-4AEA-BAF0-1C3E7AFCCC41}" destId="{BD2B11A8-3AFD-45A3-AE66-482558DDB6B2}" srcOrd="0" destOrd="0" presId="urn:microsoft.com/office/officeart/2005/8/layout/orgChart1"/>
    <dgm:cxn modelId="{E028B45E-7EEB-4029-A7AC-D9E2C8576317}" type="presParOf" srcId="{BD2B11A8-3AFD-45A3-AE66-482558DDB6B2}" destId="{05F580A9-A85A-4C21-9D37-CF420DC8CFE1}" srcOrd="0" destOrd="0" presId="urn:microsoft.com/office/officeart/2005/8/layout/orgChart1"/>
    <dgm:cxn modelId="{D8F3CB0E-BBFA-4C54-B223-556606946A9E}" type="presParOf" srcId="{BD2B11A8-3AFD-45A3-AE66-482558DDB6B2}" destId="{5BF5F6C6-959E-45EB-B799-9D7D0856FAD5}" srcOrd="1" destOrd="0" presId="urn:microsoft.com/office/officeart/2005/8/layout/orgChart1"/>
    <dgm:cxn modelId="{D184C018-116B-49C5-8F37-31133BE95316}" type="presParOf" srcId="{DAD2C7FE-77BA-4AEA-BAF0-1C3E7AFCCC41}" destId="{82FD22B3-6851-49F9-B28C-D2E3019CF8F7}" srcOrd="1" destOrd="0" presId="urn:microsoft.com/office/officeart/2005/8/layout/orgChart1"/>
    <dgm:cxn modelId="{788E5B7A-64A8-4B3A-99B3-015D332DD264}" type="presParOf" srcId="{DAD2C7FE-77BA-4AEA-BAF0-1C3E7AFCCC41}" destId="{1D20CE80-A0DC-4526-8C05-3C8303F1A2EF}" srcOrd="2" destOrd="0" presId="urn:microsoft.com/office/officeart/2005/8/layout/orgChart1"/>
    <dgm:cxn modelId="{6A4A431B-EC82-46E6-B921-55967010FC98}" type="presParOf" srcId="{877CE370-2AB2-45B8-8478-B66C10D79420}" destId="{4FB0F495-0491-4282-A051-8D4EAABEBED9}" srcOrd="4" destOrd="0" presId="urn:microsoft.com/office/officeart/2005/8/layout/orgChart1"/>
    <dgm:cxn modelId="{8B9841A7-BFBC-4271-8CDE-4116BA5B7B42}" type="presParOf" srcId="{877CE370-2AB2-45B8-8478-B66C10D79420}" destId="{9D4AC1E3-08FD-40AA-BDDD-5D292BA8AF41}" srcOrd="5" destOrd="0" presId="urn:microsoft.com/office/officeart/2005/8/layout/orgChart1"/>
    <dgm:cxn modelId="{FA6BAC0B-D235-44B4-9E67-8F8A63B16319}" type="presParOf" srcId="{9D4AC1E3-08FD-40AA-BDDD-5D292BA8AF41}" destId="{3571098C-46D8-4516-81F2-AE148116D047}" srcOrd="0" destOrd="0" presId="urn:microsoft.com/office/officeart/2005/8/layout/orgChart1"/>
    <dgm:cxn modelId="{F14BB8E4-0D18-43F0-A944-BD02E7266FFD}" type="presParOf" srcId="{3571098C-46D8-4516-81F2-AE148116D047}" destId="{E9A88008-9A9A-4EF1-B8D9-823D26149D71}" srcOrd="0" destOrd="0" presId="urn:microsoft.com/office/officeart/2005/8/layout/orgChart1"/>
    <dgm:cxn modelId="{88C7B589-B10B-4C43-ADD4-6BCFC746B393}" type="presParOf" srcId="{3571098C-46D8-4516-81F2-AE148116D047}" destId="{42A69264-EE35-4010-A7AB-0E04C00568D0}" srcOrd="1" destOrd="0" presId="urn:microsoft.com/office/officeart/2005/8/layout/orgChart1"/>
    <dgm:cxn modelId="{02054F19-6AB3-4339-8C15-30A8B0748398}" type="presParOf" srcId="{9D4AC1E3-08FD-40AA-BDDD-5D292BA8AF41}" destId="{0FA9D90F-2645-4543-B92C-1E0C2E66BAD4}" srcOrd="1" destOrd="0" presId="urn:microsoft.com/office/officeart/2005/8/layout/orgChart1"/>
    <dgm:cxn modelId="{0DB98B20-80FF-4945-AF33-2D21A01057A9}" type="presParOf" srcId="{9D4AC1E3-08FD-40AA-BDDD-5D292BA8AF41}" destId="{BC21E842-7A4B-41DB-A8C8-7791A7493F50}" srcOrd="2" destOrd="0" presId="urn:microsoft.com/office/officeart/2005/8/layout/orgChart1"/>
    <dgm:cxn modelId="{503A3369-A266-45F7-A3C3-D5A6CF4C7D65}" type="presParOf" srcId="{D21BC726-0E9D-4C34-9C8C-423144708EB7}" destId="{C00FD59F-66CD-4156-8DE4-61B6B6B8D4B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8F4EA-E39F-4E36-AB10-B880B2D754D8}">
      <dsp:nvSpPr>
        <dsp:cNvPr id="0" name=""/>
        <dsp:cNvSpPr/>
      </dsp:nvSpPr>
      <dsp:spPr>
        <a:xfrm>
          <a:off x="4140993" y="2050019"/>
          <a:ext cx="2929783" cy="508474"/>
        </a:xfrm>
        <a:custGeom>
          <a:avLst/>
          <a:gdLst/>
          <a:ahLst/>
          <a:cxnLst/>
          <a:rect l="0" t="0" r="0" b="0"/>
          <a:pathLst>
            <a:path>
              <a:moveTo>
                <a:pt x="0" y="0"/>
              </a:moveTo>
              <a:lnTo>
                <a:pt x="0" y="254237"/>
              </a:lnTo>
              <a:lnTo>
                <a:pt x="2929783" y="254237"/>
              </a:lnTo>
              <a:lnTo>
                <a:pt x="2929783" y="5084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BC1F1C-1387-475B-8D0C-599E93B92FDD}">
      <dsp:nvSpPr>
        <dsp:cNvPr id="0" name=""/>
        <dsp:cNvSpPr/>
      </dsp:nvSpPr>
      <dsp:spPr>
        <a:xfrm>
          <a:off x="4095273" y="2050019"/>
          <a:ext cx="91440" cy="508474"/>
        </a:xfrm>
        <a:custGeom>
          <a:avLst/>
          <a:gdLst/>
          <a:ahLst/>
          <a:cxnLst/>
          <a:rect l="0" t="0" r="0" b="0"/>
          <a:pathLst>
            <a:path>
              <a:moveTo>
                <a:pt x="45720" y="0"/>
              </a:moveTo>
              <a:lnTo>
                <a:pt x="45720" y="5084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2C12D5-021B-42CE-B803-BBFEB1867427}">
      <dsp:nvSpPr>
        <dsp:cNvPr id="0" name=""/>
        <dsp:cNvSpPr/>
      </dsp:nvSpPr>
      <dsp:spPr>
        <a:xfrm>
          <a:off x="1211210" y="2050019"/>
          <a:ext cx="2929783" cy="508474"/>
        </a:xfrm>
        <a:custGeom>
          <a:avLst/>
          <a:gdLst/>
          <a:ahLst/>
          <a:cxnLst/>
          <a:rect l="0" t="0" r="0" b="0"/>
          <a:pathLst>
            <a:path>
              <a:moveTo>
                <a:pt x="2929783" y="0"/>
              </a:moveTo>
              <a:lnTo>
                <a:pt x="2929783" y="254237"/>
              </a:lnTo>
              <a:lnTo>
                <a:pt x="0" y="254237"/>
              </a:lnTo>
              <a:lnTo>
                <a:pt x="0" y="5084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038FF8-3FAD-4E68-9446-89DC28D17C9C}">
      <dsp:nvSpPr>
        <dsp:cNvPr id="0" name=""/>
        <dsp:cNvSpPr/>
      </dsp:nvSpPr>
      <dsp:spPr>
        <a:xfrm>
          <a:off x="2930339" y="839364"/>
          <a:ext cx="2421308" cy="1210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700" b="0" i="0" u="none" strike="noStrike" kern="1200" cap="none" normalizeH="0" baseline="0">
              <a:ln>
                <a:noFill/>
              </a:ln>
              <a:solidFill>
                <a:schemeClr val="tx1"/>
              </a:solidFill>
              <a:effectLst/>
              <a:latin typeface="Arial" charset="0"/>
              <a:cs typeface="Arial" charset="0"/>
            </a:rPr>
            <a:t>Giai đoạn</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700" b="0" i="0" u="none" strike="noStrike" kern="1200" cap="none" normalizeH="0" baseline="0">
              <a:ln>
                <a:noFill/>
              </a:ln>
              <a:solidFill>
                <a:schemeClr val="tx1"/>
              </a:solidFill>
              <a:effectLst/>
              <a:latin typeface="Arial" charset="0"/>
              <a:cs typeface="Arial" charset="0"/>
            </a:rPr>
            <a:t>mang thai</a:t>
          </a:r>
        </a:p>
      </dsp:txBody>
      <dsp:txXfrm>
        <a:off x="2930339" y="839364"/>
        <a:ext cx="2421308" cy="1210654"/>
      </dsp:txXfrm>
    </dsp:sp>
    <dsp:sp modelId="{05C33B36-9683-4C6F-86F9-12AAA288680F}">
      <dsp:nvSpPr>
        <dsp:cNvPr id="0" name=""/>
        <dsp:cNvSpPr/>
      </dsp:nvSpPr>
      <dsp:spPr>
        <a:xfrm>
          <a:off x="556" y="2558493"/>
          <a:ext cx="2421308" cy="1210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700" b="0" i="0" u="none" strike="noStrike" kern="1200" cap="none" normalizeH="0" baseline="0">
              <a:ln>
                <a:noFill/>
              </a:ln>
              <a:solidFill>
                <a:schemeClr val="tx1"/>
              </a:solidFill>
              <a:effectLst/>
              <a:latin typeface="Arial" charset="0"/>
              <a:cs typeface="Arial" charset="0"/>
            </a:rPr>
            <a:t>Nuôi thai</a:t>
          </a:r>
        </a:p>
      </dsp:txBody>
      <dsp:txXfrm>
        <a:off x="556" y="2558493"/>
        <a:ext cx="2421308" cy="1210654"/>
      </dsp:txXfrm>
    </dsp:sp>
    <dsp:sp modelId="{6A542B76-AB8E-4409-8280-E662FBE1DE3B}">
      <dsp:nvSpPr>
        <dsp:cNvPr id="0" name=""/>
        <dsp:cNvSpPr/>
      </dsp:nvSpPr>
      <dsp:spPr>
        <a:xfrm>
          <a:off x="2930339" y="2558493"/>
          <a:ext cx="2421308" cy="1210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700" b="0" i="0" u="none" strike="noStrike" kern="1200" cap="none" normalizeH="0" baseline="0">
              <a:ln>
                <a:noFill/>
              </a:ln>
              <a:solidFill>
                <a:schemeClr val="tx1"/>
              </a:solidFill>
              <a:effectLst/>
              <a:latin typeface="Arial" charset="0"/>
              <a:cs typeface="Arial" charset="0"/>
            </a:rPr>
            <a:t>Nuôi cơ thể mẹ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700" b="0" i="0" u="none" strike="noStrike" kern="1200" cap="none" normalizeH="0" baseline="0">
              <a:ln>
                <a:noFill/>
              </a:ln>
              <a:solidFill>
                <a:schemeClr val="tx1"/>
              </a:solidFill>
              <a:effectLst/>
              <a:latin typeface="Arial" charset="0"/>
              <a:cs typeface="Arial" charset="0"/>
            </a:rPr>
            <a:t>và tăng trưởng</a:t>
          </a:r>
        </a:p>
      </dsp:txBody>
      <dsp:txXfrm>
        <a:off x="2930339" y="2558493"/>
        <a:ext cx="2421308" cy="1210654"/>
      </dsp:txXfrm>
    </dsp:sp>
    <dsp:sp modelId="{025688F0-D3E8-43E5-AEE1-A25852250658}">
      <dsp:nvSpPr>
        <dsp:cNvPr id="0" name=""/>
        <dsp:cNvSpPr/>
      </dsp:nvSpPr>
      <dsp:spPr>
        <a:xfrm>
          <a:off x="5860122" y="2558493"/>
          <a:ext cx="2421308" cy="1210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700" b="0" i="0" u="none" strike="noStrike" kern="1200" cap="none" normalizeH="0" baseline="0">
              <a:ln>
                <a:noFill/>
              </a:ln>
              <a:solidFill>
                <a:schemeClr val="tx1"/>
              </a:solidFill>
              <a:effectLst/>
              <a:latin typeface="Arial" charset="0"/>
              <a:cs typeface="Arial" charset="0"/>
            </a:rPr>
            <a:t>Chuẩn bị cho</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700" b="0" i="0" u="none" strike="noStrike" kern="1200" cap="none" normalizeH="0" baseline="0">
              <a:ln>
                <a:noFill/>
              </a:ln>
              <a:solidFill>
                <a:schemeClr val="tx1"/>
              </a:solidFill>
              <a:effectLst/>
              <a:latin typeface="Arial" charset="0"/>
              <a:cs typeface="Arial" charset="0"/>
            </a:rPr>
            <a:t> tiết sữa sau đẻ</a:t>
          </a:r>
        </a:p>
      </dsp:txBody>
      <dsp:txXfrm>
        <a:off x="5860122" y="2558493"/>
        <a:ext cx="2421308" cy="1210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0F495-0491-4282-A051-8D4EAABEBED9}">
      <dsp:nvSpPr>
        <dsp:cNvPr id="0" name=""/>
        <dsp:cNvSpPr/>
      </dsp:nvSpPr>
      <dsp:spPr>
        <a:xfrm>
          <a:off x="4213225" y="2039234"/>
          <a:ext cx="2980887" cy="517344"/>
        </a:xfrm>
        <a:custGeom>
          <a:avLst/>
          <a:gdLst/>
          <a:ahLst/>
          <a:cxnLst/>
          <a:rect l="0" t="0" r="0" b="0"/>
          <a:pathLst>
            <a:path>
              <a:moveTo>
                <a:pt x="0" y="0"/>
              </a:moveTo>
              <a:lnTo>
                <a:pt x="0" y="258672"/>
              </a:lnTo>
              <a:lnTo>
                <a:pt x="2980887" y="258672"/>
              </a:lnTo>
              <a:lnTo>
                <a:pt x="2980887" y="5173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71459D-EB55-42B9-8E3A-E07CCAAD2F87}">
      <dsp:nvSpPr>
        <dsp:cNvPr id="0" name=""/>
        <dsp:cNvSpPr/>
      </dsp:nvSpPr>
      <dsp:spPr>
        <a:xfrm>
          <a:off x="4167505" y="2039234"/>
          <a:ext cx="91440" cy="517344"/>
        </a:xfrm>
        <a:custGeom>
          <a:avLst/>
          <a:gdLst/>
          <a:ahLst/>
          <a:cxnLst/>
          <a:rect l="0" t="0" r="0" b="0"/>
          <a:pathLst>
            <a:path>
              <a:moveTo>
                <a:pt x="45720" y="0"/>
              </a:moveTo>
              <a:lnTo>
                <a:pt x="45720" y="5173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8F553B-4988-411B-8C7D-EB32E3DEBD3C}">
      <dsp:nvSpPr>
        <dsp:cNvPr id="0" name=""/>
        <dsp:cNvSpPr/>
      </dsp:nvSpPr>
      <dsp:spPr>
        <a:xfrm>
          <a:off x="1232337" y="2039234"/>
          <a:ext cx="2980887" cy="517344"/>
        </a:xfrm>
        <a:custGeom>
          <a:avLst/>
          <a:gdLst/>
          <a:ahLst/>
          <a:cxnLst/>
          <a:rect l="0" t="0" r="0" b="0"/>
          <a:pathLst>
            <a:path>
              <a:moveTo>
                <a:pt x="2980887" y="0"/>
              </a:moveTo>
              <a:lnTo>
                <a:pt x="2980887" y="258672"/>
              </a:lnTo>
              <a:lnTo>
                <a:pt x="0" y="258672"/>
              </a:lnTo>
              <a:lnTo>
                <a:pt x="0" y="5173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E49544-A953-4C51-807D-E089982192BC}">
      <dsp:nvSpPr>
        <dsp:cNvPr id="0" name=""/>
        <dsp:cNvSpPr/>
      </dsp:nvSpPr>
      <dsp:spPr>
        <a:xfrm>
          <a:off x="2981453" y="807462"/>
          <a:ext cx="2463543" cy="12317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Giai đoạn</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nuôi con</a:t>
          </a:r>
        </a:p>
      </dsp:txBody>
      <dsp:txXfrm>
        <a:off x="2981453" y="807462"/>
        <a:ext cx="2463543" cy="1231771"/>
      </dsp:txXfrm>
    </dsp:sp>
    <dsp:sp modelId="{DCD7D441-459B-4AD2-8AED-DDA1EF234FC7}">
      <dsp:nvSpPr>
        <dsp:cNvPr id="0" name=""/>
        <dsp:cNvSpPr/>
      </dsp:nvSpPr>
      <dsp:spPr>
        <a:xfrm>
          <a:off x="565" y="2556578"/>
          <a:ext cx="2463543" cy="12317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Tạo sữa</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nuôi con</a:t>
          </a:r>
        </a:p>
      </dsp:txBody>
      <dsp:txXfrm>
        <a:off x="565" y="2556578"/>
        <a:ext cx="2463543" cy="1231771"/>
      </dsp:txXfrm>
    </dsp:sp>
    <dsp:sp modelId="{05F580A9-A85A-4C21-9D37-CF420DC8CFE1}">
      <dsp:nvSpPr>
        <dsp:cNvPr id="0" name=""/>
        <dsp:cNvSpPr/>
      </dsp:nvSpPr>
      <dsp:spPr>
        <a:xfrm>
          <a:off x="2981453" y="2556578"/>
          <a:ext cx="2463543" cy="12317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Nuôi</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cơ thể</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mẹ</a:t>
          </a:r>
        </a:p>
      </dsp:txBody>
      <dsp:txXfrm>
        <a:off x="2981453" y="2556578"/>
        <a:ext cx="2463543" cy="1231771"/>
      </dsp:txXfrm>
    </dsp:sp>
    <dsp:sp modelId="{E9A88008-9A9A-4EF1-B8D9-823D26149D71}">
      <dsp:nvSpPr>
        <dsp:cNvPr id="0" name=""/>
        <dsp:cNvSpPr/>
      </dsp:nvSpPr>
      <dsp:spPr>
        <a:xfrm>
          <a:off x="5962340" y="2556578"/>
          <a:ext cx="2463543" cy="12317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Hồi phục cơ thể sau đẻ</a:t>
          </a:r>
        </a:p>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000" b="1" i="0" u="none" strike="noStrike" kern="1200" cap="none" normalizeH="0" baseline="0">
              <a:ln>
                <a:noFill/>
              </a:ln>
              <a:solidFill>
                <a:schemeClr val="tx1"/>
              </a:solidFill>
              <a:effectLst/>
              <a:latin typeface="Arial" charset="0"/>
              <a:cs typeface="Arial" charset="0"/>
            </a:rPr>
            <a:t>và chuẩn bị cho kì sinh sản sau</a:t>
          </a:r>
        </a:p>
      </dsp:txBody>
      <dsp:txXfrm>
        <a:off x="5962340" y="2556578"/>
        <a:ext cx="2463543" cy="12317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1816B4E-8957-4406-9C61-E275C6C41E14}"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1348374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816B4E-8957-4406-9C61-E275C6C41E14}"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2445257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5316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70668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5559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6217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75021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26369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08971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1209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6922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858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816B4E-8957-4406-9C61-E275C6C41E14}"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2454274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316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2921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01500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47622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57477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1228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2437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7579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80690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9238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1680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030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31798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679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2695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4482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677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6983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1353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3947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63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88546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7817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073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7657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4492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975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66405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8506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1089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86996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073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0764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46915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4503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3894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19892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3077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0880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933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575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85627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71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9899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05045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1212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34823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6773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3371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03322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1974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012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59770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7784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7770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8438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3015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53403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1571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8419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241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1025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89864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4156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47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681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9361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4162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187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09256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8007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9478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6350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70360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61182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130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39278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2352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42091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12228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0164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3978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79540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18818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48438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01526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170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4221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78438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8132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77327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5231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65437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41261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56967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401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79688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62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816B4E-8957-4406-9C61-E275C6C41E14}"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2862128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92333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51076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33954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10360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96028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111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614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88673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2993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9105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7698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744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9517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1517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04639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71834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58886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4726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2257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64590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82653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823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59815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20580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74948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3168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882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4051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24790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39782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59755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74570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52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28454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01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23204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7405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6051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1808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2181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3309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3441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34696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9042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988225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9545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1390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26838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Slide Number Placeholder 3"/>
          <p:cNvSpPr>
            <a:spLocks noGrp="1"/>
          </p:cNvSpPr>
          <p:nvPr>
            <p:ph type="sldNum" idx="10"/>
          </p:nvPr>
        </p:nvSpPr>
        <p:spPr/>
        <p:txBody>
          <a:bodyPr/>
          <a:lstStyle>
            <a:lvl1pPr>
              <a:defRPr/>
            </a:lvl1pPr>
          </a:lstStyle>
          <a:p>
            <a:fld id="{355DA23E-63F9-4285-86C2-510654BD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85452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7FCD8FF9-5C09-47A7-8802-EEDB62897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8566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3642FBF-DF13-49A3-9852-1EA2D4AF2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11498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Slide Number Placeholder 4"/>
          <p:cNvSpPr>
            <a:spLocks noGrp="1"/>
          </p:cNvSpPr>
          <p:nvPr>
            <p:ph type="sldNum" idx="10"/>
          </p:nvPr>
        </p:nvSpPr>
        <p:spPr/>
        <p:txBody>
          <a:bodyPr/>
          <a:lstStyle>
            <a:lvl1pPr>
              <a:defRPr/>
            </a:lvl1pPr>
          </a:lstStyle>
          <a:p>
            <a:fld id="{18779512-EFC3-47E6-8148-5BE1A8399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1325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idx="10"/>
          </p:nvPr>
        </p:nvSpPr>
        <p:spPr/>
        <p:txBody>
          <a:bodyPr/>
          <a:lstStyle>
            <a:lvl1pPr>
              <a:defRPr/>
            </a:lvl1pPr>
          </a:lstStyle>
          <a:p>
            <a:fld id="{49F58844-3C55-485A-8458-EC44DBD56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702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idx="10"/>
          </p:nvPr>
        </p:nvSpPr>
        <p:spPr/>
        <p:txBody>
          <a:bodyPr/>
          <a:lstStyle>
            <a:lvl1pPr>
              <a:defRPr/>
            </a:lvl1pPr>
          </a:lstStyle>
          <a:p>
            <a:fld id="{7C04CE7B-1C16-41ED-92AC-DBB038562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3243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F177407-6575-4803-A05B-E98ECDBB12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027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741058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8AB8836-3EF5-41A0-8771-61AF094E6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5373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20E96ED-F8C2-400D-931F-27B011FD7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354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9235C80A-E219-4B28-8DAE-2FD70F5C5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2486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Slide Number Placeholder 3"/>
          <p:cNvSpPr>
            <a:spLocks noGrp="1"/>
          </p:cNvSpPr>
          <p:nvPr>
            <p:ph type="sldNum" idx="10"/>
          </p:nvPr>
        </p:nvSpPr>
        <p:spPr/>
        <p:txBody>
          <a:bodyPr/>
          <a:lstStyle>
            <a:lvl1pPr>
              <a:defRPr/>
            </a:lvl1pPr>
          </a:lstStyle>
          <a:p>
            <a:fld id="{B7391721-113F-47A4-B350-49D60E8DC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6559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2624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11767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0545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4483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03817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17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262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6136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60082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62390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3629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63548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7139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7196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1041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5868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5842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6575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27267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03768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2791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9251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2411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9722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3613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00550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13817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494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71698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39390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93332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9278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63770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49192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59711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8024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88229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59705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473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82673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19058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6416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1527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33203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5809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1418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8535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935166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p>
        </p:txBody>
      </p:sp>
      <p:sp>
        <p:nvSpPr>
          <p:cNvPr id="6" name="Slide Number Placeholder 5"/>
          <p:cNvSpPr>
            <a:spLocks noGrp="1"/>
          </p:cNvSpPr>
          <p:nvPr>
            <p:ph type="sldNum" sz="quarter" idx="12"/>
          </p:nvPr>
        </p:nvSpPr>
        <p:spPr/>
        <p:txBody>
          <a:bodyPr/>
          <a:lstStyle>
            <a:lvl1pPr>
              <a:defRPr/>
            </a:lvl1pPr>
          </a:lstStyle>
          <a:p>
            <a:fld id="{3B2A6A29-7BA6-4508-B8A6-ED09DE6369DF}"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35997765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p>
        </p:txBody>
      </p:sp>
      <p:sp>
        <p:nvSpPr>
          <p:cNvPr id="6" name="Slide Number Placeholder 5"/>
          <p:cNvSpPr>
            <a:spLocks noGrp="1"/>
          </p:cNvSpPr>
          <p:nvPr>
            <p:ph type="sldNum" sz="quarter" idx="12"/>
          </p:nvPr>
        </p:nvSpPr>
        <p:spPr/>
        <p:txBody>
          <a:bodyPr/>
          <a:lstStyle>
            <a:lvl1pPr>
              <a:defRPr/>
            </a:lvl1pPr>
          </a:lstStyle>
          <a:p>
            <a:fld id="{C2F037F1-8733-4FB0-9BC4-1C8F769BF630}"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46003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816B4E-8957-4406-9C61-E275C6C41E14}"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1519934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318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p>
        </p:txBody>
      </p:sp>
      <p:sp>
        <p:nvSpPr>
          <p:cNvPr id="6" name="Slide Number Placeholder 5"/>
          <p:cNvSpPr>
            <a:spLocks noGrp="1"/>
          </p:cNvSpPr>
          <p:nvPr>
            <p:ph type="sldNum" sz="quarter" idx="12"/>
          </p:nvPr>
        </p:nvSpPr>
        <p:spPr/>
        <p:txBody>
          <a:bodyPr/>
          <a:lstStyle>
            <a:lvl1pPr>
              <a:defRPr/>
            </a:lvl1pPr>
          </a:lstStyle>
          <a:p>
            <a:fld id="{E2567636-2A18-4ADF-8C85-FE3078FA5B45}"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192517252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p>
        </p:txBody>
      </p:sp>
      <p:sp>
        <p:nvSpPr>
          <p:cNvPr id="7" name="Slide Number Placeholder 6"/>
          <p:cNvSpPr>
            <a:spLocks noGrp="1"/>
          </p:cNvSpPr>
          <p:nvPr>
            <p:ph type="sldNum" sz="quarter" idx="12"/>
          </p:nvPr>
        </p:nvSpPr>
        <p:spPr/>
        <p:txBody>
          <a:bodyPr/>
          <a:lstStyle>
            <a:lvl1pPr>
              <a:defRPr/>
            </a:lvl1pPr>
          </a:lstStyle>
          <a:p>
            <a:fld id="{BA769FF0-F75A-4D54-9070-27FA80B0CBDB}"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39563893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vi-VN"/>
          </a:p>
        </p:txBody>
      </p:sp>
      <p:sp>
        <p:nvSpPr>
          <p:cNvPr id="9" name="Slide Number Placeholder 8"/>
          <p:cNvSpPr>
            <a:spLocks noGrp="1"/>
          </p:cNvSpPr>
          <p:nvPr>
            <p:ph type="sldNum" sz="quarter" idx="12"/>
          </p:nvPr>
        </p:nvSpPr>
        <p:spPr/>
        <p:txBody>
          <a:bodyPr/>
          <a:lstStyle>
            <a:lvl1pPr>
              <a:defRPr/>
            </a:lvl1pPr>
          </a:lstStyle>
          <a:p>
            <a:fld id="{9CA92C7C-8802-44A5-ADEA-1975AA0727AE}"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98404241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vi-VN"/>
          </a:p>
        </p:txBody>
      </p:sp>
      <p:sp>
        <p:nvSpPr>
          <p:cNvPr id="5" name="Slide Number Placeholder 4"/>
          <p:cNvSpPr>
            <a:spLocks noGrp="1"/>
          </p:cNvSpPr>
          <p:nvPr>
            <p:ph type="sldNum" sz="quarter" idx="12"/>
          </p:nvPr>
        </p:nvSpPr>
        <p:spPr/>
        <p:txBody>
          <a:bodyPr/>
          <a:lstStyle>
            <a:lvl1pPr>
              <a:defRPr/>
            </a:lvl1pPr>
          </a:lstStyle>
          <a:p>
            <a:fld id="{207F5602-C100-4A83-8CC0-A4B8638FF4F0}"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5786574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vi-VN"/>
          </a:p>
        </p:txBody>
      </p:sp>
      <p:sp>
        <p:nvSpPr>
          <p:cNvPr id="4" name="Slide Number Placeholder 3"/>
          <p:cNvSpPr>
            <a:spLocks noGrp="1"/>
          </p:cNvSpPr>
          <p:nvPr>
            <p:ph type="sldNum" sz="quarter" idx="12"/>
          </p:nvPr>
        </p:nvSpPr>
        <p:spPr/>
        <p:txBody>
          <a:bodyPr/>
          <a:lstStyle>
            <a:lvl1pPr>
              <a:defRPr/>
            </a:lvl1pPr>
          </a:lstStyle>
          <a:p>
            <a:fld id="{BDE47171-ABB9-44D0-A794-23D1039F50DF}"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4991491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p>
        </p:txBody>
      </p:sp>
      <p:sp>
        <p:nvSpPr>
          <p:cNvPr id="7" name="Slide Number Placeholder 6"/>
          <p:cNvSpPr>
            <a:spLocks noGrp="1"/>
          </p:cNvSpPr>
          <p:nvPr>
            <p:ph type="sldNum" sz="quarter" idx="12"/>
          </p:nvPr>
        </p:nvSpPr>
        <p:spPr/>
        <p:txBody>
          <a:bodyPr/>
          <a:lstStyle>
            <a:lvl1pPr>
              <a:defRPr/>
            </a:lvl1pPr>
          </a:lstStyle>
          <a:p>
            <a:fld id="{5ADBA8AD-5589-41C4-9E1D-6DBDA1E96D29}"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20748379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p>
        </p:txBody>
      </p:sp>
      <p:sp>
        <p:nvSpPr>
          <p:cNvPr id="7" name="Slide Number Placeholder 6"/>
          <p:cNvSpPr>
            <a:spLocks noGrp="1"/>
          </p:cNvSpPr>
          <p:nvPr>
            <p:ph type="sldNum" sz="quarter" idx="12"/>
          </p:nvPr>
        </p:nvSpPr>
        <p:spPr/>
        <p:txBody>
          <a:bodyPr/>
          <a:lstStyle>
            <a:lvl1pPr>
              <a:defRPr/>
            </a:lvl1pPr>
          </a:lstStyle>
          <a:p>
            <a:fld id="{467E8C7A-EA58-4C33-B9C8-CB8A749C28C7}"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18990110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p>
        </p:txBody>
      </p:sp>
      <p:sp>
        <p:nvSpPr>
          <p:cNvPr id="6" name="Slide Number Placeholder 5"/>
          <p:cNvSpPr>
            <a:spLocks noGrp="1"/>
          </p:cNvSpPr>
          <p:nvPr>
            <p:ph type="sldNum" sz="quarter" idx="12"/>
          </p:nvPr>
        </p:nvSpPr>
        <p:spPr/>
        <p:txBody>
          <a:bodyPr/>
          <a:lstStyle>
            <a:lvl1pPr>
              <a:defRPr/>
            </a:lvl1pPr>
          </a:lstStyle>
          <a:p>
            <a:fld id="{66B0F8F6-788D-4931-B4A0-E1E62707C2E8}"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5122889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fld id="{6DCAB69A-8399-4B8B-A769-CC9D172AC5A8}" type="datetime1">
              <a:rPr lang="en-US"/>
              <a:pPr/>
              <a:t>2/8/2023</a:t>
            </a:fld>
            <a:endParaRPr 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p>
        </p:txBody>
      </p:sp>
      <p:sp>
        <p:nvSpPr>
          <p:cNvPr id="6" name="Slide Number Placeholder 5"/>
          <p:cNvSpPr>
            <a:spLocks noGrp="1"/>
          </p:cNvSpPr>
          <p:nvPr>
            <p:ph type="sldNum" sz="quarter" idx="12"/>
          </p:nvPr>
        </p:nvSpPr>
        <p:spPr/>
        <p:txBody>
          <a:bodyPr/>
          <a:lstStyle>
            <a:lvl1pPr>
              <a:defRPr/>
            </a:lvl1pPr>
          </a:lstStyle>
          <a:p>
            <a:fld id="{C55922FA-8C6B-4DAB-ADBF-08FA4128A7EB}" type="slidenum">
              <a:rPr lang="vi-VN" altLang="en-US"/>
              <a:pPr/>
              <a:t>‹#›</a:t>
            </a:fld>
            <a:endParaRPr lang="en-US" sz="1800">
              <a:solidFill>
                <a:srgbClr val="000000"/>
              </a:solidFill>
            </a:endParaRPr>
          </a:p>
        </p:txBody>
      </p:sp>
    </p:spTree>
    <p:extLst>
      <p:ext uri="{BB962C8B-B14F-4D97-AF65-F5344CB8AC3E}">
        <p14:creationId xmlns:p14="http://schemas.microsoft.com/office/powerpoint/2010/main" val="855930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003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533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953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358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364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7252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558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701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43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1816B4E-8957-4406-9C61-E275C6C41E14}" type="datetimeFigureOut">
              <a:rPr lang="vi-VN" smtClean="0"/>
              <a:t>08/02/2023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1758570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994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364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826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049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439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933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559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773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932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89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1816B4E-8957-4406-9C61-E275C6C41E14}" type="datetimeFigureOut">
              <a:rPr lang="vi-VN" smtClean="0"/>
              <a:t>08/02/2023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2023214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1300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694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039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446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47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275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33497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23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0942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1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1816B4E-8957-4406-9C61-E275C6C41E14}" type="datetimeFigureOut">
              <a:rPr lang="vi-VN" smtClean="0"/>
              <a:t>08/02/2023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2052153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54606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5330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237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1876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857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2607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6798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332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385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505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16B4E-8957-4406-9C61-E275C6C41E14}" type="datetimeFigureOut">
              <a:rPr lang="vi-VN" smtClean="0"/>
              <a:t>08/02/2023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37777714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991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930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816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179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346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229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2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293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3677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170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816B4E-8957-4406-9C61-E275C6C41E14}" type="datetimeFigureOut">
              <a:rPr lang="vi-VN" smtClean="0"/>
              <a:t>08/02/2023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35855692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262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1911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077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531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16326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019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83001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565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8616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01590B-A586-4EB9-B33E-A7749264A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103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816B4E-8957-4406-9C61-E275C6C41E14}" type="datetimeFigureOut">
              <a:rPr lang="vi-VN" smtClean="0"/>
              <a:t>08/02/2023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1ADD8-41C8-41FE-99C8-933715C44492}" type="slidenum">
              <a:rPr lang="vi-VN" smtClean="0"/>
              <a:t>‹#›</a:t>
            </a:fld>
            <a:endParaRPr lang="vi-VN"/>
          </a:p>
        </p:txBody>
      </p:sp>
    </p:spTree>
    <p:extLst>
      <p:ext uri="{BB962C8B-B14F-4D97-AF65-F5344CB8AC3E}">
        <p14:creationId xmlns:p14="http://schemas.microsoft.com/office/powerpoint/2010/main" val="32987552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C4AA86-AE8A-4206-8203-F6C2D0714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8730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B63F59-CDD2-4D65-9E22-22B3D0EE9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9486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6D6DE4-8DAB-4E8C-8FA6-9090368FB0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5839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AADBE04-178B-48F4-9043-CB0571653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7098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DC0E66-C0B2-4218-8185-75AF245AE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85157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3BBE7-1783-4C4F-9825-FF0BA73396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210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513824-8917-4389-9C42-0E0F04DF0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4468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6E3C40-28C4-46FA-978B-0AFC4321B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16008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8EC1F-212D-45D9-9557-78A61E9AA3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8813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6415EB-491D-466D-A673-BDC9F8983B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205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16B4E-8957-4406-9C61-E275C6C41E14}" type="datetimeFigureOut">
              <a:rPr lang="vi-VN" smtClean="0"/>
              <a:t>08/02/2023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1ADD8-41C8-41FE-99C8-933715C44492}" type="slidenum">
              <a:rPr lang="vi-VN" smtClean="0"/>
              <a:t>‹#›</a:t>
            </a:fld>
            <a:endParaRPr lang="vi-VN"/>
          </a:p>
        </p:txBody>
      </p:sp>
    </p:spTree>
    <p:extLst>
      <p:ext uri="{BB962C8B-B14F-4D97-AF65-F5344CB8AC3E}">
        <p14:creationId xmlns:p14="http://schemas.microsoft.com/office/powerpoint/2010/main" val="3915129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466289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284502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320223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79027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8053701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1897452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0751891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098389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099463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4557762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154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3100096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0496998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7719884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t>Nhấn để chỉnh sửa định dạng cho tiêu đề</a:t>
            </a:r>
          </a:p>
        </p:txBody>
      </p:sp>
      <p:sp>
        <p:nvSpPr>
          <p:cNvPr id="2051" name="Rectangle 3"/>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t>Nhấn để chỉnh sửa định dạng văn bản phác thảo</a:t>
            </a:r>
          </a:p>
          <a:p>
            <a:pPr lvl="1"/>
            <a:r>
              <a:rPr lang="en-US"/>
              <a:t>Cấp phác thảo thứ hai</a:t>
            </a:r>
          </a:p>
          <a:p>
            <a:pPr lvl="2"/>
            <a:r>
              <a:rPr lang="en-US"/>
              <a:t>Cấp phác thảo thứ ba</a:t>
            </a:r>
          </a:p>
          <a:p>
            <a:pPr lvl="3"/>
            <a:r>
              <a:rPr lang="en-US"/>
              <a:t>Cấp phác thảo thứ tư</a:t>
            </a:r>
          </a:p>
          <a:p>
            <a:pPr lvl="4"/>
            <a:r>
              <a:rPr lang="en-US"/>
              <a:t>Cấp phác thảo thứ năm</a:t>
            </a:r>
          </a:p>
          <a:p>
            <a:pPr lvl="4"/>
            <a:r>
              <a:rPr lang="en-US"/>
              <a:t>Cấp phác thảo thứ sáu</a:t>
            </a:r>
          </a:p>
          <a:p>
            <a:pPr lvl="4"/>
            <a:r>
              <a:rPr lang="en-US"/>
              <a:t>Cấp phác thảo thứ bảy</a:t>
            </a:r>
          </a:p>
          <a:p>
            <a:pPr lvl="4"/>
            <a:r>
              <a:rPr lang="en-US"/>
              <a:t>Cấp phác thảo thứ tám</a:t>
            </a:r>
          </a:p>
          <a:p>
            <a:pPr lvl="4"/>
            <a:r>
              <a:rPr lang="en-US"/>
              <a:t>Cấp phác thảo thứ chín</a:t>
            </a:r>
          </a:p>
        </p:txBody>
      </p:sp>
      <p:sp>
        <p:nvSpPr>
          <p:cNvPr id="2052" name="Text Box 4"/>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3" name="Text Box 5"/>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2054" name="Rectangle 6"/>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cs typeface="Lucida Sans Unicode" pitchFamily="34" charset="0"/>
              </a:defRPr>
            </a:lvl1pPr>
          </a:lstStyle>
          <a:p>
            <a:pPr fontAlgn="base">
              <a:spcBef>
                <a:spcPct val="0"/>
              </a:spcBef>
              <a:spcAft>
                <a:spcPct val="0"/>
              </a:spcAft>
            </a:pPr>
            <a:fld id="{57249B79-5F20-47C9-AE14-6E3B94E4227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8967420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0" fontAlgn="base" hangingPunct="0">
        <a:spcBef>
          <a:spcPct val="0"/>
        </a:spcBef>
        <a:spcAft>
          <a:spcPct val="0"/>
        </a:spcAft>
        <a:buSzPct val="100000"/>
        <a:buFont typeface="Times New Roman" pitchFamily="18" charset="0"/>
        <a:defRPr sz="4400">
          <a:latin typeface="+mj-lt"/>
          <a:ea typeface="+mj-ea"/>
          <a:cs typeface="+mj-cs"/>
        </a:defRPr>
      </a:lvl1pPr>
      <a:lvl2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2pPr>
      <a:lvl3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3pPr>
      <a:lvl4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4pPr>
      <a:lvl5pPr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5pPr>
      <a:lvl6pPr marL="4572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6pPr>
      <a:lvl7pPr marL="9144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7pPr>
      <a:lvl8pPr marL="13716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8pPr>
      <a:lvl9pPr marL="1828800" algn="ctr" defTabSz="457200" rtl="0" eaLnBrk="0" fontAlgn="base" hangingPunct="0">
        <a:spcBef>
          <a:spcPct val="0"/>
        </a:spcBef>
        <a:spcAft>
          <a:spcPct val="0"/>
        </a:spcAft>
        <a:buSzPct val="100000"/>
        <a:buFont typeface="Times New Roman" pitchFamily="18" charset="0"/>
        <a:defRPr sz="4400">
          <a:latin typeface="Arial" pitchFamily="34" charset="0"/>
          <a:ea typeface="Microsoft YaHei" pitchFamily="34" charset="-122"/>
        </a:defRPr>
      </a:lvl9pPr>
    </p:titleStyle>
    <p:bodyStyle>
      <a:lvl1pPr marL="342900" indent="-342900" algn="l" defTabSz="457200" rtl="0" eaLnBrk="0" fontAlgn="base" hangingPunct="0">
        <a:spcBef>
          <a:spcPts val="800"/>
        </a:spcBef>
        <a:spcAft>
          <a:spcPct val="0"/>
        </a:spcAft>
        <a:buSzPct val="100000"/>
        <a:buFont typeface="Times New Roman" pitchFamily="18" charset="0"/>
        <a:defRPr sz="3200">
          <a:latin typeface="+mn-lt"/>
          <a:ea typeface="+mn-ea"/>
          <a:cs typeface="+mn-cs"/>
        </a:defRPr>
      </a:lvl1pPr>
      <a:lvl2pPr marL="742950" indent="-285750" algn="l" defTabSz="457200" rtl="0" eaLnBrk="0" fontAlgn="base" hangingPunct="0">
        <a:spcBef>
          <a:spcPts val="700"/>
        </a:spcBef>
        <a:spcAft>
          <a:spcPct val="0"/>
        </a:spcAft>
        <a:buSzPct val="100000"/>
        <a:buFont typeface="Times New Roman" pitchFamily="18" charset="0"/>
        <a:defRPr sz="2800">
          <a:latin typeface="+mn-lt"/>
          <a:ea typeface="+mn-ea"/>
        </a:defRPr>
      </a:lvl2pPr>
      <a:lvl3pPr marL="1143000" indent="-228600" algn="l" defTabSz="457200" rtl="0" eaLnBrk="0" fontAlgn="base" hangingPunct="0">
        <a:spcBef>
          <a:spcPts val="600"/>
        </a:spcBef>
        <a:spcAft>
          <a:spcPct val="0"/>
        </a:spcAft>
        <a:buSzPct val="100000"/>
        <a:buFont typeface="Times New Roman" pitchFamily="18" charset="0"/>
        <a:defRPr sz="2400">
          <a:latin typeface="+mn-lt"/>
          <a:ea typeface="+mn-ea"/>
        </a:defRPr>
      </a:lvl3pPr>
      <a:lvl4pPr marL="1600200" indent="-228600" algn="l" defTabSz="457200" rtl="0" eaLnBrk="0" fontAlgn="base" hangingPunct="0">
        <a:spcBef>
          <a:spcPts val="500"/>
        </a:spcBef>
        <a:spcAft>
          <a:spcPct val="0"/>
        </a:spcAft>
        <a:buSzPct val="100000"/>
        <a:buFont typeface="Times New Roman" pitchFamily="18" charset="0"/>
        <a:defRPr sz="2000">
          <a:latin typeface="+mn-lt"/>
          <a:ea typeface="+mn-ea"/>
        </a:defRPr>
      </a:lvl4pPr>
      <a:lvl5pPr marL="2057400" indent="-228600" algn="l" defTabSz="457200" rtl="0" eaLnBrk="0" fontAlgn="base" hangingPunct="0">
        <a:spcBef>
          <a:spcPts val="500"/>
        </a:spcBef>
        <a:spcAft>
          <a:spcPct val="0"/>
        </a:spcAft>
        <a:buSzPct val="100000"/>
        <a:buFont typeface="Times New Roman" pitchFamily="18" charset="0"/>
        <a:defRPr sz="2000">
          <a:latin typeface="+mn-lt"/>
          <a:ea typeface="+mn-ea"/>
        </a:defRPr>
      </a:lvl5pPr>
      <a:lvl6pPr marL="2514600" indent="-228600" algn="l" defTabSz="457200" rtl="0" eaLnBrk="0" fontAlgn="base" hangingPunct="0">
        <a:spcBef>
          <a:spcPts val="500"/>
        </a:spcBef>
        <a:spcAft>
          <a:spcPct val="0"/>
        </a:spcAft>
        <a:buSzPct val="100000"/>
        <a:buFont typeface="Times New Roman" pitchFamily="18" charset="0"/>
        <a:defRPr sz="2000">
          <a:latin typeface="+mn-lt"/>
          <a:ea typeface="+mn-ea"/>
        </a:defRPr>
      </a:lvl6pPr>
      <a:lvl7pPr marL="2971800" indent="-228600" algn="l" defTabSz="457200" rtl="0" eaLnBrk="0" fontAlgn="base" hangingPunct="0">
        <a:spcBef>
          <a:spcPts val="500"/>
        </a:spcBef>
        <a:spcAft>
          <a:spcPct val="0"/>
        </a:spcAft>
        <a:buSzPct val="100000"/>
        <a:buFont typeface="Times New Roman" pitchFamily="18" charset="0"/>
        <a:defRPr sz="2000">
          <a:latin typeface="+mn-lt"/>
          <a:ea typeface="+mn-ea"/>
        </a:defRPr>
      </a:lvl7pPr>
      <a:lvl8pPr marL="3429000" indent="-228600" algn="l" defTabSz="457200" rtl="0" eaLnBrk="0" fontAlgn="base" hangingPunct="0">
        <a:spcBef>
          <a:spcPts val="500"/>
        </a:spcBef>
        <a:spcAft>
          <a:spcPct val="0"/>
        </a:spcAft>
        <a:buSzPct val="100000"/>
        <a:buFont typeface="Times New Roman" pitchFamily="18" charset="0"/>
        <a:defRPr sz="2000">
          <a:latin typeface="+mn-lt"/>
          <a:ea typeface="+mn-ea"/>
        </a:defRPr>
      </a:lvl8pPr>
      <a:lvl9pPr marL="3886200" indent="-228600" algn="l" defTabSz="457200" rtl="0" eaLnBrk="0" fontAlgn="base" hangingPunct="0">
        <a:spcBef>
          <a:spcPts val="500"/>
        </a:spcBef>
        <a:spcAft>
          <a:spcPct val="0"/>
        </a:spcAft>
        <a:buSzPct val="100000"/>
        <a:buFont typeface="Times New Roman" pitchFamily="18" charset="0"/>
        <a:defRPr sz="2000">
          <a:latin typeface="+mn-lt"/>
          <a:ea typeface="+mn-ea"/>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7119882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7749666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6784852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5367710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sym typeface="Calibri" pitchFamily="34" charset="0"/>
              </a:rPr>
              <a:t>Click to edit Master title style</a:t>
            </a:r>
          </a:p>
        </p:txBody>
      </p:sp>
      <p:sp>
        <p:nvSpPr>
          <p:cNvPr id="3075" name="Text Placeholder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Calibri" pitchFamily="34" charset="0"/>
              </a:rPr>
              <a:t>Click to edit Master text styles</a:t>
            </a:r>
          </a:p>
          <a:p>
            <a:pPr lvl="1"/>
            <a:r>
              <a:rPr lang="en-US">
                <a:sym typeface="Calibri" pitchFamily="34" charset="0"/>
              </a:rPr>
              <a:t>Second level</a:t>
            </a:r>
          </a:p>
          <a:p>
            <a:pPr lvl="2"/>
            <a:r>
              <a:rPr lang="en-US">
                <a:sym typeface="Calibri" pitchFamily="34" charset="0"/>
              </a:rPr>
              <a:t>Third level</a:t>
            </a:r>
          </a:p>
          <a:p>
            <a:pPr lvl="3"/>
            <a:r>
              <a:rPr lang="en-US">
                <a:sym typeface="Calibri" pitchFamily="34" charset="0"/>
              </a:rPr>
              <a:t>Fourth level</a:t>
            </a:r>
          </a:p>
          <a:p>
            <a:pPr lvl="4"/>
            <a:r>
              <a:rPr lang="en-US">
                <a:sym typeface="Calibri" pitchFamily="34" charset="0"/>
              </a:rPr>
              <a:t>Fifth level</a:t>
            </a:r>
          </a:p>
        </p:txBody>
      </p:sp>
      <p:sp>
        <p:nvSpPr>
          <p:cNvPr id="3076" name="Date Placeholder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6DCAB69A-8399-4B8B-A769-CC9D172AC5A8}" type="datetime1">
              <a:rPr lang="en-US">
                <a:latin typeface="Arial" pitchFamily="34" charset="0"/>
                <a:cs typeface="Arial" pitchFamily="34" charset="0"/>
              </a:rPr>
              <a:pPr fontAlgn="base">
                <a:spcBef>
                  <a:spcPct val="0"/>
                </a:spcBef>
                <a:spcAft>
                  <a:spcPct val="0"/>
                </a:spcAft>
              </a:pPr>
              <a:t>2/8/2023</a:t>
            </a:fld>
            <a:endParaRPr lang="en-US" sz="1800">
              <a:solidFill>
                <a:srgbClr val="000000"/>
              </a:solidFill>
              <a:latin typeface="Arial" pitchFamily="34" charset="0"/>
              <a:cs typeface="Arial" pitchFamily="34" charset="0"/>
            </a:endParaRPr>
          </a:p>
        </p:txBody>
      </p:sp>
      <p:sp>
        <p:nvSpPr>
          <p:cNvPr id="3077" name="Footer Placeholder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pPr>
            <a:endParaRPr lang="vi-VN">
              <a:latin typeface="Arial" pitchFamily="34" charset="0"/>
              <a:cs typeface="Arial" pitchFamily="34" charset="0"/>
            </a:endParaRPr>
          </a:p>
        </p:txBody>
      </p:sp>
      <p:sp>
        <p:nvSpPr>
          <p:cNvPr id="3078" name="Slide Number Placeholder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35911E29-757A-4AC0-BCB3-22E8AFD861E0}" type="slidenum">
              <a:rPr lang="vi-VN" altLang="en-US">
                <a:latin typeface="Arial" pitchFamily="34" charset="0"/>
                <a:cs typeface="Arial" pitchFamily="34" charset="0"/>
              </a:rPr>
              <a:pPr fontAlgn="base">
                <a:spcBef>
                  <a:spcPct val="0"/>
                </a:spcBef>
                <a:spcAft>
                  <a:spcPct val="0"/>
                </a:spcAft>
              </a:pPr>
              <a:t>‹#›</a:t>
            </a:fld>
            <a:endParaRPr lang="en-US" sz="18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21848200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p:txStyles>
    <p:title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2pPr>
      <a:lvl3pPr marL="9144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3pPr>
      <a:lvl4pPr marL="9144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4pPr>
      <a:lvl5pPr marL="9144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13755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789492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143498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391227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25322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043326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DD363D8-9740-42AC-912C-E6491FC843A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394822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0.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0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0.xml"/><Relationship Id="rId6" Type="http://schemas.openxmlformats.org/officeDocument/2006/relationships/image" Target="../media/image19.png"/><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94.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2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jpeg"/><Relationship Id="rId1" Type="http://schemas.openxmlformats.org/officeDocument/2006/relationships/slideLayout" Target="../slideLayouts/slideLayout2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98.xml"/><Relationship Id="rId1" Type="http://schemas.openxmlformats.org/officeDocument/2006/relationships/audio" Target="file:///F:\BAI%20GIANG\Agapimu.mp3" TargetMode="Externa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1.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620688"/>
            <a:ext cx="7848872" cy="1200329"/>
          </a:xfrm>
          <a:prstGeom prst="rect">
            <a:avLst/>
          </a:prstGeom>
        </p:spPr>
        <p:txBody>
          <a:bodyPr wrap="square">
            <a:spAutoFit/>
          </a:bodyPr>
          <a:lstStyle/>
          <a:p>
            <a:r>
              <a:rPr lang="vi-VN" sz="3600" b="1" dirty="0">
                <a:solidFill>
                  <a:srgbClr val="FF0000"/>
                </a:solidFill>
                <a:effectLst/>
                <a:latin typeface="+mj-lt"/>
              </a:rPr>
              <a:t> </a:t>
            </a:r>
            <a:r>
              <a:rPr lang="en-US" sz="3600" b="1" dirty="0" err="1">
                <a:solidFill>
                  <a:srgbClr val="FF0000"/>
                </a:solidFill>
                <a:effectLst/>
                <a:latin typeface="+mj-lt"/>
              </a:rPr>
              <a:t>Kể</a:t>
            </a:r>
            <a:r>
              <a:rPr lang="en-US" sz="3600" b="1" dirty="0">
                <a:solidFill>
                  <a:srgbClr val="FF0000"/>
                </a:solidFill>
                <a:effectLst/>
                <a:latin typeface="+mj-lt"/>
              </a:rPr>
              <a:t> </a:t>
            </a:r>
            <a:r>
              <a:rPr lang="en-US" sz="3600" b="1" dirty="0" err="1">
                <a:solidFill>
                  <a:srgbClr val="FF0000"/>
                </a:solidFill>
                <a:effectLst/>
                <a:latin typeface="+mj-lt"/>
              </a:rPr>
              <a:t>tên</a:t>
            </a:r>
            <a:r>
              <a:rPr lang="en-US" sz="3600" b="1" dirty="0">
                <a:solidFill>
                  <a:srgbClr val="FF0000"/>
                </a:solidFill>
                <a:effectLst/>
                <a:latin typeface="+mj-lt"/>
              </a:rPr>
              <a:t> </a:t>
            </a:r>
            <a:r>
              <a:rPr lang="en-US" sz="3600" b="1" dirty="0" err="1">
                <a:solidFill>
                  <a:srgbClr val="FF0000"/>
                </a:solidFill>
                <a:effectLst/>
                <a:latin typeface="+mj-lt"/>
              </a:rPr>
              <a:t>những</a:t>
            </a:r>
            <a:r>
              <a:rPr lang="en-US" sz="3600" b="1" dirty="0">
                <a:solidFill>
                  <a:srgbClr val="FF0000"/>
                </a:solidFill>
                <a:effectLst/>
                <a:latin typeface="+mj-lt"/>
              </a:rPr>
              <a:t> </a:t>
            </a:r>
            <a:r>
              <a:rPr lang="en-US" sz="3600" b="1" dirty="0" err="1">
                <a:solidFill>
                  <a:srgbClr val="FF0000"/>
                </a:solidFill>
                <a:effectLst/>
                <a:latin typeface="+mj-lt"/>
              </a:rPr>
              <a:t>loại</a:t>
            </a:r>
            <a:r>
              <a:rPr lang="en-US" sz="3600" b="1" dirty="0">
                <a:solidFill>
                  <a:srgbClr val="FF0000"/>
                </a:solidFill>
                <a:effectLst/>
                <a:latin typeface="+mj-lt"/>
              </a:rPr>
              <a:t> </a:t>
            </a:r>
            <a:r>
              <a:rPr lang="en-US" sz="3600" b="1" dirty="0" err="1">
                <a:solidFill>
                  <a:srgbClr val="FF0000"/>
                </a:solidFill>
                <a:effectLst/>
                <a:latin typeface="+mj-lt"/>
              </a:rPr>
              <a:t>vật</a:t>
            </a:r>
            <a:r>
              <a:rPr lang="en-US" sz="3600" b="1" dirty="0">
                <a:solidFill>
                  <a:srgbClr val="FF0000"/>
                </a:solidFill>
                <a:effectLst/>
                <a:latin typeface="+mj-lt"/>
              </a:rPr>
              <a:t> </a:t>
            </a:r>
            <a:r>
              <a:rPr lang="en-US" sz="3600" b="1" dirty="0" err="1">
                <a:solidFill>
                  <a:srgbClr val="FF0000"/>
                </a:solidFill>
                <a:effectLst/>
                <a:latin typeface="+mj-lt"/>
              </a:rPr>
              <a:t>nuôi</a:t>
            </a:r>
            <a:r>
              <a:rPr lang="en-US" sz="3600" b="1" dirty="0">
                <a:solidFill>
                  <a:srgbClr val="FF0000"/>
                </a:solidFill>
                <a:effectLst/>
                <a:latin typeface="+mj-lt"/>
              </a:rPr>
              <a:t> </a:t>
            </a:r>
            <a:r>
              <a:rPr lang="en-US" sz="3600" b="1" dirty="0" err="1">
                <a:solidFill>
                  <a:srgbClr val="FF0000"/>
                </a:solidFill>
                <a:effectLst/>
                <a:latin typeface="+mj-lt"/>
              </a:rPr>
              <a:t>em</a:t>
            </a:r>
            <a:r>
              <a:rPr lang="en-US" sz="3600" b="1" dirty="0">
                <a:solidFill>
                  <a:srgbClr val="FF0000"/>
                </a:solidFill>
                <a:effectLst/>
                <a:latin typeface="+mj-lt"/>
              </a:rPr>
              <a:t> </a:t>
            </a:r>
            <a:r>
              <a:rPr lang="en-US" sz="3600" b="1" dirty="0" err="1">
                <a:solidFill>
                  <a:srgbClr val="FF0000"/>
                </a:solidFill>
                <a:effectLst/>
                <a:latin typeface="+mj-lt"/>
              </a:rPr>
              <a:t>quan</a:t>
            </a:r>
            <a:r>
              <a:rPr lang="en-US" sz="3600" b="1" dirty="0">
                <a:solidFill>
                  <a:srgbClr val="FF0000"/>
                </a:solidFill>
                <a:effectLst/>
                <a:latin typeface="+mj-lt"/>
              </a:rPr>
              <a:t> </a:t>
            </a:r>
            <a:r>
              <a:rPr lang="en-US" sz="3600" b="1" dirty="0" err="1">
                <a:solidFill>
                  <a:srgbClr val="FF0000"/>
                </a:solidFill>
                <a:effectLst/>
                <a:latin typeface="+mj-lt"/>
              </a:rPr>
              <a:t>sát</a:t>
            </a:r>
            <a:r>
              <a:rPr lang="en-US" sz="3600" b="1" dirty="0">
                <a:solidFill>
                  <a:srgbClr val="FF0000"/>
                </a:solidFill>
                <a:effectLst/>
                <a:latin typeface="+mj-lt"/>
              </a:rPr>
              <a:t> </a:t>
            </a:r>
            <a:r>
              <a:rPr lang="en-US" sz="3600" b="1" dirty="0" err="1">
                <a:solidFill>
                  <a:srgbClr val="FF0000"/>
                </a:solidFill>
                <a:effectLst/>
                <a:latin typeface="+mj-lt"/>
              </a:rPr>
              <a:t>được</a:t>
            </a:r>
            <a:r>
              <a:rPr lang="en-US" sz="3600" b="1" dirty="0">
                <a:solidFill>
                  <a:srgbClr val="FF0000"/>
                </a:solidFill>
                <a:effectLst/>
                <a:latin typeface="+mj-lt"/>
              </a:rPr>
              <a:t> </a:t>
            </a:r>
            <a:r>
              <a:rPr lang="en-US" sz="3600" b="1" dirty="0" err="1">
                <a:solidFill>
                  <a:srgbClr val="FF0000"/>
                </a:solidFill>
                <a:effectLst/>
                <a:latin typeface="+mj-lt"/>
              </a:rPr>
              <a:t>trong</a:t>
            </a:r>
            <a:r>
              <a:rPr lang="en-US" sz="3600" b="1" dirty="0">
                <a:solidFill>
                  <a:srgbClr val="FF0000"/>
                </a:solidFill>
                <a:effectLst/>
                <a:latin typeface="+mj-lt"/>
              </a:rPr>
              <a:t> video</a:t>
            </a:r>
            <a:r>
              <a:rPr lang="vi-VN" sz="3600" b="1" dirty="0">
                <a:solidFill>
                  <a:srgbClr val="FF0000"/>
                </a:solidFill>
                <a:effectLst/>
                <a:latin typeface="+mj-lt"/>
              </a:rPr>
              <a:t>?</a:t>
            </a:r>
            <a:endParaRPr lang="vi-VN" sz="3600" b="1" dirty="0">
              <a:solidFill>
                <a:srgbClr val="FF0000"/>
              </a:solidFill>
              <a:latin typeface="+mj-lt"/>
            </a:endParaRPr>
          </a:p>
        </p:txBody>
      </p:sp>
      <p:pic>
        <p:nvPicPr>
          <p:cNvPr id="2" name="TKCDV">
            <a:hlinkClick r:id="" action="ppaction://media"/>
            <a:extLst>
              <a:ext uri="{FF2B5EF4-FFF2-40B4-BE49-F238E27FC236}">
                <a16:creationId xmlns:a16="http://schemas.microsoft.com/office/drawing/2014/main" id="{CF7AED7F-514D-282A-77A8-4BF591B353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821016"/>
            <a:ext cx="8128000" cy="4416296"/>
          </a:xfrm>
          <a:prstGeom prst="rect">
            <a:avLst/>
          </a:prstGeom>
        </p:spPr>
      </p:pic>
    </p:spTree>
    <p:extLst>
      <p:ext uri="{BB962C8B-B14F-4D97-AF65-F5344CB8AC3E}">
        <p14:creationId xmlns:p14="http://schemas.microsoft.com/office/powerpoint/2010/main" val="25768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sz="half" idx="1"/>
          </p:nvPr>
        </p:nvSpPr>
        <p:spPr>
          <a:xfrm>
            <a:off x="111125" y="549275"/>
            <a:ext cx="4387850" cy="5975350"/>
          </a:xfrm>
          <a:ln w="28575" cap="flat">
            <a:solidFill>
              <a:schemeClr val="tx1"/>
            </a:solidFill>
            <a:miter lim="800000"/>
            <a:headEnd/>
            <a:tailEnd/>
          </a:ln>
          <a:scene3d>
            <a:camera prst="legacyObliqueFront"/>
            <a:lightRig rig="legacyFlat3" dir="b"/>
          </a:scene3d>
          <a:sp3d extrusionH="430200" prstMaterial="legacyMatte">
            <a:bevelT w="13500" h="13500" prst="angle"/>
            <a:bevelB w="13500" h="13500" prst="angle"/>
            <a:extrusionClr>
              <a:schemeClr val="tx1"/>
            </a:extrusionClr>
          </a:sp3d>
        </p:spPr>
        <p:txBody>
          <a:bodyPr>
            <a:flatTx/>
          </a:bodyPr>
          <a:lstStyle/>
          <a:p>
            <a:pPr algn="ctr">
              <a:buFontTx/>
              <a:buNone/>
            </a:pPr>
            <a:r>
              <a:rPr lang="vi-VN" altLang="en-US" sz="3200" b="1"/>
              <a:t>Vật nuôi trưởng thành</a:t>
            </a:r>
            <a:r>
              <a:rPr lang="vi-VN" altLang="en-US"/>
              <a:t> </a:t>
            </a:r>
          </a:p>
          <a:p>
            <a:pPr>
              <a:buFontTx/>
              <a:buNone/>
            </a:pPr>
            <a:endParaRPr lang="vi-VN" altLang="en-US"/>
          </a:p>
        </p:txBody>
      </p:sp>
      <p:sp>
        <p:nvSpPr>
          <p:cNvPr id="13315" name="Rectangle 3"/>
          <p:cNvSpPr>
            <a:spLocks noGrp="1" noChangeArrowheads="1"/>
          </p:cNvSpPr>
          <p:nvPr>
            <p:ph type="body" sz="half" idx="2"/>
          </p:nvPr>
        </p:nvSpPr>
        <p:spPr>
          <a:xfrm>
            <a:off x="4645025" y="549275"/>
            <a:ext cx="4387850" cy="5975350"/>
          </a:xfrm>
          <a:ln w="28575" cap="flat">
            <a:solidFill>
              <a:schemeClr val="tx1"/>
            </a:solidFill>
            <a:miter lim="800000"/>
            <a:headEnd/>
            <a:tailEnd/>
          </a:ln>
        </p:spPr>
        <p:txBody>
          <a:bodyPr/>
          <a:lstStyle/>
          <a:p>
            <a:pPr algn="ctr">
              <a:buFontTx/>
              <a:buNone/>
            </a:pPr>
            <a:r>
              <a:rPr lang="en-US" sz="3600" b="1"/>
              <a:t>Vật nuôi non</a:t>
            </a:r>
          </a:p>
          <a:p>
            <a:pPr>
              <a:buFontTx/>
              <a:buNone/>
            </a:pPr>
            <a:r>
              <a:rPr lang="en-US" sz="3200"/>
              <a:t>Thức ăn nhỏ, mềm, dễ</a:t>
            </a:r>
          </a:p>
          <a:p>
            <a:pPr>
              <a:buFontTx/>
              <a:buNone/>
            </a:pPr>
            <a:r>
              <a:rPr lang="en-US" sz="3200"/>
              <a:t>tiêu hóa</a:t>
            </a:r>
            <a:r>
              <a:rPr lang="en-US"/>
              <a:t> </a:t>
            </a:r>
          </a:p>
        </p:txBody>
      </p:sp>
      <p:sp>
        <p:nvSpPr>
          <p:cNvPr id="13316" name="Text Box 4"/>
          <p:cNvSpPr txBox="1">
            <a:spLocks noChangeArrowheads="1"/>
          </p:cNvSpPr>
          <p:nvPr/>
        </p:nvSpPr>
        <p:spPr bwMode="auto">
          <a:xfrm>
            <a:off x="180975" y="1557338"/>
            <a:ext cx="42132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vi-VN" altLang="en-US" sz="3200" b="1">
                <a:solidFill>
                  <a:srgbClr val="000000"/>
                </a:solidFill>
                <a:latin typeface="Times New Roman" pitchFamily="18" charset="0"/>
                <a:cs typeface="Times New Roman" pitchFamily="18" charset="0"/>
                <a:sym typeface="Times New Roman" pitchFamily="18" charset="0"/>
              </a:rPr>
              <a:t> Thức ăn đa dạng và phù hợp với từng loại vật nuôi.</a:t>
            </a:r>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852738"/>
            <a:ext cx="4195762" cy="309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286125"/>
            <a:ext cx="424815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9" name="Picture 7" descr="thuc_an_cho_cut_de_trung_0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781300"/>
            <a:ext cx="4222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Thuc-an-cho-lon-run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3213100"/>
            <a:ext cx="417671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31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blinds(horizontal)">
                                      <p:cBhvr>
                                        <p:cTn id="7" dur="500"/>
                                        <p:tgtEl>
                                          <p:spTgt spid="133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4">
                                            <p:bg/>
                                          </p:spTgt>
                                        </p:tgtEl>
                                        <p:attrNameLst>
                                          <p:attrName>style.visibility</p:attrName>
                                        </p:attrNameLst>
                                      </p:cBhvr>
                                      <p:to>
                                        <p:strVal val="visible"/>
                                      </p:to>
                                    </p:set>
                                    <p:animEffect transition="in" filter="box(in)">
                                      <p:cBhvr>
                                        <p:cTn id="12" dur="500"/>
                                        <p:tgtEl>
                                          <p:spTgt spid="13314">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314">
                                            <p:txEl>
                                              <p:pRg st="0" end="0"/>
                                            </p:txEl>
                                          </p:spTgt>
                                        </p:tgtEl>
                                        <p:attrNameLst>
                                          <p:attrName>style.visibility</p:attrName>
                                        </p:attrNameLst>
                                      </p:cBhvr>
                                      <p:to>
                                        <p:strVal val="visible"/>
                                      </p:to>
                                    </p:set>
                                    <p:animEffect transition="in" filter="box(in)">
                                      <p:cBhvr>
                                        <p:cTn id="17" dur="500"/>
                                        <p:tgtEl>
                                          <p:spTgt spid="133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3318"/>
                                        </p:tgtEl>
                                        <p:attrNameLst>
                                          <p:attrName>style.visibility</p:attrName>
                                        </p:attrNameLst>
                                      </p:cBhvr>
                                      <p:to>
                                        <p:strVal val="visible"/>
                                      </p:to>
                                    </p:set>
                                    <p:anim calcmode="lin" valueType="num">
                                      <p:cBhvr additive="base">
                                        <p:cTn id="22" dur="500" fill="hold"/>
                                        <p:tgtEl>
                                          <p:spTgt spid="13318"/>
                                        </p:tgtEl>
                                        <p:attrNameLst>
                                          <p:attrName>ppt_x</p:attrName>
                                        </p:attrNameLst>
                                      </p:cBhvr>
                                      <p:tavLst>
                                        <p:tav tm="0">
                                          <p:val>
                                            <p:strVal val="#ppt_x"/>
                                          </p:val>
                                        </p:tav>
                                        <p:tav tm="100000">
                                          <p:val>
                                            <p:strVal val="#ppt_x"/>
                                          </p:val>
                                        </p:tav>
                                      </p:tavLst>
                                    </p:anim>
                                    <p:anim calcmode="lin" valueType="num">
                                      <p:cBhvr additive="base">
                                        <p:cTn id="23"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3320"/>
                                        </p:tgtEl>
                                        <p:attrNameLst>
                                          <p:attrName>style.visibility</p:attrName>
                                        </p:attrNameLst>
                                      </p:cBhvr>
                                      <p:to>
                                        <p:strVal val="visible"/>
                                      </p:to>
                                    </p:set>
                                    <p:animEffect transition="in" filter="blinds(horizontal)">
                                      <p:cBhvr>
                                        <p:cTn id="28" dur="500"/>
                                        <p:tgtEl>
                                          <p:spTgt spid="1332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3315">
                                            <p:bg/>
                                          </p:spTgt>
                                        </p:tgtEl>
                                        <p:attrNameLst>
                                          <p:attrName>style.visibility</p:attrName>
                                        </p:attrNameLst>
                                      </p:cBhvr>
                                      <p:to>
                                        <p:strVal val="visible"/>
                                      </p:to>
                                    </p:set>
                                    <p:animEffect transition="in" filter="box(in)">
                                      <p:cBhvr>
                                        <p:cTn id="33" dur="500"/>
                                        <p:tgtEl>
                                          <p:spTgt spid="13315">
                                            <p:bg/>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3315">
                                            <p:txEl>
                                              <p:pRg st="0" end="0"/>
                                            </p:txEl>
                                          </p:spTgt>
                                        </p:tgtEl>
                                        <p:attrNameLst>
                                          <p:attrName>style.visibility</p:attrName>
                                        </p:attrNameLst>
                                      </p:cBhvr>
                                      <p:to>
                                        <p:strVal val="visible"/>
                                      </p:to>
                                    </p:set>
                                    <p:animEffect transition="in" filter="box(in)">
                                      <p:cBhvr>
                                        <p:cTn id="38" dur="500"/>
                                        <p:tgtEl>
                                          <p:spTgt spid="13315">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3315">
                                            <p:txEl>
                                              <p:pRg st="1" end="1"/>
                                            </p:txEl>
                                          </p:spTgt>
                                        </p:tgtEl>
                                        <p:attrNameLst>
                                          <p:attrName>style.visibility</p:attrName>
                                        </p:attrNameLst>
                                      </p:cBhvr>
                                      <p:to>
                                        <p:strVal val="visible"/>
                                      </p:to>
                                    </p:set>
                                    <p:animEffect transition="in" filter="box(in)">
                                      <p:cBhvr>
                                        <p:cTn id="43" dur="500"/>
                                        <p:tgtEl>
                                          <p:spTgt spid="13315">
                                            <p:txEl>
                                              <p:pRg st="1" end="1"/>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3315">
                                            <p:txEl>
                                              <p:pRg st="2" end="2"/>
                                            </p:txEl>
                                          </p:spTgt>
                                        </p:tgtEl>
                                        <p:attrNameLst>
                                          <p:attrName>style.visibility</p:attrName>
                                        </p:attrNameLst>
                                      </p:cBhvr>
                                      <p:to>
                                        <p:strVal val="visible"/>
                                      </p:to>
                                    </p:set>
                                    <p:animEffect transition="in" filter="box(in)">
                                      <p:cBhvr>
                                        <p:cTn id="48" dur="500"/>
                                        <p:tgtEl>
                                          <p:spTgt spid="13315">
                                            <p:txEl>
                                              <p:pRg st="2" end="2"/>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3317"/>
                                        </p:tgtEl>
                                        <p:attrNameLst>
                                          <p:attrName>style.visibility</p:attrName>
                                        </p:attrNameLst>
                                      </p:cBhvr>
                                      <p:to>
                                        <p:strVal val="visible"/>
                                      </p:to>
                                    </p:set>
                                    <p:anim calcmode="lin" valueType="num">
                                      <p:cBhvr additive="base">
                                        <p:cTn id="53" dur="500" fill="hold"/>
                                        <p:tgtEl>
                                          <p:spTgt spid="13317"/>
                                        </p:tgtEl>
                                        <p:attrNameLst>
                                          <p:attrName>ppt_x</p:attrName>
                                        </p:attrNameLst>
                                      </p:cBhvr>
                                      <p:tavLst>
                                        <p:tav tm="0">
                                          <p:val>
                                            <p:strVal val="#ppt_x"/>
                                          </p:val>
                                        </p:tav>
                                        <p:tav tm="100000">
                                          <p:val>
                                            <p:strVal val="#ppt_x"/>
                                          </p:val>
                                        </p:tav>
                                      </p:tavLst>
                                    </p:anim>
                                    <p:anim calcmode="lin" valueType="num">
                                      <p:cBhvr additive="base">
                                        <p:cTn id="54"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nodeType="clickEffect">
                                  <p:stCondLst>
                                    <p:cond delay="0"/>
                                  </p:stCondLst>
                                  <p:childTnLst>
                                    <p:set>
                                      <p:cBhvr>
                                        <p:cTn id="58" dur="1" fill="hold">
                                          <p:stCondLst>
                                            <p:cond delay="0"/>
                                          </p:stCondLst>
                                        </p:cTn>
                                        <p:tgtEl>
                                          <p:spTgt spid="13319"/>
                                        </p:tgtEl>
                                        <p:attrNameLst>
                                          <p:attrName>style.visibility</p:attrName>
                                        </p:attrNameLst>
                                      </p:cBhvr>
                                      <p:to>
                                        <p:strVal val="visible"/>
                                      </p:to>
                                    </p:set>
                                    <p:animEffect transition="in" filter="diamond(in)">
                                      <p:cBhvr>
                                        <p:cTn id="59" dur="20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animBg="1" autoUpdateAnimBg="0"/>
      <p:bldP spid="13315" grpId="0" build="p"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ChangeArrowheads="1"/>
          </p:cNvSpPr>
          <p:nvPr/>
        </p:nvSpPr>
        <p:spPr bwMode="auto">
          <a:xfrm>
            <a:off x="468313" y="44450"/>
            <a:ext cx="5688012" cy="2663825"/>
          </a:xfrm>
          <a:prstGeom prst="cloudCallout">
            <a:avLst>
              <a:gd name="adj1" fmla="val -40500"/>
              <a:gd name="adj2" fmla="val 68282"/>
            </a:avLst>
          </a:prstGeom>
          <a:solidFill>
            <a:srgbClr val="FFFF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b="1" i="1">
                <a:solidFill>
                  <a:srgbClr val="000000"/>
                </a:solidFill>
              </a:rPr>
              <a:t>Tại sao phải chọn </a:t>
            </a:r>
          </a:p>
          <a:p>
            <a:pPr algn="ctr" fontAlgn="base">
              <a:spcBef>
                <a:spcPct val="0"/>
              </a:spcBef>
              <a:spcAft>
                <a:spcPct val="0"/>
              </a:spcAft>
            </a:pPr>
            <a:r>
              <a:rPr lang="vi-VN" altLang="en-US" sz="3200" b="1" i="1">
                <a:solidFill>
                  <a:srgbClr val="000000"/>
                </a:solidFill>
              </a:rPr>
              <a:t>thức ăn dễ tiêu hóa</a:t>
            </a:r>
          </a:p>
          <a:p>
            <a:pPr algn="ctr" fontAlgn="base">
              <a:spcBef>
                <a:spcPct val="0"/>
              </a:spcBef>
              <a:spcAft>
                <a:spcPct val="0"/>
              </a:spcAft>
            </a:pPr>
            <a:r>
              <a:rPr lang="vi-VN" altLang="en-US" sz="3200" b="1" i="1">
                <a:solidFill>
                  <a:srgbClr val="000000"/>
                </a:solidFill>
              </a:rPr>
              <a:t>cho vật nuôi non ?</a:t>
            </a:r>
          </a:p>
        </p:txBody>
      </p:sp>
      <p:pic>
        <p:nvPicPr>
          <p:cNvPr id="14339"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538"/>
            <a:ext cx="4283075" cy="357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Oval 4"/>
          <p:cNvSpPr>
            <a:spLocks noChangeArrowheads="1"/>
          </p:cNvSpPr>
          <p:nvPr/>
        </p:nvSpPr>
        <p:spPr bwMode="auto">
          <a:xfrm>
            <a:off x="4572000" y="2997200"/>
            <a:ext cx="4572000" cy="2520950"/>
          </a:xfrm>
          <a:prstGeom prst="ellipse">
            <a:avLst/>
          </a:prstGeom>
          <a:solidFill>
            <a:srgbClr val="CCFFCC"/>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b="1">
                <a:solidFill>
                  <a:srgbClr val="000000"/>
                </a:solidFill>
              </a:rPr>
              <a:t>Do chức năng của </a:t>
            </a:r>
          </a:p>
          <a:p>
            <a:pPr algn="ctr" fontAlgn="base">
              <a:spcBef>
                <a:spcPct val="0"/>
              </a:spcBef>
              <a:spcAft>
                <a:spcPct val="0"/>
              </a:spcAft>
            </a:pPr>
            <a:r>
              <a:rPr lang="vi-VN" altLang="en-US" sz="3200" b="1">
                <a:solidFill>
                  <a:srgbClr val="000000"/>
                </a:solidFill>
              </a:rPr>
              <a:t>hệ tiêu hóa chưa</a:t>
            </a:r>
          </a:p>
          <a:p>
            <a:pPr algn="ctr" fontAlgn="base">
              <a:spcBef>
                <a:spcPct val="0"/>
              </a:spcBef>
              <a:spcAft>
                <a:spcPct val="0"/>
              </a:spcAft>
            </a:pPr>
            <a:r>
              <a:rPr lang="vi-VN" altLang="en-US" sz="3200" b="1">
                <a:solidFill>
                  <a:srgbClr val="000000"/>
                </a:solidFill>
              </a:rPr>
              <a:t>hoàn chỉnh</a:t>
            </a:r>
          </a:p>
        </p:txBody>
      </p:sp>
    </p:spTree>
    <p:extLst>
      <p:ext uri="{BB962C8B-B14F-4D97-AF65-F5344CB8AC3E}">
        <p14:creationId xmlns:p14="http://schemas.microsoft.com/office/powerpoint/2010/main" val="3952187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amond(in)">
                                      <p:cBhvr>
                                        <p:cTn id="7" dur="20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blinds(horizontal)">
                                      <p:cBhvr>
                                        <p:cTn id="12"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ldLvl="0" animBg="1" autoUpdateAnimBg="0"/>
      <p:bldP spid="14340" grpId="0" bldLvl="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1692275" y="117475"/>
            <a:ext cx="6337300" cy="2519363"/>
          </a:xfrm>
          <a:prstGeom prst="wedgeEllipseCallout">
            <a:avLst>
              <a:gd name="adj1" fmla="val -40810"/>
              <a:gd name="adj2" fmla="val 80435"/>
            </a:avLst>
          </a:prstGeom>
          <a:solidFill>
            <a:srgbClr val="FFFF99"/>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Vì sao phải tiêm vacxin</a:t>
            </a:r>
          </a:p>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và chăm sóc kĩ lưỡng</a:t>
            </a:r>
          </a:p>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cho vật nuôi non ?</a:t>
            </a:r>
            <a:endParaRPr lang="en-US" altLang="en-US" sz="3200" b="1" i="1" dirty="0">
              <a:solidFill>
                <a:srgbClr val="000000"/>
              </a:solidFill>
              <a:latin typeface="Times New Roman" pitchFamily="18" charset="0"/>
              <a:cs typeface="Times New Roman" pitchFamily="18" charset="0"/>
            </a:endParaRPr>
          </a:p>
          <a:p>
            <a:pPr algn="ctr" fontAlgn="base">
              <a:spcBef>
                <a:spcPct val="0"/>
              </a:spcBef>
              <a:spcAft>
                <a:spcPct val="0"/>
              </a:spcAft>
            </a:pPr>
            <a:endParaRPr lang="vi-VN" altLang="en-US" sz="3200" b="1" i="1" dirty="0">
              <a:solidFill>
                <a:srgbClr val="000000"/>
              </a:solidFill>
              <a:latin typeface="Times New Roman" pitchFamily="18" charset="0"/>
              <a:cs typeface="Times New Roman" pitchFamily="18" charset="0"/>
            </a:endParaRPr>
          </a:p>
        </p:txBody>
      </p:sp>
      <p:pic>
        <p:nvPicPr>
          <p:cNvPr id="15363"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468688"/>
            <a:ext cx="4067175" cy="3392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Oval 4"/>
          <p:cNvSpPr>
            <a:spLocks noChangeArrowheads="1"/>
          </p:cNvSpPr>
          <p:nvPr/>
        </p:nvSpPr>
        <p:spPr bwMode="auto">
          <a:xfrm>
            <a:off x="4141788" y="3789363"/>
            <a:ext cx="5003800" cy="2232025"/>
          </a:xfrm>
          <a:prstGeom prst="ellipse">
            <a:avLst/>
          </a:prstGeom>
          <a:solidFill>
            <a:srgbClr val="CCFFCC"/>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b="1" dirty="0">
                <a:solidFill>
                  <a:srgbClr val="000000"/>
                </a:solidFill>
                <a:latin typeface="Times New Roman" pitchFamily="18" charset="0"/>
                <a:cs typeface="Times New Roman" pitchFamily="18" charset="0"/>
              </a:rPr>
              <a:t>Do chức năng miễn dịch</a:t>
            </a:r>
          </a:p>
          <a:p>
            <a:pPr algn="ctr" fontAlgn="base">
              <a:spcBef>
                <a:spcPct val="0"/>
              </a:spcBef>
              <a:spcAft>
                <a:spcPct val="0"/>
              </a:spcAft>
            </a:pPr>
            <a:r>
              <a:rPr lang="vi-VN" altLang="en-US" sz="3200" b="1" dirty="0">
                <a:solidFill>
                  <a:srgbClr val="000000"/>
                </a:solidFill>
                <a:latin typeface="Times New Roman" pitchFamily="18" charset="0"/>
                <a:cs typeface="Times New Roman" pitchFamily="18" charset="0"/>
              </a:rPr>
              <a:t>chưa tốt</a:t>
            </a:r>
          </a:p>
        </p:txBody>
      </p:sp>
    </p:spTree>
    <p:extLst>
      <p:ext uri="{BB962C8B-B14F-4D97-AF65-F5344CB8AC3E}">
        <p14:creationId xmlns:p14="http://schemas.microsoft.com/office/powerpoint/2010/main" val="2382944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364"/>
                                        </p:tgtEl>
                                        <p:attrNameLst>
                                          <p:attrName>style.visibility</p:attrName>
                                        </p:attrNameLst>
                                      </p:cBhvr>
                                      <p:to>
                                        <p:strVal val="visible"/>
                                      </p:to>
                                    </p:set>
                                    <p:anim calcmode="lin" valueType="num">
                                      <p:cBhvr additive="base">
                                        <p:cTn id="12" dur="500" fill="hold"/>
                                        <p:tgtEl>
                                          <p:spTgt spid="15364"/>
                                        </p:tgtEl>
                                        <p:attrNameLst>
                                          <p:attrName>ppt_x</p:attrName>
                                        </p:attrNameLst>
                                      </p:cBhvr>
                                      <p:tavLst>
                                        <p:tav tm="0">
                                          <p:val>
                                            <p:strVal val="#ppt_x"/>
                                          </p:val>
                                        </p:tav>
                                        <p:tav tm="100000">
                                          <p:val>
                                            <p:strVal val="#ppt_x"/>
                                          </p:val>
                                        </p:tav>
                                      </p:tavLst>
                                    </p:anim>
                                    <p:anim calcmode="lin" valueType="num">
                                      <p:cBhvr additive="base">
                                        <p:cTn id="13"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ldLvl="0" animBg="1" autoUpdateAnimBg="0"/>
      <p:bldP spid="15364" grpId="0" bldLvl="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duotone>
              <a:srgbClr val="FFFFFF"/>
              <a:srgbClr val="FFFFFF"/>
            </a:duotone>
          </a:blip>
          <a:srcRect/>
          <a:tile tx="0" ty="0" sx="100000" sy="100000" flip="none" algn="tl"/>
        </a:blip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4826000" cy="345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644900"/>
            <a:ext cx="4602163" cy="322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Rectangle 4"/>
          <p:cNvSpPr>
            <a:spLocks noChangeArrowheads="1"/>
          </p:cNvSpPr>
          <p:nvPr/>
        </p:nvSpPr>
        <p:spPr bwMode="auto">
          <a:xfrm>
            <a:off x="684213" y="3573463"/>
            <a:ext cx="2951162" cy="431800"/>
          </a:xfrm>
          <a:prstGeom prst="rect">
            <a:avLst/>
          </a:prstGeom>
          <a:solidFill>
            <a:srgbClr val="99CCFF"/>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000000"/>
                </a:solidFill>
              </a:rPr>
              <a:t>Tiêm vacxin cho gà</a:t>
            </a:r>
          </a:p>
        </p:txBody>
      </p:sp>
      <p:sp>
        <p:nvSpPr>
          <p:cNvPr id="16389" name="Rectangle 5"/>
          <p:cNvSpPr>
            <a:spLocks noChangeArrowheads="1"/>
          </p:cNvSpPr>
          <p:nvPr/>
        </p:nvSpPr>
        <p:spPr bwMode="auto">
          <a:xfrm>
            <a:off x="5724525" y="3140075"/>
            <a:ext cx="3095625" cy="361950"/>
          </a:xfrm>
          <a:prstGeom prst="rect">
            <a:avLst/>
          </a:prstGeom>
          <a:solidFill>
            <a:srgbClr val="99CCFF"/>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000000"/>
                </a:solidFill>
              </a:rPr>
              <a:t>Tiêm vacxin cho lợn</a:t>
            </a:r>
          </a:p>
        </p:txBody>
      </p:sp>
    </p:spTree>
    <p:extLst>
      <p:ext uri="{BB962C8B-B14F-4D97-AF65-F5344CB8AC3E}">
        <p14:creationId xmlns:p14="http://schemas.microsoft.com/office/powerpoint/2010/main" val="3068283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diamond(in)">
                                      <p:cBhvr>
                                        <p:cTn id="12" dur="2000"/>
                                        <p:tgtEl>
                                          <p:spTgt spid="163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Effect transition="in" filter="box(in)">
                                      <p:cBhvr>
                                        <p:cTn id="17" dur="500"/>
                                        <p:tgtEl>
                                          <p:spTgt spid="163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389"/>
                                        </p:tgtEl>
                                        <p:attrNameLst>
                                          <p:attrName>style.visibility</p:attrName>
                                        </p:attrNameLst>
                                      </p:cBhvr>
                                      <p:to>
                                        <p:strVal val="visible"/>
                                      </p:to>
                                    </p:set>
                                    <p:anim calcmode="lin" valueType="num">
                                      <p:cBhvr additive="base">
                                        <p:cTn id="22" dur="500" fill="hold"/>
                                        <p:tgtEl>
                                          <p:spTgt spid="16389"/>
                                        </p:tgtEl>
                                        <p:attrNameLst>
                                          <p:attrName>ppt_x</p:attrName>
                                        </p:attrNameLst>
                                      </p:cBhvr>
                                      <p:tavLst>
                                        <p:tav tm="0">
                                          <p:val>
                                            <p:strVal val="#ppt_x"/>
                                          </p:val>
                                        </p:tav>
                                        <p:tav tm="100000">
                                          <p:val>
                                            <p:strVal val="#ppt_x"/>
                                          </p:val>
                                        </p:tav>
                                      </p:tavLst>
                                    </p:anim>
                                    <p:anim calcmode="lin" valueType="num">
                                      <p:cBhvr additive="base">
                                        <p:cTn id="23"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ldLvl="0" animBg="1" autoUpdateAnimBg="0"/>
      <p:bldP spid="16389" grpId="0"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subTitle" idx="1"/>
          </p:nvPr>
        </p:nvSpPr>
        <p:spPr>
          <a:xfrm>
            <a:off x="1588" y="-6350"/>
            <a:ext cx="9144000" cy="6864350"/>
          </a:xfrm>
        </p:spPr>
        <p:txBody>
          <a:bodyPr/>
          <a:lstStyle/>
          <a:p>
            <a:r>
              <a:rPr lang="vi-VN" altLang="en-US" sz="3600" b="1" dirty="0">
                <a:solidFill>
                  <a:srgbClr val="FF0000"/>
                </a:solidFill>
              </a:rPr>
              <a:t> THẢO LUẬN</a:t>
            </a:r>
          </a:p>
          <a:p>
            <a:pPr algn="l"/>
            <a:endParaRPr lang="vi-VN" altLang="en-US" sz="3600" b="1" dirty="0">
              <a:solidFill>
                <a:srgbClr val="FF0000"/>
              </a:solidFill>
            </a:endParaRPr>
          </a:p>
        </p:txBody>
      </p:sp>
      <p:sp>
        <p:nvSpPr>
          <p:cNvPr id="22531" name="Text Box 3"/>
          <p:cNvSpPr txBox="1">
            <a:spLocks noChangeArrowheads="1"/>
          </p:cNvSpPr>
          <p:nvPr/>
        </p:nvSpPr>
        <p:spPr bwMode="auto">
          <a:xfrm>
            <a:off x="36513" y="549275"/>
            <a:ext cx="90725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vi-VN" altLang="en-US" sz="2800" i="1" dirty="0">
                <a:solidFill>
                  <a:srgbClr val="000000"/>
                </a:solidFill>
                <a:latin typeface="Times New Roman" pitchFamily="18" charset="0"/>
                <a:cs typeface="Times New Roman" pitchFamily="18" charset="0"/>
                <a:sym typeface="Times New Roman" pitchFamily="18" charset="0"/>
              </a:rPr>
              <a:t>  </a:t>
            </a:r>
            <a:r>
              <a:rPr lang="vi-VN" altLang="en-US" sz="2600" b="1" i="1" dirty="0">
                <a:solidFill>
                  <a:srgbClr val="006600"/>
                </a:solidFill>
                <a:latin typeface="Times New Roman" pitchFamily="18" charset="0"/>
                <a:cs typeface="Times New Roman" pitchFamily="18" charset="0"/>
                <a:sym typeface="Times New Roman" pitchFamily="18" charset="0"/>
              </a:rPr>
              <a:t>Em hãy đọc và các biện pháp nuôi dưỡng</a:t>
            </a:r>
            <a:r>
              <a:rPr lang="en-US" altLang="en-US" sz="2600" b="1" i="1" dirty="0">
                <a:solidFill>
                  <a:srgbClr val="006600"/>
                </a:solidFill>
                <a:latin typeface="Times New Roman" pitchFamily="18" charset="0"/>
                <a:cs typeface="Times New Roman" pitchFamily="18" charset="0"/>
                <a:sym typeface="Times New Roman" pitchFamily="18" charset="0"/>
              </a:rPr>
              <a:t> </a:t>
            </a:r>
            <a:r>
              <a:rPr lang="en-US" altLang="en-US" sz="2600" b="1" i="1" dirty="0" err="1">
                <a:solidFill>
                  <a:srgbClr val="006600"/>
                </a:solidFill>
                <a:latin typeface="Times New Roman" pitchFamily="18" charset="0"/>
                <a:cs typeface="Times New Roman" pitchFamily="18" charset="0"/>
                <a:sym typeface="Times New Roman" pitchFamily="18" charset="0"/>
              </a:rPr>
              <a:t>và</a:t>
            </a:r>
            <a:r>
              <a:rPr lang="en-US" altLang="en-US" sz="2600" b="1" i="1" dirty="0">
                <a:solidFill>
                  <a:srgbClr val="006600"/>
                </a:solidFill>
                <a:latin typeface="Times New Roman" pitchFamily="18" charset="0"/>
                <a:cs typeface="Times New Roman" pitchFamily="18" charset="0"/>
                <a:sym typeface="Times New Roman" pitchFamily="18" charset="0"/>
              </a:rPr>
              <a:t> </a:t>
            </a:r>
            <a:r>
              <a:rPr lang="vi-VN" altLang="en-US" sz="2600" b="1" i="1" dirty="0">
                <a:solidFill>
                  <a:srgbClr val="006600"/>
                </a:solidFill>
                <a:latin typeface="Times New Roman" pitchFamily="18" charset="0"/>
                <a:cs typeface="Times New Roman" pitchFamily="18" charset="0"/>
                <a:sym typeface="Times New Roman" pitchFamily="18" charset="0"/>
              </a:rPr>
              <a:t>chăm sóc </a:t>
            </a:r>
            <a:r>
              <a:rPr lang="en-US" altLang="en-US" sz="2600" b="1" i="1" dirty="0" err="1">
                <a:solidFill>
                  <a:srgbClr val="006600"/>
                </a:solidFill>
                <a:latin typeface="Times New Roman" pitchFamily="18" charset="0"/>
                <a:cs typeface="Times New Roman" pitchFamily="18" charset="0"/>
                <a:sym typeface="Times New Roman" pitchFamily="18" charset="0"/>
              </a:rPr>
              <a:t>vật</a:t>
            </a:r>
            <a:r>
              <a:rPr lang="en-US" altLang="en-US" sz="2600" b="1" i="1" dirty="0">
                <a:solidFill>
                  <a:srgbClr val="006600"/>
                </a:solidFill>
                <a:latin typeface="Times New Roman" pitchFamily="18" charset="0"/>
                <a:cs typeface="Times New Roman" pitchFamily="18" charset="0"/>
                <a:sym typeface="Times New Roman" pitchFamily="18" charset="0"/>
              </a:rPr>
              <a:t> </a:t>
            </a:r>
            <a:r>
              <a:rPr lang="en-US" altLang="en-US" sz="2600" b="1" i="1" dirty="0" err="1">
                <a:solidFill>
                  <a:srgbClr val="006600"/>
                </a:solidFill>
                <a:latin typeface="Times New Roman" pitchFamily="18" charset="0"/>
                <a:cs typeface="Times New Roman" pitchFamily="18" charset="0"/>
                <a:sym typeface="Times New Roman" pitchFamily="18" charset="0"/>
              </a:rPr>
              <a:t>nuôi</a:t>
            </a:r>
            <a:r>
              <a:rPr lang="en-US" altLang="en-US" sz="2600" b="1" i="1" dirty="0">
                <a:solidFill>
                  <a:srgbClr val="006600"/>
                </a:solidFill>
                <a:latin typeface="Times New Roman" pitchFamily="18" charset="0"/>
                <a:cs typeface="Times New Roman" pitchFamily="18" charset="0"/>
                <a:sym typeface="Times New Roman" pitchFamily="18" charset="0"/>
              </a:rPr>
              <a:t> non?</a:t>
            </a:r>
            <a:endParaRPr lang="vi-VN" altLang="en-US" sz="2600" b="1" i="1" dirty="0">
              <a:solidFill>
                <a:srgbClr val="006600"/>
              </a:solidFill>
              <a:latin typeface="Times New Roman" pitchFamily="18" charset="0"/>
              <a:cs typeface="Times New Roman" pitchFamily="18" charset="0"/>
              <a:sym typeface="Times New Roman" pitchFamily="18" charset="0"/>
            </a:endParaRPr>
          </a:p>
        </p:txBody>
      </p:sp>
      <p:sp>
        <p:nvSpPr>
          <p:cNvPr id="22532" name="Rectangle 4"/>
          <p:cNvSpPr>
            <a:spLocks noChangeArrowheads="1"/>
          </p:cNvSpPr>
          <p:nvPr/>
        </p:nvSpPr>
        <p:spPr bwMode="auto">
          <a:xfrm>
            <a:off x="179388" y="1628800"/>
            <a:ext cx="8785225" cy="4751387"/>
          </a:xfrm>
          <a:prstGeom prst="rect">
            <a:avLst/>
          </a:prstGeom>
          <a:blipFill dpi="0" rotWithShape="0">
            <a:blip r:embed="rId2"/>
            <a:srcRect/>
            <a:tile tx="0" ty="0" sx="100000" sy="100000" flip="none" algn="tl"/>
          </a:blip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Giữ ấm cho cơ thể</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chăm</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sóc</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vật</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nuôi</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chu</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đáo</a:t>
            </a:r>
            <a:r>
              <a:rPr lang="en-US" altLang="en-US" sz="2400" b="1" i="1" dirty="0">
                <a:solidFill>
                  <a:srgbClr val="FF0000"/>
                </a:solidFill>
                <a:latin typeface="Times New Roman" pitchFamily="18" charset="0"/>
                <a:cs typeface="Times New Roman" pitchFamily="18" charset="0"/>
              </a:rPr>
              <a:t>.</a:t>
            </a:r>
            <a:endParaRPr lang="vi-VN" altLang="en-US" sz="2400" b="1" i="1" dirty="0">
              <a:solidFill>
                <a:srgbClr val="FF0000"/>
              </a:solidFill>
              <a:latin typeface="Times New Roman" pitchFamily="18" charset="0"/>
              <a:cs typeface="Times New Roman" pitchFamily="18" charset="0"/>
            </a:endParaRP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Nuôi vật nuôi mẹ tốt để có nhiều sữa chất lượng tốt </a:t>
            </a: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rPr>
              <a:t>cho đàn con</a:t>
            </a:r>
          </a:p>
          <a:p>
            <a:pPr fontAlgn="base">
              <a:spcBef>
                <a:spcPct val="0"/>
              </a:spcBef>
              <a:spcAft>
                <a:spcPct val="0"/>
              </a:spcAft>
            </a:pPr>
            <a:r>
              <a:rPr lang="en-US" altLang="en-US" sz="2400" b="1" i="1" dirty="0">
                <a:solidFill>
                  <a:srgbClr val="FF0000"/>
                </a:solidFill>
                <a:latin typeface="Times New Roman" pitchFamily="18" charset="0"/>
                <a:cs typeface="Times New Roman" pitchFamily="18" charset="0"/>
              </a:rPr>
              <a:t>- </a:t>
            </a:r>
            <a:r>
              <a:rPr lang="vi-VN" altLang="en-US" sz="2400" b="1" i="1" dirty="0">
                <a:solidFill>
                  <a:srgbClr val="FF0000"/>
                </a:solidFill>
                <a:latin typeface="Times New Roman" pitchFamily="18" charset="0"/>
                <a:cs typeface="Times New Roman" pitchFamily="18" charset="0"/>
              </a:rPr>
              <a:t>Cho bú sữa đầu vì sữa đầu có đủ chất dinh dưỡng và kháng thể </a:t>
            </a:r>
            <a:endParaRPr lang="en-US" altLang="en-US" sz="2400" b="1" i="1" dirty="0">
              <a:solidFill>
                <a:srgbClr val="FF0000"/>
              </a:solidFill>
              <a:latin typeface="Times New Roman" pitchFamily="18" charset="0"/>
              <a:cs typeface="Times New Roman" pitchFamily="18" charset="0"/>
            </a:endParaRPr>
          </a:p>
          <a:p>
            <a:pPr fontAlgn="base">
              <a:spcBef>
                <a:spcPct val="0"/>
              </a:spcBef>
              <a:spcAft>
                <a:spcPct val="0"/>
              </a:spcAft>
            </a:pPr>
            <a:r>
              <a:rPr lang="en-US" altLang="en-US" sz="2400" b="1" i="1" dirty="0" err="1">
                <a:solidFill>
                  <a:srgbClr val="FF0000"/>
                </a:solidFill>
                <a:latin typeface="Times New Roman" pitchFamily="18" charset="0"/>
                <a:cs typeface="Times New Roman" pitchFamily="18" charset="0"/>
              </a:rPr>
              <a:t>giúp</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vật</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nuôi</a:t>
            </a:r>
            <a:r>
              <a:rPr lang="en-US" altLang="en-US" sz="2400" b="1" i="1" dirty="0">
                <a:solidFill>
                  <a:srgbClr val="FF0000"/>
                </a:solidFill>
                <a:latin typeface="Times New Roman" pitchFamily="18" charset="0"/>
                <a:cs typeface="Times New Roman" pitchFamily="18" charset="0"/>
              </a:rPr>
              <a:t> </a:t>
            </a:r>
            <a:r>
              <a:rPr lang="vi-VN" altLang="en-US" sz="2400" b="1" i="1" dirty="0">
                <a:solidFill>
                  <a:srgbClr val="FF0000"/>
                </a:solidFill>
                <a:latin typeface="Times New Roman" pitchFamily="18" charset="0"/>
                <a:cs typeface="Times New Roman" pitchFamily="18" charset="0"/>
              </a:rPr>
              <a:t>chống bệnh </a:t>
            </a:r>
            <a:r>
              <a:rPr lang="en-US" altLang="en-US" sz="2400" b="1" i="1" dirty="0" err="1">
                <a:solidFill>
                  <a:srgbClr val="FF0000"/>
                </a:solidFill>
                <a:latin typeface="Times New Roman" pitchFamily="18" charset="0"/>
                <a:cs typeface="Times New Roman" pitchFamily="18" charset="0"/>
              </a:rPr>
              <a:t>tật</a:t>
            </a:r>
            <a:r>
              <a:rPr lang="en-US" altLang="en-US" sz="2400" b="1" i="1" dirty="0">
                <a:solidFill>
                  <a:srgbClr val="FF0000"/>
                </a:solidFill>
                <a:latin typeface="Times New Roman" pitchFamily="18" charset="0"/>
                <a:cs typeface="Times New Roman" pitchFamily="18" charset="0"/>
              </a:rPr>
              <a:t>.</a:t>
            </a:r>
            <a:endParaRPr lang="vi-VN" altLang="en-US" sz="2400" b="1" i="1" dirty="0">
              <a:solidFill>
                <a:srgbClr val="FF0000"/>
              </a:solidFill>
              <a:latin typeface="Times New Roman" pitchFamily="18" charset="0"/>
              <a:cs typeface="Times New Roman" pitchFamily="18" charset="0"/>
            </a:endParaRP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Tập cho vật nuôi non ăn sớm với các loại thức ăn có đủ chất </a:t>
            </a: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rPr>
              <a:t>dinh dưỡng để bổ sung sự thiếu hụt chất dinh dưỡng trong </a:t>
            </a: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rPr>
              <a:t>sữa mẹ.</a:t>
            </a: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a:t>
            </a:r>
            <a:r>
              <a:rPr lang="vi-VN" altLang="en-US" sz="2400" b="1" i="1" dirty="0">
                <a:solidFill>
                  <a:srgbClr val="FF0000"/>
                </a:solidFill>
                <a:latin typeface="Times New Roman" pitchFamily="18" charset="0"/>
                <a:cs typeface="Times New Roman" pitchFamily="18" charset="0"/>
              </a:rPr>
              <a:t>Cho vật nuôi non vận động và tiếp xúc nhiều với ánh nắng </a:t>
            </a:r>
            <a:r>
              <a:rPr lang="en-US" altLang="en-US" sz="2400" b="1" i="1" dirty="0">
                <a:solidFill>
                  <a:srgbClr val="FF0000"/>
                </a:solidFill>
                <a:latin typeface="Times New Roman" pitchFamily="18" charset="0"/>
                <a:cs typeface="Times New Roman" pitchFamily="18" charset="0"/>
              </a:rPr>
              <a:t>(</a:t>
            </a:r>
            <a:r>
              <a:rPr lang="vi-VN" altLang="en-US" sz="2400" b="1" i="1" dirty="0">
                <a:solidFill>
                  <a:srgbClr val="FF0000"/>
                </a:solidFill>
                <a:latin typeface="Times New Roman" pitchFamily="18" charset="0"/>
                <a:cs typeface="Times New Roman" pitchFamily="18" charset="0"/>
              </a:rPr>
              <a:t>nhất là </a:t>
            </a:r>
            <a:endParaRPr lang="en-US" altLang="en-US" sz="2400" b="1" i="1" dirty="0">
              <a:solidFill>
                <a:srgbClr val="FF0000"/>
              </a:solidFill>
              <a:latin typeface="Times New Roman" pitchFamily="18" charset="0"/>
              <a:cs typeface="Times New Roman" pitchFamily="18" charset="0"/>
            </a:endParaRP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rPr>
              <a:t>với nắng buổi sớm ).</a:t>
            </a: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Giữ vệ sinh, phòng bệnh cho vật nuôi non.</a:t>
            </a:r>
          </a:p>
          <a:p>
            <a:pPr fontAlgn="base">
              <a:spcBef>
                <a:spcPct val="0"/>
              </a:spcBef>
              <a:spcAft>
                <a:spcPct val="0"/>
              </a:spcAft>
            </a:pPr>
            <a:r>
              <a:rPr lang="vi-VN" altLang="en-US" b="1" i="1" dirty="0">
                <a:solidFill>
                  <a:srgbClr val="FF0000"/>
                </a:solidFill>
                <a:latin typeface="Times New Roman" pitchFamily="18" charset="0"/>
                <a:cs typeface="Times New Roman" pitchFamily="18" charset="0"/>
              </a:rPr>
              <a:t>  </a:t>
            </a:r>
          </a:p>
          <a:p>
            <a:pPr fontAlgn="base">
              <a:spcBef>
                <a:spcPct val="0"/>
              </a:spcBef>
              <a:spcAft>
                <a:spcPct val="0"/>
              </a:spcAft>
            </a:pPr>
            <a:endParaRPr lang="vi-VN" altLang="en-US"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39370277"/>
      </p:ext>
    </p:extLst>
  </p:cSld>
  <p:clrMapOvr>
    <a:masterClrMapping/>
  </p:clrMapOvr>
  <p:transition>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subTitle" idx="1"/>
          </p:nvPr>
        </p:nvSpPr>
        <p:spPr>
          <a:xfrm>
            <a:off x="1588" y="-6350"/>
            <a:ext cx="9144000" cy="6864350"/>
          </a:xfrm>
        </p:spPr>
        <p:txBody>
          <a:bodyPr/>
          <a:lstStyle/>
          <a:p>
            <a:endParaRPr lang="vi-VN" altLang="en-US" sz="3600" b="1" dirty="0">
              <a:solidFill>
                <a:srgbClr val="FF0000"/>
              </a:solidFill>
            </a:endParaRPr>
          </a:p>
        </p:txBody>
      </p:sp>
      <p:sp>
        <p:nvSpPr>
          <p:cNvPr id="22532" name="Rectangle 4"/>
          <p:cNvSpPr>
            <a:spLocks noChangeArrowheads="1"/>
          </p:cNvSpPr>
          <p:nvPr/>
        </p:nvSpPr>
        <p:spPr bwMode="auto">
          <a:xfrm>
            <a:off x="193421" y="836712"/>
            <a:ext cx="8785225" cy="2232247"/>
          </a:xfrm>
          <a:prstGeom prst="rect">
            <a:avLst/>
          </a:prstGeom>
          <a:blipFill dpi="0" rotWithShape="0">
            <a:blip r:embed="rId2"/>
            <a:srcRect/>
            <a:tile tx="0" ty="0" sx="100000" sy="100000" flip="none" algn="tl"/>
          </a:blip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p>
          <a:p>
            <a:pPr fontAlgn="base">
              <a:spcBef>
                <a:spcPct val="0"/>
              </a:spcBef>
              <a:spcAft>
                <a:spcPct val="0"/>
              </a:spcAft>
            </a:pPr>
            <a:endParaRPr lang="en-US" altLang="en-US" sz="2400" b="1" i="1" dirty="0">
              <a:solidFill>
                <a:srgbClr val="FF0000"/>
              </a:solidFill>
              <a:latin typeface="Times New Roman" pitchFamily="18" charset="0"/>
              <a:cs typeface="Times New Roman" pitchFamily="18" charset="0"/>
              <a:sym typeface="Wingdings" pitchFamily="2" charset="2"/>
            </a:endParaRPr>
          </a:p>
          <a:p>
            <a:pPr fontAlgn="base">
              <a:spcBef>
                <a:spcPct val="0"/>
              </a:spcBef>
              <a:spcAft>
                <a:spcPct val="0"/>
              </a:spcAft>
            </a:pPr>
            <a:endParaRPr lang="en-US" altLang="en-US" sz="2400" b="1" i="1" dirty="0">
              <a:solidFill>
                <a:srgbClr val="FF0000"/>
              </a:solidFill>
              <a:latin typeface="Times New Roman" pitchFamily="18" charset="0"/>
              <a:cs typeface="Times New Roman" pitchFamily="18" charset="0"/>
              <a:sym typeface="Wingdings" pitchFamily="2" charset="2"/>
            </a:endParaRPr>
          </a:p>
          <a:p>
            <a:pPr fontAlgn="base">
              <a:spcBef>
                <a:spcPct val="0"/>
              </a:spcBef>
              <a:spcAft>
                <a:spcPct val="0"/>
              </a:spcAft>
            </a:pPr>
            <a:r>
              <a:rPr lang="en-US" altLang="en-US" sz="2400" b="1" i="1" u="sng" dirty="0" err="1">
                <a:solidFill>
                  <a:srgbClr val="0070C0"/>
                </a:solidFill>
                <a:latin typeface="Times New Roman" pitchFamily="18" charset="0"/>
                <a:cs typeface="Times New Roman" pitchFamily="18" charset="0"/>
                <a:sym typeface="Wingdings" pitchFamily="2" charset="2"/>
              </a:rPr>
              <a:t>Nuôi</a:t>
            </a:r>
            <a:r>
              <a:rPr lang="en-US" altLang="en-US" sz="2400" b="1" i="1" u="sng" dirty="0">
                <a:solidFill>
                  <a:srgbClr val="0070C0"/>
                </a:solidFill>
                <a:latin typeface="Times New Roman" pitchFamily="18" charset="0"/>
                <a:cs typeface="Times New Roman" pitchFamily="18" charset="0"/>
                <a:sym typeface="Wingdings" pitchFamily="2" charset="2"/>
              </a:rPr>
              <a:t> </a:t>
            </a:r>
            <a:r>
              <a:rPr lang="en-US" altLang="en-US" sz="2400" b="1" i="1" u="sng" dirty="0" err="1">
                <a:solidFill>
                  <a:srgbClr val="0070C0"/>
                </a:solidFill>
                <a:latin typeface="Times New Roman" pitchFamily="18" charset="0"/>
                <a:cs typeface="Times New Roman" pitchFamily="18" charset="0"/>
                <a:sym typeface="Wingdings" pitchFamily="2" charset="2"/>
              </a:rPr>
              <a:t>dưỡng</a:t>
            </a:r>
            <a:r>
              <a:rPr lang="en-US" altLang="en-US" sz="2400" b="1" i="1" u="sng" dirty="0">
                <a:solidFill>
                  <a:srgbClr val="0070C0"/>
                </a:solidFill>
                <a:latin typeface="Times New Roman" pitchFamily="18" charset="0"/>
                <a:cs typeface="Times New Roman" pitchFamily="18" charset="0"/>
                <a:sym typeface="Wingdings" pitchFamily="2" charset="2"/>
              </a:rPr>
              <a:t>:</a:t>
            </a:r>
          </a:p>
          <a:p>
            <a:pPr fontAlgn="base">
              <a:spcBef>
                <a:spcPct val="0"/>
              </a:spcBef>
              <a:spcAft>
                <a:spcPct val="0"/>
              </a:spcAft>
            </a:pPr>
            <a:r>
              <a:rPr lang="en-US" altLang="en-US" sz="2400" b="1" i="1" dirty="0">
                <a:solidFill>
                  <a:srgbClr val="FF0000"/>
                </a:solidFill>
                <a:latin typeface="Times New Roman" pitchFamily="18" charset="0"/>
                <a:cs typeface="Times New Roman" pitchFamily="18" charset="0"/>
              </a:rPr>
              <a:t>- </a:t>
            </a:r>
            <a:r>
              <a:rPr lang="vi-VN" altLang="en-US" sz="2400" b="1" i="1" dirty="0">
                <a:solidFill>
                  <a:srgbClr val="FF0000"/>
                </a:solidFill>
                <a:latin typeface="Times New Roman" pitchFamily="18" charset="0"/>
                <a:cs typeface="Times New Roman" pitchFamily="18" charset="0"/>
              </a:rPr>
              <a:t>Cho bú sữa đầu vì sữa đầu có đủ chất dinh dưỡng và kháng thể </a:t>
            </a:r>
            <a:endParaRPr lang="en-US" altLang="en-US" sz="2400" b="1" i="1" dirty="0">
              <a:solidFill>
                <a:srgbClr val="FF0000"/>
              </a:solidFill>
              <a:latin typeface="Times New Roman" pitchFamily="18" charset="0"/>
              <a:cs typeface="Times New Roman" pitchFamily="18" charset="0"/>
            </a:endParaRPr>
          </a:p>
          <a:p>
            <a:pPr fontAlgn="base">
              <a:spcBef>
                <a:spcPct val="0"/>
              </a:spcBef>
              <a:spcAft>
                <a:spcPct val="0"/>
              </a:spcAft>
            </a:pPr>
            <a:r>
              <a:rPr lang="en-US" altLang="en-US" sz="2400" b="1" i="1" dirty="0" err="1">
                <a:solidFill>
                  <a:srgbClr val="FF0000"/>
                </a:solidFill>
                <a:latin typeface="Times New Roman" pitchFamily="18" charset="0"/>
                <a:cs typeface="Times New Roman" pitchFamily="18" charset="0"/>
              </a:rPr>
              <a:t>giúp</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vật</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nuôi</a:t>
            </a:r>
            <a:r>
              <a:rPr lang="en-US" altLang="en-US" sz="2400" b="1" i="1" dirty="0">
                <a:solidFill>
                  <a:srgbClr val="FF0000"/>
                </a:solidFill>
                <a:latin typeface="Times New Roman" pitchFamily="18" charset="0"/>
                <a:cs typeface="Times New Roman" pitchFamily="18" charset="0"/>
              </a:rPr>
              <a:t> </a:t>
            </a:r>
            <a:r>
              <a:rPr lang="vi-VN" altLang="en-US" sz="2400" b="1" i="1" dirty="0">
                <a:solidFill>
                  <a:srgbClr val="FF0000"/>
                </a:solidFill>
                <a:latin typeface="Times New Roman" pitchFamily="18" charset="0"/>
                <a:cs typeface="Times New Roman" pitchFamily="18" charset="0"/>
              </a:rPr>
              <a:t>chống bệnh </a:t>
            </a:r>
            <a:r>
              <a:rPr lang="en-US" altLang="en-US" sz="2400" b="1" i="1" dirty="0" err="1">
                <a:solidFill>
                  <a:srgbClr val="FF0000"/>
                </a:solidFill>
                <a:latin typeface="Times New Roman" pitchFamily="18" charset="0"/>
                <a:cs typeface="Times New Roman" pitchFamily="18" charset="0"/>
              </a:rPr>
              <a:t>tật</a:t>
            </a:r>
            <a:r>
              <a:rPr lang="en-US" altLang="en-US" sz="2400" b="1" i="1" dirty="0">
                <a:solidFill>
                  <a:srgbClr val="FF0000"/>
                </a:solidFill>
                <a:latin typeface="Times New Roman" pitchFamily="18" charset="0"/>
                <a:cs typeface="Times New Roman" pitchFamily="18" charset="0"/>
              </a:rPr>
              <a:t>.</a:t>
            </a:r>
            <a:endParaRPr lang="vi-VN" altLang="en-US" sz="2400" b="1" i="1" dirty="0">
              <a:solidFill>
                <a:srgbClr val="FF0000"/>
              </a:solidFill>
              <a:latin typeface="Times New Roman" pitchFamily="18" charset="0"/>
              <a:cs typeface="Times New Roman" pitchFamily="18" charset="0"/>
            </a:endParaRP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Tập cho vật nuôi non ăn sớm với các loại thức ăn có đủ chất </a:t>
            </a: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rPr>
              <a:t>dinh dưỡng để bổ sung sự thiếu hụt chất dinh dưỡng trong </a:t>
            </a:r>
          </a:p>
          <a:p>
            <a:pPr fontAlgn="base">
              <a:spcBef>
                <a:spcPct val="0"/>
              </a:spcBef>
              <a:spcAft>
                <a:spcPct val="0"/>
              </a:spcAft>
            </a:pPr>
            <a:r>
              <a:rPr lang="vi-VN" altLang="en-US" sz="2400" b="1" i="1" dirty="0">
                <a:solidFill>
                  <a:srgbClr val="FF0000"/>
                </a:solidFill>
                <a:latin typeface="Times New Roman" pitchFamily="18" charset="0"/>
                <a:cs typeface="Times New Roman" pitchFamily="18" charset="0"/>
              </a:rPr>
              <a:t>sữa mẹ.</a:t>
            </a:r>
          </a:p>
          <a:p>
            <a:pPr fontAlgn="base">
              <a:spcBef>
                <a:spcPct val="0"/>
              </a:spcBef>
              <a:spcAft>
                <a:spcPct val="0"/>
              </a:spcAft>
            </a:pPr>
            <a:endParaRPr lang="en-US" altLang="en-US" sz="2400" b="1" i="1" dirty="0">
              <a:solidFill>
                <a:srgbClr val="FF0000"/>
              </a:solidFill>
              <a:latin typeface="Times New Roman" pitchFamily="18" charset="0"/>
              <a:cs typeface="Times New Roman" pitchFamily="18" charset="0"/>
              <a:sym typeface="Wingdings" pitchFamily="2" charset="2"/>
            </a:endParaRPr>
          </a:p>
          <a:p>
            <a:pPr fontAlgn="base">
              <a:spcBef>
                <a:spcPct val="0"/>
              </a:spcBef>
              <a:spcAft>
                <a:spcPct val="0"/>
              </a:spcAft>
            </a:pPr>
            <a:r>
              <a:rPr lang="vi-VN" altLang="en-US" b="1" i="1" dirty="0">
                <a:solidFill>
                  <a:srgbClr val="FF0000"/>
                </a:solidFill>
                <a:latin typeface="Times New Roman" pitchFamily="18" charset="0"/>
                <a:cs typeface="Times New Roman" pitchFamily="18" charset="0"/>
              </a:rPr>
              <a:t>  </a:t>
            </a:r>
          </a:p>
          <a:p>
            <a:pPr fontAlgn="base">
              <a:spcBef>
                <a:spcPct val="0"/>
              </a:spcBef>
              <a:spcAft>
                <a:spcPct val="0"/>
              </a:spcAft>
            </a:pPr>
            <a:endParaRPr lang="vi-VN" altLang="en-US" b="1" i="1" dirty="0">
              <a:solidFill>
                <a:srgbClr val="FF0000"/>
              </a:solidFill>
              <a:latin typeface="Times New Roman" pitchFamily="18" charset="0"/>
              <a:cs typeface="Times New Roman" pitchFamily="18" charset="0"/>
            </a:endParaRPr>
          </a:p>
        </p:txBody>
      </p:sp>
      <p:sp>
        <p:nvSpPr>
          <p:cNvPr id="4" name="TextBox 3"/>
          <p:cNvSpPr txBox="1"/>
          <p:nvPr/>
        </p:nvSpPr>
        <p:spPr>
          <a:xfrm>
            <a:off x="179387" y="3356992"/>
            <a:ext cx="8785225" cy="3046988"/>
          </a:xfrm>
          <a:prstGeom prst="rect">
            <a:avLst/>
          </a:prstGeom>
          <a:noFill/>
          <a:ln>
            <a:solidFill>
              <a:schemeClr val="tx1"/>
            </a:solidFill>
          </a:ln>
        </p:spPr>
        <p:txBody>
          <a:bodyPr wrap="square" rtlCol="0">
            <a:spAutoFit/>
          </a:bodyPr>
          <a:lstStyle/>
          <a:p>
            <a:pPr lvl="0" fontAlgn="base">
              <a:spcBef>
                <a:spcPct val="0"/>
              </a:spcBef>
              <a:spcAft>
                <a:spcPct val="0"/>
              </a:spcAft>
            </a:pPr>
            <a:r>
              <a:rPr lang="en-US" altLang="en-US" sz="2400" b="1" i="1" u="sng" dirty="0" err="1">
                <a:solidFill>
                  <a:srgbClr val="0070C0"/>
                </a:solidFill>
                <a:latin typeface="Times New Roman" pitchFamily="18" charset="0"/>
                <a:cs typeface="Times New Roman" pitchFamily="18" charset="0"/>
                <a:sym typeface="Wingdings" pitchFamily="2" charset="2"/>
              </a:rPr>
              <a:t>Chăm</a:t>
            </a:r>
            <a:r>
              <a:rPr lang="en-US" altLang="en-US" sz="2400" b="1" i="1" u="sng" dirty="0">
                <a:solidFill>
                  <a:srgbClr val="0070C0"/>
                </a:solidFill>
                <a:latin typeface="Times New Roman" pitchFamily="18" charset="0"/>
                <a:cs typeface="Times New Roman" pitchFamily="18" charset="0"/>
                <a:sym typeface="Wingdings" pitchFamily="2" charset="2"/>
              </a:rPr>
              <a:t> </a:t>
            </a:r>
            <a:r>
              <a:rPr lang="en-US" altLang="en-US" sz="2400" b="1" i="1" u="sng" dirty="0" err="1">
                <a:solidFill>
                  <a:srgbClr val="0070C0"/>
                </a:solidFill>
                <a:latin typeface="Times New Roman" pitchFamily="18" charset="0"/>
                <a:cs typeface="Times New Roman" pitchFamily="18" charset="0"/>
                <a:sym typeface="Wingdings" pitchFamily="2" charset="2"/>
              </a:rPr>
              <a:t>sóc</a:t>
            </a:r>
            <a:r>
              <a:rPr lang="en-US" altLang="en-US" sz="2400" b="1" i="1" u="sng" dirty="0">
                <a:solidFill>
                  <a:srgbClr val="0070C0"/>
                </a:solidFill>
                <a:latin typeface="Times New Roman" pitchFamily="18" charset="0"/>
                <a:cs typeface="Times New Roman" pitchFamily="18" charset="0"/>
                <a:sym typeface="Wingdings" pitchFamily="2" charset="2"/>
              </a:rPr>
              <a:t>:</a:t>
            </a:r>
          </a:p>
          <a:p>
            <a:pPr lvl="0" fontAlgn="base">
              <a:spcBef>
                <a:spcPct val="0"/>
              </a:spcBef>
              <a:spcAft>
                <a:spcPct val="0"/>
              </a:spcAft>
            </a:pP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Giữ ấm cho cơ thể</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chăm</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sóc</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vật</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nuôi</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chu</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đáo</a:t>
            </a:r>
            <a:r>
              <a:rPr lang="en-US" altLang="en-US" sz="2400" b="1" i="1" dirty="0">
                <a:solidFill>
                  <a:srgbClr val="FF0000"/>
                </a:solidFill>
                <a:latin typeface="Times New Roman" pitchFamily="18" charset="0"/>
                <a:cs typeface="Times New Roman" pitchFamily="18" charset="0"/>
              </a:rPr>
              <a:t>.</a:t>
            </a:r>
            <a:endParaRPr lang="vi-VN" altLang="en-US" sz="2400" b="1" i="1" dirty="0">
              <a:solidFill>
                <a:srgbClr val="FF0000"/>
              </a:solidFill>
              <a:latin typeface="Times New Roman" pitchFamily="18" charset="0"/>
              <a:cs typeface="Times New Roman" pitchFamily="18" charset="0"/>
            </a:endParaRPr>
          </a:p>
          <a:p>
            <a:pPr lvl="0"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Nuôi vật nuôi mẹ tốt để có nhiều sữa chất lượng tốt </a:t>
            </a:r>
          </a:p>
          <a:p>
            <a:pPr lvl="0" fontAlgn="base">
              <a:spcBef>
                <a:spcPct val="0"/>
              </a:spcBef>
              <a:spcAft>
                <a:spcPct val="0"/>
              </a:spcAft>
            </a:pPr>
            <a:r>
              <a:rPr lang="vi-VN" altLang="en-US" sz="2400" b="1" i="1" dirty="0">
                <a:solidFill>
                  <a:srgbClr val="FF0000"/>
                </a:solidFill>
                <a:latin typeface="Times New Roman" pitchFamily="18" charset="0"/>
                <a:cs typeface="Times New Roman" pitchFamily="18" charset="0"/>
              </a:rPr>
              <a:t>cho đàn con</a:t>
            </a:r>
            <a:endParaRPr lang="en-US" altLang="en-US" sz="2400" b="1" i="1" dirty="0">
              <a:solidFill>
                <a:srgbClr val="FF0000"/>
              </a:solidFill>
              <a:latin typeface="Times New Roman" pitchFamily="18" charset="0"/>
              <a:cs typeface="Times New Roman" pitchFamily="18" charset="0"/>
            </a:endParaRPr>
          </a:p>
          <a:p>
            <a:pPr lvl="0" fontAlgn="base">
              <a:spcBef>
                <a:spcPct val="0"/>
              </a:spcBef>
              <a:spcAft>
                <a:spcPct val="0"/>
              </a:spcAft>
            </a:pPr>
            <a:r>
              <a:rPr lang="en-US" altLang="en-US" sz="2400" b="1" i="1" dirty="0">
                <a:solidFill>
                  <a:srgbClr val="FF0000"/>
                </a:solidFill>
                <a:latin typeface="Times New Roman" pitchFamily="18" charset="0"/>
                <a:cs typeface="Times New Roman" pitchFamily="18" charset="0"/>
                <a:sym typeface="Wingdings" pitchFamily="2" charset="2"/>
              </a:rPr>
              <a:t>-</a:t>
            </a:r>
            <a:r>
              <a:rPr lang="vi-VN" altLang="en-US" sz="2400" b="1" i="1" dirty="0">
                <a:solidFill>
                  <a:srgbClr val="FF0000"/>
                </a:solidFill>
                <a:latin typeface="Times New Roman" pitchFamily="18" charset="0"/>
                <a:cs typeface="Times New Roman" pitchFamily="18" charset="0"/>
              </a:rPr>
              <a:t>Cho vật nuôi non vận động và tiếp xúc nhiều với ánh nắng </a:t>
            </a:r>
            <a:r>
              <a:rPr lang="en-US" altLang="en-US" sz="2400" b="1" i="1" dirty="0">
                <a:solidFill>
                  <a:srgbClr val="FF0000"/>
                </a:solidFill>
                <a:latin typeface="Times New Roman" pitchFamily="18" charset="0"/>
                <a:cs typeface="Times New Roman" pitchFamily="18" charset="0"/>
              </a:rPr>
              <a:t>(</a:t>
            </a:r>
            <a:r>
              <a:rPr lang="vi-VN" altLang="en-US" sz="2400" b="1" i="1" dirty="0">
                <a:solidFill>
                  <a:srgbClr val="FF0000"/>
                </a:solidFill>
                <a:latin typeface="Times New Roman" pitchFamily="18" charset="0"/>
                <a:cs typeface="Times New Roman" pitchFamily="18" charset="0"/>
              </a:rPr>
              <a:t>nhất là </a:t>
            </a:r>
            <a:endParaRPr lang="en-US" altLang="en-US" sz="2400" b="1" i="1" dirty="0">
              <a:solidFill>
                <a:srgbClr val="FF0000"/>
              </a:solidFill>
              <a:latin typeface="Times New Roman" pitchFamily="18" charset="0"/>
              <a:cs typeface="Times New Roman" pitchFamily="18" charset="0"/>
            </a:endParaRPr>
          </a:p>
          <a:p>
            <a:pPr lvl="0" fontAlgn="base">
              <a:spcBef>
                <a:spcPct val="0"/>
              </a:spcBef>
              <a:spcAft>
                <a:spcPct val="0"/>
              </a:spcAft>
            </a:pPr>
            <a:r>
              <a:rPr lang="vi-VN" altLang="en-US" sz="2400" b="1" i="1" dirty="0">
                <a:solidFill>
                  <a:srgbClr val="FF0000"/>
                </a:solidFill>
                <a:latin typeface="Times New Roman" pitchFamily="18" charset="0"/>
                <a:cs typeface="Times New Roman" pitchFamily="18" charset="0"/>
              </a:rPr>
              <a:t>với nắng buổi sớm ).</a:t>
            </a:r>
          </a:p>
          <a:p>
            <a:pPr lvl="0" fontAlgn="base">
              <a:spcBef>
                <a:spcPct val="0"/>
              </a:spcBef>
              <a:spcAft>
                <a:spcPct val="0"/>
              </a:spcAft>
            </a:pPr>
            <a:r>
              <a:rPr lang="vi-VN"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Wingdings" pitchFamily="2" charset="2"/>
              </a:rPr>
              <a:t>- </a:t>
            </a:r>
            <a:r>
              <a:rPr lang="vi-VN" altLang="en-US" sz="2400" b="1" i="1" dirty="0">
                <a:solidFill>
                  <a:srgbClr val="FF0000"/>
                </a:solidFill>
                <a:latin typeface="Times New Roman" pitchFamily="18" charset="0"/>
                <a:cs typeface="Times New Roman" pitchFamily="18" charset="0"/>
              </a:rPr>
              <a:t>Giữ vệ sinh, phòng bệnh cho vật nuôi non.</a:t>
            </a:r>
          </a:p>
          <a:p>
            <a:pPr lvl="0" fontAlgn="base">
              <a:spcBef>
                <a:spcPct val="0"/>
              </a:spcBef>
              <a:spcAft>
                <a:spcPct val="0"/>
              </a:spcAft>
            </a:pPr>
            <a:endParaRPr lang="vi-VN" altLang="en-US" sz="2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2563609"/>
      </p:ext>
    </p:extLst>
  </p:cSld>
  <p:clrMapOvr>
    <a:masterClrMapping/>
  </p:clrMapOvr>
  <p:transition>
    <p:blinds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subTitle" idx="1"/>
          </p:nvPr>
        </p:nvSpPr>
        <p:spPr>
          <a:xfrm>
            <a:off x="1588" y="-7938"/>
            <a:ext cx="9144000" cy="6894513"/>
          </a:xfrm>
        </p:spPr>
        <p:txBody>
          <a:bodyPr/>
          <a:lstStyle/>
          <a:p>
            <a:pPr algn="l"/>
            <a:r>
              <a:rPr lang="vi-VN" altLang="en-US" b="1" dirty="0"/>
              <a:t>II</a:t>
            </a:r>
            <a:r>
              <a:rPr lang="en-US" altLang="en-US" b="1" dirty="0"/>
              <a:t>I.</a:t>
            </a:r>
            <a:r>
              <a:rPr lang="vi-VN" altLang="en-US" b="1" dirty="0"/>
              <a:t> </a:t>
            </a:r>
            <a:r>
              <a:rPr lang="en-US" altLang="en-US" b="1" dirty="0"/>
              <a:t>NUÔI DƯỠNG VÀ CHĂM SÓC </a:t>
            </a:r>
            <a:r>
              <a:rPr lang="vi-VN" altLang="en-US" b="1" dirty="0"/>
              <a:t>VẬT NUÔI ĐỰC GIỐNG:</a:t>
            </a:r>
          </a:p>
          <a:p>
            <a:pPr algn="l"/>
            <a:endParaRPr lang="vi-VN" altLang="en-US"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7992566" cy="46073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2449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linds(horizontal)">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502025"/>
            <a:ext cx="4179888"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AutoShape 3"/>
          <p:cNvSpPr>
            <a:spLocks noChangeArrowheads="1"/>
          </p:cNvSpPr>
          <p:nvPr/>
        </p:nvSpPr>
        <p:spPr bwMode="auto">
          <a:xfrm>
            <a:off x="2268538" y="333375"/>
            <a:ext cx="6480175" cy="2736850"/>
          </a:xfrm>
          <a:prstGeom prst="cloudCallout">
            <a:avLst>
              <a:gd name="adj1" fmla="val -41838"/>
              <a:gd name="adj2" fmla="val 70579"/>
            </a:avLst>
          </a:prstGeom>
          <a:solidFill>
            <a:srgbClr val="CCFFCC"/>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     Mục đích của chăn nuôi</a:t>
            </a:r>
          </a:p>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vật nuôi đực giống</a:t>
            </a:r>
          </a:p>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là gì ?</a:t>
            </a:r>
          </a:p>
        </p:txBody>
      </p:sp>
    </p:spTree>
    <p:extLst>
      <p:ext uri="{BB962C8B-B14F-4D97-AF65-F5344CB8AC3E}">
        <p14:creationId xmlns:p14="http://schemas.microsoft.com/office/powerpoint/2010/main" val="2879177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linds(horizontal)">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ldLvl="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duotone>
              <a:srgbClr val="FFFFFF"/>
              <a:srgbClr val="FFFFFF"/>
            </a:duotone>
          </a:blip>
          <a:srcRect/>
          <a:tile tx="0" ty="0" sx="100000" sy="100000" flip="none" algn="tl"/>
        </a:blip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6200" y="914400"/>
            <a:ext cx="3962400" cy="46037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KHẢ NĂNG PHỐI GIỐNG</a:t>
            </a:r>
          </a:p>
        </p:txBody>
      </p:sp>
      <p:sp>
        <p:nvSpPr>
          <p:cNvPr id="28675" name="Text Box 3"/>
          <p:cNvSpPr txBox="1">
            <a:spLocks noChangeArrowheads="1"/>
          </p:cNvSpPr>
          <p:nvPr/>
        </p:nvSpPr>
        <p:spPr bwMode="auto">
          <a:xfrm>
            <a:off x="5257800" y="914400"/>
            <a:ext cx="3810000" cy="46037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a:solidFill>
                  <a:srgbClr val="3333FF"/>
                </a:solidFill>
                <a:latin typeface="Times New Roman" pitchFamily="18" charset="0"/>
              </a:rPr>
              <a:t>CHẤT LƯỢNG ĐỜI SAU</a:t>
            </a:r>
          </a:p>
        </p:txBody>
      </p:sp>
      <p:sp>
        <p:nvSpPr>
          <p:cNvPr id="28676" name="Text Box 4"/>
          <p:cNvSpPr txBox="1">
            <a:spLocks noChangeArrowheads="1"/>
          </p:cNvSpPr>
          <p:nvPr/>
        </p:nvSpPr>
        <p:spPr bwMode="auto">
          <a:xfrm>
            <a:off x="3429000" y="2514600"/>
            <a:ext cx="2133600" cy="119062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CHĂN NUÔI VẬT NUÔI ĐỰC GIỐNG</a:t>
            </a:r>
          </a:p>
        </p:txBody>
      </p:sp>
      <p:sp>
        <p:nvSpPr>
          <p:cNvPr id="28677" name="Line 5"/>
          <p:cNvSpPr>
            <a:spLocks noChangeShapeType="1"/>
          </p:cNvSpPr>
          <p:nvPr/>
        </p:nvSpPr>
        <p:spPr bwMode="auto">
          <a:xfrm>
            <a:off x="4114800" y="1143000"/>
            <a:ext cx="1066800" cy="1588"/>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28678" name="Line 6"/>
          <p:cNvSpPr>
            <a:spLocks noChangeShapeType="1"/>
          </p:cNvSpPr>
          <p:nvPr/>
        </p:nvSpPr>
        <p:spPr bwMode="auto">
          <a:xfrm flipV="1">
            <a:off x="3657600" y="1446213"/>
            <a:ext cx="1588" cy="993775"/>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pic>
        <p:nvPicPr>
          <p:cNvPr id="28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27250"/>
            <a:ext cx="2971800" cy="1987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124200" cy="193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221163"/>
            <a:ext cx="3352800" cy="2406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67200"/>
            <a:ext cx="2971800" cy="2514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1408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8674"/>
                                        </p:tgtEl>
                                        <p:attrNameLst>
                                          <p:attrName>style.visibility</p:attrName>
                                        </p:attrNameLst>
                                      </p:cBhvr>
                                      <p:to>
                                        <p:strVal val="visible"/>
                                      </p:to>
                                    </p:set>
                                    <p:animEffect transition="in" filter="blinds(horizontal)">
                                      <p:cBhvr additive="repl">
                                        <p:cTn id="7" dur="500"/>
                                        <p:tgtEl>
                                          <p:spTgt spid="28674"/>
                                        </p:tgtEl>
                                      </p:cBhvr>
                                    </p:animEffect>
                                  </p:childTnLst>
                                </p:cTn>
                              </p:par>
                              <p:par>
                                <p:cTn id="8" presetID="3" presetClass="entr" presetSubtype="10" fill="hold" grpId="0" nodeType="withEffect">
                                  <p:stCondLst>
                                    <p:cond delay="0"/>
                                  </p:stCondLst>
                                  <p:childTnLst>
                                    <p:set>
                                      <p:cBhvr additive="repl">
                                        <p:cTn id="9" dur="1" fill="hold">
                                          <p:stCondLst>
                                            <p:cond delay="0"/>
                                          </p:stCondLst>
                                        </p:cTn>
                                        <p:tgtEl>
                                          <p:spTgt spid="28678"/>
                                        </p:tgtEl>
                                        <p:attrNameLst>
                                          <p:attrName>style.visibility</p:attrName>
                                        </p:attrNameLst>
                                      </p:cBhvr>
                                      <p:to>
                                        <p:strVal val="visible"/>
                                      </p:to>
                                    </p:set>
                                    <p:animEffect transition="in" filter="blinds(horizontal)">
                                      <p:cBhvr additive="repl">
                                        <p:cTn id="10" dur="500"/>
                                        <p:tgtEl>
                                          <p:spTgt spid="286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additive="repl">
                                        <p:cTn id="14" dur="1" fill="hold">
                                          <p:stCondLst>
                                            <p:cond delay="0"/>
                                          </p:stCondLst>
                                        </p:cTn>
                                        <p:tgtEl>
                                          <p:spTgt spid="28677"/>
                                        </p:tgtEl>
                                        <p:attrNameLst>
                                          <p:attrName>style.visibility</p:attrName>
                                        </p:attrNameLst>
                                      </p:cBhvr>
                                      <p:to>
                                        <p:strVal val="visible"/>
                                      </p:to>
                                    </p:set>
                                    <p:animEffect transition="in" filter="blinds(horizontal)">
                                      <p:cBhvr additive="repl">
                                        <p:cTn id="15" dur="500"/>
                                        <p:tgtEl>
                                          <p:spTgt spid="28677"/>
                                        </p:tgtEl>
                                      </p:cBhvr>
                                    </p:animEffect>
                                  </p:childTnLst>
                                </p:cTn>
                              </p:par>
                              <p:par>
                                <p:cTn id="16" presetID="3" presetClass="entr" presetSubtype="10" fill="hold" nodeType="withEffect">
                                  <p:stCondLst>
                                    <p:cond delay="0"/>
                                  </p:stCondLst>
                                  <p:childTnLst>
                                    <p:set>
                                      <p:cBhvr additive="repl">
                                        <p:cTn id="17" dur="1" fill="hold">
                                          <p:stCondLst>
                                            <p:cond delay="0"/>
                                          </p:stCondLst>
                                        </p:cTn>
                                        <p:tgtEl>
                                          <p:spTgt spid="28675"/>
                                        </p:tgtEl>
                                        <p:attrNameLst>
                                          <p:attrName>style.visibility</p:attrName>
                                        </p:attrNameLst>
                                      </p:cBhvr>
                                      <p:to>
                                        <p:strVal val="visible"/>
                                      </p:to>
                                    </p:set>
                                    <p:animEffect transition="in" filter="blinds(horizontal)">
                                      <p:cBhvr additive="repl">
                                        <p:cTn id="18" dur="500"/>
                                        <p:tgtEl>
                                          <p:spTgt spid="286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8679"/>
                                        </p:tgtEl>
                                        <p:attrNameLst>
                                          <p:attrName>style.visibility</p:attrName>
                                        </p:attrNameLst>
                                      </p:cBhvr>
                                      <p:to>
                                        <p:strVal val="visible"/>
                                      </p:to>
                                    </p:set>
                                    <p:animEffect transition="in" filter="blinds(horizontal)">
                                      <p:cBhvr>
                                        <p:cTn id="23" dur="500"/>
                                        <p:tgtEl>
                                          <p:spTgt spid="2867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28682"/>
                                        </p:tgtEl>
                                        <p:attrNameLst>
                                          <p:attrName>style.visibility</p:attrName>
                                        </p:attrNameLst>
                                      </p:cBhvr>
                                      <p:to>
                                        <p:strVal val="visible"/>
                                      </p:to>
                                    </p:set>
                                    <p:animEffect transition="in" filter="box(in)">
                                      <p:cBhvr>
                                        <p:cTn id="28" dur="500"/>
                                        <p:tgtEl>
                                          <p:spTgt spid="2868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8680"/>
                                        </p:tgtEl>
                                        <p:attrNameLst>
                                          <p:attrName>style.visibility</p:attrName>
                                        </p:attrNameLst>
                                      </p:cBhvr>
                                      <p:to>
                                        <p:strVal val="visible"/>
                                      </p:to>
                                    </p:set>
                                    <p:anim calcmode="lin" valueType="num">
                                      <p:cBhvr additive="base">
                                        <p:cTn id="33" dur="500" fill="hold"/>
                                        <p:tgtEl>
                                          <p:spTgt spid="28680"/>
                                        </p:tgtEl>
                                        <p:attrNameLst>
                                          <p:attrName>ppt_x</p:attrName>
                                        </p:attrNameLst>
                                      </p:cBhvr>
                                      <p:tavLst>
                                        <p:tav tm="0">
                                          <p:val>
                                            <p:strVal val="#ppt_x"/>
                                          </p:val>
                                        </p:tav>
                                        <p:tav tm="100000">
                                          <p:val>
                                            <p:strVal val="#ppt_x"/>
                                          </p:val>
                                        </p:tav>
                                      </p:tavLst>
                                    </p:anim>
                                    <p:anim calcmode="lin" valueType="num">
                                      <p:cBhvr additive="base">
                                        <p:cTn id="34" dur="500" fill="hold"/>
                                        <p:tgtEl>
                                          <p:spTgt spid="28680"/>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12" fill="hold" nodeType="clickEffect">
                                  <p:stCondLst>
                                    <p:cond delay="0"/>
                                  </p:stCondLst>
                                  <p:childTnLst>
                                    <p:set>
                                      <p:cBhvr>
                                        <p:cTn id="38" dur="1" fill="hold">
                                          <p:stCondLst>
                                            <p:cond delay="0"/>
                                          </p:stCondLst>
                                        </p:cTn>
                                        <p:tgtEl>
                                          <p:spTgt spid="28681"/>
                                        </p:tgtEl>
                                        <p:attrNameLst>
                                          <p:attrName>style.visibility</p:attrName>
                                        </p:attrNameLst>
                                      </p:cBhvr>
                                      <p:to>
                                        <p:strVal val="visible"/>
                                      </p:to>
                                    </p:set>
                                    <p:animEffect transition="in" filter="strips(downLeft)">
                                      <p:cBhvr>
                                        <p:cTn id="39"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357563"/>
            <a:ext cx="4535488"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AutoShape 3"/>
          <p:cNvSpPr>
            <a:spLocks noChangeArrowheads="1"/>
          </p:cNvSpPr>
          <p:nvPr/>
        </p:nvSpPr>
        <p:spPr bwMode="auto">
          <a:xfrm>
            <a:off x="1044575" y="261938"/>
            <a:ext cx="5473700" cy="2232025"/>
          </a:xfrm>
          <a:prstGeom prst="wedgeRoundRectCallout">
            <a:avLst>
              <a:gd name="adj1" fmla="val -33560"/>
              <a:gd name="adj2" fmla="val 81097"/>
              <a:gd name="adj3" fmla="val 16667"/>
            </a:avLst>
          </a:prstGeom>
          <a:solidFill>
            <a:srgbClr val="CCFFCC"/>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Yêu cầu của việc chăn nuôi</a:t>
            </a:r>
          </a:p>
          <a:p>
            <a:pPr algn="ctr" fontAlgn="base">
              <a:spcBef>
                <a:spcPct val="0"/>
              </a:spcBef>
              <a:spcAft>
                <a:spcPct val="0"/>
              </a:spcAft>
            </a:pPr>
            <a:r>
              <a:rPr lang="vi-VN" altLang="en-US" sz="3200" b="1" i="1" dirty="0">
                <a:solidFill>
                  <a:srgbClr val="000000"/>
                </a:solidFill>
                <a:latin typeface="Times New Roman" pitchFamily="18" charset="0"/>
                <a:cs typeface="Times New Roman" pitchFamily="18" charset="0"/>
              </a:rPr>
              <a:t>đực giống là gì ?</a:t>
            </a:r>
          </a:p>
        </p:txBody>
      </p:sp>
      <p:sp>
        <p:nvSpPr>
          <p:cNvPr id="29700" name="Rectangle 4"/>
          <p:cNvSpPr>
            <a:spLocks noChangeArrowheads="1"/>
          </p:cNvSpPr>
          <p:nvPr/>
        </p:nvSpPr>
        <p:spPr bwMode="auto">
          <a:xfrm>
            <a:off x="5724525" y="3429000"/>
            <a:ext cx="3168650" cy="2952750"/>
          </a:xfrm>
          <a:prstGeom prst="rect">
            <a:avLst/>
          </a:prstGeom>
          <a:solidFill>
            <a:srgbClr val="FFFF99"/>
          </a:solid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vi-VN">
              <a:solidFill>
                <a:srgbClr val="000000"/>
              </a:solidFill>
              <a:cs typeface="Arial" pitchFamily="34" charset="0"/>
            </a:endParaRPr>
          </a:p>
        </p:txBody>
      </p:sp>
      <p:sp>
        <p:nvSpPr>
          <p:cNvPr id="29701" name="Text Box 5"/>
          <p:cNvSpPr txBox="1">
            <a:spLocks noChangeArrowheads="1"/>
          </p:cNvSpPr>
          <p:nvPr/>
        </p:nvSpPr>
        <p:spPr bwMode="auto">
          <a:xfrm>
            <a:off x="5724525" y="3573463"/>
            <a:ext cx="3170238"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vi-VN" altLang="en-US" b="1" dirty="0">
                <a:solidFill>
                  <a:srgbClr val="000000"/>
                </a:solidFill>
                <a:latin typeface="Times New Roman" pitchFamily="18" charset="0"/>
                <a:cs typeface="Times New Roman" pitchFamily="18" charset="0"/>
                <a:sym typeface="Times New Roman" pitchFamily="18" charset="0"/>
              </a:rPr>
              <a:t>  </a:t>
            </a:r>
            <a:r>
              <a:rPr lang="vi-VN" altLang="en-US" sz="2800" b="1" dirty="0">
                <a:solidFill>
                  <a:srgbClr val="000000"/>
                </a:solidFill>
                <a:latin typeface="Times New Roman" pitchFamily="18" charset="0"/>
                <a:cs typeface="Times New Roman" pitchFamily="18" charset="0"/>
                <a:sym typeface="Times New Roman" pitchFamily="18" charset="0"/>
              </a:rPr>
              <a:t>+ Có sức khỏe tốt.</a:t>
            </a:r>
          </a:p>
          <a:p>
            <a:pPr fontAlgn="base">
              <a:spcBef>
                <a:spcPct val="0"/>
              </a:spcBef>
              <a:spcAft>
                <a:spcPct val="0"/>
              </a:spcAft>
            </a:pPr>
            <a:r>
              <a:rPr lang="vi-VN" altLang="en-US" sz="2800" b="1" dirty="0">
                <a:solidFill>
                  <a:srgbClr val="000000"/>
                </a:solidFill>
                <a:latin typeface="Times New Roman" pitchFamily="18" charset="0"/>
                <a:cs typeface="Times New Roman" pitchFamily="18" charset="0"/>
                <a:sym typeface="Times New Roman" pitchFamily="18" charset="0"/>
              </a:rPr>
              <a:t>  + Không quá béo hoặc quá gầy</a:t>
            </a:r>
          </a:p>
          <a:p>
            <a:pPr fontAlgn="base">
              <a:spcBef>
                <a:spcPct val="0"/>
              </a:spcBef>
              <a:spcAft>
                <a:spcPct val="0"/>
              </a:spcAft>
            </a:pPr>
            <a:r>
              <a:rPr lang="vi-VN" altLang="en-US" sz="2800" b="1" dirty="0">
                <a:solidFill>
                  <a:srgbClr val="000000"/>
                </a:solidFill>
                <a:latin typeface="Times New Roman" pitchFamily="18" charset="0"/>
                <a:cs typeface="Times New Roman" pitchFamily="18" charset="0"/>
                <a:sym typeface="Times New Roman" pitchFamily="18" charset="0"/>
              </a:rPr>
              <a:t>  +  Có số lượng và chất lượng tinh dịch tốt</a:t>
            </a:r>
            <a:endParaRPr lang="vi-VN" altLang="en-US" sz="2800" b="1" dirty="0">
              <a:solidFill>
                <a:srgbClr val="000000"/>
              </a:solidFill>
            </a:endParaRPr>
          </a:p>
        </p:txBody>
      </p:sp>
    </p:spTree>
    <p:extLst>
      <p:ext uri="{BB962C8B-B14F-4D97-AF65-F5344CB8AC3E}">
        <p14:creationId xmlns:p14="http://schemas.microsoft.com/office/powerpoint/2010/main" val="1415794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linds(horizontal)">
                                      <p:cBhvr>
                                        <p:cTn id="7" dur="500"/>
                                        <p:tgtEl>
                                          <p:spTgt spid="296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in)">
                                      <p:cBhvr>
                                        <p:cTn id="1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ldLvl="0" animBg="1" autoUpdateAnimBg="0"/>
      <p:bldP spid="29701"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duotone>
              <a:srgbClr val="FFFFFF"/>
              <a:srgbClr val="FFFFFF"/>
            </a:duotone>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79388" y="260350"/>
            <a:ext cx="8785225"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dirty="0" err="1">
                <a:solidFill>
                  <a:srgbClr val="FF0000"/>
                </a:solidFill>
                <a:effectLst>
                  <a:outerShdw blurRad="38100" dist="38100" dir="2700000" algn="tl">
                    <a:srgbClr val="C0C0C0"/>
                  </a:outerShdw>
                </a:effectLst>
                <a:latin typeface="Times New Roman" pitchFamily="18" charset="0"/>
                <a:cs typeface="Times New Roman" pitchFamily="18" charset="0"/>
              </a:rPr>
              <a:t>Tiết</a:t>
            </a:r>
            <a:r>
              <a:rPr lang="en-US" altLang="en-US" sz="3600" b="1" dirty="0">
                <a:solidFill>
                  <a:srgbClr val="FF0000"/>
                </a:solidFill>
                <a:effectLst>
                  <a:outerShdw blurRad="38100" dist="38100" dir="2700000" algn="tl">
                    <a:srgbClr val="C0C0C0"/>
                  </a:outerShdw>
                </a:effectLst>
                <a:latin typeface="Times New Roman" pitchFamily="18" charset="0"/>
                <a:cs typeface="Times New Roman" pitchFamily="18" charset="0"/>
              </a:rPr>
              <a:t> 21 </a:t>
            </a:r>
            <a:r>
              <a:rPr lang="en-US" altLang="en-US" sz="3600" b="1" dirty="0" err="1">
                <a:solidFill>
                  <a:srgbClr val="FF0000"/>
                </a:solidFill>
                <a:effectLst>
                  <a:outerShdw blurRad="38100" dist="38100" dir="2700000" algn="tl">
                    <a:srgbClr val="C0C0C0"/>
                  </a:outerShdw>
                </a:effectLst>
                <a:latin typeface="Times New Roman" pitchFamily="18" charset="0"/>
                <a:cs typeface="Times New Roman" pitchFamily="18" charset="0"/>
              </a:rPr>
              <a:t>Bài</a:t>
            </a:r>
            <a:r>
              <a:rPr lang="en-US" altLang="en-US" sz="3600" b="1" dirty="0">
                <a:solidFill>
                  <a:srgbClr val="FF0000"/>
                </a:solidFill>
                <a:effectLst>
                  <a:outerShdw blurRad="38100" dist="38100" dir="2700000" algn="tl">
                    <a:srgbClr val="C0C0C0"/>
                  </a:outerShdw>
                </a:effectLst>
                <a:latin typeface="Times New Roman" pitchFamily="18" charset="0"/>
                <a:cs typeface="Times New Roman" pitchFamily="18" charset="0"/>
              </a:rPr>
              <a:t> 10 </a:t>
            </a:r>
            <a:r>
              <a:rPr lang="vi-VN" altLang="en-US" sz="3600" b="1" dirty="0">
                <a:solidFill>
                  <a:srgbClr val="FF0000"/>
                </a:solidFill>
                <a:effectLst>
                  <a:outerShdw blurRad="38100" dist="38100" dir="2700000" algn="tl">
                    <a:srgbClr val="C0C0C0"/>
                  </a:outerShdw>
                </a:effectLst>
                <a:latin typeface="Times New Roman" pitchFamily="18" charset="0"/>
                <a:cs typeface="Times New Roman" pitchFamily="18" charset="0"/>
              </a:rPr>
              <a:t>NUÔI DƯỠNG VÀ CHĂM </a:t>
            </a:r>
            <a:endParaRPr lang="en-US" altLang="en-US" sz="36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fontAlgn="base">
              <a:spcBef>
                <a:spcPct val="0"/>
              </a:spcBef>
              <a:spcAft>
                <a:spcPct val="0"/>
              </a:spcAft>
            </a:pPr>
            <a:r>
              <a:rPr lang="vi-VN" altLang="en-US" sz="3600" b="1" dirty="0">
                <a:solidFill>
                  <a:srgbClr val="FF0000"/>
                </a:solidFill>
                <a:effectLst>
                  <a:outerShdw blurRad="38100" dist="38100" dir="2700000" algn="tl">
                    <a:srgbClr val="C0C0C0"/>
                  </a:outerShdw>
                </a:effectLst>
                <a:latin typeface="Times New Roman" pitchFamily="18" charset="0"/>
                <a:cs typeface="Times New Roman" pitchFamily="18" charset="0"/>
              </a:rPr>
              <a:t>SÓC CÁC LOẠI VẬT NUÔI</a:t>
            </a:r>
          </a:p>
        </p:txBody>
      </p:sp>
      <p:sp>
        <p:nvSpPr>
          <p:cNvPr id="2" name="Rectangle 1"/>
          <p:cNvSpPr/>
          <p:nvPr/>
        </p:nvSpPr>
        <p:spPr>
          <a:xfrm>
            <a:off x="539552" y="2969657"/>
            <a:ext cx="8208912" cy="1323439"/>
          </a:xfrm>
          <a:prstGeom prst="rect">
            <a:avLst/>
          </a:prstGeom>
        </p:spPr>
        <p:txBody>
          <a:bodyPr wrap="square">
            <a:spAutoFit/>
          </a:bodyPr>
          <a:lstStyle/>
          <a:p>
            <a:pPr lvl="0"/>
            <a:r>
              <a:rPr lang="en-US" sz="4000" b="1" dirty="0">
                <a:solidFill>
                  <a:srgbClr val="0070C0"/>
                </a:solidFill>
                <a:latin typeface="Times New Roman"/>
              </a:rPr>
              <a:t>I. </a:t>
            </a:r>
            <a:r>
              <a:rPr lang="vi-VN" sz="4000" b="1" dirty="0">
                <a:solidFill>
                  <a:srgbClr val="0070C0"/>
                </a:solidFill>
                <a:latin typeface="Times New Roman"/>
              </a:rPr>
              <a:t>Vai trò của nuôi dưỡng và chăm sóc vật nuôi</a:t>
            </a:r>
            <a:endParaRPr lang="vi-VN" sz="4000" dirty="0">
              <a:solidFill>
                <a:srgbClr val="0070C0"/>
              </a:solidFill>
              <a:latin typeface="Times New Roman"/>
            </a:endParaRPr>
          </a:p>
        </p:txBody>
      </p:sp>
    </p:spTree>
    <p:extLst>
      <p:ext uri="{BB962C8B-B14F-4D97-AF65-F5344CB8AC3E}">
        <p14:creationId xmlns:p14="http://schemas.microsoft.com/office/powerpoint/2010/main" val="1933702009"/>
      </p:ext>
    </p:extLst>
  </p:cSld>
  <p:clrMapOvr>
    <a:masterClrMapping/>
  </p:clrMapOvr>
  <p:transition>
    <p:blinds/>
  </p:transition>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6200" y="1024409"/>
            <a:ext cx="3962400" cy="46037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KHẢ NĂNG PHỐI GIỐNG</a:t>
            </a:r>
          </a:p>
        </p:txBody>
      </p:sp>
      <p:sp>
        <p:nvSpPr>
          <p:cNvPr id="30723" name="Text Box 3"/>
          <p:cNvSpPr txBox="1">
            <a:spLocks noChangeArrowheads="1"/>
          </p:cNvSpPr>
          <p:nvPr/>
        </p:nvSpPr>
        <p:spPr bwMode="auto">
          <a:xfrm>
            <a:off x="5148064" y="1052736"/>
            <a:ext cx="3810000" cy="46037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CHẤT LƯỢNG ĐỜI SAU</a:t>
            </a:r>
          </a:p>
        </p:txBody>
      </p:sp>
      <p:sp>
        <p:nvSpPr>
          <p:cNvPr id="30724" name="Text Box 4"/>
          <p:cNvSpPr txBox="1">
            <a:spLocks noChangeArrowheads="1"/>
          </p:cNvSpPr>
          <p:nvPr/>
        </p:nvSpPr>
        <p:spPr bwMode="auto">
          <a:xfrm>
            <a:off x="3518520" y="2514600"/>
            <a:ext cx="2133600" cy="119062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CHĂN NUÔI VẬT NUÔI ĐỰC GIỐNG</a:t>
            </a:r>
          </a:p>
        </p:txBody>
      </p:sp>
      <p:sp>
        <p:nvSpPr>
          <p:cNvPr id="30725" name="Text Box 5"/>
          <p:cNvSpPr txBox="1">
            <a:spLocks noChangeArrowheads="1"/>
          </p:cNvSpPr>
          <p:nvPr/>
        </p:nvSpPr>
        <p:spPr bwMode="auto">
          <a:xfrm>
            <a:off x="180974" y="1916832"/>
            <a:ext cx="2662834" cy="4526497"/>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u="sng" dirty="0">
                <a:solidFill>
                  <a:srgbClr val="FF0066"/>
                </a:solidFill>
                <a:latin typeface="Times New Roman" pitchFamily="18" charset="0"/>
              </a:rPr>
              <a:t>CHĂM SÓC</a:t>
            </a:r>
            <a:r>
              <a:rPr lang="en-US" sz="2400" b="1" dirty="0">
                <a:solidFill>
                  <a:srgbClr val="FF0066"/>
                </a:solidFill>
                <a:latin typeface="Times New Roman" pitchFamily="18" charset="0"/>
              </a:rPr>
              <a:t>:</a:t>
            </a:r>
            <a:r>
              <a:rPr lang="en-US" sz="2400" b="1" dirty="0">
                <a:solidFill>
                  <a:srgbClr val="3333FF"/>
                </a:solidFill>
                <a:latin typeface="Times New Roman" pitchFamily="18" charset="0"/>
              </a:rPr>
              <a:t> VẬN ĐỘNG, TẮM CHẢI, GIỮ VỆ SINH CHUỒNG TRẠI KIỂM TRA THỂ TRỌNG, TINH DỊCH, TIÊM VACCINE ĐỊNH KÌ, THEO DÕI VÀ ĐIỀU TRỊ BỆNH KỊP THỜI.</a:t>
            </a:r>
          </a:p>
        </p:txBody>
      </p:sp>
      <p:sp>
        <p:nvSpPr>
          <p:cNvPr id="30726" name="Text Box 6"/>
          <p:cNvSpPr txBox="1">
            <a:spLocks noChangeArrowheads="1"/>
          </p:cNvSpPr>
          <p:nvPr/>
        </p:nvSpPr>
        <p:spPr bwMode="auto">
          <a:xfrm>
            <a:off x="6248401" y="1916832"/>
            <a:ext cx="2500064" cy="415716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u="sng" dirty="0">
                <a:solidFill>
                  <a:srgbClr val="FF0066"/>
                </a:solidFill>
                <a:latin typeface="Times New Roman" pitchFamily="18" charset="0"/>
              </a:rPr>
              <a:t>NUÔI DƯỠNG:</a:t>
            </a:r>
            <a:r>
              <a:rPr lang="en-US" sz="2400" b="1" dirty="0">
                <a:solidFill>
                  <a:srgbClr val="3333FF"/>
                </a:solidFill>
                <a:latin typeface="Times New Roman" pitchFamily="18" charset="0"/>
              </a:rPr>
              <a:t> THỨC ĂN CÓ ĐỦ NĂNG LƯỢNG, PROTÊIN, CHẤT KHOÁNG VÀ VITAMIN, CHO ĂN VỪA ĐỦ KHÔNG QUÁ BÉO, QUÁ GẦY.</a:t>
            </a:r>
          </a:p>
        </p:txBody>
      </p:sp>
      <p:sp>
        <p:nvSpPr>
          <p:cNvPr id="30727" name="Line 7"/>
          <p:cNvSpPr>
            <a:spLocks noChangeShapeType="1"/>
          </p:cNvSpPr>
          <p:nvPr/>
        </p:nvSpPr>
        <p:spPr bwMode="auto">
          <a:xfrm>
            <a:off x="4067944" y="1267172"/>
            <a:ext cx="1066800" cy="1588"/>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28" name="Line 8"/>
          <p:cNvSpPr>
            <a:spLocks noChangeShapeType="1"/>
          </p:cNvSpPr>
          <p:nvPr/>
        </p:nvSpPr>
        <p:spPr bwMode="auto">
          <a:xfrm>
            <a:off x="2834679" y="2895600"/>
            <a:ext cx="801217" cy="1588"/>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29" name="Line 9"/>
          <p:cNvSpPr>
            <a:spLocks noChangeShapeType="1"/>
          </p:cNvSpPr>
          <p:nvPr/>
        </p:nvSpPr>
        <p:spPr bwMode="auto">
          <a:xfrm flipH="1">
            <a:off x="5561013" y="2895600"/>
            <a:ext cx="688975" cy="1588"/>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30" name="Line 10"/>
          <p:cNvSpPr>
            <a:spLocks noChangeShapeType="1"/>
          </p:cNvSpPr>
          <p:nvPr/>
        </p:nvSpPr>
        <p:spPr bwMode="auto">
          <a:xfrm flipV="1">
            <a:off x="3850332" y="1446212"/>
            <a:ext cx="1588" cy="1068387"/>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32" name="Text Box 12"/>
          <p:cNvSpPr txBox="1">
            <a:spLocks noChangeArrowheads="1"/>
          </p:cNvSpPr>
          <p:nvPr/>
        </p:nvSpPr>
        <p:spPr bwMode="auto">
          <a:xfrm>
            <a:off x="0" y="26621"/>
            <a:ext cx="914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sz="2800" b="1" dirty="0" err="1">
                <a:solidFill>
                  <a:srgbClr val="CC0000"/>
                </a:solidFill>
                <a:latin typeface="Times New Roman" pitchFamily="18" charset="0"/>
                <a:cs typeface="Times New Roman" pitchFamily="18" charset="0"/>
                <a:sym typeface="Times New Roman" pitchFamily="18" charset="0"/>
              </a:rPr>
              <a:t>Để</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đời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sau</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có</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chất</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lượng</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tốt</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phải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nuôi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dưỡng</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và</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chăm</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sóc</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vật</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nuôi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đực</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giống</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như</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thế</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nào</a:t>
            </a:r>
            <a:r>
              <a:rPr lang="en-US" sz="2800" b="1" dirty="0">
                <a:solidFill>
                  <a:srgbClr val="CC0000"/>
                </a:solidFill>
                <a:latin typeface="Times New Roman" pitchFamily="18" charset="0"/>
                <a:cs typeface="Times New Roman" pitchFamily="18" charset="0"/>
                <a:sym typeface="Times New Roman" pitchFamily="18" charset="0"/>
              </a:rPr>
              <a:t> ?</a:t>
            </a:r>
          </a:p>
        </p:txBody>
      </p:sp>
    </p:spTree>
    <p:extLst>
      <p:ext uri="{BB962C8B-B14F-4D97-AF65-F5344CB8AC3E}">
        <p14:creationId xmlns:p14="http://schemas.microsoft.com/office/powerpoint/2010/main" val="12140032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blinds(horizontal)">
                                      <p:cBhvr>
                                        <p:cTn id="7" dur="500"/>
                                        <p:tgtEl>
                                          <p:spTgt spid="30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blinds(horizontal)">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6"/>
                                        </p:tgtEl>
                                        <p:attrNameLst>
                                          <p:attrName>style.visibility</p:attrName>
                                        </p:attrNameLst>
                                      </p:cBhvr>
                                      <p:to>
                                        <p:strVal val="visible"/>
                                      </p:to>
                                    </p:set>
                                    <p:animEffect transition="in" filter="blinds(horizontal)">
                                      <p:cBhvr>
                                        <p:cTn id="17" dur="500"/>
                                        <p:tgtEl>
                                          <p:spTgt spid="307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29"/>
                                        </p:tgtEl>
                                        <p:attrNameLst>
                                          <p:attrName>style.visibility</p:attrName>
                                        </p:attrNameLst>
                                      </p:cBhvr>
                                      <p:to>
                                        <p:strVal val="visible"/>
                                      </p:to>
                                    </p:set>
                                    <p:animEffect transition="in" filter="box(in)">
                                      <p:cBhvr>
                                        <p:cTn id="22" dur="500"/>
                                        <p:tgtEl>
                                          <p:spTgt spid="30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24"/>
                                        </p:tgtEl>
                                        <p:attrNameLst>
                                          <p:attrName>style.visibility</p:attrName>
                                        </p:attrNameLst>
                                      </p:cBhvr>
                                      <p:to>
                                        <p:strVal val="visible"/>
                                      </p:to>
                                    </p:set>
                                    <p:animEffect transition="in" filter="box(in)">
                                      <p:cBhvr>
                                        <p:cTn id="27" dur="500"/>
                                        <p:tgtEl>
                                          <p:spTgt spid="307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730"/>
                                        </p:tgtEl>
                                        <p:attrNameLst>
                                          <p:attrName>style.visibility</p:attrName>
                                        </p:attrNameLst>
                                      </p:cBhvr>
                                      <p:to>
                                        <p:strVal val="visible"/>
                                      </p:to>
                                    </p:set>
                                    <p:animEffect transition="in" filter="blinds(horizontal)">
                                      <p:cBhvr>
                                        <p:cTn id="32" dur="500"/>
                                        <p:tgtEl>
                                          <p:spTgt spid="307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0722"/>
                                        </p:tgtEl>
                                        <p:attrNameLst>
                                          <p:attrName>style.visibility</p:attrName>
                                        </p:attrNameLst>
                                      </p:cBhvr>
                                      <p:to>
                                        <p:strVal val="visible"/>
                                      </p:to>
                                    </p:set>
                                    <p:animEffect transition="in" filter="diamond(in)">
                                      <p:cBhvr>
                                        <p:cTn id="37" dur="2000"/>
                                        <p:tgtEl>
                                          <p:spTgt spid="307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727"/>
                                        </p:tgtEl>
                                        <p:attrNameLst>
                                          <p:attrName>style.visibility</p:attrName>
                                        </p:attrNameLst>
                                      </p:cBhvr>
                                      <p:to>
                                        <p:strVal val="visible"/>
                                      </p:to>
                                    </p:set>
                                    <p:animEffect transition="in" filter="blinds(horizontal)">
                                      <p:cBhvr>
                                        <p:cTn id="42" dur="500"/>
                                        <p:tgtEl>
                                          <p:spTgt spid="3072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0723"/>
                                        </p:tgtEl>
                                        <p:attrNameLst>
                                          <p:attrName>style.visibility</p:attrName>
                                        </p:attrNameLst>
                                      </p:cBhvr>
                                      <p:to>
                                        <p:strVal val="visible"/>
                                      </p:to>
                                    </p:set>
                                    <p:animEffect transition="in" filter="box(in)">
                                      <p:cBhvr>
                                        <p:cTn id="4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ldLvl="0" animBg="1" autoUpdateAnimBg="0"/>
      <p:bldP spid="30723" grpId="0" bldLvl="0" animBg="1" autoUpdateAnimBg="0"/>
      <p:bldP spid="30724" grpId="0" bldLvl="0" animBg="1" autoUpdateAnimBg="0"/>
      <p:bldP spid="30725" grpId="0" bldLvl="0" animBg="1" autoUpdateAnimBg="0"/>
      <p:bldP spid="30726" grpId="0" bldLvl="0" animBg="1" autoUpdateAnimBg="0"/>
      <p:bldP spid="30727" grpId="0" animBg="1"/>
      <p:bldP spid="30728" grpId="0" animBg="1"/>
      <p:bldP spid="30729" grpId="0" animBg="1"/>
      <p:bldP spid="307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357563"/>
            <a:ext cx="4535488"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AutoShape 3"/>
          <p:cNvSpPr>
            <a:spLocks noChangeArrowheads="1"/>
          </p:cNvSpPr>
          <p:nvPr/>
        </p:nvSpPr>
        <p:spPr bwMode="auto">
          <a:xfrm>
            <a:off x="2987675" y="765175"/>
            <a:ext cx="6156325" cy="3168650"/>
          </a:xfrm>
          <a:prstGeom prst="cloudCallout">
            <a:avLst>
              <a:gd name="adj1" fmla="val -39162"/>
              <a:gd name="adj2" fmla="val 69995"/>
            </a:avLst>
          </a:prstGeom>
          <a:solidFill>
            <a:srgbClr val="CCFFCC"/>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dirty="0">
                <a:solidFill>
                  <a:srgbClr val="000000"/>
                </a:solidFill>
              </a:rPr>
              <a:t>            </a:t>
            </a:r>
            <a:r>
              <a:rPr lang="vi-VN" altLang="en-US" sz="3200" b="1" i="1" dirty="0">
                <a:solidFill>
                  <a:srgbClr val="000000"/>
                </a:solidFill>
              </a:rPr>
              <a:t> Muốn vật nuôi cái sinh sản</a:t>
            </a:r>
          </a:p>
          <a:p>
            <a:pPr algn="ctr" fontAlgn="base">
              <a:spcBef>
                <a:spcPct val="0"/>
              </a:spcBef>
              <a:spcAft>
                <a:spcPct val="0"/>
              </a:spcAft>
            </a:pPr>
            <a:r>
              <a:rPr lang="vi-VN" altLang="en-US" sz="3200" b="1" i="1" dirty="0">
                <a:solidFill>
                  <a:srgbClr val="000000"/>
                </a:solidFill>
              </a:rPr>
              <a:t>            có kết quả tốt cần </a:t>
            </a:r>
          </a:p>
          <a:p>
            <a:pPr algn="ctr" fontAlgn="base">
              <a:spcBef>
                <a:spcPct val="0"/>
              </a:spcBef>
              <a:spcAft>
                <a:spcPct val="0"/>
              </a:spcAft>
            </a:pPr>
            <a:r>
              <a:rPr lang="vi-VN" altLang="en-US" sz="3200" b="1" i="1" dirty="0">
                <a:solidFill>
                  <a:srgbClr val="000000"/>
                </a:solidFill>
              </a:rPr>
              <a:t>          chú ý </a:t>
            </a:r>
            <a:r>
              <a:rPr lang="en-US" altLang="en-US" sz="3200" b="1" i="1" dirty="0" err="1">
                <a:solidFill>
                  <a:srgbClr val="000000"/>
                </a:solidFill>
              </a:rPr>
              <a:t>điều</a:t>
            </a:r>
            <a:r>
              <a:rPr lang="vi-VN" altLang="en-US" sz="3200" b="1" i="1" dirty="0">
                <a:solidFill>
                  <a:srgbClr val="000000"/>
                </a:solidFill>
              </a:rPr>
              <a:t> gì ?</a:t>
            </a:r>
          </a:p>
        </p:txBody>
      </p:sp>
      <p:sp>
        <p:nvSpPr>
          <p:cNvPr id="32772" name="Text Box 4"/>
          <p:cNvSpPr txBox="1">
            <a:spLocks noChangeArrowheads="1"/>
          </p:cNvSpPr>
          <p:nvPr/>
        </p:nvSpPr>
        <p:spPr bwMode="auto">
          <a:xfrm>
            <a:off x="36513" y="60930"/>
            <a:ext cx="91074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vi-VN" altLang="en-US" sz="3200" b="1" dirty="0">
                <a:solidFill>
                  <a:srgbClr val="0070C0"/>
                </a:solidFill>
                <a:latin typeface="Times New Roman" pitchFamily="18" charset="0"/>
                <a:cs typeface="Times New Roman" pitchFamily="18" charset="0"/>
              </a:rPr>
              <a:t>I</a:t>
            </a:r>
            <a:r>
              <a:rPr lang="en-US" altLang="en-US" sz="3200" b="1" dirty="0">
                <a:solidFill>
                  <a:srgbClr val="0070C0"/>
                </a:solidFill>
                <a:latin typeface="Times New Roman" pitchFamily="18" charset="0"/>
                <a:cs typeface="Times New Roman" pitchFamily="18" charset="0"/>
              </a:rPr>
              <a:t>V</a:t>
            </a:r>
            <a:r>
              <a:rPr lang="vi-VN" altLang="en-US" sz="3200" b="1" dirty="0">
                <a:solidFill>
                  <a:srgbClr val="0070C0"/>
                </a:solidFill>
                <a:latin typeface="Times New Roman" pitchFamily="18" charset="0"/>
                <a:cs typeface="Times New Roman" pitchFamily="18" charset="0"/>
              </a:rPr>
              <a:t>. NUÔI</a:t>
            </a:r>
            <a:r>
              <a:rPr lang="en-US" altLang="en-US" sz="3200" b="1" dirty="0">
                <a:solidFill>
                  <a:srgbClr val="0070C0"/>
                </a:solidFill>
                <a:latin typeface="Times New Roman" pitchFamily="18" charset="0"/>
                <a:cs typeface="Times New Roman" pitchFamily="18" charset="0"/>
              </a:rPr>
              <a:t> DƯỠNG VÀ CHĂM SÓC</a:t>
            </a:r>
            <a:r>
              <a:rPr lang="vi-VN" altLang="en-US" sz="3200" b="1" dirty="0">
                <a:solidFill>
                  <a:srgbClr val="0070C0"/>
                </a:solidFill>
                <a:latin typeface="Times New Roman" pitchFamily="18" charset="0"/>
                <a:cs typeface="Times New Roman" pitchFamily="18" charset="0"/>
              </a:rPr>
              <a:t> VẬT NUÔI CÁI SINH SẢN:</a:t>
            </a:r>
          </a:p>
        </p:txBody>
      </p:sp>
    </p:spTree>
    <p:extLst>
      <p:ext uri="{BB962C8B-B14F-4D97-AF65-F5344CB8AC3E}">
        <p14:creationId xmlns:p14="http://schemas.microsoft.com/office/powerpoint/2010/main" val="18135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ldLvl="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124200" y="1981200"/>
            <a:ext cx="29718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3795" name="Text Box 3"/>
          <p:cNvSpPr txBox="1">
            <a:spLocks noChangeArrowheads="1"/>
          </p:cNvSpPr>
          <p:nvPr/>
        </p:nvSpPr>
        <p:spPr bwMode="auto">
          <a:xfrm>
            <a:off x="2895600" y="3352800"/>
            <a:ext cx="18288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graphicFrame>
        <p:nvGraphicFramePr>
          <p:cNvPr id="33797" name="Group 5"/>
          <p:cNvGraphicFramePr>
            <a:graphicFrameLocks noGrp="1"/>
          </p:cNvGraphicFramePr>
          <p:nvPr/>
        </p:nvGraphicFramePr>
        <p:xfrm>
          <a:off x="3132138" y="1557338"/>
          <a:ext cx="2906712" cy="3160713"/>
        </p:xfrm>
        <a:graphic>
          <a:graphicData uri="http://schemas.openxmlformats.org/drawingml/2006/table">
            <a:tbl>
              <a:tblPr/>
              <a:tblGrid>
                <a:gridCol w="1479550">
                  <a:extLst>
                    <a:ext uri="{9D8B030D-6E8A-4147-A177-3AD203B41FA5}">
                      <a16:colId xmlns:a16="http://schemas.microsoft.com/office/drawing/2014/main" val="20000"/>
                    </a:ext>
                  </a:extLst>
                </a:gridCol>
                <a:gridCol w="1427162">
                  <a:extLst>
                    <a:ext uri="{9D8B030D-6E8A-4147-A177-3AD203B41FA5}">
                      <a16:colId xmlns:a16="http://schemas.microsoft.com/office/drawing/2014/main" val="20001"/>
                    </a:ext>
                  </a:extLst>
                </a:gridCol>
              </a:tblGrid>
              <a:tr h="1416050">
                <a:tc gridSpan="2">
                  <a:txBody>
                    <a:bodyPr/>
                    <a:lstStyle/>
                    <a:p>
                      <a:pPr marL="0" marR="0" lvl="0" indent="0" algn="ctr" defTabSz="457200" rtl="0" eaLnBrk="1" fontAlgn="base" latinLnBrk="0" hangingPunct="1">
                        <a:lnSpc>
                          <a:spcPct val="95000"/>
                        </a:lnSpc>
                        <a:spcBef>
                          <a:spcPts val="12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a:ln>
                            <a:noFill/>
                          </a:ln>
                          <a:solidFill>
                            <a:srgbClr val="3333FF"/>
                          </a:solidFill>
                          <a:effectLst/>
                          <a:latin typeface="Arial" pitchFamily="34" charset="0"/>
                          <a:ea typeface="Microsoft YaHei" pitchFamily="34" charset="-122"/>
                        </a:rPr>
                        <a:t>NHU CẦU DINH DƯỠNG CỦA VẬT NUÔI CÁI SINH SẢN</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2000" b="1" i="0" u="none" strike="noStrike" cap="none" normalizeH="0" baseline="0">
                        <a:ln>
                          <a:noFill/>
                        </a:ln>
                        <a:solidFill>
                          <a:srgbClr val="3333FF"/>
                        </a:solidFill>
                        <a:effectLst/>
                        <a:latin typeface="Arial" pitchFamily="34" charset="0"/>
                        <a:ea typeface="Microsoft YaHei" pitchFamily="34" charset="-122"/>
                      </a:endParaRPr>
                    </a:p>
                  </a:txBody>
                  <a:tcPr marL="90000" marR="90000" marT="59400"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endParaRPr lang="vi-VN"/>
                    </a:p>
                  </a:txBody>
                  <a:tcPr/>
                </a:tc>
                <a:extLst>
                  <a:ext uri="{0D108BD9-81ED-4DB2-BD59-A6C34878D82A}">
                    <a16:rowId xmlns:a16="http://schemas.microsoft.com/office/drawing/2014/main" val="10000"/>
                  </a:ext>
                </a:extLst>
              </a:tr>
              <a:tr h="1744663">
                <a:tc>
                  <a:txBody>
                    <a:bodyPr/>
                    <a:lstStyle/>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a:ln>
                            <a:noFill/>
                          </a:ln>
                          <a:solidFill>
                            <a:srgbClr val="FF0066"/>
                          </a:solidFill>
                          <a:effectLst/>
                          <a:latin typeface="Arial" pitchFamily="34" charset="0"/>
                          <a:ea typeface="Microsoft YaHei" pitchFamily="34" charset="-122"/>
                        </a:rPr>
                        <a:t>GIAI ĐOẠN </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a:ln>
                            <a:noFill/>
                          </a:ln>
                          <a:solidFill>
                            <a:srgbClr val="FF0066"/>
                          </a:solidFill>
                          <a:effectLst/>
                          <a:latin typeface="Arial" pitchFamily="34" charset="0"/>
                          <a:ea typeface="Microsoft YaHei" pitchFamily="34" charset="-122"/>
                        </a:rPr>
                        <a:t>MANG THAI</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2000" b="1" i="0" u="none" strike="noStrike" cap="none" normalizeH="0" baseline="0">
                        <a:ln>
                          <a:noFill/>
                        </a:ln>
                        <a:solidFill>
                          <a:srgbClr val="FF0066"/>
                        </a:solidFill>
                        <a:effectLst/>
                        <a:latin typeface="Arial" pitchFamily="34" charset="0"/>
                        <a:ea typeface="Microsoft YaHei" pitchFamily="34" charset="-122"/>
                      </a:endParaRPr>
                    </a:p>
                  </a:txBody>
                  <a:tcPr marL="90000" marR="90000" marT="5940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a:ln>
                            <a:noFill/>
                          </a:ln>
                          <a:solidFill>
                            <a:srgbClr val="7030A0"/>
                          </a:solidFill>
                          <a:effectLst/>
                          <a:latin typeface="Arial" pitchFamily="34" charset="0"/>
                          <a:ea typeface="Microsoft YaHei" pitchFamily="34" charset="-122"/>
                        </a:rPr>
                        <a:t>GIAI ĐOẠN </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a:ln>
                            <a:noFill/>
                          </a:ln>
                          <a:solidFill>
                            <a:srgbClr val="7030A0"/>
                          </a:solidFill>
                          <a:effectLst/>
                          <a:latin typeface="Arial" pitchFamily="34" charset="0"/>
                          <a:ea typeface="Microsoft YaHei" pitchFamily="34" charset="-122"/>
                        </a:rPr>
                        <a:t>NUÔI CON</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2000" b="1" i="0" u="none" strike="noStrike" cap="none" normalizeH="0" baseline="0">
                        <a:ln>
                          <a:noFill/>
                        </a:ln>
                        <a:solidFill>
                          <a:srgbClr val="7030A0"/>
                        </a:solidFill>
                        <a:effectLst/>
                        <a:latin typeface="Arial" pitchFamily="34" charset="0"/>
                        <a:ea typeface="Microsoft YaHei" pitchFamily="34" charset="-122"/>
                      </a:endParaRPr>
                    </a:p>
                  </a:txBody>
                  <a:tcPr marL="90000" marR="90000" marT="5940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bl>
          </a:graphicData>
        </a:graphic>
      </p:graphicFrame>
      <p:pic>
        <p:nvPicPr>
          <p:cNvPr id="33811"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4292600"/>
            <a:ext cx="2895600" cy="213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1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9213"/>
            <a:ext cx="2971800" cy="200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1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3060700" cy="230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14"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133600"/>
            <a:ext cx="2960688" cy="2052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00562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blinds(horizontal)">
                                      <p:cBhvr>
                                        <p:cTn id="7" dur="500"/>
                                        <p:tgtEl>
                                          <p:spTgt spid="33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3813"/>
                                        </p:tgtEl>
                                        <p:attrNameLst>
                                          <p:attrName>style.visibility</p:attrName>
                                        </p:attrNameLst>
                                      </p:cBhvr>
                                      <p:to>
                                        <p:strVal val="visible"/>
                                      </p:to>
                                    </p:set>
                                    <p:animEffect transition="in" filter="box(in)">
                                      <p:cBhvr>
                                        <p:cTn id="12" dur="500"/>
                                        <p:tgtEl>
                                          <p:spTgt spid="33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3812"/>
                                        </p:tgtEl>
                                        <p:attrNameLst>
                                          <p:attrName>style.visibility</p:attrName>
                                        </p:attrNameLst>
                                      </p:cBhvr>
                                      <p:to>
                                        <p:strVal val="visible"/>
                                      </p:to>
                                    </p:set>
                                    <p:animEffect transition="in" filter="blinds(horizontal)">
                                      <p:cBhvr>
                                        <p:cTn id="17" dur="500"/>
                                        <p:tgtEl>
                                          <p:spTgt spid="338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3814"/>
                                        </p:tgtEl>
                                        <p:attrNameLst>
                                          <p:attrName>style.visibility</p:attrName>
                                        </p:attrNameLst>
                                      </p:cBhvr>
                                      <p:to>
                                        <p:strVal val="visible"/>
                                      </p:to>
                                    </p:set>
                                    <p:anim calcmode="lin" valueType="num">
                                      <p:cBhvr additive="base">
                                        <p:cTn id="22" dur="500" fill="hold"/>
                                        <p:tgtEl>
                                          <p:spTgt spid="33814"/>
                                        </p:tgtEl>
                                        <p:attrNameLst>
                                          <p:attrName>ppt_x</p:attrName>
                                        </p:attrNameLst>
                                      </p:cBhvr>
                                      <p:tavLst>
                                        <p:tav tm="0">
                                          <p:val>
                                            <p:strVal val="#ppt_x"/>
                                          </p:val>
                                        </p:tav>
                                        <p:tav tm="100000">
                                          <p:val>
                                            <p:strVal val="#ppt_x"/>
                                          </p:val>
                                        </p:tav>
                                      </p:tavLst>
                                    </p:anim>
                                    <p:anim calcmode="lin" valueType="num">
                                      <p:cBhvr additive="base">
                                        <p:cTn id="23" dur="500" fill="hold"/>
                                        <p:tgtEl>
                                          <p:spTgt spid="3381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33811"/>
                                        </p:tgtEl>
                                        <p:attrNameLst>
                                          <p:attrName>style.visibility</p:attrName>
                                        </p:attrNameLst>
                                      </p:cBhvr>
                                      <p:to>
                                        <p:strVal val="visible"/>
                                      </p:to>
                                    </p:set>
                                    <p:animEffect transition="in" filter="box(in)">
                                      <p:cBhvr>
                                        <p:cTn id="28" dur="500"/>
                                        <p:tgtEl>
                                          <p:spTgt spid="33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357563"/>
            <a:ext cx="4535488"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AutoShape 3"/>
          <p:cNvSpPr>
            <a:spLocks noChangeArrowheads="1"/>
          </p:cNvSpPr>
          <p:nvPr/>
        </p:nvSpPr>
        <p:spPr bwMode="auto">
          <a:xfrm>
            <a:off x="2700338" y="44450"/>
            <a:ext cx="6408737" cy="3168650"/>
          </a:xfrm>
          <a:prstGeom prst="cloudCallout">
            <a:avLst>
              <a:gd name="adj1" fmla="val -38069"/>
              <a:gd name="adj2" fmla="val 73907"/>
            </a:avLst>
          </a:prstGeom>
          <a:solidFill>
            <a:srgbClr val="CCFFCC"/>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800" b="1" i="1">
                <a:solidFill>
                  <a:srgbClr val="000000"/>
                </a:solidFill>
                <a:cs typeface="Arial" pitchFamily="34" charset="0"/>
              </a:rPr>
              <a:t>      Tại sao giai đoạn mang thai </a:t>
            </a:r>
          </a:p>
          <a:p>
            <a:pPr algn="ctr" fontAlgn="base">
              <a:spcBef>
                <a:spcPct val="0"/>
              </a:spcBef>
              <a:spcAft>
                <a:spcPct val="0"/>
              </a:spcAft>
            </a:pPr>
            <a:r>
              <a:rPr lang="vi-VN" altLang="en-US" sz="2800" b="1" i="1">
                <a:solidFill>
                  <a:srgbClr val="000000"/>
                </a:solidFill>
                <a:cs typeface="Arial" pitchFamily="34" charset="0"/>
              </a:rPr>
              <a:t>    cần nhu cầu dinh dưỡng</a:t>
            </a:r>
          </a:p>
          <a:p>
            <a:pPr algn="ctr" fontAlgn="base">
              <a:spcBef>
                <a:spcPct val="0"/>
              </a:spcBef>
              <a:spcAft>
                <a:spcPct val="0"/>
              </a:spcAft>
            </a:pPr>
            <a:r>
              <a:rPr lang="vi-VN" altLang="en-US" sz="2800" b="1" i="1">
                <a:solidFill>
                  <a:srgbClr val="000000"/>
                </a:solidFill>
                <a:cs typeface="Arial" pitchFamily="34" charset="0"/>
              </a:rPr>
              <a:t>    cho vật nuôi cái ?</a:t>
            </a:r>
          </a:p>
        </p:txBody>
      </p:sp>
    </p:spTree>
    <p:extLst>
      <p:ext uri="{BB962C8B-B14F-4D97-AF65-F5344CB8AC3E}">
        <p14:creationId xmlns:p14="http://schemas.microsoft.com/office/powerpoint/2010/main" val="78347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blinds(horizontal)">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ldLvl="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duotone>
              <a:srgbClr val="FFFFFF"/>
              <a:srgbClr val="FFFFFF"/>
            </a:duotone>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395288" y="1701800"/>
          <a:ext cx="8281987" cy="4608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851" name="Rectangle 11"/>
          <p:cNvSpPr>
            <a:spLocks noChangeArrowheads="1"/>
          </p:cNvSpPr>
          <p:nvPr/>
        </p:nvSpPr>
        <p:spPr bwMode="auto">
          <a:xfrm>
            <a:off x="252413" y="260350"/>
            <a:ext cx="8713787" cy="936625"/>
          </a:xfrm>
          <a:prstGeom prst="rect">
            <a:avLst/>
          </a:prstGeom>
          <a:solidFill>
            <a:srgbClr val="CCFFFF"/>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a:solidFill>
                  <a:srgbClr val="000000"/>
                </a:solidFill>
                <a:cs typeface="Arial" pitchFamily="34" charset="0"/>
              </a:rPr>
              <a:t>Nhu cầu dinh dưỡng của vật nuôi cái sinh sản</a:t>
            </a:r>
          </a:p>
        </p:txBody>
      </p:sp>
    </p:spTree>
    <p:extLst>
      <p:ext uri="{BB962C8B-B14F-4D97-AF65-F5344CB8AC3E}">
        <p14:creationId xmlns:p14="http://schemas.microsoft.com/office/powerpoint/2010/main" val="132050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blinds(horizontal)">
                                      <p:cBhvr>
                                        <p:cTn id="7" dur="500"/>
                                        <p:tgtEl>
                                          <p:spTgt spid="35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5851" grpId="0" bldLvl="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357563"/>
            <a:ext cx="4535488"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AutoShape 3"/>
          <p:cNvSpPr>
            <a:spLocks noChangeArrowheads="1"/>
          </p:cNvSpPr>
          <p:nvPr/>
        </p:nvSpPr>
        <p:spPr bwMode="auto">
          <a:xfrm>
            <a:off x="2700338" y="117475"/>
            <a:ext cx="6335712" cy="2879725"/>
          </a:xfrm>
          <a:prstGeom prst="cloudCallout">
            <a:avLst>
              <a:gd name="adj1" fmla="val -43750"/>
              <a:gd name="adj2" fmla="val 70000"/>
            </a:avLst>
          </a:prstGeom>
          <a:solidFill>
            <a:srgbClr val="CCFFCC"/>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800" b="1" i="1">
                <a:solidFill>
                  <a:srgbClr val="000000"/>
                </a:solidFill>
                <a:cs typeface="Arial" pitchFamily="34" charset="0"/>
              </a:rPr>
              <a:t>    Tại sao giai đoạn nuôi con</a:t>
            </a:r>
          </a:p>
          <a:p>
            <a:pPr algn="ctr" fontAlgn="base">
              <a:spcBef>
                <a:spcPct val="0"/>
              </a:spcBef>
              <a:spcAft>
                <a:spcPct val="0"/>
              </a:spcAft>
            </a:pPr>
            <a:r>
              <a:rPr lang="vi-VN" altLang="en-US" sz="2800" b="1" i="1">
                <a:solidFill>
                  <a:srgbClr val="000000"/>
                </a:solidFill>
                <a:cs typeface="Arial" pitchFamily="34" charset="0"/>
              </a:rPr>
              <a:t>    cần nhu cầu dinh dưỡng</a:t>
            </a:r>
          </a:p>
          <a:p>
            <a:pPr algn="ctr" fontAlgn="base">
              <a:spcBef>
                <a:spcPct val="0"/>
              </a:spcBef>
              <a:spcAft>
                <a:spcPct val="0"/>
              </a:spcAft>
            </a:pPr>
            <a:r>
              <a:rPr lang="vi-VN" altLang="en-US" sz="2800" b="1" i="1">
                <a:solidFill>
                  <a:srgbClr val="000000"/>
                </a:solidFill>
                <a:cs typeface="Arial" pitchFamily="34" charset="0"/>
              </a:rPr>
              <a:t>  cho vật nuôi cái ?</a:t>
            </a:r>
          </a:p>
        </p:txBody>
      </p:sp>
    </p:spTree>
    <p:extLst>
      <p:ext uri="{BB962C8B-B14F-4D97-AF65-F5344CB8AC3E}">
        <p14:creationId xmlns:p14="http://schemas.microsoft.com/office/powerpoint/2010/main" val="667879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linds(horizontal)">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ldLvl="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duotone>
              <a:srgbClr val="FFFFFF"/>
              <a:srgbClr val="FFFFFF"/>
            </a:duotone>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323850" y="1844675"/>
          <a:ext cx="8426450"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899" name="Rectangle 11"/>
          <p:cNvSpPr>
            <a:spLocks noChangeArrowheads="1"/>
          </p:cNvSpPr>
          <p:nvPr/>
        </p:nvSpPr>
        <p:spPr bwMode="auto">
          <a:xfrm>
            <a:off x="252413" y="188913"/>
            <a:ext cx="8713787" cy="935037"/>
          </a:xfrm>
          <a:prstGeom prst="rect">
            <a:avLst/>
          </a:prstGeom>
          <a:solidFill>
            <a:srgbClr val="CCFFFF"/>
          </a:solidFill>
          <a:ln w="19050"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a:solidFill>
                  <a:srgbClr val="000000"/>
                </a:solidFill>
                <a:cs typeface="Arial" pitchFamily="34" charset="0"/>
              </a:rPr>
              <a:t>Nhu cầu dinh dưỡng của vật nuôi cái sinh sản</a:t>
            </a:r>
          </a:p>
        </p:txBody>
      </p:sp>
    </p:spTree>
    <p:extLst>
      <p:ext uri="{BB962C8B-B14F-4D97-AF65-F5344CB8AC3E}">
        <p14:creationId xmlns:p14="http://schemas.microsoft.com/office/powerpoint/2010/main" val="4276547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9"/>
                                        </p:tgtEl>
                                        <p:attrNameLst>
                                          <p:attrName>style.visibility</p:attrName>
                                        </p:attrNameLst>
                                      </p:cBhvr>
                                      <p:to>
                                        <p:strVal val="visible"/>
                                      </p:to>
                                    </p:set>
                                    <p:animEffect transition="in" filter="blinds(horizontal)">
                                      <p:cBhvr>
                                        <p:cTn id="7" dur="500"/>
                                        <p:tgtEl>
                                          <p:spTgt spid="37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7899" grpId="0" bldLvl="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8914" name="Oval 2"/>
          <p:cNvSpPr>
            <a:spLocks noChangeArrowheads="1"/>
          </p:cNvSpPr>
          <p:nvPr/>
        </p:nvSpPr>
        <p:spPr bwMode="auto">
          <a:xfrm>
            <a:off x="0" y="3124200"/>
            <a:ext cx="2590800" cy="1371600"/>
          </a:xfrm>
          <a:prstGeom prst="ellipse">
            <a:avLst/>
          </a:prstGeom>
          <a:solidFill>
            <a:srgbClr val="BBE0E3"/>
          </a:solidFill>
          <a:ln w="9360" cap="sq"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8915" name="Oval 3"/>
          <p:cNvSpPr>
            <a:spLocks noChangeArrowheads="1"/>
          </p:cNvSpPr>
          <p:nvPr/>
        </p:nvSpPr>
        <p:spPr bwMode="auto">
          <a:xfrm>
            <a:off x="107950" y="981075"/>
            <a:ext cx="1524000" cy="838200"/>
          </a:xfrm>
          <a:prstGeom prst="ellipse">
            <a:avLst/>
          </a:prstGeom>
          <a:solidFill>
            <a:srgbClr val="BBE0E3"/>
          </a:solidFill>
          <a:ln w="9360" cap="sq"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dirty="0">
              <a:solidFill>
                <a:srgbClr val="000000"/>
              </a:solidFill>
              <a:latin typeface="Times New Roman" pitchFamily="18" charset="0"/>
              <a:cs typeface="Times New Roman" pitchFamily="18" charset="0"/>
            </a:endParaRPr>
          </a:p>
        </p:txBody>
      </p:sp>
      <p:sp>
        <p:nvSpPr>
          <p:cNvPr id="38916" name="Oval 4"/>
          <p:cNvSpPr>
            <a:spLocks noChangeArrowheads="1"/>
          </p:cNvSpPr>
          <p:nvPr/>
        </p:nvSpPr>
        <p:spPr bwMode="auto">
          <a:xfrm>
            <a:off x="76200" y="4800600"/>
            <a:ext cx="2819400" cy="1447800"/>
          </a:xfrm>
          <a:prstGeom prst="ellipse">
            <a:avLst/>
          </a:prstGeom>
          <a:solidFill>
            <a:srgbClr val="BBE0E3"/>
          </a:solidFill>
          <a:ln w="9360" cap="sq"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8917" name="Oval 5"/>
          <p:cNvSpPr>
            <a:spLocks noChangeArrowheads="1"/>
          </p:cNvSpPr>
          <p:nvPr/>
        </p:nvSpPr>
        <p:spPr bwMode="auto">
          <a:xfrm>
            <a:off x="6553200" y="533400"/>
            <a:ext cx="2590800" cy="1143000"/>
          </a:xfrm>
          <a:prstGeom prst="ellipse">
            <a:avLst/>
          </a:prstGeom>
          <a:solidFill>
            <a:srgbClr val="BBE0E3"/>
          </a:solidFill>
          <a:ln w="9360" cap="sq"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8918" name="Oval 6"/>
          <p:cNvSpPr>
            <a:spLocks noChangeArrowheads="1"/>
          </p:cNvSpPr>
          <p:nvPr/>
        </p:nvSpPr>
        <p:spPr bwMode="auto">
          <a:xfrm>
            <a:off x="6858000" y="3276600"/>
            <a:ext cx="2286000" cy="990600"/>
          </a:xfrm>
          <a:prstGeom prst="ellipse">
            <a:avLst/>
          </a:prstGeom>
          <a:solidFill>
            <a:srgbClr val="BBE0E3"/>
          </a:solidFill>
          <a:ln w="9360" cap="sq"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8919" name="Oval 7"/>
          <p:cNvSpPr>
            <a:spLocks noChangeArrowheads="1"/>
          </p:cNvSpPr>
          <p:nvPr/>
        </p:nvSpPr>
        <p:spPr bwMode="auto">
          <a:xfrm>
            <a:off x="5791200" y="4724400"/>
            <a:ext cx="3352800" cy="1600200"/>
          </a:xfrm>
          <a:prstGeom prst="ellipse">
            <a:avLst/>
          </a:prstGeom>
          <a:solidFill>
            <a:srgbClr val="BBE0E3"/>
          </a:solidFill>
          <a:ln w="9360" cap="sq"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8920" name="Text Box 8"/>
          <p:cNvSpPr txBox="1">
            <a:spLocks noChangeArrowheads="1"/>
          </p:cNvSpPr>
          <p:nvPr/>
        </p:nvSpPr>
        <p:spPr bwMode="auto">
          <a:xfrm>
            <a:off x="107950" y="1196975"/>
            <a:ext cx="29718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250"/>
              </a:spcBef>
              <a:spcAft>
                <a:spcPct val="0"/>
              </a:spcAft>
              <a:buSzPct val="100000"/>
            </a:pPr>
            <a:r>
              <a:rPr lang="en-US" sz="2000" b="1">
                <a:solidFill>
                  <a:srgbClr val="FF0066"/>
                </a:solidFill>
                <a:latin typeface="Times New Roman" pitchFamily="18" charset="0"/>
              </a:rPr>
              <a:t>NUÔI THAI</a:t>
            </a:r>
          </a:p>
        </p:txBody>
      </p:sp>
      <p:sp>
        <p:nvSpPr>
          <p:cNvPr id="38921" name="Text Box 9"/>
          <p:cNvSpPr txBox="1">
            <a:spLocks noChangeArrowheads="1"/>
          </p:cNvSpPr>
          <p:nvPr/>
        </p:nvSpPr>
        <p:spPr bwMode="auto">
          <a:xfrm>
            <a:off x="152400" y="5181600"/>
            <a:ext cx="29718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250"/>
              </a:spcBef>
              <a:spcAft>
                <a:spcPct val="0"/>
              </a:spcAft>
              <a:buSzPct val="100000"/>
            </a:pPr>
            <a:r>
              <a:rPr lang="en-US" sz="2000" b="1">
                <a:solidFill>
                  <a:srgbClr val="FF0066"/>
                </a:solidFill>
                <a:latin typeface="Times New Roman" pitchFamily="18" charset="0"/>
              </a:rPr>
              <a:t>CHUẨN BỊ CHO TIẾT SỮA SAU ĐẺ</a:t>
            </a:r>
          </a:p>
        </p:txBody>
      </p:sp>
      <p:sp>
        <p:nvSpPr>
          <p:cNvPr id="38922" name="Text Box 10"/>
          <p:cNvSpPr txBox="1">
            <a:spLocks noChangeArrowheads="1"/>
          </p:cNvSpPr>
          <p:nvPr/>
        </p:nvSpPr>
        <p:spPr bwMode="auto">
          <a:xfrm>
            <a:off x="6096000" y="4951413"/>
            <a:ext cx="297180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250"/>
              </a:spcBef>
              <a:spcAft>
                <a:spcPct val="0"/>
              </a:spcAft>
              <a:buSzPct val="100000"/>
            </a:pPr>
            <a:r>
              <a:rPr lang="en-US" sz="2000" b="1" dirty="0">
                <a:solidFill>
                  <a:srgbClr val="7030A0"/>
                </a:solidFill>
                <a:latin typeface="Times New Roman" pitchFamily="18" charset="0"/>
              </a:rPr>
              <a:t>HỒI PHỤC CƠ THỂ SAU ĐẺ VÀ CHUẨN BỊ CHO KÌ SINH SẢN SAU</a:t>
            </a:r>
          </a:p>
        </p:txBody>
      </p:sp>
      <p:sp>
        <p:nvSpPr>
          <p:cNvPr id="38923" name="Text Box 11"/>
          <p:cNvSpPr txBox="1">
            <a:spLocks noChangeArrowheads="1"/>
          </p:cNvSpPr>
          <p:nvPr/>
        </p:nvSpPr>
        <p:spPr bwMode="auto">
          <a:xfrm>
            <a:off x="6858000" y="3595688"/>
            <a:ext cx="29718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250"/>
              </a:spcBef>
              <a:spcAft>
                <a:spcPct val="0"/>
              </a:spcAft>
              <a:buSzPct val="100000"/>
            </a:pPr>
            <a:r>
              <a:rPr lang="en-US" sz="2000" b="1" dirty="0">
                <a:solidFill>
                  <a:srgbClr val="7030A0"/>
                </a:solidFill>
                <a:latin typeface="Times New Roman" pitchFamily="18" charset="0"/>
              </a:rPr>
              <a:t>NUÔI CƠ THỂ MẸ</a:t>
            </a:r>
          </a:p>
        </p:txBody>
      </p:sp>
      <p:sp>
        <p:nvSpPr>
          <p:cNvPr id="38924" name="Text Box 12"/>
          <p:cNvSpPr txBox="1">
            <a:spLocks noChangeArrowheads="1"/>
          </p:cNvSpPr>
          <p:nvPr/>
        </p:nvSpPr>
        <p:spPr bwMode="auto">
          <a:xfrm>
            <a:off x="6477000" y="914400"/>
            <a:ext cx="29718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250"/>
              </a:spcBef>
              <a:spcAft>
                <a:spcPct val="0"/>
              </a:spcAft>
              <a:buSzPct val="100000"/>
            </a:pPr>
            <a:r>
              <a:rPr lang="en-US" sz="2000" b="1" dirty="0">
                <a:solidFill>
                  <a:srgbClr val="7030A0"/>
                </a:solidFill>
                <a:latin typeface="Times New Roman" pitchFamily="18" charset="0"/>
              </a:rPr>
              <a:t>TẠO SỮA NUÔI CON</a:t>
            </a:r>
          </a:p>
        </p:txBody>
      </p:sp>
      <p:sp>
        <p:nvSpPr>
          <p:cNvPr id="38925" name="Text Box 13"/>
          <p:cNvSpPr txBox="1">
            <a:spLocks noChangeArrowheads="1"/>
          </p:cNvSpPr>
          <p:nvPr/>
        </p:nvSpPr>
        <p:spPr bwMode="auto">
          <a:xfrm>
            <a:off x="3124200" y="1981200"/>
            <a:ext cx="29718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8926" name="Text Box 14"/>
          <p:cNvSpPr txBox="1">
            <a:spLocks noChangeArrowheads="1"/>
          </p:cNvSpPr>
          <p:nvPr/>
        </p:nvSpPr>
        <p:spPr bwMode="auto">
          <a:xfrm>
            <a:off x="2895600" y="3352800"/>
            <a:ext cx="18288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vi-VN">
              <a:solidFill>
                <a:srgbClr val="000000"/>
              </a:solidFill>
              <a:cs typeface="Arial" pitchFamily="34" charset="0"/>
            </a:endParaRPr>
          </a:p>
        </p:txBody>
      </p:sp>
      <p:sp>
        <p:nvSpPr>
          <p:cNvPr id="38927" name="Text Box 15"/>
          <p:cNvSpPr txBox="1">
            <a:spLocks noChangeArrowheads="1"/>
          </p:cNvSpPr>
          <p:nvPr/>
        </p:nvSpPr>
        <p:spPr bwMode="auto">
          <a:xfrm>
            <a:off x="-19050" y="0"/>
            <a:ext cx="9163050"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800" b="1" i="1">
                <a:solidFill>
                  <a:srgbClr val="FF0066"/>
                </a:solidFill>
                <a:latin typeface="Times New Roman" pitchFamily="18" charset="0"/>
              </a:rPr>
              <a:t>Hãy quan sát sơ đồ sau rồi sắp xếp mức độ ưu tiên dinh dưỡng từ cao xuống thấp</a:t>
            </a:r>
          </a:p>
        </p:txBody>
      </p:sp>
      <p:sp>
        <p:nvSpPr>
          <p:cNvPr id="38928" name="Line 16"/>
          <p:cNvSpPr>
            <a:spLocks noChangeShapeType="1"/>
          </p:cNvSpPr>
          <p:nvPr/>
        </p:nvSpPr>
        <p:spPr bwMode="auto">
          <a:xfrm flipV="1">
            <a:off x="6172200" y="1522413"/>
            <a:ext cx="762000" cy="1755775"/>
          </a:xfrm>
          <a:prstGeom prst="line">
            <a:avLst/>
          </a:prstGeom>
          <a:noFill/>
          <a:ln w="28440" cap="sq" cmpd="sng">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8929" name="Line 17"/>
          <p:cNvSpPr>
            <a:spLocks noChangeShapeType="1"/>
          </p:cNvSpPr>
          <p:nvPr/>
        </p:nvSpPr>
        <p:spPr bwMode="auto">
          <a:xfrm>
            <a:off x="6172200" y="3810000"/>
            <a:ext cx="685800" cy="1588"/>
          </a:xfrm>
          <a:prstGeom prst="line">
            <a:avLst/>
          </a:prstGeom>
          <a:noFill/>
          <a:ln w="28440" cap="sq" cmpd="sng">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8930" name="Line 18"/>
          <p:cNvSpPr>
            <a:spLocks noChangeShapeType="1"/>
          </p:cNvSpPr>
          <p:nvPr/>
        </p:nvSpPr>
        <p:spPr bwMode="auto">
          <a:xfrm>
            <a:off x="6096000" y="4267200"/>
            <a:ext cx="533400" cy="533400"/>
          </a:xfrm>
          <a:prstGeom prst="line">
            <a:avLst/>
          </a:prstGeom>
          <a:noFill/>
          <a:ln w="28440" cap="sq" cmpd="sng">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8931" name="Line 19"/>
          <p:cNvSpPr>
            <a:spLocks noChangeShapeType="1"/>
          </p:cNvSpPr>
          <p:nvPr/>
        </p:nvSpPr>
        <p:spPr bwMode="auto">
          <a:xfrm flipH="1">
            <a:off x="2360613" y="4343400"/>
            <a:ext cx="536575" cy="609600"/>
          </a:xfrm>
          <a:prstGeom prst="line">
            <a:avLst/>
          </a:prstGeom>
          <a:noFill/>
          <a:ln w="28440" cap="sq" cmpd="sng">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8932" name="Line 20"/>
          <p:cNvSpPr>
            <a:spLocks noChangeShapeType="1"/>
          </p:cNvSpPr>
          <p:nvPr/>
        </p:nvSpPr>
        <p:spPr bwMode="auto">
          <a:xfrm flipH="1">
            <a:off x="2589213" y="3810000"/>
            <a:ext cx="384175" cy="1588"/>
          </a:xfrm>
          <a:prstGeom prst="line">
            <a:avLst/>
          </a:prstGeom>
          <a:noFill/>
          <a:ln w="28440" cap="sq" cmpd="sng">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8933" name="Line 21"/>
          <p:cNvSpPr>
            <a:spLocks noChangeShapeType="1"/>
          </p:cNvSpPr>
          <p:nvPr/>
        </p:nvSpPr>
        <p:spPr bwMode="auto">
          <a:xfrm flipH="1" flipV="1">
            <a:off x="1598613" y="1522413"/>
            <a:ext cx="1298575" cy="1908175"/>
          </a:xfrm>
          <a:prstGeom prst="line">
            <a:avLst/>
          </a:prstGeom>
          <a:noFill/>
          <a:ln w="28440" cap="sq" cmpd="sng">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8934" name="Text Box 22"/>
          <p:cNvSpPr txBox="1">
            <a:spLocks noChangeArrowheads="1"/>
          </p:cNvSpPr>
          <p:nvPr/>
        </p:nvSpPr>
        <p:spPr bwMode="auto">
          <a:xfrm>
            <a:off x="0" y="3352800"/>
            <a:ext cx="2590800"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250"/>
              </a:spcBef>
              <a:spcAft>
                <a:spcPct val="0"/>
              </a:spcAft>
              <a:buSzPct val="100000"/>
            </a:pPr>
            <a:r>
              <a:rPr lang="en-US" sz="2000" b="1" dirty="0">
                <a:solidFill>
                  <a:srgbClr val="FF0066"/>
                </a:solidFill>
                <a:latin typeface="Times New Roman" pitchFamily="18" charset="0"/>
              </a:rPr>
              <a:t>NUÔI CƠ THỂ MẸ </a:t>
            </a:r>
          </a:p>
          <a:p>
            <a:pPr fontAlgn="base">
              <a:spcBef>
                <a:spcPts val="1250"/>
              </a:spcBef>
              <a:spcAft>
                <a:spcPct val="0"/>
              </a:spcAft>
              <a:buSzPct val="100000"/>
            </a:pPr>
            <a:r>
              <a:rPr lang="en-US" sz="2000" b="1" dirty="0">
                <a:solidFill>
                  <a:srgbClr val="FF0066"/>
                </a:solidFill>
                <a:latin typeface="Times New Roman" pitchFamily="18" charset="0"/>
              </a:rPr>
              <a:t>VÀ TĂNG TRƯỞNG</a:t>
            </a:r>
          </a:p>
        </p:txBody>
      </p:sp>
      <p:graphicFrame>
        <p:nvGraphicFramePr>
          <p:cNvPr id="38936" name="Group 24"/>
          <p:cNvGraphicFramePr>
            <a:graphicFrameLocks noGrp="1"/>
          </p:cNvGraphicFramePr>
          <p:nvPr>
            <p:extLst>
              <p:ext uri="{D42A27DB-BD31-4B8C-83A1-F6EECF244321}">
                <p14:modId xmlns:p14="http://schemas.microsoft.com/office/powerpoint/2010/main" val="399431508"/>
              </p:ext>
            </p:extLst>
          </p:nvPr>
        </p:nvGraphicFramePr>
        <p:xfrm>
          <a:off x="2984500" y="1943100"/>
          <a:ext cx="3049588" cy="3157538"/>
        </p:xfrm>
        <a:graphic>
          <a:graphicData uri="http://schemas.openxmlformats.org/drawingml/2006/table">
            <a:tbl>
              <a:tblPr/>
              <a:tblGrid>
                <a:gridCol w="1525588">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1412875">
                <a:tc gridSpan="2">
                  <a:txBody>
                    <a:bodyPr/>
                    <a:lstStyle/>
                    <a:p>
                      <a:pPr marL="0" marR="0" lvl="0" indent="0" algn="ctr" defTabSz="457200" rtl="0" eaLnBrk="1" fontAlgn="base" latinLnBrk="0" hangingPunct="1">
                        <a:lnSpc>
                          <a:spcPct val="95000"/>
                        </a:lnSpc>
                        <a:spcBef>
                          <a:spcPts val="12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dirty="0">
                          <a:ln>
                            <a:noFill/>
                          </a:ln>
                          <a:solidFill>
                            <a:srgbClr val="3333FF"/>
                          </a:solidFill>
                          <a:effectLst/>
                          <a:latin typeface="Times New Roman" pitchFamily="18" charset="0"/>
                          <a:ea typeface="Microsoft YaHei" pitchFamily="34" charset="-122"/>
                          <a:cs typeface="Times New Roman" pitchFamily="18" charset="0"/>
                        </a:rPr>
                        <a:t>NHU CẦU DINH DƯỠNG CỦA VẬT NUÔI CÁI SINH SẢN</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2000" b="1" i="0" u="none" strike="noStrike" cap="none" normalizeH="0" baseline="0" dirty="0">
                        <a:ln>
                          <a:noFill/>
                        </a:ln>
                        <a:solidFill>
                          <a:srgbClr val="3333FF"/>
                        </a:solidFill>
                        <a:effectLst/>
                        <a:latin typeface="Times New Roman" pitchFamily="18" charset="0"/>
                        <a:ea typeface="Microsoft YaHei" pitchFamily="34" charset="-122"/>
                        <a:cs typeface="Times New Roman" pitchFamily="18" charset="0"/>
                      </a:endParaRPr>
                    </a:p>
                  </a:txBody>
                  <a:tcPr marL="90000" marR="90000" marT="59400"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endParaRPr lang="vi-VN"/>
                    </a:p>
                  </a:txBody>
                  <a:tcPr/>
                </a:tc>
                <a:extLst>
                  <a:ext uri="{0D108BD9-81ED-4DB2-BD59-A6C34878D82A}">
                    <a16:rowId xmlns:a16="http://schemas.microsoft.com/office/drawing/2014/main" val="10000"/>
                  </a:ext>
                </a:extLst>
              </a:tr>
              <a:tr h="1744663">
                <a:tc>
                  <a:txBody>
                    <a:bodyPr/>
                    <a:lstStyle/>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a:ln>
                            <a:noFill/>
                          </a:ln>
                          <a:solidFill>
                            <a:srgbClr val="FF0066"/>
                          </a:solidFill>
                          <a:effectLst/>
                          <a:latin typeface="Times New Roman" pitchFamily="18" charset="0"/>
                          <a:ea typeface="Microsoft YaHei" pitchFamily="34" charset="-122"/>
                          <a:cs typeface="Times New Roman" pitchFamily="18" charset="0"/>
                        </a:rPr>
                        <a:t>GIAI ĐOẠN </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a:ln>
                            <a:noFill/>
                          </a:ln>
                          <a:solidFill>
                            <a:srgbClr val="FF0066"/>
                          </a:solidFill>
                          <a:effectLst/>
                          <a:latin typeface="Times New Roman" pitchFamily="18" charset="0"/>
                          <a:ea typeface="Microsoft YaHei" pitchFamily="34" charset="-122"/>
                          <a:cs typeface="Times New Roman" pitchFamily="18" charset="0"/>
                        </a:rPr>
                        <a:t>MANG THAI</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2000" b="1" i="0" u="none" strike="noStrike" cap="none" normalizeH="0" baseline="0">
                        <a:ln>
                          <a:noFill/>
                        </a:ln>
                        <a:solidFill>
                          <a:srgbClr val="FF0066"/>
                        </a:solidFill>
                        <a:effectLst/>
                        <a:latin typeface="Times New Roman" pitchFamily="18" charset="0"/>
                        <a:ea typeface="Microsoft YaHei" pitchFamily="34" charset="-122"/>
                        <a:cs typeface="Times New Roman" pitchFamily="18" charset="0"/>
                      </a:endParaRPr>
                    </a:p>
                  </a:txBody>
                  <a:tcPr marL="90000" marR="90000" marT="5940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dirty="0">
                          <a:ln>
                            <a:noFill/>
                          </a:ln>
                          <a:solidFill>
                            <a:srgbClr val="7030A0"/>
                          </a:solidFill>
                          <a:effectLst/>
                          <a:latin typeface="Times New Roman" pitchFamily="18" charset="0"/>
                          <a:ea typeface="Microsoft YaHei" pitchFamily="34" charset="-122"/>
                          <a:cs typeface="Times New Roman" pitchFamily="18" charset="0"/>
                        </a:rPr>
                        <a:t>GIAI ĐOẠN </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dirty="0">
                          <a:ln>
                            <a:noFill/>
                          </a:ln>
                          <a:solidFill>
                            <a:srgbClr val="7030A0"/>
                          </a:solidFill>
                          <a:effectLst/>
                          <a:latin typeface="Times New Roman" pitchFamily="18" charset="0"/>
                          <a:ea typeface="Microsoft YaHei" pitchFamily="34" charset="-122"/>
                          <a:cs typeface="Times New Roman" pitchFamily="18" charset="0"/>
                        </a:rPr>
                        <a:t>NUÔI CON</a:t>
                      </a:r>
                    </a:p>
                    <a:p>
                      <a:pPr marL="0" marR="0" lvl="0" indent="0" algn="ctr" defTabSz="457200" rtl="0" eaLnBrk="0" fontAlgn="base" latinLnBrk="0" hangingPunct="0">
                        <a:lnSpc>
                          <a:spcPct val="95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2000" b="1" i="0" u="none" strike="noStrike" cap="none" normalizeH="0" baseline="0" dirty="0">
                        <a:ln>
                          <a:noFill/>
                        </a:ln>
                        <a:solidFill>
                          <a:srgbClr val="7030A0"/>
                        </a:solidFill>
                        <a:effectLst/>
                        <a:latin typeface="Times New Roman" pitchFamily="18" charset="0"/>
                        <a:ea typeface="Microsoft YaHei" pitchFamily="34" charset="-122"/>
                        <a:cs typeface="Times New Roman" pitchFamily="18" charset="0"/>
                      </a:endParaRPr>
                    </a:p>
                  </a:txBody>
                  <a:tcPr marL="90000" marR="90000" marT="5940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bl>
          </a:graphicData>
        </a:graphic>
      </p:graphicFrame>
      <p:sp>
        <p:nvSpPr>
          <p:cNvPr id="38950" name="Oval 38"/>
          <p:cNvSpPr>
            <a:spLocks noChangeArrowheads="1"/>
          </p:cNvSpPr>
          <p:nvPr/>
        </p:nvSpPr>
        <p:spPr bwMode="auto">
          <a:xfrm>
            <a:off x="2627313" y="3500438"/>
            <a:ext cx="360362" cy="287337"/>
          </a:xfrm>
          <a:prstGeom prst="ellipse">
            <a:avLst/>
          </a:prstGeom>
          <a:solidFill>
            <a:srgbClr val="FFCC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000000"/>
                </a:solidFill>
                <a:cs typeface="Arial" pitchFamily="34" charset="0"/>
              </a:rPr>
              <a:t>1</a:t>
            </a:r>
          </a:p>
        </p:txBody>
      </p:sp>
      <p:sp>
        <p:nvSpPr>
          <p:cNvPr id="38951" name="Oval 39"/>
          <p:cNvSpPr>
            <a:spLocks noChangeArrowheads="1"/>
          </p:cNvSpPr>
          <p:nvPr/>
        </p:nvSpPr>
        <p:spPr bwMode="auto">
          <a:xfrm>
            <a:off x="2052638" y="1846263"/>
            <a:ext cx="358775" cy="287337"/>
          </a:xfrm>
          <a:prstGeom prst="ellipse">
            <a:avLst/>
          </a:prstGeom>
          <a:solidFill>
            <a:srgbClr val="FFCC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000000"/>
                </a:solidFill>
                <a:cs typeface="Arial" pitchFamily="34" charset="0"/>
              </a:rPr>
              <a:t>2</a:t>
            </a:r>
          </a:p>
        </p:txBody>
      </p:sp>
      <p:sp>
        <p:nvSpPr>
          <p:cNvPr id="38952" name="Oval 40"/>
          <p:cNvSpPr>
            <a:spLocks noChangeArrowheads="1"/>
          </p:cNvSpPr>
          <p:nvPr/>
        </p:nvSpPr>
        <p:spPr bwMode="auto">
          <a:xfrm>
            <a:off x="2266950" y="4437063"/>
            <a:ext cx="360363" cy="288925"/>
          </a:xfrm>
          <a:prstGeom prst="ellipse">
            <a:avLst/>
          </a:prstGeom>
          <a:solidFill>
            <a:srgbClr val="FFCC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000000"/>
                </a:solidFill>
                <a:cs typeface="Arial" pitchFamily="34" charset="0"/>
              </a:rPr>
              <a:t>3</a:t>
            </a:r>
          </a:p>
        </p:txBody>
      </p:sp>
      <p:sp>
        <p:nvSpPr>
          <p:cNvPr id="38953" name="Oval 41"/>
          <p:cNvSpPr>
            <a:spLocks noChangeArrowheads="1"/>
          </p:cNvSpPr>
          <p:nvPr/>
        </p:nvSpPr>
        <p:spPr bwMode="auto">
          <a:xfrm>
            <a:off x="6372225" y="1844675"/>
            <a:ext cx="287338" cy="287338"/>
          </a:xfrm>
          <a:prstGeom prst="ellipse">
            <a:avLst/>
          </a:prstGeom>
          <a:solidFill>
            <a:srgbClr val="FFCC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000000"/>
                </a:solidFill>
                <a:cs typeface="Arial" pitchFamily="34" charset="0"/>
              </a:rPr>
              <a:t>1</a:t>
            </a:r>
          </a:p>
        </p:txBody>
      </p:sp>
      <p:sp>
        <p:nvSpPr>
          <p:cNvPr id="38954" name="Oval 42"/>
          <p:cNvSpPr>
            <a:spLocks noChangeArrowheads="1"/>
          </p:cNvSpPr>
          <p:nvPr/>
        </p:nvSpPr>
        <p:spPr bwMode="auto">
          <a:xfrm>
            <a:off x="6156325" y="3500438"/>
            <a:ext cx="288925" cy="287337"/>
          </a:xfrm>
          <a:prstGeom prst="ellipse">
            <a:avLst/>
          </a:prstGeom>
          <a:solidFill>
            <a:srgbClr val="FFCC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000000"/>
                </a:solidFill>
                <a:cs typeface="Arial" pitchFamily="34" charset="0"/>
              </a:rPr>
              <a:t>2</a:t>
            </a:r>
          </a:p>
        </p:txBody>
      </p:sp>
      <p:sp>
        <p:nvSpPr>
          <p:cNvPr id="38955" name="Oval 43"/>
          <p:cNvSpPr>
            <a:spLocks noChangeArrowheads="1"/>
          </p:cNvSpPr>
          <p:nvPr/>
        </p:nvSpPr>
        <p:spPr bwMode="auto">
          <a:xfrm>
            <a:off x="6300788" y="4221163"/>
            <a:ext cx="360362" cy="360362"/>
          </a:xfrm>
          <a:prstGeom prst="ellipse">
            <a:avLst/>
          </a:prstGeom>
          <a:solidFill>
            <a:srgbClr val="FFCC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000000"/>
                </a:solidFill>
                <a:cs typeface="Arial" pitchFamily="34" charset="0"/>
              </a:rPr>
              <a:t>3</a:t>
            </a:r>
          </a:p>
        </p:txBody>
      </p:sp>
    </p:spTree>
    <p:extLst>
      <p:ext uri="{BB962C8B-B14F-4D97-AF65-F5344CB8AC3E}">
        <p14:creationId xmlns:p14="http://schemas.microsoft.com/office/powerpoint/2010/main" val="21384838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additive="repl">
                                        <p:cTn id="6" dur="1" fill="hold">
                                          <p:stCondLst>
                                            <p:cond delay="0"/>
                                          </p:stCondLst>
                                        </p:cTn>
                                        <p:tgtEl>
                                          <p:spTgt spid="38914"/>
                                        </p:tgtEl>
                                        <p:attrNameLst>
                                          <p:attrName>style.visibility</p:attrName>
                                        </p:attrNameLst>
                                      </p:cBhvr>
                                      <p:to>
                                        <p:strVal val="visible"/>
                                      </p:to>
                                    </p:set>
                                    <p:animEffect transition="in" filter="blinds(horizontal)">
                                      <p:cBhvr additive="repl">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950"/>
                                        </p:tgtEl>
                                        <p:attrNameLst>
                                          <p:attrName>style.visibility</p:attrName>
                                        </p:attrNameLst>
                                      </p:cBhvr>
                                      <p:to>
                                        <p:strVal val="visible"/>
                                      </p:to>
                                    </p:set>
                                    <p:animEffect transition="in" filter="blinds(horizontal)">
                                      <p:cBhvr>
                                        <p:cTn id="12" dur="500"/>
                                        <p:tgtEl>
                                          <p:spTgt spid="38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8915"/>
                                        </p:tgtEl>
                                        <p:attrNameLst>
                                          <p:attrName>style.visibility</p:attrName>
                                        </p:attrNameLst>
                                      </p:cBhvr>
                                      <p:to>
                                        <p:strVal val="visible"/>
                                      </p:to>
                                    </p:set>
                                    <p:animEffect transition="in" filter="box(in)">
                                      <p:cBhvr>
                                        <p:cTn id="17" dur="500"/>
                                        <p:tgtEl>
                                          <p:spTgt spid="389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8951"/>
                                        </p:tgtEl>
                                        <p:attrNameLst>
                                          <p:attrName>style.visibility</p:attrName>
                                        </p:attrNameLst>
                                      </p:cBhvr>
                                      <p:to>
                                        <p:strVal val="visible"/>
                                      </p:to>
                                    </p:set>
                                    <p:animEffect transition="in" filter="checkerboard(across)">
                                      <p:cBhvr>
                                        <p:cTn id="22" dur="500"/>
                                        <p:tgtEl>
                                          <p:spTgt spid="389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8916"/>
                                        </p:tgtEl>
                                        <p:attrNameLst>
                                          <p:attrName>style.visibility</p:attrName>
                                        </p:attrNameLst>
                                      </p:cBhvr>
                                      <p:to>
                                        <p:strVal val="visible"/>
                                      </p:to>
                                    </p:set>
                                    <p:animEffect transition="in" filter="diamond(in)">
                                      <p:cBhvr>
                                        <p:cTn id="27" dur="2000"/>
                                        <p:tgtEl>
                                          <p:spTgt spid="38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8952"/>
                                        </p:tgtEl>
                                        <p:attrNameLst>
                                          <p:attrName>style.visibility</p:attrName>
                                        </p:attrNameLst>
                                      </p:cBhvr>
                                      <p:to>
                                        <p:strVal val="visible"/>
                                      </p:to>
                                    </p:set>
                                    <p:animEffect transition="in" filter="blinds(horizontal)">
                                      <p:cBhvr>
                                        <p:cTn id="32" dur="500"/>
                                        <p:tgtEl>
                                          <p:spTgt spid="389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8917"/>
                                        </p:tgtEl>
                                        <p:attrNameLst>
                                          <p:attrName>style.visibility</p:attrName>
                                        </p:attrNameLst>
                                      </p:cBhvr>
                                      <p:to>
                                        <p:strVal val="visible"/>
                                      </p:to>
                                    </p:set>
                                    <p:animEffect transition="in" filter="blinds(horizontal)">
                                      <p:cBhvr>
                                        <p:cTn id="37" dur="500"/>
                                        <p:tgtEl>
                                          <p:spTgt spid="389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8953"/>
                                        </p:tgtEl>
                                        <p:attrNameLst>
                                          <p:attrName>style.visibility</p:attrName>
                                        </p:attrNameLst>
                                      </p:cBhvr>
                                      <p:to>
                                        <p:strVal val="visible"/>
                                      </p:to>
                                    </p:set>
                                    <p:animEffect transition="in" filter="box(in)">
                                      <p:cBhvr>
                                        <p:cTn id="42" dur="500"/>
                                        <p:tgtEl>
                                          <p:spTgt spid="3895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8918"/>
                                        </p:tgtEl>
                                        <p:attrNameLst>
                                          <p:attrName>style.visibility</p:attrName>
                                        </p:attrNameLst>
                                      </p:cBhvr>
                                      <p:to>
                                        <p:strVal val="visible"/>
                                      </p:to>
                                    </p:set>
                                    <p:anim calcmode="lin" valueType="num">
                                      <p:cBhvr additive="base">
                                        <p:cTn id="47" dur="500" fill="hold"/>
                                        <p:tgtEl>
                                          <p:spTgt spid="38918"/>
                                        </p:tgtEl>
                                        <p:attrNameLst>
                                          <p:attrName>ppt_x</p:attrName>
                                        </p:attrNameLst>
                                      </p:cBhvr>
                                      <p:tavLst>
                                        <p:tav tm="0">
                                          <p:val>
                                            <p:strVal val="#ppt_x"/>
                                          </p:val>
                                        </p:tav>
                                        <p:tav tm="100000">
                                          <p:val>
                                            <p:strVal val="#ppt_x"/>
                                          </p:val>
                                        </p:tav>
                                      </p:tavLst>
                                    </p:anim>
                                    <p:anim calcmode="lin" valueType="num">
                                      <p:cBhvr additive="base">
                                        <p:cTn id="48" dur="500" fill="hold"/>
                                        <p:tgtEl>
                                          <p:spTgt spid="38918"/>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8954"/>
                                        </p:tgtEl>
                                        <p:attrNameLst>
                                          <p:attrName>style.visibility</p:attrName>
                                        </p:attrNameLst>
                                      </p:cBhvr>
                                      <p:to>
                                        <p:strVal val="visible"/>
                                      </p:to>
                                    </p:set>
                                    <p:animEffect transition="in" filter="blinds(horizontal)">
                                      <p:cBhvr>
                                        <p:cTn id="53" dur="500"/>
                                        <p:tgtEl>
                                          <p:spTgt spid="3895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8919"/>
                                        </p:tgtEl>
                                        <p:attrNameLst>
                                          <p:attrName>style.visibility</p:attrName>
                                        </p:attrNameLst>
                                      </p:cBhvr>
                                      <p:to>
                                        <p:strVal val="visible"/>
                                      </p:to>
                                    </p:set>
                                    <p:animEffect transition="in" filter="blinds(horizontal)">
                                      <p:cBhvr>
                                        <p:cTn id="58" dur="500"/>
                                        <p:tgtEl>
                                          <p:spTgt spid="3891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8955"/>
                                        </p:tgtEl>
                                        <p:attrNameLst>
                                          <p:attrName>style.visibility</p:attrName>
                                        </p:attrNameLst>
                                      </p:cBhvr>
                                      <p:to>
                                        <p:strVal val="visible"/>
                                      </p:to>
                                    </p:set>
                                    <p:animEffect transition="in" filter="blinds(horizontal)">
                                      <p:cBhvr>
                                        <p:cTn id="63" dur="500"/>
                                        <p:tgtEl>
                                          <p:spTgt spid="38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6" grpId="0" animBg="1"/>
      <p:bldP spid="38917" grpId="0" animBg="1"/>
      <p:bldP spid="38918" grpId="0" animBg="1"/>
      <p:bldP spid="38919" grpId="0" animBg="1"/>
      <p:bldP spid="38950" grpId="0" bldLvl="0" animBg="1" autoUpdateAnimBg="0"/>
      <p:bldP spid="38951" grpId="0" bldLvl="0" animBg="1" autoUpdateAnimBg="0"/>
      <p:bldP spid="38952" grpId="0" bldLvl="0" animBg="1" autoUpdateAnimBg="0"/>
      <p:bldP spid="38953" grpId="0" bldLvl="0" animBg="1" autoUpdateAnimBg="0"/>
      <p:bldP spid="38954" grpId="0" bldLvl="0" animBg="1" autoUpdateAnimBg="0"/>
      <p:bldP spid="38955" grpId="0" bldLvl="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691680" y="1024409"/>
            <a:ext cx="2160240" cy="46037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ĐẺ NHIỀU</a:t>
            </a:r>
          </a:p>
        </p:txBody>
      </p:sp>
      <p:sp>
        <p:nvSpPr>
          <p:cNvPr id="30723" name="Text Box 3"/>
          <p:cNvSpPr txBox="1">
            <a:spLocks noChangeArrowheads="1"/>
          </p:cNvSpPr>
          <p:nvPr/>
        </p:nvSpPr>
        <p:spPr bwMode="auto">
          <a:xfrm>
            <a:off x="5148064" y="1052736"/>
            <a:ext cx="3810000" cy="46037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CHẤT LƯỢNG ĐỜI SAU</a:t>
            </a:r>
          </a:p>
        </p:txBody>
      </p:sp>
      <p:sp>
        <p:nvSpPr>
          <p:cNvPr id="30724" name="Text Box 4"/>
          <p:cNvSpPr txBox="1">
            <a:spLocks noChangeArrowheads="1"/>
          </p:cNvSpPr>
          <p:nvPr/>
        </p:nvSpPr>
        <p:spPr bwMode="auto">
          <a:xfrm>
            <a:off x="3518520" y="2514600"/>
            <a:ext cx="2133600" cy="1571842"/>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dirty="0">
                <a:solidFill>
                  <a:srgbClr val="3333FF"/>
                </a:solidFill>
                <a:latin typeface="Times New Roman" pitchFamily="18" charset="0"/>
              </a:rPr>
              <a:t>CHĂN NUÔI VẬT NUÔI CÁI SINH SẢN.</a:t>
            </a:r>
          </a:p>
        </p:txBody>
      </p:sp>
      <p:sp>
        <p:nvSpPr>
          <p:cNvPr id="30725" name="Text Box 5"/>
          <p:cNvSpPr txBox="1">
            <a:spLocks noChangeArrowheads="1"/>
          </p:cNvSpPr>
          <p:nvPr/>
        </p:nvSpPr>
        <p:spPr bwMode="auto">
          <a:xfrm>
            <a:off x="180974" y="1916832"/>
            <a:ext cx="2662834" cy="4895828"/>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u="sng" dirty="0">
                <a:solidFill>
                  <a:srgbClr val="FF0066"/>
                </a:solidFill>
                <a:latin typeface="Times New Roman" pitchFamily="18" charset="0"/>
              </a:rPr>
              <a:t>CHĂM SÓC</a:t>
            </a:r>
            <a:r>
              <a:rPr lang="en-US" sz="2400" b="1" dirty="0">
                <a:solidFill>
                  <a:srgbClr val="FF0066"/>
                </a:solidFill>
                <a:latin typeface="Times New Roman" pitchFamily="18" charset="0"/>
              </a:rPr>
              <a:t>:</a:t>
            </a:r>
            <a:r>
              <a:rPr lang="en-US" sz="2400" b="1" dirty="0">
                <a:solidFill>
                  <a:srgbClr val="3333FF"/>
                </a:solidFill>
                <a:latin typeface="Times New Roman" pitchFamily="18" charset="0"/>
              </a:rPr>
              <a:t> VẬN ĐỘNG, TẮM CHẢI, GIỮ VỆ SINH CHUỒNG TRẠI, THEO DÕI VÀ CHĂM SÓC KỊP THỜI KHI VẬT NUÔI ĐẺ  ,TIÊM VACCINE ĐỊNH KÌ, THEO DÕI VÀ ĐIỀU TRỊ BỆNH KỊP THỜI.</a:t>
            </a:r>
          </a:p>
        </p:txBody>
      </p:sp>
      <p:sp>
        <p:nvSpPr>
          <p:cNvPr id="30726" name="Text Box 6"/>
          <p:cNvSpPr txBox="1">
            <a:spLocks noChangeArrowheads="1"/>
          </p:cNvSpPr>
          <p:nvPr/>
        </p:nvSpPr>
        <p:spPr bwMode="auto">
          <a:xfrm>
            <a:off x="6248400" y="1936131"/>
            <a:ext cx="2895599" cy="4157165"/>
          </a:xfrm>
          <a:prstGeom prst="rect">
            <a:avLst/>
          </a:prstGeom>
          <a:solidFill>
            <a:srgbClr val="FFFF99"/>
          </a:solidFill>
          <a:ln w="9360" cap="sq" cmpd="sng">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u="sng" dirty="0">
                <a:solidFill>
                  <a:srgbClr val="FF0066"/>
                </a:solidFill>
                <a:latin typeface="Times New Roman" pitchFamily="18" charset="0"/>
              </a:rPr>
              <a:t>NUÔI DƯỠNG:</a:t>
            </a:r>
            <a:r>
              <a:rPr lang="en-US" sz="2400" b="1" dirty="0">
                <a:solidFill>
                  <a:srgbClr val="3333FF"/>
                </a:solidFill>
                <a:latin typeface="Times New Roman" pitchFamily="18" charset="0"/>
              </a:rPr>
              <a:t> THỨC ĂN CÓ ĐỦ NĂNG LƯỢNG, PROTÊIN, CHẤT KHOÁNG VÀ VITAMIN CHO GIAI ĐOẠN MANG THAI, THÊM RAU XANH, CỦ, QUẢ. GIAI ĐOẠN NUÔI CON</a:t>
            </a:r>
          </a:p>
        </p:txBody>
      </p:sp>
      <p:sp>
        <p:nvSpPr>
          <p:cNvPr id="30727" name="Line 7"/>
          <p:cNvSpPr>
            <a:spLocks noChangeShapeType="1"/>
          </p:cNvSpPr>
          <p:nvPr/>
        </p:nvSpPr>
        <p:spPr bwMode="auto">
          <a:xfrm>
            <a:off x="3851920" y="1254596"/>
            <a:ext cx="1282824" cy="14164"/>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28" name="Line 8"/>
          <p:cNvSpPr>
            <a:spLocks noChangeShapeType="1"/>
          </p:cNvSpPr>
          <p:nvPr/>
        </p:nvSpPr>
        <p:spPr bwMode="auto">
          <a:xfrm>
            <a:off x="2834679" y="2895600"/>
            <a:ext cx="801217" cy="1588"/>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29" name="Line 9"/>
          <p:cNvSpPr>
            <a:spLocks noChangeShapeType="1"/>
          </p:cNvSpPr>
          <p:nvPr/>
        </p:nvSpPr>
        <p:spPr bwMode="auto">
          <a:xfrm flipH="1">
            <a:off x="5561013" y="2895600"/>
            <a:ext cx="688975" cy="1588"/>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30" name="Line 10"/>
          <p:cNvSpPr>
            <a:spLocks noChangeShapeType="1"/>
          </p:cNvSpPr>
          <p:nvPr/>
        </p:nvSpPr>
        <p:spPr bwMode="auto">
          <a:xfrm flipV="1">
            <a:off x="3635896" y="1446212"/>
            <a:ext cx="1588" cy="1068387"/>
          </a:xfrm>
          <a:prstGeom prst="line">
            <a:avLst/>
          </a:prstGeom>
          <a:noFill/>
          <a:ln w="38160" cap="sq" cmpd="sng">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vi-VN">
              <a:solidFill>
                <a:srgbClr val="000000"/>
              </a:solidFill>
              <a:cs typeface="Arial" pitchFamily="34" charset="0"/>
            </a:endParaRPr>
          </a:p>
        </p:txBody>
      </p:sp>
      <p:sp>
        <p:nvSpPr>
          <p:cNvPr id="30732" name="Text Box 12"/>
          <p:cNvSpPr txBox="1">
            <a:spLocks noChangeArrowheads="1"/>
          </p:cNvSpPr>
          <p:nvPr/>
        </p:nvSpPr>
        <p:spPr bwMode="auto">
          <a:xfrm>
            <a:off x="0" y="26621"/>
            <a:ext cx="914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sz="2800" b="1" dirty="0" err="1">
                <a:solidFill>
                  <a:srgbClr val="CC0000"/>
                </a:solidFill>
                <a:latin typeface="Times New Roman" pitchFamily="18" charset="0"/>
                <a:cs typeface="Times New Roman" pitchFamily="18" charset="0"/>
                <a:sym typeface="Times New Roman" pitchFamily="18" charset="0"/>
              </a:rPr>
              <a:t>Để</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đời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sau</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có</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chất</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lượng</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tốt</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phải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nuôi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dưỡng</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và</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chăm</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sóc</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vật</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nuôi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cái</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sinh</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sản</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như</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thế</a:t>
            </a:r>
            <a:r>
              <a:rPr lang="en-US" sz="2800" b="1" dirty="0">
                <a:solidFill>
                  <a:srgbClr val="CC0000"/>
                </a:solidFill>
                <a:latin typeface="Times New Roman" pitchFamily="18" charset="0"/>
                <a:cs typeface="Times New Roman" pitchFamily="18" charset="0"/>
                <a:sym typeface="Times New Roman" pitchFamily="18" charset="0"/>
              </a:rPr>
              <a:t> </a:t>
            </a:r>
            <a:r>
              <a:rPr lang="en-US" sz="2800" b="1" dirty="0" err="1">
                <a:solidFill>
                  <a:srgbClr val="CC0000"/>
                </a:solidFill>
                <a:latin typeface="Times New Roman" pitchFamily="18" charset="0"/>
                <a:cs typeface="Times New Roman" pitchFamily="18" charset="0"/>
                <a:sym typeface="Times New Roman" pitchFamily="18" charset="0"/>
              </a:rPr>
              <a:t>nào</a:t>
            </a:r>
            <a:r>
              <a:rPr lang="en-US" sz="2800" b="1" dirty="0">
                <a:solidFill>
                  <a:srgbClr val="CC0000"/>
                </a:solidFill>
                <a:latin typeface="Times New Roman" pitchFamily="18" charset="0"/>
                <a:cs typeface="Times New Roman" pitchFamily="18" charset="0"/>
                <a:sym typeface="Times New Roman" pitchFamily="18" charset="0"/>
              </a:rPr>
              <a:t> ?</a:t>
            </a:r>
          </a:p>
        </p:txBody>
      </p:sp>
    </p:spTree>
    <p:extLst>
      <p:ext uri="{BB962C8B-B14F-4D97-AF65-F5344CB8AC3E}">
        <p14:creationId xmlns:p14="http://schemas.microsoft.com/office/powerpoint/2010/main" val="28926761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blinds(horizontal)">
                                      <p:cBhvr>
                                        <p:cTn id="7" dur="500"/>
                                        <p:tgtEl>
                                          <p:spTgt spid="30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blinds(horizontal)">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6"/>
                                        </p:tgtEl>
                                        <p:attrNameLst>
                                          <p:attrName>style.visibility</p:attrName>
                                        </p:attrNameLst>
                                      </p:cBhvr>
                                      <p:to>
                                        <p:strVal val="visible"/>
                                      </p:to>
                                    </p:set>
                                    <p:animEffect transition="in" filter="blinds(horizontal)">
                                      <p:cBhvr>
                                        <p:cTn id="17" dur="500"/>
                                        <p:tgtEl>
                                          <p:spTgt spid="307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29"/>
                                        </p:tgtEl>
                                        <p:attrNameLst>
                                          <p:attrName>style.visibility</p:attrName>
                                        </p:attrNameLst>
                                      </p:cBhvr>
                                      <p:to>
                                        <p:strVal val="visible"/>
                                      </p:to>
                                    </p:set>
                                    <p:animEffect transition="in" filter="box(in)">
                                      <p:cBhvr>
                                        <p:cTn id="22" dur="500"/>
                                        <p:tgtEl>
                                          <p:spTgt spid="30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24"/>
                                        </p:tgtEl>
                                        <p:attrNameLst>
                                          <p:attrName>style.visibility</p:attrName>
                                        </p:attrNameLst>
                                      </p:cBhvr>
                                      <p:to>
                                        <p:strVal val="visible"/>
                                      </p:to>
                                    </p:set>
                                    <p:animEffect transition="in" filter="box(in)">
                                      <p:cBhvr>
                                        <p:cTn id="27" dur="500"/>
                                        <p:tgtEl>
                                          <p:spTgt spid="307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730"/>
                                        </p:tgtEl>
                                        <p:attrNameLst>
                                          <p:attrName>style.visibility</p:attrName>
                                        </p:attrNameLst>
                                      </p:cBhvr>
                                      <p:to>
                                        <p:strVal val="visible"/>
                                      </p:to>
                                    </p:set>
                                    <p:animEffect transition="in" filter="blinds(horizontal)">
                                      <p:cBhvr>
                                        <p:cTn id="32" dur="500"/>
                                        <p:tgtEl>
                                          <p:spTgt spid="307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0722"/>
                                        </p:tgtEl>
                                        <p:attrNameLst>
                                          <p:attrName>style.visibility</p:attrName>
                                        </p:attrNameLst>
                                      </p:cBhvr>
                                      <p:to>
                                        <p:strVal val="visible"/>
                                      </p:to>
                                    </p:set>
                                    <p:animEffect transition="in" filter="diamond(in)">
                                      <p:cBhvr>
                                        <p:cTn id="37" dur="2000"/>
                                        <p:tgtEl>
                                          <p:spTgt spid="307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727"/>
                                        </p:tgtEl>
                                        <p:attrNameLst>
                                          <p:attrName>style.visibility</p:attrName>
                                        </p:attrNameLst>
                                      </p:cBhvr>
                                      <p:to>
                                        <p:strVal val="visible"/>
                                      </p:to>
                                    </p:set>
                                    <p:animEffect transition="in" filter="blinds(horizontal)">
                                      <p:cBhvr>
                                        <p:cTn id="42" dur="500"/>
                                        <p:tgtEl>
                                          <p:spTgt spid="3072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0723"/>
                                        </p:tgtEl>
                                        <p:attrNameLst>
                                          <p:attrName>style.visibility</p:attrName>
                                        </p:attrNameLst>
                                      </p:cBhvr>
                                      <p:to>
                                        <p:strVal val="visible"/>
                                      </p:to>
                                    </p:set>
                                    <p:animEffect transition="in" filter="box(in)">
                                      <p:cBhvr>
                                        <p:cTn id="4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ldLvl="0" animBg="1" autoUpdateAnimBg="0"/>
      <p:bldP spid="30723" grpId="0" bldLvl="0" animBg="1" autoUpdateAnimBg="0"/>
      <p:bldP spid="30724" grpId="0" bldLvl="0" animBg="1" autoUpdateAnimBg="0"/>
      <p:bldP spid="30725" grpId="0" bldLvl="0" animBg="1" autoUpdateAnimBg="0"/>
      <p:bldP spid="30726" grpId="0" bldLvl="0" animBg="1" autoUpdateAnimBg="0"/>
      <p:bldP spid="30727" grpId="0" animBg="1"/>
      <p:bldP spid="30728" grpId="0" animBg="1"/>
      <p:bldP spid="30729" grpId="0" animBg="1"/>
      <p:bldP spid="307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a:xfrm>
            <a:off x="1588" y="-11113"/>
            <a:ext cx="9144000" cy="6897688"/>
          </a:xfrm>
        </p:spPr>
        <p:txBody>
          <a:bodyPr/>
          <a:lstStyle/>
          <a:p>
            <a:endParaRPr lang="vi-VN" altLang="en-US" sz="4400" dirty="0"/>
          </a:p>
          <a:p>
            <a:pPr algn="l"/>
            <a:endParaRPr lang="vi-VN" altLang="en-US" sz="4400" dirty="0"/>
          </a:p>
        </p:txBody>
      </p:sp>
      <p:sp>
        <p:nvSpPr>
          <p:cNvPr id="40963" name="Text Box 3"/>
          <p:cNvSpPr txBox="1">
            <a:spLocks noChangeArrowheads="1"/>
          </p:cNvSpPr>
          <p:nvPr/>
        </p:nvSpPr>
        <p:spPr bwMode="auto">
          <a:xfrm>
            <a:off x="1588" y="909638"/>
            <a:ext cx="9144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vi-VN" altLang="en-US" sz="3200" b="1" u="sng" dirty="0">
                <a:solidFill>
                  <a:srgbClr val="0070C0"/>
                </a:solidFill>
                <a:latin typeface="Times New Roman" pitchFamily="18" charset="0"/>
                <a:cs typeface="Times New Roman" pitchFamily="18" charset="0"/>
                <a:sym typeface="Times New Roman" pitchFamily="18" charset="0"/>
              </a:rPr>
              <a:t>Câu 1</a:t>
            </a:r>
            <a:r>
              <a:rPr lang="vi-VN" altLang="en-US" sz="3200" b="1" dirty="0">
                <a:solidFill>
                  <a:srgbClr val="0070C0"/>
                </a:solidFill>
                <a:latin typeface="Times New Roman" pitchFamily="18" charset="0"/>
                <a:cs typeface="Times New Roman" pitchFamily="18" charset="0"/>
                <a:sym typeface="Times New Roman" pitchFamily="18" charset="0"/>
              </a:rPr>
              <a:t>: </a:t>
            </a:r>
            <a:r>
              <a:rPr lang="en-US" altLang="en-US" sz="3200" b="1" dirty="0" err="1">
                <a:solidFill>
                  <a:srgbClr val="0070C0"/>
                </a:solidFill>
                <a:latin typeface="Times New Roman" pitchFamily="18" charset="0"/>
                <a:cs typeface="Times New Roman" pitchFamily="18" charset="0"/>
                <a:sym typeface="Times New Roman" pitchFamily="18" charset="0"/>
              </a:rPr>
              <a:t>Vì</a:t>
            </a:r>
            <a:r>
              <a:rPr lang="en-US" altLang="en-US" sz="3200" b="1" dirty="0">
                <a:solidFill>
                  <a:srgbClr val="0070C0"/>
                </a:solidFill>
                <a:latin typeface="Times New Roman" pitchFamily="18" charset="0"/>
                <a:cs typeface="Times New Roman" pitchFamily="18" charset="0"/>
                <a:sym typeface="Times New Roman" pitchFamily="18" charset="0"/>
              </a:rPr>
              <a:t> </a:t>
            </a:r>
            <a:r>
              <a:rPr lang="en-US" altLang="en-US" sz="3200" b="1" dirty="0" err="1">
                <a:solidFill>
                  <a:srgbClr val="0070C0"/>
                </a:solidFill>
                <a:latin typeface="Times New Roman" pitchFamily="18" charset="0"/>
                <a:cs typeface="Times New Roman" pitchFamily="18" charset="0"/>
                <a:sym typeface="Times New Roman" pitchFamily="18" charset="0"/>
              </a:rPr>
              <a:t>sao</a:t>
            </a:r>
            <a:r>
              <a:rPr lang="en-US" altLang="en-US" sz="3200" b="1" dirty="0">
                <a:solidFill>
                  <a:srgbClr val="0070C0"/>
                </a:solidFill>
                <a:latin typeface="Times New Roman" pitchFamily="18" charset="0"/>
                <a:cs typeface="Times New Roman" pitchFamily="18" charset="0"/>
                <a:sym typeface="Times New Roman" pitchFamily="18" charset="0"/>
              </a:rPr>
              <a:t> </a:t>
            </a:r>
            <a:r>
              <a:rPr lang="vi-VN" altLang="en-US" sz="3200" b="1" i="1" dirty="0">
                <a:solidFill>
                  <a:srgbClr val="0070C0"/>
                </a:solidFill>
                <a:latin typeface="Times New Roman" pitchFamily="18" charset="0"/>
                <a:cs typeface="Times New Roman" pitchFamily="18" charset="0"/>
                <a:sym typeface="Times New Roman" pitchFamily="18" charset="0"/>
              </a:rPr>
              <a:t>dùng đèn điện để sưởi ấm cho vật nuôi non </a:t>
            </a:r>
            <a:r>
              <a:rPr lang="en-US" altLang="en-US" sz="3200" b="1" i="1" dirty="0">
                <a:solidFill>
                  <a:srgbClr val="0070C0"/>
                </a:solidFill>
                <a:latin typeface="Times New Roman" pitchFamily="18" charset="0"/>
                <a:cs typeface="Times New Roman" pitchFamily="18" charset="0"/>
                <a:sym typeface="Times New Roman" pitchFamily="18" charset="0"/>
              </a:rPr>
              <a:t>?</a:t>
            </a:r>
          </a:p>
          <a:p>
            <a:pPr fontAlgn="base">
              <a:spcBef>
                <a:spcPct val="0"/>
              </a:spcBef>
              <a:spcAft>
                <a:spcPct val="0"/>
              </a:spcAft>
            </a:pPr>
            <a:r>
              <a:rPr lang="en-US" altLang="en-US" sz="3200" b="1" i="1" dirty="0">
                <a:solidFill>
                  <a:srgbClr val="800080"/>
                </a:solidFill>
                <a:latin typeface="Times New Roman" pitchFamily="18" charset="0"/>
                <a:cs typeface="Times New Roman" pitchFamily="18" charset="0"/>
                <a:sym typeface="Times New Roman" pitchFamily="18" charset="0"/>
              </a:rPr>
              <a:t> </a:t>
            </a:r>
            <a:r>
              <a:rPr lang="vi-VN" altLang="en-US" sz="3200" b="1" dirty="0">
                <a:solidFill>
                  <a:srgbClr val="000000"/>
                </a:solidFill>
                <a:latin typeface="Times New Roman" pitchFamily="18" charset="0"/>
                <a:cs typeface="Times New Roman" pitchFamily="18" charset="0"/>
                <a:sym typeface="Times New Roman" pitchFamily="18" charset="0"/>
              </a:rPr>
              <a:t>a.  Vật nuôi non có chức năng miễn dịch chưa tốt</a:t>
            </a:r>
          </a:p>
          <a:p>
            <a:pPr fontAlgn="base">
              <a:spcBef>
                <a:spcPct val="0"/>
              </a:spcBef>
              <a:spcAft>
                <a:spcPct val="0"/>
              </a:spcAft>
            </a:pPr>
            <a:r>
              <a:rPr lang="vi-VN" altLang="en-US" sz="3200" b="1" dirty="0">
                <a:solidFill>
                  <a:srgbClr val="000000"/>
                </a:solidFill>
                <a:latin typeface="Times New Roman" pitchFamily="18" charset="0"/>
                <a:cs typeface="Times New Roman" pitchFamily="18" charset="0"/>
                <a:sym typeface="Times New Roman" pitchFamily="18" charset="0"/>
              </a:rPr>
              <a:t> b.  Vật nuôi non có chức năng của hệ tiêu hóa chưa hoàn chỉnh</a:t>
            </a:r>
            <a:endParaRPr lang="vi-VN" altLang="en-US" sz="3200" b="1" dirty="0">
              <a:solidFill>
                <a:srgbClr val="FF0000"/>
              </a:solidFill>
              <a:latin typeface="Times New Roman" pitchFamily="18" charset="0"/>
              <a:cs typeface="Times New Roman" pitchFamily="18" charset="0"/>
              <a:sym typeface="Times New Roman" pitchFamily="18" charset="0"/>
            </a:endParaRPr>
          </a:p>
          <a:p>
            <a:pPr fontAlgn="base">
              <a:spcBef>
                <a:spcPct val="0"/>
              </a:spcBef>
              <a:spcAft>
                <a:spcPct val="0"/>
              </a:spcAft>
            </a:pPr>
            <a:r>
              <a:rPr lang="vi-VN" altLang="en-US" sz="3200" b="1" dirty="0">
                <a:solidFill>
                  <a:srgbClr val="FF0000"/>
                </a:solidFill>
                <a:latin typeface="Times New Roman" pitchFamily="18" charset="0"/>
                <a:cs typeface="Times New Roman" pitchFamily="18" charset="0"/>
                <a:sym typeface="Times New Roman" pitchFamily="18" charset="0"/>
              </a:rPr>
              <a:t> </a:t>
            </a:r>
            <a:r>
              <a:rPr lang="vi-VN" altLang="en-US" sz="3200" b="1" dirty="0">
                <a:solidFill>
                  <a:srgbClr val="000000"/>
                </a:solidFill>
                <a:latin typeface="Times New Roman" pitchFamily="18" charset="0"/>
                <a:cs typeface="Times New Roman" pitchFamily="18" charset="0"/>
                <a:sym typeface="Times New Roman" pitchFamily="18" charset="0"/>
              </a:rPr>
              <a:t>c.  Sự điều tiết thân nhiệt ở vật nuôi non chưa hoàn chỉnh</a:t>
            </a:r>
            <a:endParaRPr lang="vi-VN" altLang="en-US" sz="3200" b="1" dirty="0">
              <a:solidFill>
                <a:srgbClr val="000000"/>
              </a:solidFill>
            </a:endParaRPr>
          </a:p>
        </p:txBody>
      </p:sp>
      <p:sp>
        <p:nvSpPr>
          <p:cNvPr id="40964" name="WordArt 4" descr="weave"/>
          <p:cNvSpPr>
            <a:spLocks noChangeArrowheads="1" noChangeShapeType="1"/>
          </p:cNvSpPr>
          <p:nvPr/>
        </p:nvSpPr>
        <p:spPr bwMode="auto">
          <a:xfrm>
            <a:off x="2773363" y="1588"/>
            <a:ext cx="3240087" cy="835025"/>
          </a:xfrm>
          <a:prstGeom prst="rect">
            <a:avLst/>
          </a:prstGeom>
        </p:spPr>
        <p:txBody>
          <a:bodyPr wrap="none" fromWordArt="1">
            <a:prstTxWarp prst="textPlain">
              <a:avLst>
                <a:gd name="adj" fmla="val 50000"/>
              </a:avLst>
            </a:prstTxWarp>
            <a:scene3d>
              <a:camera prst="legacyObliqueRight"/>
              <a:lightRig rig="legacyFlat1" dir="r"/>
            </a:scene3d>
            <a:sp3d extrusionH="100000" prstMaterial="legacyMatte">
              <a:extrusionClr>
                <a:srgbClr val="663300"/>
              </a:extrusionClr>
            </a:sp3d>
          </a:bodyPr>
          <a:lstStyle/>
          <a:p>
            <a:pPr algn="ctr" fontAlgn="base">
              <a:spcBef>
                <a:spcPct val="0"/>
              </a:spcBef>
              <a:spcAft>
                <a:spcPct val="0"/>
              </a:spcAft>
            </a:pPr>
            <a:r>
              <a:rPr lang="vi-VN" sz="3600" b="1">
                <a:ln w="9525" cmpd="sng">
                  <a:round/>
                  <a:headEnd/>
                  <a:tailEnd/>
                </a:ln>
                <a:blipFill dpi="0" rotWithShape="0">
                  <a:blip r:embed="rId2"/>
                  <a:srcRect/>
                  <a:tile tx="0" ty="0" sx="100000" sy="100000" flip="none" algn="tl"/>
                </a:blipFill>
              </a:rPr>
              <a:t>CỦNG CỐ</a:t>
            </a:r>
          </a:p>
        </p:txBody>
      </p:sp>
      <p:sp>
        <p:nvSpPr>
          <p:cNvPr id="2" name="Oval 1"/>
          <p:cNvSpPr/>
          <p:nvPr/>
        </p:nvSpPr>
        <p:spPr>
          <a:xfrm>
            <a:off x="323528" y="4653136"/>
            <a:ext cx="576064" cy="3600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Oval 2"/>
          <p:cNvSpPr/>
          <p:nvPr/>
        </p:nvSpPr>
        <p:spPr>
          <a:xfrm>
            <a:off x="35496" y="3501008"/>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345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arn(inVertical)">
                                      <p:cBhvr>
                                        <p:cTn id="7" dur="5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260648"/>
            <a:ext cx="8424936" cy="3970318"/>
          </a:xfrm>
          <a:prstGeom prst="rect">
            <a:avLst/>
          </a:prstGeom>
        </p:spPr>
        <p:txBody>
          <a:bodyPr wrap="square">
            <a:spAutoFit/>
          </a:bodyPr>
          <a:lstStyle/>
          <a:p>
            <a:r>
              <a:rPr lang="vi-VN" sz="3600" b="0" i="0" dirty="0">
                <a:solidFill>
                  <a:srgbClr val="FF0000"/>
                </a:solidFill>
                <a:effectLst/>
                <a:latin typeface="+mj-lt"/>
              </a:rPr>
              <a:t>Quan sát Hình 10.1 và cho biết nuôi dưỡng, chăm sóc vật nuôi bao gồm những công việc gì?</a:t>
            </a:r>
          </a:p>
          <a:p>
            <a:pPr>
              <a:buFont typeface="Arial"/>
              <a:buChar char="•"/>
            </a:pPr>
            <a:r>
              <a:rPr lang="vi-VN" sz="3600" b="0" i="0" dirty="0">
                <a:solidFill>
                  <a:srgbClr val="FF0000"/>
                </a:solidFill>
                <a:effectLst/>
                <a:latin typeface="+mj-lt"/>
              </a:rPr>
              <a:t>Cho vật nuôi ăn</a:t>
            </a:r>
          </a:p>
          <a:p>
            <a:pPr>
              <a:buFont typeface="Arial"/>
              <a:buChar char="•"/>
            </a:pPr>
            <a:r>
              <a:rPr lang="vi-VN" sz="3600" b="0" i="0" dirty="0">
                <a:solidFill>
                  <a:srgbClr val="FF0000"/>
                </a:solidFill>
                <a:effectLst/>
                <a:latin typeface="+mj-lt"/>
              </a:rPr>
              <a:t>Vệ sinh chuồng nuôi</a:t>
            </a:r>
          </a:p>
          <a:p>
            <a:pPr>
              <a:buFont typeface="Arial"/>
              <a:buChar char="•"/>
            </a:pPr>
            <a:r>
              <a:rPr lang="vi-VN" sz="3600" b="0" i="0" dirty="0">
                <a:solidFill>
                  <a:srgbClr val="FF0000"/>
                </a:solidFill>
                <a:effectLst/>
                <a:latin typeface="+mj-lt"/>
              </a:rPr>
              <a:t>Tắm chải vật nuôi</a:t>
            </a:r>
          </a:p>
          <a:p>
            <a:pPr>
              <a:buFont typeface="Arial"/>
              <a:buChar char="•"/>
            </a:pPr>
            <a:r>
              <a:rPr lang="vi-VN" sz="3600" b="0" i="0" dirty="0">
                <a:solidFill>
                  <a:srgbClr val="FF0000"/>
                </a:solidFill>
                <a:effectLst/>
                <a:latin typeface="+mj-lt"/>
              </a:rPr>
              <a:t>Tiêm phòng</a:t>
            </a:r>
          </a:p>
        </p:txBody>
      </p:sp>
      <p:sp>
        <p:nvSpPr>
          <p:cNvPr id="5" name="Rectangle 4"/>
          <p:cNvSpPr/>
          <p:nvPr/>
        </p:nvSpPr>
        <p:spPr>
          <a:xfrm>
            <a:off x="539552" y="4391233"/>
            <a:ext cx="7992888" cy="1077218"/>
          </a:xfrm>
          <a:prstGeom prst="rect">
            <a:avLst/>
          </a:prstGeom>
        </p:spPr>
        <p:txBody>
          <a:bodyPr wrap="square">
            <a:spAutoFit/>
          </a:bodyPr>
          <a:lstStyle/>
          <a:p>
            <a:pPr lvl="0"/>
            <a:r>
              <a:rPr lang="vi-VN" sz="3200" b="1" dirty="0">
                <a:solidFill>
                  <a:srgbClr val="0070C0"/>
                </a:solidFill>
                <a:latin typeface="Times New Roman"/>
              </a:rPr>
              <a:t>Nếu cho vật nuôi ăn thừa hoặc thiếu chất dinh dưỡng thì sẽ xảy ra hiện tượng gì?</a:t>
            </a:r>
          </a:p>
        </p:txBody>
      </p:sp>
    </p:spTree>
    <p:extLst>
      <p:ext uri="{BB962C8B-B14F-4D97-AF65-F5344CB8AC3E}">
        <p14:creationId xmlns:p14="http://schemas.microsoft.com/office/powerpoint/2010/main" val="270127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arn(inVertical)">
                                      <p:cBhvr>
                                        <p:cTn id="1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0638" y="-12700"/>
            <a:ext cx="91646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vi-VN" altLang="en-US" sz="2800" b="1" u="sng" dirty="0">
                <a:solidFill>
                  <a:srgbClr val="0070C0"/>
                </a:solidFill>
                <a:latin typeface="Times New Roman" pitchFamily="18" charset="0"/>
                <a:cs typeface="Times New Roman" pitchFamily="18" charset="0"/>
                <a:sym typeface="Times New Roman" pitchFamily="18" charset="0"/>
              </a:rPr>
              <a:t>Câu 2:</a:t>
            </a:r>
            <a:r>
              <a:rPr lang="vi-VN" altLang="en-US" sz="2800" b="1" dirty="0">
                <a:solidFill>
                  <a:srgbClr val="0070C0"/>
                </a:solidFill>
                <a:latin typeface="Times New Roman" pitchFamily="18" charset="0"/>
                <a:cs typeface="Times New Roman" pitchFamily="18" charset="0"/>
                <a:sym typeface="Times New Roman" pitchFamily="18" charset="0"/>
              </a:rPr>
              <a:t> </a:t>
            </a:r>
            <a:r>
              <a:rPr lang="vi-VN" altLang="en-US" sz="2800" b="1" i="1" dirty="0">
                <a:solidFill>
                  <a:srgbClr val="0070C0"/>
                </a:solidFill>
                <a:latin typeface="Times New Roman" pitchFamily="18" charset="0"/>
                <a:cs typeface="Times New Roman" pitchFamily="18" charset="0"/>
                <a:sym typeface="Times New Roman" pitchFamily="18" charset="0"/>
              </a:rPr>
              <a:t>Các biện pháp kĩ thuật nào thuộc về nuôi dưỡng và chăm sóc của vật nuôi non trong các biện pháp dưới đây. Đúng ghi " </a:t>
            </a:r>
            <a:r>
              <a:rPr lang="vi-VN" altLang="en-US" sz="2800" b="1" i="1" dirty="0">
                <a:solidFill>
                  <a:srgbClr val="FF0000"/>
                </a:solidFill>
                <a:latin typeface="Times New Roman" pitchFamily="18" charset="0"/>
                <a:cs typeface="Times New Roman" pitchFamily="18" charset="0"/>
                <a:sym typeface="Times New Roman" pitchFamily="18" charset="0"/>
              </a:rPr>
              <a:t>Đ</a:t>
            </a:r>
            <a:r>
              <a:rPr lang="vi-VN" altLang="en-US" sz="2800" b="1" i="1" dirty="0">
                <a:solidFill>
                  <a:srgbClr val="0070C0"/>
                </a:solidFill>
                <a:latin typeface="Times New Roman" pitchFamily="18" charset="0"/>
                <a:cs typeface="Times New Roman" pitchFamily="18" charset="0"/>
                <a:sym typeface="Times New Roman" pitchFamily="18" charset="0"/>
              </a:rPr>
              <a:t> " sai ghi " </a:t>
            </a:r>
            <a:r>
              <a:rPr lang="vi-VN" altLang="en-US" sz="2800" b="1" i="1" dirty="0">
                <a:solidFill>
                  <a:srgbClr val="FF0000"/>
                </a:solidFill>
                <a:latin typeface="Times New Roman" pitchFamily="18" charset="0"/>
                <a:cs typeface="Times New Roman" pitchFamily="18" charset="0"/>
                <a:sym typeface="Times New Roman" pitchFamily="18" charset="0"/>
              </a:rPr>
              <a:t>S</a:t>
            </a:r>
            <a:r>
              <a:rPr lang="vi-VN" altLang="en-US" sz="2800" b="1" i="1" dirty="0">
                <a:solidFill>
                  <a:srgbClr val="0070C0"/>
                </a:solidFill>
                <a:latin typeface="Times New Roman" pitchFamily="18" charset="0"/>
                <a:cs typeface="Times New Roman" pitchFamily="18" charset="0"/>
                <a:sym typeface="Times New Roman" pitchFamily="18" charset="0"/>
              </a:rPr>
              <a:t> "</a:t>
            </a:r>
          </a:p>
          <a:p>
            <a:pPr fontAlgn="base">
              <a:spcBef>
                <a:spcPct val="0"/>
              </a:spcBef>
              <a:spcAft>
                <a:spcPct val="0"/>
              </a:spcAft>
            </a:pPr>
            <a:endParaRPr lang="vi-VN" altLang="en-US" sz="2800" b="1" i="1" dirty="0">
              <a:solidFill>
                <a:srgbClr val="0070C0"/>
              </a:solidFill>
              <a:latin typeface="Times New Roman" pitchFamily="18" charset="0"/>
              <a:cs typeface="Times New Roman" pitchFamily="18" charset="0"/>
              <a:sym typeface="Times New Roman" pitchFamily="18" charset="0"/>
            </a:endParaRPr>
          </a:p>
          <a:p>
            <a:pPr fontAlgn="base">
              <a:spcBef>
                <a:spcPct val="0"/>
              </a:spcBef>
              <a:spcAft>
                <a:spcPct val="0"/>
              </a:spcAft>
            </a:pPr>
            <a:r>
              <a:rPr lang="vi-VN" altLang="en-US" sz="2800" b="1" dirty="0">
                <a:solidFill>
                  <a:srgbClr val="0070C0"/>
                </a:solidFill>
                <a:latin typeface="Times New Roman" pitchFamily="18" charset="0"/>
                <a:cs typeface="Times New Roman" pitchFamily="18" charset="0"/>
                <a:sym typeface="Times New Roman" pitchFamily="18" charset="0"/>
              </a:rPr>
              <a:t>         </a:t>
            </a:r>
            <a:r>
              <a:rPr lang="vi-VN" altLang="en-US" sz="2800" b="1" dirty="0">
                <a:latin typeface="Times New Roman" pitchFamily="18" charset="0"/>
                <a:cs typeface="Times New Roman" pitchFamily="18" charset="0"/>
                <a:sym typeface="Times New Roman" pitchFamily="18" charset="0"/>
              </a:rPr>
              <a:t>Giữ ấm cho cơ thể</a:t>
            </a:r>
            <a:endParaRPr lang="vi-VN" altLang="en-US" sz="2800" b="1" dirty="0">
              <a:latin typeface="Times New Roman" pitchFamily="18" charset="0"/>
              <a:cs typeface="Times New Roman" pitchFamily="18" charset="0"/>
              <a:sym typeface="Wingdings" pitchFamily="2" charset="2"/>
            </a:endParaRPr>
          </a:p>
          <a:p>
            <a:pPr fontAlgn="base">
              <a:spcBef>
                <a:spcPct val="0"/>
              </a:spcBef>
              <a:spcAft>
                <a:spcPct val="0"/>
              </a:spcAft>
            </a:pPr>
            <a:r>
              <a:rPr lang="vi-VN" altLang="en-US" sz="2800" b="1" dirty="0">
                <a:latin typeface="Times New Roman" pitchFamily="18" charset="0"/>
                <a:cs typeface="Times New Roman" pitchFamily="18" charset="0"/>
                <a:sym typeface="Times New Roman" pitchFamily="18" charset="0"/>
              </a:rPr>
              <a:t>         Chỉ cần giữa vệ sinh cho vật nuôi non</a:t>
            </a:r>
          </a:p>
          <a:p>
            <a:pPr fontAlgn="base">
              <a:spcBef>
                <a:spcPct val="0"/>
              </a:spcBef>
              <a:spcAft>
                <a:spcPct val="0"/>
              </a:spcAft>
            </a:pPr>
            <a:r>
              <a:rPr lang="vi-VN" altLang="en-US" sz="2800" b="1" dirty="0">
                <a:latin typeface="Times New Roman" pitchFamily="18" charset="0"/>
                <a:cs typeface="Times New Roman" pitchFamily="18" charset="0"/>
                <a:sym typeface="Times New Roman" pitchFamily="18" charset="0"/>
              </a:rPr>
              <a:t>         Cho bú sữa đầu vì sữa đầu có đủ chất dinh dưỡng và kháng thể</a:t>
            </a:r>
          </a:p>
          <a:p>
            <a:pPr fontAlgn="base">
              <a:spcBef>
                <a:spcPct val="0"/>
              </a:spcBef>
              <a:spcAft>
                <a:spcPct val="0"/>
              </a:spcAft>
            </a:pPr>
            <a:r>
              <a:rPr lang="vi-VN" altLang="en-US" sz="2800" b="1" dirty="0">
                <a:latin typeface="Times New Roman" pitchFamily="18" charset="0"/>
                <a:cs typeface="Times New Roman" pitchFamily="18" charset="0"/>
                <a:sym typeface="Times New Roman" pitchFamily="18" charset="0"/>
              </a:rPr>
              <a:t>         Tập cho vật nuôi non ăn sớm với các loại thức ăn thô cứng nhưng vẫn đủ chất dinh dưỡng</a:t>
            </a:r>
          </a:p>
          <a:p>
            <a:pPr fontAlgn="base">
              <a:spcBef>
                <a:spcPct val="0"/>
              </a:spcBef>
              <a:spcAft>
                <a:spcPct val="0"/>
              </a:spcAft>
            </a:pPr>
            <a:r>
              <a:rPr lang="vi-VN" altLang="en-US" sz="2800" b="1" dirty="0">
                <a:latin typeface="Times New Roman" pitchFamily="18" charset="0"/>
                <a:cs typeface="Times New Roman" pitchFamily="18" charset="0"/>
                <a:sym typeface="Times New Roman" pitchFamily="18" charset="0"/>
              </a:rPr>
              <a:t>         Nuôi vật nuôi mẹ tốt để có nhiều sữa chất lượng tốt cho đàn con</a:t>
            </a:r>
            <a:endParaRPr lang="vi-VN" altLang="en-US" sz="2800" b="1" dirty="0">
              <a:latin typeface="Times New Roman" pitchFamily="18" charset="0"/>
              <a:cs typeface="Times New Roman" pitchFamily="18" charset="0"/>
              <a:sym typeface="Wingdings" pitchFamily="2" charset="2"/>
            </a:endParaRPr>
          </a:p>
          <a:p>
            <a:pPr fontAlgn="base">
              <a:spcBef>
                <a:spcPct val="0"/>
              </a:spcBef>
              <a:spcAft>
                <a:spcPct val="0"/>
              </a:spcAft>
            </a:pPr>
            <a:r>
              <a:rPr lang="vi-VN" altLang="en-US" sz="2800" b="1" dirty="0">
                <a:latin typeface="Times New Roman" pitchFamily="18" charset="0"/>
                <a:cs typeface="Times New Roman" pitchFamily="18" charset="0"/>
                <a:sym typeface="Times New Roman" pitchFamily="18" charset="0"/>
              </a:rPr>
              <a:t>         Cho vật nuôi vận động và tiếp xúc nhiều với ánh sáng buổi trưa</a:t>
            </a:r>
          </a:p>
        </p:txBody>
      </p:sp>
      <p:sp>
        <p:nvSpPr>
          <p:cNvPr id="41987" name="AutoShape 3"/>
          <p:cNvSpPr>
            <a:spLocks noChangeArrowheads="1"/>
          </p:cNvSpPr>
          <p:nvPr/>
        </p:nvSpPr>
        <p:spPr bwMode="auto">
          <a:xfrm>
            <a:off x="179388" y="1700213"/>
            <a:ext cx="576262" cy="360362"/>
          </a:xfrm>
          <a:prstGeom prst="star8">
            <a:avLst>
              <a:gd name="adj" fmla="val 38250"/>
            </a:avLst>
          </a:prstGeom>
          <a:noFill/>
          <a:ln w="38100"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FF0000"/>
                </a:solidFill>
              </a:rPr>
              <a:t>Đ</a:t>
            </a:r>
          </a:p>
        </p:txBody>
      </p:sp>
      <p:sp>
        <p:nvSpPr>
          <p:cNvPr id="41988" name="AutoShape 4"/>
          <p:cNvSpPr>
            <a:spLocks noChangeArrowheads="1"/>
          </p:cNvSpPr>
          <p:nvPr/>
        </p:nvSpPr>
        <p:spPr bwMode="auto">
          <a:xfrm>
            <a:off x="179388" y="2133600"/>
            <a:ext cx="528637" cy="400050"/>
          </a:xfrm>
          <a:prstGeom prst="star8">
            <a:avLst>
              <a:gd name="adj" fmla="val 38250"/>
            </a:avLst>
          </a:prstGeom>
          <a:noFill/>
          <a:ln w="38100"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FF0000"/>
                </a:solidFill>
              </a:rPr>
              <a:t>S</a:t>
            </a:r>
          </a:p>
        </p:txBody>
      </p:sp>
      <p:sp>
        <p:nvSpPr>
          <p:cNvPr id="41989" name="AutoShape 5"/>
          <p:cNvSpPr>
            <a:spLocks noChangeArrowheads="1"/>
          </p:cNvSpPr>
          <p:nvPr/>
        </p:nvSpPr>
        <p:spPr bwMode="auto">
          <a:xfrm>
            <a:off x="179388" y="2636838"/>
            <a:ext cx="504825" cy="433387"/>
          </a:xfrm>
          <a:prstGeom prst="star8">
            <a:avLst>
              <a:gd name="adj" fmla="val 38250"/>
            </a:avLst>
          </a:prstGeom>
          <a:noFill/>
          <a:ln w="38100"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FF0000"/>
                </a:solidFill>
              </a:rPr>
              <a:t>Đ</a:t>
            </a:r>
          </a:p>
        </p:txBody>
      </p:sp>
      <p:sp>
        <p:nvSpPr>
          <p:cNvPr id="41990" name="AutoShape 6"/>
          <p:cNvSpPr>
            <a:spLocks noChangeArrowheads="1"/>
          </p:cNvSpPr>
          <p:nvPr/>
        </p:nvSpPr>
        <p:spPr bwMode="auto">
          <a:xfrm>
            <a:off x="179388" y="3429000"/>
            <a:ext cx="576262" cy="431800"/>
          </a:xfrm>
          <a:prstGeom prst="star8">
            <a:avLst>
              <a:gd name="adj" fmla="val 38250"/>
            </a:avLst>
          </a:prstGeom>
          <a:noFill/>
          <a:ln w="38100"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FF0000"/>
                </a:solidFill>
              </a:rPr>
              <a:t>S</a:t>
            </a:r>
          </a:p>
        </p:txBody>
      </p:sp>
      <p:sp>
        <p:nvSpPr>
          <p:cNvPr id="41991" name="AutoShape 7"/>
          <p:cNvSpPr>
            <a:spLocks noChangeArrowheads="1"/>
          </p:cNvSpPr>
          <p:nvPr/>
        </p:nvSpPr>
        <p:spPr bwMode="auto">
          <a:xfrm>
            <a:off x="179388" y="5084763"/>
            <a:ext cx="576262" cy="504825"/>
          </a:xfrm>
          <a:prstGeom prst="star8">
            <a:avLst>
              <a:gd name="adj" fmla="val 38250"/>
            </a:avLst>
          </a:prstGeom>
          <a:noFill/>
          <a:ln w="38100"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FF0000"/>
                </a:solidFill>
              </a:rPr>
              <a:t>S</a:t>
            </a:r>
          </a:p>
        </p:txBody>
      </p:sp>
      <p:sp>
        <p:nvSpPr>
          <p:cNvPr id="41992" name="AutoShape 8"/>
          <p:cNvSpPr>
            <a:spLocks noChangeArrowheads="1"/>
          </p:cNvSpPr>
          <p:nvPr/>
        </p:nvSpPr>
        <p:spPr bwMode="auto">
          <a:xfrm>
            <a:off x="179388" y="4292600"/>
            <a:ext cx="547687" cy="427038"/>
          </a:xfrm>
          <a:prstGeom prst="star8">
            <a:avLst>
              <a:gd name="adj" fmla="val 38250"/>
            </a:avLst>
          </a:prstGeom>
          <a:noFill/>
          <a:ln w="38100"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000" b="1">
                <a:solidFill>
                  <a:srgbClr val="FF0000"/>
                </a:solidFill>
              </a:rPr>
              <a:t>Đ</a:t>
            </a:r>
          </a:p>
        </p:txBody>
      </p:sp>
    </p:spTree>
    <p:extLst>
      <p:ext uri="{BB962C8B-B14F-4D97-AF65-F5344CB8AC3E}">
        <p14:creationId xmlns:p14="http://schemas.microsoft.com/office/powerpoint/2010/main" val="332577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blinds(horizontal)">
                                      <p:cBhvr>
                                        <p:cTn id="7" dur="5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box(in)">
                                      <p:cBhvr>
                                        <p:cTn id="12" dur="5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checkerboard(across)">
                                      <p:cBhvr>
                                        <p:cTn id="17" dur="5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Effect transition="in" filter="blinds(horizontal)">
                                      <p:cBhvr>
                                        <p:cTn id="22" dur="500"/>
                                        <p:tgtEl>
                                          <p:spTgt spid="419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1992"/>
                                        </p:tgtEl>
                                        <p:attrNameLst>
                                          <p:attrName>style.visibility</p:attrName>
                                        </p:attrNameLst>
                                      </p:cBhvr>
                                      <p:to>
                                        <p:strVal val="visible"/>
                                      </p:to>
                                    </p:set>
                                    <p:animEffect transition="in" filter="box(in)">
                                      <p:cBhvr>
                                        <p:cTn id="27" dur="500"/>
                                        <p:tgtEl>
                                          <p:spTgt spid="419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41991"/>
                                        </p:tgtEl>
                                        <p:attrNameLst>
                                          <p:attrName>style.visibility</p:attrName>
                                        </p:attrNameLst>
                                      </p:cBhvr>
                                      <p:to>
                                        <p:strVal val="visible"/>
                                      </p:to>
                                    </p:set>
                                    <p:animEffect transition="in" filter="diamond(in)">
                                      <p:cBhvr>
                                        <p:cTn id="32" dur="20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ldLvl="0" animBg="1" autoUpdateAnimBg="0"/>
      <p:bldP spid="41988" grpId="0" bldLvl="0" animBg="1" autoUpdateAnimBg="0"/>
      <p:bldP spid="41989" grpId="0" bldLvl="0" animBg="1" autoUpdateAnimBg="0"/>
      <p:bldP spid="41990" grpId="0" bldLvl="0" animBg="1" autoUpdateAnimBg="0"/>
      <p:bldP spid="41991" grpId="0" bldLvl="0" animBg="1" autoUpdateAnimBg="0"/>
      <p:bldP spid="41992" grpId="0" bldLvl="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subTitle" idx="1"/>
          </p:nvPr>
        </p:nvSpPr>
        <p:spPr>
          <a:xfrm>
            <a:off x="0" y="-14288"/>
            <a:ext cx="9144000" cy="6872288"/>
          </a:xfrm>
        </p:spPr>
        <p:txBody>
          <a:bodyPr/>
          <a:lstStyle/>
          <a:p>
            <a:pPr algn="l"/>
            <a:r>
              <a:rPr lang="vi-VN" altLang="en-US" b="1" u="sng" dirty="0">
                <a:solidFill>
                  <a:srgbClr val="0070C0"/>
                </a:solidFill>
                <a:latin typeface="Times New Roman" pitchFamily="18" charset="0"/>
                <a:cs typeface="Times New Roman" pitchFamily="18" charset="0"/>
              </a:rPr>
              <a:t>Câu 3</a:t>
            </a:r>
            <a:r>
              <a:rPr lang="vi-VN" altLang="en-US" dirty="0">
                <a:solidFill>
                  <a:srgbClr val="0070C0"/>
                </a:solidFill>
                <a:latin typeface="Times New Roman" pitchFamily="18" charset="0"/>
                <a:cs typeface="Times New Roman" pitchFamily="18" charset="0"/>
              </a:rPr>
              <a:t>: Nối cột </a:t>
            </a:r>
            <a:r>
              <a:rPr lang="vi-VN" altLang="en-US" b="1" dirty="0">
                <a:solidFill>
                  <a:srgbClr val="0070C0"/>
                </a:solidFill>
                <a:latin typeface="Times New Roman" pitchFamily="18" charset="0"/>
                <a:cs typeface="Times New Roman" pitchFamily="18" charset="0"/>
              </a:rPr>
              <a:t>A</a:t>
            </a:r>
            <a:r>
              <a:rPr lang="vi-VN" altLang="en-US" dirty="0">
                <a:solidFill>
                  <a:srgbClr val="0070C0"/>
                </a:solidFill>
                <a:latin typeface="Times New Roman" pitchFamily="18" charset="0"/>
                <a:cs typeface="Times New Roman" pitchFamily="18" charset="0"/>
              </a:rPr>
              <a:t> với cột </a:t>
            </a:r>
            <a:r>
              <a:rPr lang="vi-VN" altLang="en-US" b="1" dirty="0">
                <a:solidFill>
                  <a:srgbClr val="0070C0"/>
                </a:solidFill>
                <a:latin typeface="Times New Roman" pitchFamily="18" charset="0"/>
                <a:cs typeface="Times New Roman" pitchFamily="18" charset="0"/>
              </a:rPr>
              <a:t>B</a:t>
            </a:r>
            <a:r>
              <a:rPr lang="vi-VN" altLang="en-US" dirty="0">
                <a:solidFill>
                  <a:srgbClr val="0070C0"/>
                </a:solidFill>
                <a:latin typeface="Times New Roman" pitchFamily="18" charset="0"/>
                <a:cs typeface="Times New Roman" pitchFamily="18" charset="0"/>
              </a:rPr>
              <a:t> sao cho phù hợp biện pháp chăm sóc và nuôi dưỡng với từng giai đoạn của vật nuôi non.</a:t>
            </a:r>
          </a:p>
          <a:p>
            <a:pPr algn="l"/>
            <a:r>
              <a:rPr lang="vi-VN" altLang="en-US" dirty="0">
                <a:latin typeface="Times New Roman" pitchFamily="18" charset="0"/>
                <a:cs typeface="Times New Roman" pitchFamily="18" charset="0"/>
              </a:rPr>
              <a:t>             </a:t>
            </a:r>
            <a:r>
              <a:rPr lang="vi-VN" altLang="en-US" b="1" dirty="0">
                <a:solidFill>
                  <a:srgbClr val="FF0000"/>
                </a:solidFill>
                <a:latin typeface="Times New Roman" pitchFamily="18" charset="0"/>
                <a:cs typeface="Times New Roman" pitchFamily="18" charset="0"/>
              </a:rPr>
              <a:t>A </a:t>
            </a:r>
            <a:r>
              <a:rPr lang="vi-VN" altLang="en-US" dirty="0">
                <a:latin typeface="Times New Roman" pitchFamily="18" charset="0"/>
                <a:cs typeface="Times New Roman" pitchFamily="18" charset="0"/>
              </a:rPr>
              <a:t>                                            </a:t>
            </a:r>
            <a:r>
              <a:rPr lang="vi-VN" altLang="en-US" b="1" dirty="0">
                <a:solidFill>
                  <a:srgbClr val="FF0000"/>
                </a:solidFill>
                <a:latin typeface="Times New Roman" pitchFamily="18" charset="0"/>
                <a:cs typeface="Times New Roman" pitchFamily="18" charset="0"/>
              </a:rPr>
              <a:t>B</a:t>
            </a:r>
          </a:p>
        </p:txBody>
      </p:sp>
      <p:sp>
        <p:nvSpPr>
          <p:cNvPr id="43011" name="Rectangle 3"/>
          <p:cNvSpPr>
            <a:spLocks noChangeArrowheads="1"/>
          </p:cNvSpPr>
          <p:nvPr/>
        </p:nvSpPr>
        <p:spPr bwMode="auto">
          <a:xfrm>
            <a:off x="828675" y="2420938"/>
            <a:ext cx="1655763" cy="647700"/>
          </a:xfrm>
          <a:prstGeom prst="rect">
            <a:avLst/>
          </a:prstGeom>
          <a:solidFill>
            <a:srgbClr val="FF99CC"/>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400" b="1" dirty="0">
                <a:solidFill>
                  <a:srgbClr val="000000"/>
                </a:solidFill>
                <a:latin typeface="Times New Roman" pitchFamily="18" charset="0"/>
                <a:cs typeface="Times New Roman" pitchFamily="18" charset="0"/>
              </a:rPr>
              <a:t>Bào thai</a:t>
            </a:r>
          </a:p>
        </p:txBody>
      </p:sp>
      <p:sp>
        <p:nvSpPr>
          <p:cNvPr id="43012" name="Rectangle 4"/>
          <p:cNvSpPr>
            <a:spLocks noChangeArrowheads="1"/>
          </p:cNvSpPr>
          <p:nvPr/>
        </p:nvSpPr>
        <p:spPr bwMode="auto">
          <a:xfrm>
            <a:off x="828675" y="3573463"/>
            <a:ext cx="1657350" cy="647700"/>
          </a:xfrm>
          <a:prstGeom prst="rect">
            <a:avLst/>
          </a:prstGeom>
          <a:solidFill>
            <a:srgbClr val="CCFFCC"/>
          </a:solid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400" b="1" dirty="0">
                <a:solidFill>
                  <a:srgbClr val="000000"/>
                </a:solidFill>
                <a:latin typeface="Times New Roman" pitchFamily="18" charset="0"/>
                <a:cs typeface="Times New Roman" pitchFamily="18" charset="0"/>
              </a:rPr>
              <a:t>Mới sinh</a:t>
            </a:r>
          </a:p>
        </p:txBody>
      </p:sp>
      <p:sp>
        <p:nvSpPr>
          <p:cNvPr id="43013" name="Rectangle 5"/>
          <p:cNvSpPr>
            <a:spLocks noChangeArrowheads="1"/>
          </p:cNvSpPr>
          <p:nvPr/>
        </p:nvSpPr>
        <p:spPr bwMode="auto">
          <a:xfrm>
            <a:off x="755650" y="4797425"/>
            <a:ext cx="1800225" cy="647700"/>
          </a:xfrm>
          <a:prstGeom prst="rect">
            <a:avLst/>
          </a:prstGeom>
          <a:solidFill>
            <a:srgbClr val="FFFF99"/>
          </a:solid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400" b="1">
                <a:solidFill>
                  <a:srgbClr val="000000"/>
                </a:solidFill>
                <a:latin typeface="Times New Roman" pitchFamily="18" charset="0"/>
                <a:cs typeface="Times New Roman" pitchFamily="18" charset="0"/>
              </a:rPr>
              <a:t>Sau sinh</a:t>
            </a:r>
          </a:p>
        </p:txBody>
      </p:sp>
      <p:sp>
        <p:nvSpPr>
          <p:cNvPr id="43014" name="Rectangle 6"/>
          <p:cNvSpPr>
            <a:spLocks noChangeArrowheads="1"/>
          </p:cNvSpPr>
          <p:nvPr/>
        </p:nvSpPr>
        <p:spPr bwMode="auto">
          <a:xfrm>
            <a:off x="5724525" y="2060575"/>
            <a:ext cx="2592388" cy="1223963"/>
          </a:xfrm>
          <a:prstGeom prst="rect">
            <a:avLst/>
          </a:prstGeom>
          <a:noFill/>
          <a:ln w="28575"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 Giữ ấm cơ thể</a:t>
            </a:r>
          </a:p>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   - Cho bú sữa đầu</a:t>
            </a:r>
          </a:p>
        </p:txBody>
      </p:sp>
      <p:sp>
        <p:nvSpPr>
          <p:cNvPr id="43015" name="Rectangle 7"/>
          <p:cNvSpPr>
            <a:spLocks noChangeArrowheads="1"/>
          </p:cNvSpPr>
          <p:nvPr/>
        </p:nvSpPr>
        <p:spPr bwMode="auto">
          <a:xfrm>
            <a:off x="5508625" y="4797425"/>
            <a:ext cx="3168650" cy="1944688"/>
          </a:xfrm>
          <a:prstGeom prst="rect">
            <a:avLst/>
          </a:prstGeom>
          <a:noFill/>
          <a:ln w="28575"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 Tập ăn sớm</a:t>
            </a:r>
          </a:p>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 Cho vận động và </a:t>
            </a:r>
          </a:p>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tiếp xúc với nắng</a:t>
            </a:r>
          </a:p>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 Vệ sinh, phòng bệnh</a:t>
            </a:r>
          </a:p>
          <a:p>
            <a:pPr algn="ctr" fontAlgn="base">
              <a:spcBef>
                <a:spcPct val="0"/>
              </a:spcBef>
              <a:spcAft>
                <a:spcPct val="0"/>
              </a:spcAft>
            </a:pPr>
            <a:endParaRPr lang="vi-VN" altLang="en-US" dirty="0">
              <a:solidFill>
                <a:srgbClr val="FF0000"/>
              </a:solidFill>
              <a:latin typeface="Times New Roman" pitchFamily="18" charset="0"/>
              <a:cs typeface="Times New Roman" pitchFamily="18" charset="0"/>
            </a:endParaRPr>
          </a:p>
        </p:txBody>
      </p:sp>
      <p:sp>
        <p:nvSpPr>
          <p:cNvPr id="43016" name="Rectangle 8"/>
          <p:cNvSpPr>
            <a:spLocks noChangeArrowheads="1"/>
          </p:cNvSpPr>
          <p:nvPr/>
        </p:nvSpPr>
        <p:spPr bwMode="auto">
          <a:xfrm>
            <a:off x="5797550" y="3500438"/>
            <a:ext cx="2519363" cy="1008062"/>
          </a:xfrm>
          <a:prstGeom prst="rect">
            <a:avLst/>
          </a:prstGeom>
          <a:noFill/>
          <a:ln w="28575" cap="flat" cmpd="sng">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Nuôi vật nuôi mẹ </a:t>
            </a:r>
          </a:p>
          <a:p>
            <a:pPr algn="ctr" fontAlgn="base">
              <a:spcBef>
                <a:spcPct val="0"/>
              </a:spcBef>
              <a:spcAft>
                <a:spcPct val="0"/>
              </a:spcAft>
            </a:pPr>
            <a:r>
              <a:rPr lang="vi-VN" altLang="en-US" sz="2400" dirty="0">
                <a:solidFill>
                  <a:srgbClr val="FF0000"/>
                </a:solidFill>
                <a:latin typeface="Times New Roman" pitchFamily="18" charset="0"/>
                <a:cs typeface="Times New Roman" pitchFamily="18" charset="0"/>
              </a:rPr>
              <a:t>tốt</a:t>
            </a:r>
          </a:p>
        </p:txBody>
      </p:sp>
      <p:sp>
        <p:nvSpPr>
          <p:cNvPr id="43017" name="Line 9"/>
          <p:cNvSpPr>
            <a:spLocks noChangeShapeType="1"/>
          </p:cNvSpPr>
          <p:nvPr/>
        </p:nvSpPr>
        <p:spPr bwMode="auto">
          <a:xfrm>
            <a:off x="1692275" y="3140075"/>
            <a:ext cx="0" cy="360363"/>
          </a:xfrm>
          <a:prstGeom prst="line">
            <a:avLst/>
          </a:prstGeom>
          <a:noFill/>
          <a:ln w="38100" cap="flat"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ndParaRPr>
          </a:p>
        </p:txBody>
      </p:sp>
      <p:sp>
        <p:nvSpPr>
          <p:cNvPr id="43018" name="Line 10"/>
          <p:cNvSpPr>
            <a:spLocks noChangeShapeType="1"/>
          </p:cNvSpPr>
          <p:nvPr/>
        </p:nvSpPr>
        <p:spPr bwMode="auto">
          <a:xfrm>
            <a:off x="1692275" y="4292600"/>
            <a:ext cx="0" cy="431800"/>
          </a:xfrm>
          <a:prstGeom prst="line">
            <a:avLst/>
          </a:prstGeom>
          <a:noFill/>
          <a:ln w="38100" cap="flat"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ndParaRPr>
          </a:p>
        </p:txBody>
      </p:sp>
      <p:sp>
        <p:nvSpPr>
          <p:cNvPr id="43019" name="Line 11"/>
          <p:cNvSpPr>
            <a:spLocks noChangeShapeType="1"/>
          </p:cNvSpPr>
          <p:nvPr/>
        </p:nvSpPr>
        <p:spPr bwMode="auto">
          <a:xfrm>
            <a:off x="2484438" y="2708275"/>
            <a:ext cx="3313112" cy="1296988"/>
          </a:xfrm>
          <a:prstGeom prst="line">
            <a:avLst/>
          </a:prstGeom>
          <a:noFill/>
          <a:ln w="28575" cap="flat" cmpd="sng">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dirty="0">
              <a:solidFill>
                <a:srgbClr val="000000"/>
              </a:solidFill>
            </a:endParaRPr>
          </a:p>
        </p:txBody>
      </p:sp>
      <p:sp>
        <p:nvSpPr>
          <p:cNvPr id="43020" name="Line 12"/>
          <p:cNvSpPr>
            <a:spLocks noChangeShapeType="1"/>
          </p:cNvSpPr>
          <p:nvPr/>
        </p:nvSpPr>
        <p:spPr bwMode="auto">
          <a:xfrm flipV="1">
            <a:off x="2484438" y="2636838"/>
            <a:ext cx="3240087" cy="1296987"/>
          </a:xfrm>
          <a:prstGeom prst="line">
            <a:avLst/>
          </a:prstGeom>
          <a:noFill/>
          <a:ln w="28575" cap="flat" cmpd="sng">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ndParaRPr>
          </a:p>
        </p:txBody>
      </p:sp>
      <p:sp>
        <p:nvSpPr>
          <p:cNvPr id="43021" name="Line 13"/>
          <p:cNvSpPr>
            <a:spLocks noChangeShapeType="1"/>
          </p:cNvSpPr>
          <p:nvPr/>
        </p:nvSpPr>
        <p:spPr bwMode="auto">
          <a:xfrm>
            <a:off x="2555875" y="5084763"/>
            <a:ext cx="2952750" cy="1587"/>
          </a:xfrm>
          <a:prstGeom prst="line">
            <a:avLst/>
          </a:prstGeom>
          <a:noFill/>
          <a:ln w="28575" cap="flat" cmpd="sng">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ndParaRPr>
          </a:p>
        </p:txBody>
      </p:sp>
    </p:spTree>
    <p:extLst>
      <p:ext uri="{BB962C8B-B14F-4D97-AF65-F5344CB8AC3E}">
        <p14:creationId xmlns:p14="http://schemas.microsoft.com/office/powerpoint/2010/main" val="2808374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blinds(horizontal)">
                                      <p:cBhvr>
                                        <p:cTn id="7" dur="500"/>
                                        <p:tgtEl>
                                          <p:spTgt spid="43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3020"/>
                                        </p:tgtEl>
                                        <p:attrNameLst>
                                          <p:attrName>style.visibility</p:attrName>
                                        </p:attrNameLst>
                                      </p:cBhvr>
                                      <p:to>
                                        <p:strVal val="visible"/>
                                      </p:to>
                                    </p:set>
                                    <p:animEffect transition="in" filter="box(in)">
                                      <p:cBhvr>
                                        <p:cTn id="12" dur="500"/>
                                        <p:tgtEl>
                                          <p:spTgt spid="4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021"/>
                                        </p:tgtEl>
                                        <p:attrNameLst>
                                          <p:attrName>style.visibility</p:attrName>
                                        </p:attrNameLst>
                                      </p:cBhvr>
                                      <p:to>
                                        <p:strVal val="visible"/>
                                      </p:to>
                                    </p:set>
                                    <p:anim calcmode="lin" valueType="num">
                                      <p:cBhvr additive="base">
                                        <p:cTn id="17" dur="500" fill="hold"/>
                                        <p:tgtEl>
                                          <p:spTgt spid="43021"/>
                                        </p:tgtEl>
                                        <p:attrNameLst>
                                          <p:attrName>ppt_x</p:attrName>
                                        </p:attrNameLst>
                                      </p:cBhvr>
                                      <p:tavLst>
                                        <p:tav tm="0">
                                          <p:val>
                                            <p:strVal val="#ppt_x"/>
                                          </p:val>
                                        </p:tav>
                                        <p:tav tm="100000">
                                          <p:val>
                                            <p:strVal val="#ppt_x"/>
                                          </p:val>
                                        </p:tav>
                                      </p:tavLst>
                                    </p:anim>
                                    <p:anim calcmode="lin" valueType="num">
                                      <p:cBhvr additive="base">
                                        <p:cTn id="18" dur="500" fill="hold"/>
                                        <p:tgtEl>
                                          <p:spTgt spid="43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P spid="43020" grpId="0" animBg="1"/>
      <p:bldP spid="430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548680"/>
            <a:ext cx="6480720" cy="707886"/>
          </a:xfrm>
          <a:prstGeom prst="rect">
            <a:avLst/>
          </a:prstGeom>
          <a:noFill/>
        </p:spPr>
        <p:txBody>
          <a:bodyPr wrap="square" rtlCol="0">
            <a:spAutoFit/>
          </a:bodyPr>
          <a:lstStyle/>
          <a:p>
            <a:r>
              <a:rPr lang="en-US" sz="4000" b="1" dirty="0">
                <a:solidFill>
                  <a:srgbClr val="0070C0"/>
                </a:solidFill>
                <a:latin typeface="Times New Roman" pitchFamily="18" charset="0"/>
                <a:cs typeface="Times New Roman" pitchFamily="18" charset="0"/>
              </a:rPr>
              <a:t>HƯỚNG DẪN TỰ HỌC</a:t>
            </a:r>
            <a:endParaRPr lang="vi-VN" sz="4000" b="1" dirty="0">
              <a:solidFill>
                <a:srgbClr val="0070C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F536F6BF-CEB6-E70D-F025-AFBE73376588}"/>
              </a:ext>
            </a:extLst>
          </p:cNvPr>
          <p:cNvSpPr txBox="1"/>
          <p:nvPr/>
        </p:nvSpPr>
        <p:spPr>
          <a:xfrm>
            <a:off x="467544" y="1556792"/>
            <a:ext cx="8424936" cy="501675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vừa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p>
          <a:p>
            <a:pPr marL="285750" indent="-285750">
              <a:buFontTx/>
              <a:buChar char="-"/>
            </a:pPr>
            <a:r>
              <a:rPr lang="en-US" sz="3200" b="1" dirty="0">
                <a:solidFill>
                  <a:srgbClr val="7030A0"/>
                </a:solidFill>
                <a:latin typeface="Times New Roman" panose="02020603050405020304" pitchFamily="18" charset="0"/>
                <a:cs typeface="Times New Roman" panose="02020603050405020304" pitchFamily="18" charset="0"/>
              </a:rPr>
              <a:t>Vai </a:t>
            </a:r>
            <a:r>
              <a:rPr lang="en-US" sz="3200" b="1" dirty="0" err="1">
                <a:solidFill>
                  <a:srgbClr val="7030A0"/>
                </a:solidFill>
                <a:latin typeface="Times New Roman" panose="02020603050405020304" pitchFamily="18" charset="0"/>
                <a:cs typeface="Times New Roman" panose="02020603050405020304" pitchFamily="18" charset="0"/>
              </a:rPr>
              <a:t>trò</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dưỡng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chăm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sóc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a:t>
            </a:r>
          </a:p>
          <a:p>
            <a:pPr marL="285750" indent="-285750">
              <a:buFontTx/>
              <a:buChar char="-"/>
            </a:pPr>
            <a:r>
              <a:rPr lang="en-US" sz="3200" b="1" dirty="0" err="1">
                <a:solidFill>
                  <a:srgbClr val="7030A0"/>
                </a:solidFill>
                <a:latin typeface="Times New Roman" panose="02020603050405020304" pitchFamily="18" charset="0"/>
                <a:cs typeface="Times New Roman" panose="02020603050405020304" pitchFamily="18" charset="0"/>
              </a:rPr>
              <a:t>Thức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cách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dưỡng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chăm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sóc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 non,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đực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giống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sinh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sản</a:t>
            </a:r>
            <a:r>
              <a:rPr lang="en-US" sz="3200" b="1" dirty="0">
                <a:solidFill>
                  <a:srgbClr val="7030A0"/>
                </a:solidFill>
                <a:latin typeface="Times New Roman" panose="02020603050405020304" pitchFamily="18" charset="0"/>
                <a:cs typeface="Times New Roman" panose="02020603050405020304" pitchFamily="18" charset="0"/>
              </a:rPr>
              <a:t>?</a:t>
            </a:r>
          </a:p>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sắp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Phòng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bệnh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nuôi</a:t>
            </a:r>
            <a:r>
              <a:rPr lang="en-US" sz="3200" b="1" dirty="0">
                <a:solidFill>
                  <a:srgbClr val="FF0000"/>
                </a:solidFill>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b="1" dirty="0">
                <a:solidFill>
                  <a:srgbClr val="7030A0"/>
                </a:solidFill>
                <a:latin typeface="Times New Roman" panose="02020603050405020304" pitchFamily="18" charset="0"/>
                <a:cs typeface="Times New Roman" panose="02020603050405020304" pitchFamily="18" charset="0"/>
              </a:rPr>
              <a:t>- Vai </a:t>
            </a:r>
            <a:r>
              <a:rPr lang="en-US" sz="3200" b="1" dirty="0" err="1">
                <a:solidFill>
                  <a:srgbClr val="7030A0"/>
                </a:solidFill>
                <a:latin typeface="Times New Roman" panose="02020603050405020304" pitchFamily="18" charset="0"/>
                <a:cs typeface="Times New Roman" panose="02020603050405020304" pitchFamily="18" charset="0"/>
              </a:rPr>
              <a:t>trò</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phòng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trị</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bệnh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a:t>
            </a:r>
          </a:p>
          <a:p>
            <a:pPr marL="285750" indent="-285750">
              <a:buFontTx/>
              <a:buChar char="-"/>
            </a:pPr>
            <a:r>
              <a:rPr lang="en-US" sz="3200" b="1" dirty="0" err="1">
                <a:solidFill>
                  <a:srgbClr val="7030A0"/>
                </a:solidFill>
                <a:latin typeface="Times New Roman" panose="02020603050405020304" pitchFamily="18" charset="0"/>
                <a:cs typeface="Times New Roman" panose="02020603050405020304" pitchFamily="18" charset="0"/>
              </a:rPr>
              <a:t>Nguyên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nhân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gây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bệnh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a:t>
            </a:r>
          </a:p>
          <a:p>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Biện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pháp</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phòng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trị</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bệnh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nuôi</a:t>
            </a:r>
            <a:r>
              <a:rPr lang="en-US" sz="3200" b="1" dirty="0">
                <a:solidFill>
                  <a:srgbClr val="7030A0"/>
                </a:solidFill>
                <a:latin typeface="Times New Roman" panose="02020603050405020304" pitchFamily="18" charset="0"/>
                <a:cs typeface="Times New Roman" panose="02020603050405020304" pitchFamily="18" charset="0"/>
              </a:rPr>
              <a:t>?</a:t>
            </a:r>
          </a:p>
          <a:p>
            <a:pPr marL="285750" indent="-285750">
              <a:buFontTx/>
              <a:buChar char="-"/>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435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duotone>
              <a:srgbClr val="FFFFFF"/>
              <a:srgbClr val="FFFFFF"/>
            </a:duotone>
          </a:blip>
          <a:srcRect/>
          <a:stretch>
            <a:fillRect/>
          </a:stretch>
        </a:blipFill>
        <a:effectLst/>
      </p:bgPr>
    </p:bg>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63" y="-131763"/>
            <a:ext cx="9656763" cy="72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8850" y="2320925"/>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19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5638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124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4290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62572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9657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5240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430463"/>
            <a:ext cx="7620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029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4648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0480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4864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4958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59436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60960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18288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56388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0625" y="7620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2192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8956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048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4"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6482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6764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6"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7526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038600"/>
            <a:ext cx="666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8"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9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9"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19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0" name="Agapimu.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048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1" name="WordArt 35"/>
          <p:cNvSpPr>
            <a:spLocks noChangeArrowheads="1" noChangeShapeType="1" noTextEdit="1"/>
          </p:cNvSpPr>
          <p:nvPr/>
        </p:nvSpPr>
        <p:spPr bwMode="auto">
          <a:xfrm>
            <a:off x="1066800" y="1905000"/>
            <a:ext cx="6781800" cy="3429000"/>
          </a:xfrm>
          <a:prstGeom prst="rect">
            <a:avLst/>
          </a:prstGeom>
        </p:spPr>
        <p:txBody>
          <a:bodyPr wrap="none" fromWordArt="1">
            <a:prstTxWarp prst="textDeflateInflateDeflate">
              <a:avLst>
                <a:gd name="adj" fmla="val 28028"/>
              </a:avLst>
            </a:prstTxWarp>
          </a:bodyPr>
          <a:lstStyle/>
          <a:p>
            <a:pPr algn="ctr" fontAlgn="base">
              <a:spcBef>
                <a:spcPct val="0"/>
              </a:spcBef>
              <a:spcAft>
                <a:spcPct val="0"/>
              </a:spcAft>
            </a:pPr>
            <a:r>
              <a:rPr lang="vi-VN" sz="4400" b="1" dirty="0">
                <a:ln w="9525" cmpd="sng">
                  <a:solidFill>
                    <a:srgbClr val="800080"/>
                  </a:solidFill>
                  <a:round/>
                  <a:headEnd/>
                  <a:tailEnd/>
                </a:ln>
                <a:solidFill>
                  <a:srgbClr val="FF0000"/>
                </a:solidFill>
                <a:latin typeface="Times New RomanTimes New RomanT"/>
                <a:cs typeface="Arial" pitchFamily="34" charset="0"/>
              </a:rPr>
              <a:t>Bài học kết thúc </a:t>
            </a:r>
          </a:p>
          <a:p>
            <a:pPr algn="ctr" fontAlgn="base">
              <a:spcBef>
                <a:spcPct val="0"/>
              </a:spcBef>
              <a:spcAft>
                <a:spcPct val="0"/>
              </a:spcAft>
            </a:pPr>
            <a:r>
              <a:rPr lang="vi-VN" sz="4400" b="1" dirty="0">
                <a:ln w="9525" cmpd="sng">
                  <a:solidFill>
                    <a:srgbClr val="800080"/>
                  </a:solidFill>
                  <a:round/>
                  <a:headEnd/>
                  <a:tailEnd/>
                </a:ln>
                <a:solidFill>
                  <a:srgbClr val="FF0000"/>
                </a:solidFill>
                <a:latin typeface="Times New RomanTimes New RomanT"/>
                <a:cs typeface="Arial" pitchFamily="34" charset="0"/>
              </a:rPr>
              <a:t>Chân thành cảm ơn quý thầy cô</a:t>
            </a:r>
          </a:p>
          <a:p>
            <a:pPr algn="ctr" fontAlgn="base">
              <a:spcBef>
                <a:spcPct val="0"/>
              </a:spcBef>
              <a:spcAft>
                <a:spcPct val="0"/>
              </a:spcAft>
            </a:pPr>
            <a:r>
              <a:rPr lang="vi-VN" sz="4400" b="1" dirty="0">
                <a:ln w="9525" cmpd="sng">
                  <a:solidFill>
                    <a:srgbClr val="800080"/>
                  </a:solidFill>
                  <a:round/>
                  <a:headEnd/>
                  <a:tailEnd/>
                </a:ln>
                <a:solidFill>
                  <a:srgbClr val="FF0000"/>
                </a:solidFill>
                <a:latin typeface="Times New RomanTimes New RomanT"/>
                <a:cs typeface="Arial" pitchFamily="34" charset="0"/>
              </a:rPr>
              <a:t> và các em!</a:t>
            </a:r>
          </a:p>
        </p:txBody>
      </p:sp>
      <p:pic>
        <p:nvPicPr>
          <p:cNvPr id="45092"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3"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0574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4"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31825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5"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8288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6"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50292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7"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6388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8"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4320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00303"/>
      </p:ext>
    </p:extLst>
  </p:cSld>
  <p:clrMapOvr>
    <a:masterClrMapping/>
  </p:clrMapOvr>
  <p:transition advTm="24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evt" cmd="playFrom(0.0)">
                                      <p:cBhvr>
                                        <p:cTn id="6" dur="270190" fill="hold"/>
                                        <p:tgtEl>
                                          <p:spTgt spid="450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1" nodeType="clickEffect">
                  <p:stCondLst>
                    <p:cond delay="indefinite"/>
                  </p:stCondLst>
                  <p:endCondLst>
                    <p:cond evt="onNext" delay="0">
                      <p:tgtEl>
                        <p:sldTgt/>
                      </p:tgtEl>
                    </p:cond>
                    <p:cond evt="onPrev" delay="0">
                      <p:tgtEl>
                        <p:sldTgt/>
                      </p:tgtEl>
                    </p:cond>
                    <p:cond evt="onStopAudio" delay="0">
                      <p:tgtEl>
                        <p:sldTgt/>
                      </p:tgtEl>
                    </p:cond>
                  </p:endCondLst>
                </p:cTn>
                <p:tgtEl>
                  <p:spTgt spid="4509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44624"/>
            <a:ext cx="8568952" cy="6370975"/>
          </a:xfrm>
          <a:prstGeom prst="rect">
            <a:avLst/>
          </a:prstGeom>
        </p:spPr>
        <p:txBody>
          <a:bodyPr wrap="square">
            <a:spAutoFit/>
          </a:bodyPr>
          <a:lstStyle/>
          <a:p>
            <a:r>
              <a:rPr lang="vi-VN" sz="2400" b="1" i="0" dirty="0">
                <a:solidFill>
                  <a:srgbClr val="0070C0"/>
                </a:solidFill>
                <a:effectLst/>
                <a:latin typeface="+mj-lt"/>
              </a:rPr>
              <a:t>Cho vật nuôi ăn thừa hoặc thiếu chất dinh dưỡng sẽ khiến chúng bị ảnh hưởng xấu đến sức khỏe, sức đề kháng yếu, năng suất và chất lượng thịt giảm.</a:t>
            </a:r>
          </a:p>
          <a:p>
            <a:pPr>
              <a:buFont typeface="Arial"/>
              <a:buChar char="•"/>
            </a:pPr>
            <a:r>
              <a:rPr lang="vi-VN" sz="2400" b="1" i="0" dirty="0">
                <a:solidFill>
                  <a:srgbClr val="0070C0"/>
                </a:solidFill>
                <a:effectLst/>
                <a:latin typeface="+mj-lt"/>
              </a:rPr>
              <a:t>Thừa dinh dưỡng sẽ gây tình trạng ngộ độc: loạn dưỡng cơ, mề bị bào mòn, tích nước trong mô, chất chứa manh tràng đen.</a:t>
            </a:r>
          </a:p>
          <a:p>
            <a:pPr>
              <a:buFont typeface="Arial"/>
              <a:buChar char="•"/>
            </a:pPr>
            <a:r>
              <a:rPr lang="vi-VN" sz="2400" b="1" i="0" dirty="0">
                <a:solidFill>
                  <a:srgbClr val="0070C0"/>
                </a:solidFill>
                <a:effectLst/>
                <a:latin typeface="+mj-lt"/>
              </a:rPr>
              <a:t>Thiếu dinh dưỡng thì tùy theo từng loại chất khoáng mà vật nuôi có những biểu hiện khác nhau như:</a:t>
            </a:r>
          </a:p>
          <a:p>
            <a:pPr>
              <a:buFont typeface="Arial"/>
              <a:buChar char="•"/>
            </a:pPr>
            <a:r>
              <a:rPr lang="vi-VN" sz="2400" b="1" i="0" dirty="0">
                <a:solidFill>
                  <a:srgbClr val="0070C0"/>
                </a:solidFill>
                <a:effectLst/>
                <a:latin typeface="+mj-lt"/>
              </a:rPr>
              <a:t>Thiếu hụt hoặc mất cân đối Ca, P : Ảnh hưởng xấu đến sự phát triển bộ xương</a:t>
            </a:r>
          </a:p>
          <a:p>
            <a:pPr>
              <a:buFont typeface="Arial"/>
              <a:buChar char="•"/>
            </a:pPr>
            <a:r>
              <a:rPr lang="vi-VN" sz="2400" b="1" i="0" dirty="0">
                <a:solidFill>
                  <a:srgbClr val="0070C0"/>
                </a:solidFill>
                <a:effectLst/>
                <a:latin typeface="+mj-lt"/>
              </a:rPr>
              <a:t>Thiếu Mn</a:t>
            </a:r>
            <a:r>
              <a:rPr lang="vi-VN" sz="2400" b="1" i="0">
                <a:solidFill>
                  <a:srgbClr val="0070C0"/>
                </a:solidFill>
                <a:effectLst/>
                <a:latin typeface="+mj-lt"/>
              </a:rPr>
              <a:t> : </a:t>
            </a:r>
            <a:r>
              <a:rPr lang="vi-VN" sz="2400" b="1" i="0" dirty="0">
                <a:solidFill>
                  <a:srgbClr val="0070C0"/>
                </a:solidFill>
                <a:effectLst/>
                <a:latin typeface="+mj-lt"/>
              </a:rPr>
              <a:t>Ảnh hưởng xấu đến sự phát triển khớp xương. Vật nuôi yếu chân, đi lại khó khăn</a:t>
            </a:r>
            <a:r>
              <a:rPr lang="en-US" sz="2400" b="1" i="0" dirty="0">
                <a:solidFill>
                  <a:srgbClr val="0070C0"/>
                </a:solidFill>
                <a:effectLst/>
                <a:latin typeface="+mj-lt"/>
              </a:rPr>
              <a:t>…</a:t>
            </a:r>
            <a:endParaRPr lang="vi-VN" sz="2400" b="1" i="0" dirty="0">
              <a:solidFill>
                <a:srgbClr val="0070C0"/>
              </a:solidFill>
              <a:effectLst/>
              <a:latin typeface="+mj-lt"/>
            </a:endParaRPr>
          </a:p>
          <a:p>
            <a:pPr>
              <a:buFont typeface="Arial"/>
              <a:buChar char="•"/>
            </a:pPr>
            <a:r>
              <a:rPr lang="vi-VN" sz="2400" b="1" i="0" dirty="0">
                <a:solidFill>
                  <a:srgbClr val="0070C0"/>
                </a:solidFill>
                <a:effectLst/>
                <a:latin typeface="+mj-lt"/>
              </a:rPr>
              <a:t>Thiếu Zn : Ảnh hưởng xấu đến sự phát triển tế bào niêm mạc da, gây bệnh sừng hóa trên da.</a:t>
            </a:r>
            <a:r>
              <a:rPr lang="en-US" sz="2400" b="1" i="0" dirty="0">
                <a:solidFill>
                  <a:srgbClr val="0070C0"/>
                </a:solidFill>
                <a:effectLst/>
                <a:latin typeface="+mj-lt"/>
              </a:rPr>
              <a:t> </a:t>
            </a:r>
            <a:r>
              <a:rPr lang="vi-VN" sz="2400" b="1" i="0" dirty="0">
                <a:solidFill>
                  <a:srgbClr val="0070C0"/>
                </a:solidFill>
                <a:effectLst/>
                <a:latin typeface="+mj-lt"/>
              </a:rPr>
              <a:t>Giảm sức đề kháng bệnh.</a:t>
            </a:r>
          </a:p>
          <a:p>
            <a:pPr>
              <a:buFont typeface="Arial"/>
              <a:buChar char="•"/>
            </a:pPr>
            <a:r>
              <a:rPr lang="vi-VN" sz="2400" b="1" i="0" dirty="0">
                <a:solidFill>
                  <a:srgbClr val="0070C0"/>
                </a:solidFill>
                <a:effectLst/>
                <a:latin typeface="+mj-lt"/>
              </a:rPr>
              <a:t>Thiếu Fe, Cu và Co :Ảnh hưởng xấu đến sự tạo máu.</a:t>
            </a:r>
            <a:r>
              <a:rPr lang="en-US" sz="2400" b="1" i="0" dirty="0">
                <a:solidFill>
                  <a:srgbClr val="0070C0"/>
                </a:solidFill>
                <a:effectLst/>
                <a:latin typeface="+mj-lt"/>
              </a:rPr>
              <a:t> </a:t>
            </a:r>
            <a:r>
              <a:rPr lang="vi-VN" sz="2400" b="1" i="0" dirty="0">
                <a:solidFill>
                  <a:srgbClr val="0070C0"/>
                </a:solidFill>
                <a:effectLst/>
                <a:latin typeface="+mj-lt"/>
              </a:rPr>
              <a:t>Làm cho vật nuôi thiếu máu,…</a:t>
            </a:r>
          </a:p>
          <a:p>
            <a:pPr>
              <a:buFont typeface="Arial"/>
              <a:buChar char="•"/>
            </a:pPr>
            <a:r>
              <a:rPr lang="vi-VN" sz="2400" b="1" i="0" dirty="0">
                <a:solidFill>
                  <a:srgbClr val="0070C0"/>
                </a:solidFill>
                <a:effectLst/>
                <a:latin typeface="+mj-lt"/>
              </a:rPr>
              <a:t>Thiếu I : Ảnh hưởng đến năng suất sinh trưởng. Khả năng đẻ trứng, tiết sữa giảm sút.</a:t>
            </a:r>
          </a:p>
        </p:txBody>
      </p:sp>
    </p:spTree>
    <p:extLst>
      <p:ext uri="{BB962C8B-B14F-4D97-AF65-F5344CB8AC3E}">
        <p14:creationId xmlns:p14="http://schemas.microsoft.com/office/powerpoint/2010/main" val="301051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48680"/>
            <a:ext cx="8208912" cy="1323439"/>
          </a:xfrm>
          <a:prstGeom prst="rect">
            <a:avLst/>
          </a:prstGeom>
        </p:spPr>
        <p:txBody>
          <a:bodyPr wrap="square">
            <a:spAutoFit/>
          </a:bodyPr>
          <a:lstStyle/>
          <a:p>
            <a:pPr lvl="0"/>
            <a:r>
              <a:rPr lang="en-US" sz="4000" b="1" dirty="0">
                <a:solidFill>
                  <a:srgbClr val="0070C0"/>
                </a:solidFill>
                <a:latin typeface="Times New Roman"/>
              </a:rPr>
              <a:t>I. </a:t>
            </a:r>
            <a:r>
              <a:rPr lang="vi-VN" sz="4000" b="1" dirty="0">
                <a:solidFill>
                  <a:srgbClr val="0070C0"/>
                </a:solidFill>
                <a:latin typeface="Times New Roman"/>
              </a:rPr>
              <a:t>Vai trò của nuôi dưỡng và chăm sóc vật nuôi</a:t>
            </a:r>
            <a:endParaRPr lang="vi-VN" sz="4000" dirty="0">
              <a:solidFill>
                <a:srgbClr val="0070C0"/>
              </a:solidFill>
              <a:latin typeface="Times New Roman"/>
            </a:endParaRPr>
          </a:p>
        </p:txBody>
      </p:sp>
      <p:sp>
        <p:nvSpPr>
          <p:cNvPr id="5" name="TextBox 4"/>
          <p:cNvSpPr txBox="1"/>
          <p:nvPr/>
        </p:nvSpPr>
        <p:spPr>
          <a:xfrm>
            <a:off x="683568" y="1916832"/>
            <a:ext cx="7848872" cy="2246769"/>
          </a:xfrm>
          <a:prstGeom prst="rect">
            <a:avLst/>
          </a:prstGeom>
          <a:noFill/>
        </p:spPr>
        <p:txBody>
          <a:bodyPr wrap="square" rtlCol="0">
            <a:spAutoFit/>
          </a:bodyPr>
          <a:lstStyle/>
          <a:p>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Nuôi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dưỡng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và</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chăm</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sóc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vật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nuôi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tốt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chúng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sẽ</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khỏe</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mạnh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tăng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khối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lượng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kích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thước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cơ</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thể</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có</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sức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khỏe</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sức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đề</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kháng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tốt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vật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nuôi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ít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bị</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bệnh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cho</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nhiều</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sản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phẩm</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thịt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trứng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sữa</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chất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lượng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cao</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người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chăn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nuôi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có</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lãi</a:t>
            </a:r>
            <a:r>
              <a:rPr lang="en-US" sz="2800" b="1" dirty="0">
                <a:solidFill>
                  <a:srgbClr val="FF0066"/>
                </a:solidFill>
                <a:latin typeface="Times New Roman" pitchFamily="18" charset="0"/>
                <a:cs typeface="Times New Roman" pitchFamily="18" charset="0"/>
              </a:rPr>
              <a:t>…</a:t>
            </a:r>
            <a:endParaRPr lang="vi-VN" sz="28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12042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subTitle" idx="1"/>
          </p:nvPr>
        </p:nvSpPr>
        <p:spPr>
          <a:xfrm>
            <a:off x="1588" y="-6350"/>
            <a:ext cx="9144000" cy="6864350"/>
          </a:xfrm>
        </p:spPr>
        <p:txBody>
          <a:bodyPr/>
          <a:lstStyle/>
          <a:p>
            <a:pPr algn="l"/>
            <a:r>
              <a:rPr lang="en-US" altLang="en-US" dirty="0"/>
              <a:t>II. </a:t>
            </a:r>
            <a:r>
              <a:rPr lang="en-US" altLang="en-US" b="1" dirty="0" err="1"/>
              <a:t>Nuôi</a:t>
            </a:r>
            <a:r>
              <a:rPr lang="en-US" altLang="en-US" b="1" dirty="0"/>
              <a:t> </a:t>
            </a:r>
            <a:r>
              <a:rPr lang="en-US" altLang="en-US" b="1" dirty="0" err="1"/>
              <a:t>dưỡng</a:t>
            </a:r>
            <a:r>
              <a:rPr lang="en-US" altLang="en-US" b="1" dirty="0"/>
              <a:t> </a:t>
            </a:r>
            <a:r>
              <a:rPr lang="en-US" altLang="en-US" b="1" dirty="0" err="1"/>
              <a:t>và</a:t>
            </a:r>
            <a:r>
              <a:rPr lang="en-US" altLang="en-US" b="1" dirty="0"/>
              <a:t> </a:t>
            </a:r>
            <a:r>
              <a:rPr lang="en-US" altLang="en-US" b="1" dirty="0" err="1"/>
              <a:t>chăm</a:t>
            </a:r>
            <a:r>
              <a:rPr lang="en-US" altLang="en-US" b="1" dirty="0"/>
              <a:t> </a:t>
            </a:r>
            <a:r>
              <a:rPr lang="en-US" altLang="en-US" b="1" dirty="0" err="1"/>
              <a:t>sóc</a:t>
            </a:r>
            <a:r>
              <a:rPr lang="en-US" altLang="en-US" b="1" dirty="0"/>
              <a:t> </a:t>
            </a:r>
            <a:r>
              <a:rPr lang="en-US" altLang="en-US" b="1" dirty="0" err="1"/>
              <a:t>vật</a:t>
            </a:r>
            <a:r>
              <a:rPr lang="en-US" altLang="en-US" b="1" dirty="0"/>
              <a:t> </a:t>
            </a:r>
            <a:r>
              <a:rPr lang="en-US" altLang="en-US" b="1" dirty="0" err="1"/>
              <a:t>nuôi</a:t>
            </a:r>
            <a:r>
              <a:rPr lang="en-US" altLang="en-US" b="1" dirty="0"/>
              <a:t> non.</a:t>
            </a:r>
            <a:endParaRPr lang="vi-VN" altLang="en-US" b="1" dirty="0"/>
          </a:p>
          <a:p>
            <a:pPr algn="l"/>
            <a:r>
              <a:rPr lang="vi-VN" altLang="en-US" b="1" dirty="0"/>
              <a:t> </a:t>
            </a:r>
            <a:r>
              <a:rPr lang="vi-VN" altLang="en-US" b="1" dirty="0">
                <a:solidFill>
                  <a:schemeClr val="hlink"/>
                </a:solidFill>
              </a:rPr>
              <a:t> </a:t>
            </a:r>
            <a:r>
              <a:rPr lang="en-US" altLang="en-US" b="1" dirty="0">
                <a:solidFill>
                  <a:schemeClr val="hlink"/>
                </a:solidFill>
              </a:rPr>
              <a:t>Đ</a:t>
            </a:r>
            <a:r>
              <a:rPr lang="vi-VN" altLang="en-US" b="1" dirty="0">
                <a:solidFill>
                  <a:schemeClr val="hlink"/>
                </a:solidFill>
              </a:rPr>
              <a:t>ặc điểm </a:t>
            </a:r>
            <a:r>
              <a:rPr lang="en-US" altLang="en-US" b="1" dirty="0" err="1">
                <a:solidFill>
                  <a:schemeClr val="hlink"/>
                </a:solidFill>
              </a:rPr>
              <a:t>chung</a:t>
            </a:r>
            <a:r>
              <a:rPr lang="en-US" altLang="en-US" b="1" dirty="0">
                <a:solidFill>
                  <a:schemeClr val="hlink"/>
                </a:solidFill>
              </a:rPr>
              <a:t> </a:t>
            </a:r>
            <a:r>
              <a:rPr lang="vi-VN" altLang="en-US" b="1" dirty="0">
                <a:solidFill>
                  <a:schemeClr val="hlink"/>
                </a:solidFill>
              </a:rPr>
              <a:t>của vật nuôi non: </a:t>
            </a:r>
          </a:p>
          <a:p>
            <a:pPr algn="l"/>
            <a:endParaRPr lang="vi-VN" altLang="en-US" b="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17700"/>
            <a:ext cx="506730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917700"/>
            <a:ext cx="3733800" cy="429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4767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9219"/>
                                        </p:tgtEl>
                                        <p:attrNameLst>
                                          <p:attrName>style.visibility</p:attrName>
                                        </p:attrNameLst>
                                      </p:cBhvr>
                                      <p:to>
                                        <p:strVal val="visible"/>
                                      </p:to>
                                    </p:set>
                                    <p:animEffect transition="in" filter="blinds(horizontal)">
                                      <p:cBhvr additive="repl">
                                        <p:cTn id="7" dur="500"/>
                                        <p:tgtEl>
                                          <p:spTgt spid="9219"/>
                                        </p:tgtEl>
                                      </p:cBhvr>
                                    </p:animEffect>
                                  </p:childTnLst>
                                </p:cTn>
                              </p:par>
                              <p:par>
                                <p:cTn id="8" presetID="3" presetClass="entr" presetSubtype="10" fill="hold" nodeType="withEffect">
                                  <p:stCondLst>
                                    <p:cond delay="0"/>
                                  </p:stCondLst>
                                  <p:childTnLst>
                                    <p:set>
                                      <p:cBhvr additive="repl">
                                        <p:cTn id="9" dur="1" fill="hold">
                                          <p:stCondLst>
                                            <p:cond delay="0"/>
                                          </p:stCondLst>
                                        </p:cTn>
                                        <p:tgtEl>
                                          <p:spTgt spid="9220"/>
                                        </p:tgtEl>
                                        <p:attrNameLst>
                                          <p:attrName>style.visibility</p:attrName>
                                        </p:attrNameLst>
                                      </p:cBhvr>
                                      <p:to>
                                        <p:strVal val="visible"/>
                                      </p:to>
                                    </p:set>
                                    <p:animEffect transition="in" filter="blinds(horizontal)">
                                      <p:cBhvr additive="repl">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107950" y="117475"/>
            <a:ext cx="6048375" cy="2305050"/>
          </a:xfrm>
          <a:prstGeom prst="wedgeEllipseCallout">
            <a:avLst>
              <a:gd name="adj1" fmla="val -19606"/>
              <a:gd name="adj2" fmla="val 88787"/>
            </a:avLst>
          </a:prstGeom>
          <a:solidFill>
            <a:srgbClr val="FFFF99">
              <a:alpha val="70000"/>
            </a:srgbClr>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800" b="1" i="1">
                <a:solidFill>
                  <a:srgbClr val="000000"/>
                </a:solidFill>
              </a:rPr>
              <a:t> Vì sao vật nuôi non có khả năng </a:t>
            </a:r>
          </a:p>
          <a:p>
            <a:pPr algn="ctr" fontAlgn="base">
              <a:spcBef>
                <a:spcPct val="0"/>
              </a:spcBef>
              <a:spcAft>
                <a:spcPct val="0"/>
              </a:spcAft>
            </a:pPr>
            <a:r>
              <a:rPr lang="vi-VN" altLang="en-US" sz="2800" b="1" i="1">
                <a:solidFill>
                  <a:srgbClr val="000000"/>
                </a:solidFill>
              </a:rPr>
              <a:t>thích nghi với môi trường sống</a:t>
            </a:r>
          </a:p>
          <a:p>
            <a:pPr algn="ctr" fontAlgn="base">
              <a:spcBef>
                <a:spcPct val="0"/>
              </a:spcBef>
              <a:spcAft>
                <a:spcPct val="0"/>
              </a:spcAft>
            </a:pPr>
            <a:r>
              <a:rPr lang="vi-VN" altLang="en-US" sz="2800" b="1" i="1">
                <a:solidFill>
                  <a:srgbClr val="000000"/>
                </a:solidFill>
              </a:rPr>
              <a:t>còn rất yếu kém ?</a:t>
            </a:r>
          </a:p>
        </p:txBody>
      </p:sp>
      <p:sp>
        <p:nvSpPr>
          <p:cNvPr id="10243" name="Rectangle 3"/>
          <p:cNvSpPr>
            <a:spLocks noChangeArrowheads="1"/>
          </p:cNvSpPr>
          <p:nvPr/>
        </p:nvSpPr>
        <p:spPr bwMode="auto">
          <a:xfrm>
            <a:off x="4788024" y="2492375"/>
            <a:ext cx="3960812" cy="3530600"/>
          </a:xfrm>
          <a:prstGeom prst="rect">
            <a:avLst/>
          </a:prstGeom>
          <a:solidFill>
            <a:srgbClr val="CCFFCC"/>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vi-VN">
              <a:solidFill>
                <a:srgbClr val="000000"/>
              </a:solidFill>
            </a:endParaRPr>
          </a:p>
        </p:txBody>
      </p:sp>
      <p:sp>
        <p:nvSpPr>
          <p:cNvPr id="10244" name="Text Box 4"/>
          <p:cNvSpPr txBox="1">
            <a:spLocks noChangeArrowheads="1"/>
          </p:cNvSpPr>
          <p:nvPr/>
        </p:nvSpPr>
        <p:spPr bwMode="auto">
          <a:xfrm>
            <a:off x="4860032" y="2565400"/>
            <a:ext cx="388937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vi-VN" altLang="en-US" b="1" dirty="0">
                <a:solidFill>
                  <a:srgbClr val="000000"/>
                </a:solidFill>
                <a:latin typeface="Times New Roman" pitchFamily="18" charset="0"/>
                <a:cs typeface="Times New Roman" pitchFamily="18" charset="0"/>
                <a:sym typeface="Times New Roman" pitchFamily="18" charset="0"/>
              </a:rPr>
              <a:t> </a:t>
            </a:r>
            <a:r>
              <a:rPr lang="vi-VN" altLang="en-US" sz="2800" b="1" dirty="0">
                <a:solidFill>
                  <a:srgbClr val="000000"/>
                </a:solidFill>
                <a:latin typeface="Times New Roman" pitchFamily="18" charset="0"/>
                <a:cs typeface="Times New Roman" pitchFamily="18" charset="0"/>
                <a:sym typeface="Times New Roman" pitchFamily="18" charset="0"/>
              </a:rPr>
              <a:t>+ Điều tiết thân nhiệt chưa hoàn chỉnh.</a:t>
            </a:r>
          </a:p>
          <a:p>
            <a:pPr fontAlgn="base">
              <a:spcBef>
                <a:spcPct val="0"/>
              </a:spcBef>
              <a:spcAft>
                <a:spcPct val="0"/>
              </a:spcAft>
            </a:pPr>
            <a:r>
              <a:rPr lang="vi-VN" altLang="en-US" sz="2800" b="1" dirty="0">
                <a:solidFill>
                  <a:srgbClr val="000000"/>
                </a:solidFill>
                <a:latin typeface="Times New Roman" pitchFamily="18" charset="0"/>
                <a:cs typeface="Times New Roman" pitchFamily="18" charset="0"/>
                <a:sym typeface="Times New Roman" pitchFamily="18" charset="0"/>
              </a:rPr>
              <a:t> + Chức năng của hệ tiêu hóa</a:t>
            </a:r>
            <a:r>
              <a:rPr lang="en-US" altLang="en-US" sz="2800" b="1" dirty="0">
                <a:solidFill>
                  <a:srgbClr val="000000"/>
                </a:solidFill>
                <a:latin typeface="Times New Roman" pitchFamily="18" charset="0"/>
                <a:cs typeface="Times New Roman" pitchFamily="18" charset="0"/>
                <a:sym typeface="Times New Roman" pitchFamily="18" charset="0"/>
              </a:rPr>
              <a:t>, </a:t>
            </a:r>
            <a:r>
              <a:rPr lang="en-US" altLang="en-US" sz="2800" b="1" dirty="0" err="1">
                <a:solidFill>
                  <a:srgbClr val="000000"/>
                </a:solidFill>
                <a:latin typeface="Times New Roman" pitchFamily="18" charset="0"/>
                <a:cs typeface="Times New Roman" pitchFamily="18" charset="0"/>
                <a:sym typeface="Times New Roman" pitchFamily="18" charset="0"/>
              </a:rPr>
              <a:t>hệ</a:t>
            </a:r>
            <a:r>
              <a:rPr lang="en-US" altLang="en-US" sz="2800" b="1" dirty="0">
                <a:solidFill>
                  <a:srgbClr val="000000"/>
                </a:solidFill>
                <a:latin typeface="Times New Roman" pitchFamily="18" charset="0"/>
                <a:cs typeface="Times New Roman" pitchFamily="18" charset="0"/>
                <a:sym typeface="Times New Roman" pitchFamily="18" charset="0"/>
              </a:rPr>
              <a:t> </a:t>
            </a:r>
            <a:r>
              <a:rPr lang="en-US" altLang="en-US" sz="2800" b="1" dirty="0" err="1">
                <a:solidFill>
                  <a:srgbClr val="000000"/>
                </a:solidFill>
                <a:latin typeface="Times New Roman" pitchFamily="18" charset="0"/>
                <a:cs typeface="Times New Roman" pitchFamily="18" charset="0"/>
                <a:sym typeface="Times New Roman" pitchFamily="18" charset="0"/>
              </a:rPr>
              <a:t>hô</a:t>
            </a:r>
            <a:r>
              <a:rPr lang="en-US" altLang="en-US" sz="2800" b="1" dirty="0">
                <a:solidFill>
                  <a:srgbClr val="000000"/>
                </a:solidFill>
                <a:latin typeface="Times New Roman" pitchFamily="18" charset="0"/>
                <a:cs typeface="Times New Roman" pitchFamily="18" charset="0"/>
                <a:sym typeface="Times New Roman" pitchFamily="18" charset="0"/>
              </a:rPr>
              <a:t> </a:t>
            </a:r>
            <a:r>
              <a:rPr lang="en-US" altLang="en-US" sz="2800" b="1" dirty="0" err="1">
                <a:solidFill>
                  <a:srgbClr val="000000"/>
                </a:solidFill>
                <a:latin typeface="Times New Roman" pitchFamily="18" charset="0"/>
                <a:cs typeface="Times New Roman" pitchFamily="18" charset="0"/>
                <a:sym typeface="Times New Roman" pitchFamily="18" charset="0"/>
              </a:rPr>
              <a:t>hấp</a:t>
            </a:r>
            <a:r>
              <a:rPr lang="vi-VN" altLang="en-US" sz="2800" b="1" dirty="0">
                <a:solidFill>
                  <a:srgbClr val="000000"/>
                </a:solidFill>
                <a:latin typeface="Times New Roman" pitchFamily="18" charset="0"/>
                <a:cs typeface="Times New Roman" pitchFamily="18" charset="0"/>
                <a:sym typeface="Times New Roman" pitchFamily="18" charset="0"/>
              </a:rPr>
              <a:t> chưa hoàn chỉnh.</a:t>
            </a:r>
          </a:p>
          <a:p>
            <a:pPr fontAlgn="base">
              <a:spcBef>
                <a:spcPct val="0"/>
              </a:spcBef>
              <a:spcAft>
                <a:spcPct val="0"/>
              </a:spcAft>
            </a:pPr>
            <a:r>
              <a:rPr lang="vi-VN" altLang="en-US" sz="2800" b="1" dirty="0">
                <a:solidFill>
                  <a:srgbClr val="000000"/>
                </a:solidFill>
                <a:latin typeface="Times New Roman" pitchFamily="18" charset="0"/>
                <a:cs typeface="Times New Roman" pitchFamily="18" charset="0"/>
                <a:sym typeface="Times New Roman" pitchFamily="18" charset="0"/>
              </a:rPr>
              <a:t> + Chức năng miễn</a:t>
            </a:r>
            <a:r>
              <a:rPr lang="en-US" sz="2800" b="1" dirty="0">
                <a:solidFill>
                  <a:srgbClr val="000000"/>
                </a:solidFill>
                <a:latin typeface="Times New Roman" pitchFamily="18" charset="0"/>
                <a:cs typeface="Times New Roman" pitchFamily="18" charset="0"/>
                <a:sym typeface="Times New Roman" pitchFamily="18" charset="0"/>
              </a:rPr>
              <a:t> </a:t>
            </a:r>
            <a:r>
              <a:rPr lang="en-US" sz="2800" b="1" dirty="0" err="1">
                <a:solidFill>
                  <a:srgbClr val="000000"/>
                </a:solidFill>
                <a:latin typeface="Times New Roman" pitchFamily="18" charset="0"/>
                <a:cs typeface="Times New Roman" pitchFamily="18" charset="0"/>
                <a:sym typeface="Times New Roman" pitchFamily="18" charset="0"/>
              </a:rPr>
              <a:t>dịch</a:t>
            </a:r>
            <a:endParaRPr lang="en-US" sz="2800" b="1" dirty="0">
              <a:solidFill>
                <a:srgbClr val="000000"/>
              </a:solidFill>
              <a:latin typeface="Times New Roman" pitchFamily="18" charset="0"/>
              <a:cs typeface="Times New Roman" pitchFamily="18" charset="0"/>
              <a:sym typeface="Times New Roman" pitchFamily="18" charset="0"/>
            </a:endParaRPr>
          </a:p>
          <a:p>
            <a:pPr fontAlgn="base">
              <a:spcBef>
                <a:spcPct val="0"/>
              </a:spcBef>
              <a:spcAft>
                <a:spcPct val="0"/>
              </a:spcAft>
            </a:pPr>
            <a:r>
              <a:rPr lang="en-US" sz="2800" b="1" dirty="0" err="1">
                <a:solidFill>
                  <a:srgbClr val="000000"/>
                </a:solidFill>
                <a:latin typeface="Times New Roman" pitchFamily="18" charset="0"/>
                <a:cs typeface="Times New Roman" pitchFamily="18" charset="0"/>
              </a:rPr>
              <a:t>chưa</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hoàn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chỉnh</a:t>
            </a:r>
            <a:endParaRPr lang="vi-VN" altLang="en-US" sz="2800" b="1" dirty="0">
              <a:solidFill>
                <a:srgbClr val="000000"/>
              </a:solidFill>
              <a:latin typeface="Times New Roman" pitchFamily="18" charset="0"/>
              <a:cs typeface="Times New Roman" pitchFamily="18" charset="0"/>
            </a:endParaRPr>
          </a:p>
        </p:txBody>
      </p:sp>
      <p:pic>
        <p:nvPicPr>
          <p:cNvPr id="102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0738"/>
            <a:ext cx="4356100" cy="347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2379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4">
                                            <p:txEl>
                                              <p:pRg st="0" end="0"/>
                                            </p:txEl>
                                          </p:spTgt>
                                        </p:tgtEl>
                                        <p:attrNameLst>
                                          <p:attrName>style.visibility</p:attrName>
                                        </p:attrNameLst>
                                      </p:cBhvr>
                                      <p:to>
                                        <p:strVal val="visible"/>
                                      </p:to>
                                    </p:set>
                                    <p:animEffect transition="in" filter="box(in)">
                                      <p:cBhvr>
                                        <p:cTn id="12" dur="500"/>
                                        <p:tgtEl>
                                          <p:spTgt spid="10244">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0244">
                                            <p:txEl>
                                              <p:pRg st="1" end="1"/>
                                            </p:txEl>
                                          </p:spTgt>
                                        </p:tgtEl>
                                        <p:attrNameLst>
                                          <p:attrName>style.visibility</p:attrName>
                                        </p:attrNameLst>
                                      </p:cBhvr>
                                      <p:to>
                                        <p:strVal val="visible"/>
                                      </p:to>
                                    </p:set>
                                    <p:animEffect transition="in" filter="box(in)">
                                      <p:cBhvr>
                                        <p:cTn id="15" dur="500"/>
                                        <p:tgtEl>
                                          <p:spTgt spid="10244">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0244">
                                            <p:txEl>
                                              <p:pRg st="2" end="2"/>
                                            </p:txEl>
                                          </p:spTgt>
                                        </p:tgtEl>
                                        <p:attrNameLst>
                                          <p:attrName>style.visibility</p:attrName>
                                        </p:attrNameLst>
                                      </p:cBhvr>
                                      <p:to>
                                        <p:strVal val="visible"/>
                                      </p:to>
                                    </p:set>
                                    <p:animEffect transition="in" filter="box(in)">
                                      <p:cBhvr>
                                        <p:cTn id="18" dur="500"/>
                                        <p:tgtEl>
                                          <p:spTgt spid="10244">
                                            <p:txEl>
                                              <p:pRg st="2" end="2"/>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0244">
                                            <p:txEl>
                                              <p:pRg st="3" end="3"/>
                                            </p:txEl>
                                          </p:spTgt>
                                        </p:tgtEl>
                                        <p:attrNameLst>
                                          <p:attrName>style.visibility</p:attrName>
                                        </p:attrNameLst>
                                      </p:cBhvr>
                                      <p:to>
                                        <p:strVal val="visible"/>
                                      </p:to>
                                    </p:set>
                                    <p:animEffect transition="in" filter="box(in)">
                                      <p:cBhvr>
                                        <p:cTn id="21" dur="500"/>
                                        <p:tgtEl>
                                          <p:spTgt spid="102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07950" y="76200"/>
            <a:ext cx="8929688"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3200" b="1">
                <a:solidFill>
                  <a:srgbClr val="3333FF"/>
                </a:solidFill>
              </a:rPr>
              <a:t>Do sự điều tiết thân nhiệt ở vật nuôi non chưa hoàn chỉnh</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17600"/>
            <a:ext cx="3384550" cy="253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790950"/>
            <a:ext cx="3384550" cy="2232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196975"/>
            <a:ext cx="3168650" cy="2389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717925"/>
            <a:ext cx="3167063" cy="237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1" name="Text Box 7"/>
          <p:cNvSpPr txBox="1">
            <a:spLocks noChangeArrowheads="1"/>
          </p:cNvSpPr>
          <p:nvPr/>
        </p:nvSpPr>
        <p:spPr bwMode="auto">
          <a:xfrm>
            <a:off x="179388" y="6237288"/>
            <a:ext cx="364172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a:solidFill>
                  <a:srgbClr val="000000"/>
                </a:solidFill>
              </a:rPr>
              <a:t>Vật nuôi trưởng thành</a:t>
            </a:r>
            <a:r>
              <a:rPr lang="en-US" sz="2000" b="1">
                <a:solidFill>
                  <a:srgbClr val="000000"/>
                </a:solidFill>
              </a:rPr>
              <a:t> </a:t>
            </a:r>
          </a:p>
        </p:txBody>
      </p:sp>
      <p:sp>
        <p:nvSpPr>
          <p:cNvPr id="11272" name="Text Box 8"/>
          <p:cNvSpPr txBox="1">
            <a:spLocks noChangeArrowheads="1"/>
          </p:cNvSpPr>
          <p:nvPr/>
        </p:nvSpPr>
        <p:spPr bwMode="auto">
          <a:xfrm>
            <a:off x="5437188" y="6021388"/>
            <a:ext cx="27432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fontAlgn="base">
              <a:spcBef>
                <a:spcPts val="1500"/>
              </a:spcBef>
              <a:spcAft>
                <a:spcPct val="0"/>
              </a:spcAft>
              <a:buSzPct val="100000"/>
            </a:pPr>
            <a:r>
              <a:rPr lang="en-US" sz="2400" b="1">
                <a:solidFill>
                  <a:srgbClr val="000000"/>
                </a:solidFill>
                <a:latin typeface="Times New Roman" pitchFamily="18" charset="0"/>
              </a:rPr>
              <a:t>Vật nuôi non với đèn sưởi ấm</a:t>
            </a:r>
          </a:p>
        </p:txBody>
      </p:sp>
    </p:spTree>
    <p:extLst>
      <p:ext uri="{BB962C8B-B14F-4D97-AF65-F5344CB8AC3E}">
        <p14:creationId xmlns:p14="http://schemas.microsoft.com/office/powerpoint/2010/main" val="4157751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animEffect transition="in" filter="blinds(horizontal)">
                                      <p:cBhvr additive="repl">
                                        <p:cTn id="7" dur="5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1267"/>
                                        </p:tgtEl>
                                        <p:attrNameLst>
                                          <p:attrName>style.visibility</p:attrName>
                                        </p:attrNameLst>
                                      </p:cBhvr>
                                      <p:to>
                                        <p:strVal val="visible"/>
                                      </p:to>
                                    </p:set>
                                    <p:animEffect transition="in" filter="blinds(horizontal)">
                                      <p:cBhvr additive="repl">
                                        <p:cTn id="12" dur="500"/>
                                        <p:tgtEl>
                                          <p:spTgt spid="11267"/>
                                        </p:tgtEl>
                                      </p:cBhvr>
                                    </p:animEffect>
                                  </p:childTnLst>
                                </p:cTn>
                              </p:par>
                              <p:par>
                                <p:cTn id="13" presetID="3" presetClass="entr" presetSubtype="10" fill="hold" nodeType="withEffect">
                                  <p:stCondLst>
                                    <p:cond delay="0"/>
                                  </p:stCondLst>
                                  <p:childTnLst>
                                    <p:set>
                                      <p:cBhvr additive="repl">
                                        <p:cTn id="14" dur="1" fill="hold">
                                          <p:stCondLst>
                                            <p:cond delay="0"/>
                                          </p:stCondLst>
                                        </p:cTn>
                                        <p:tgtEl>
                                          <p:spTgt spid="11268"/>
                                        </p:tgtEl>
                                        <p:attrNameLst>
                                          <p:attrName>style.visibility</p:attrName>
                                        </p:attrNameLst>
                                      </p:cBhvr>
                                      <p:to>
                                        <p:strVal val="visible"/>
                                      </p:to>
                                    </p:set>
                                    <p:animEffect transition="in" filter="blinds(horizontal)">
                                      <p:cBhvr additive="repl">
                                        <p:cTn id="15" dur="500"/>
                                        <p:tgtEl>
                                          <p:spTgt spid="1126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additive="repl">
                                        <p:cTn id="19" dur="1" fill="hold">
                                          <p:stCondLst>
                                            <p:cond delay="0"/>
                                          </p:stCondLst>
                                        </p:cTn>
                                        <p:tgtEl>
                                          <p:spTgt spid="11269"/>
                                        </p:tgtEl>
                                        <p:attrNameLst>
                                          <p:attrName>style.visibility</p:attrName>
                                        </p:attrNameLst>
                                      </p:cBhvr>
                                      <p:to>
                                        <p:strVal val="visible"/>
                                      </p:to>
                                    </p:set>
                                    <p:animEffect transition="in" filter="blinds(horizontal)">
                                      <p:cBhvr additive="repl">
                                        <p:cTn id="20" dur="500"/>
                                        <p:tgtEl>
                                          <p:spTgt spid="11269"/>
                                        </p:tgtEl>
                                      </p:cBhvr>
                                    </p:animEffect>
                                  </p:childTnLst>
                                </p:cTn>
                              </p:par>
                              <p:par>
                                <p:cTn id="21" presetID="3" presetClass="entr" presetSubtype="10" fill="hold" nodeType="withEffect">
                                  <p:stCondLst>
                                    <p:cond delay="0"/>
                                  </p:stCondLst>
                                  <p:childTnLst>
                                    <p:set>
                                      <p:cBhvr additive="repl">
                                        <p:cTn id="22" dur="1" fill="hold">
                                          <p:stCondLst>
                                            <p:cond delay="0"/>
                                          </p:stCondLst>
                                        </p:cTn>
                                        <p:tgtEl>
                                          <p:spTgt spid="11270"/>
                                        </p:tgtEl>
                                        <p:attrNameLst>
                                          <p:attrName>style.visibility</p:attrName>
                                        </p:attrNameLst>
                                      </p:cBhvr>
                                      <p:to>
                                        <p:strVal val="visible"/>
                                      </p:to>
                                    </p:set>
                                    <p:animEffect transition="in" filter="blinds(horizontal)">
                                      <p:cBhvr additive="repl">
                                        <p:cTn id="23" dur="500"/>
                                        <p:tgtEl>
                                          <p:spTgt spid="11270"/>
                                        </p:tgtEl>
                                      </p:cBhvr>
                                    </p:animEffect>
                                  </p:childTnLst>
                                </p:cTn>
                              </p:par>
                              <p:par>
                                <p:cTn id="24" presetID="3" presetClass="entr" presetSubtype="10" fill="hold" nodeType="withEffect">
                                  <p:stCondLst>
                                    <p:cond delay="0"/>
                                  </p:stCondLst>
                                  <p:childTnLst>
                                    <p:set>
                                      <p:cBhvr additive="repl">
                                        <p:cTn id="25" dur="1" fill="hold">
                                          <p:stCondLst>
                                            <p:cond delay="0"/>
                                          </p:stCondLst>
                                        </p:cTn>
                                        <p:tgtEl>
                                          <p:spTgt spid="11271"/>
                                        </p:tgtEl>
                                        <p:attrNameLst>
                                          <p:attrName>style.visibility</p:attrName>
                                        </p:attrNameLst>
                                      </p:cBhvr>
                                      <p:to>
                                        <p:strVal val="visible"/>
                                      </p:to>
                                    </p:set>
                                    <p:animEffect transition="in" filter="blinds(horizontal)">
                                      <p:cBhvr additive="repl">
                                        <p:cTn id="26" dur="500"/>
                                        <p:tgtEl>
                                          <p:spTgt spid="11271"/>
                                        </p:tgtEl>
                                      </p:cBhvr>
                                    </p:animEffect>
                                  </p:childTnLst>
                                </p:cTn>
                              </p:par>
                              <p:par>
                                <p:cTn id="27" presetID="3" presetClass="entr" presetSubtype="10" fill="hold" nodeType="withEffect">
                                  <p:stCondLst>
                                    <p:cond delay="0"/>
                                  </p:stCondLst>
                                  <p:childTnLst>
                                    <p:set>
                                      <p:cBhvr additive="repl">
                                        <p:cTn id="28" dur="1" fill="hold">
                                          <p:stCondLst>
                                            <p:cond delay="0"/>
                                          </p:stCondLst>
                                        </p:cTn>
                                        <p:tgtEl>
                                          <p:spTgt spid="11272"/>
                                        </p:tgtEl>
                                        <p:attrNameLst>
                                          <p:attrName>style.visibility</p:attrName>
                                        </p:attrNameLst>
                                      </p:cBhvr>
                                      <p:to>
                                        <p:strVal val="visible"/>
                                      </p:to>
                                    </p:set>
                                    <p:animEffect transition="in" filter="blinds(horizontal)">
                                      <p:cBhvr additive="repl">
                                        <p:cTn id="29"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789363"/>
            <a:ext cx="3681412" cy="307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AutoShape 3"/>
          <p:cNvSpPr>
            <a:spLocks noChangeArrowheads="1"/>
          </p:cNvSpPr>
          <p:nvPr/>
        </p:nvSpPr>
        <p:spPr bwMode="auto">
          <a:xfrm>
            <a:off x="1908175" y="263525"/>
            <a:ext cx="7200900" cy="3384550"/>
          </a:xfrm>
          <a:prstGeom prst="cloudCallout">
            <a:avLst>
              <a:gd name="adj1" fmla="val -41310"/>
              <a:gd name="adj2" fmla="val 67245"/>
            </a:avLst>
          </a:prstGeom>
          <a:solidFill>
            <a:srgbClr val="FFFF99"/>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3200" b="1" i="1">
                <a:solidFill>
                  <a:srgbClr val="000000"/>
                </a:solidFill>
              </a:rPr>
              <a:t>  Em hãy cho biết thức ăn </a:t>
            </a:r>
          </a:p>
          <a:p>
            <a:pPr algn="ctr" fontAlgn="base">
              <a:spcBef>
                <a:spcPct val="0"/>
              </a:spcBef>
              <a:spcAft>
                <a:spcPct val="0"/>
              </a:spcAft>
            </a:pPr>
            <a:r>
              <a:rPr lang="vi-VN" altLang="en-US" sz="3200" b="1" i="1">
                <a:solidFill>
                  <a:srgbClr val="000000"/>
                </a:solidFill>
              </a:rPr>
              <a:t>của vật nuôi non khác</a:t>
            </a:r>
          </a:p>
          <a:p>
            <a:pPr algn="ctr" fontAlgn="base">
              <a:spcBef>
                <a:spcPct val="0"/>
              </a:spcBef>
              <a:spcAft>
                <a:spcPct val="0"/>
              </a:spcAft>
            </a:pPr>
            <a:r>
              <a:rPr lang="vi-VN" altLang="en-US" sz="3200" b="1" i="1">
                <a:solidFill>
                  <a:srgbClr val="000000"/>
                </a:solidFill>
              </a:rPr>
              <a:t>vật nuôi trưởng thành</a:t>
            </a:r>
          </a:p>
          <a:p>
            <a:pPr algn="ctr" fontAlgn="base">
              <a:spcBef>
                <a:spcPct val="0"/>
              </a:spcBef>
              <a:spcAft>
                <a:spcPct val="0"/>
              </a:spcAft>
            </a:pPr>
            <a:r>
              <a:rPr lang="vi-VN" altLang="en-US" sz="3200" b="1" i="1">
                <a:solidFill>
                  <a:srgbClr val="000000"/>
                </a:solidFill>
              </a:rPr>
              <a:t>như thế nào ? </a:t>
            </a:r>
            <a:endParaRPr lang="vi-VN" altLang="en-US" sz="3200">
              <a:solidFill>
                <a:srgbClr val="000000"/>
              </a:solidFill>
            </a:endParaRPr>
          </a:p>
        </p:txBody>
      </p:sp>
    </p:spTree>
    <p:extLst>
      <p:ext uri="{BB962C8B-B14F-4D97-AF65-F5344CB8AC3E}">
        <p14:creationId xmlns:p14="http://schemas.microsoft.com/office/powerpoint/2010/main" val="1014533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blinds(horizontal)">
                                      <p:cBhvr>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ldLvl="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Custom Design">
  <a:themeElements>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Design">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6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200</TotalTime>
  <Words>1730</Words>
  <Application>Microsoft Office PowerPoint</Application>
  <PresentationFormat>On-screen Show (4:3)</PresentationFormat>
  <Paragraphs>205</Paragraphs>
  <Slides>33</Slides>
  <Notes>0</Notes>
  <HiddenSlides>0</HiddenSlides>
  <MMClips>2</MMClips>
  <ScaleCrop>false</ScaleCrop>
  <HeadingPairs>
    <vt:vector size="6" baseType="variant">
      <vt:variant>
        <vt:lpstr>Fonts Used</vt:lpstr>
      </vt:variant>
      <vt:variant>
        <vt:i4>4</vt:i4>
      </vt:variant>
      <vt:variant>
        <vt:lpstr>Theme</vt:lpstr>
      </vt:variant>
      <vt:variant>
        <vt:i4>28</vt:i4>
      </vt:variant>
      <vt:variant>
        <vt:lpstr>Slide Titles</vt:lpstr>
      </vt:variant>
      <vt:variant>
        <vt:i4>33</vt:i4>
      </vt:variant>
    </vt:vector>
  </HeadingPairs>
  <TitlesOfParts>
    <vt:vector size="65" baseType="lpstr">
      <vt:lpstr>Arial</vt:lpstr>
      <vt:lpstr>Calibri</vt:lpstr>
      <vt:lpstr>Times New Roman</vt:lpstr>
      <vt:lpstr>Times New RomanTimes New RomanT</vt: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Custom Design</vt:lpstr>
      <vt:lpstr>1_Custom Design</vt:lpstr>
      <vt:lpstr>2_Custom Design</vt:lpstr>
      <vt:lpstr>12_Default Design</vt:lpstr>
      <vt:lpstr>3_Custom Design</vt:lpstr>
      <vt:lpstr>4_Custom Design</vt:lpstr>
      <vt:lpstr>7_Custom Design</vt:lpstr>
      <vt:lpstr>8_Custom Design</vt:lpstr>
      <vt:lpstr>9_Custom Design</vt:lpstr>
      <vt:lpstr>10_Custom Design</vt:lpstr>
      <vt:lpstr>13_Default Design</vt:lpstr>
      <vt:lpstr>14_Default Design</vt:lpstr>
      <vt:lpstr>15_Default Design</vt:lpstr>
      <vt:lpstr>16_Default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DELL</cp:lastModifiedBy>
  <cp:revision>15</cp:revision>
  <dcterms:created xsi:type="dcterms:W3CDTF">2023-02-08T11:37:41Z</dcterms:created>
  <dcterms:modified xsi:type="dcterms:W3CDTF">2023-02-08T15:00:55Z</dcterms:modified>
</cp:coreProperties>
</file>