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5" r:id="rId8"/>
    <p:sldId id="264" r:id="rId9"/>
    <p:sldId id="263" r:id="rId10"/>
    <p:sldId id="262" r:id="rId11"/>
    <p:sldId id="261" r:id="rId12"/>
    <p:sldId id="260" r:id="rId13"/>
    <p:sldId id="259" r:id="rId14"/>
    <p:sldId id="272" r:id="rId15"/>
    <p:sldId id="258"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74BF69-E773-4DE4-A9DE-73A585BF59BD}"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74BF69-E773-4DE4-A9DE-73A585BF59BD}"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74BF69-E773-4DE4-A9DE-73A585BF59BD}"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74BF69-E773-4DE4-A9DE-73A585BF59BD}"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74BF69-E773-4DE4-A9DE-73A585BF59BD}"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10/2/2024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jfif"/><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nẻn kinh tế? ở nước ta, có những vật nuôi phố biển nào, vật nuôi nào đặc trưng cho vùng miền và được nuôi theo những phương thức nào?</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extLst>
      <p:ext uri="{BB962C8B-B14F-4D97-AF65-F5344CB8AC3E}">
        <p14:creationId xmlns:p14="http://schemas.microsoft.com/office/powerpoint/2010/main" val="23504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a:solidFill>
                  <a:srgbClr val="FF0000"/>
                </a:solidFill>
                <a:latin typeface="Times New Roman" panose="02020603050405020304" pitchFamily="18" charset="0"/>
                <a:cs typeface="Times New Roman" panose="02020603050405020304" pitchFamily="18" charset="0"/>
              </a:rPr>
              <a:t>1. Bác sĩ thú y</a:t>
            </a: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anose="02020603050405020304" pitchFamily="18" charset="0"/>
                <a:cs typeface="Times New Roman" panose="02020603050405020304" pitchFamily="18" charset="0"/>
              </a:rPr>
              <a:t>2. Kĩ sư chăn nuôi</a:t>
            </a: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p>
        </p:txBody>
      </p:sp>
    </p:spTree>
    <p:extLst>
      <p:ext uri="{BB962C8B-B14F-4D97-AF65-F5344CB8AC3E}">
        <p14:creationId xmlns:p14="http://schemas.microsoft.com/office/powerpoint/2010/main" val="252953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chăn nuôi?</a:t>
            </a:r>
          </a:p>
        </p:txBody>
      </p:sp>
      <p:sp>
        <p:nvSpPr>
          <p:cNvPr id="5" name="Rectangle 4"/>
          <p:cNvSpPr/>
          <p:nvPr/>
        </p:nvSpPr>
        <p:spPr>
          <a:xfrm>
            <a:off x="395536" y="1772816"/>
            <a:ext cx="8424936"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1.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55141"/>
              </p:ext>
            </p:extLst>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extLst>
                    <a:ext uri="{9D8B030D-6E8A-4147-A177-3AD203B41FA5}">
                      <a16:colId xmlns:a16="http://schemas.microsoft.com/office/drawing/2014/main" val="20000"/>
                    </a:ext>
                  </a:extLst>
                </a:gridCol>
                <a:gridCol w="3335460">
                  <a:extLst>
                    <a:ext uri="{9D8B030D-6E8A-4147-A177-3AD203B41FA5}">
                      <a16:colId xmlns:a16="http://schemas.microsoft.com/office/drawing/2014/main" val="20001"/>
                    </a:ext>
                  </a:extLst>
                </a:gridCol>
                <a:gridCol w="3335460">
                  <a:extLst>
                    <a:ext uri="{9D8B030D-6E8A-4147-A177-3AD203B41FA5}">
                      <a16:colId xmlns:a16="http://schemas.microsoft.com/office/drawing/2014/main" val="20002"/>
                    </a:ext>
                  </a:extLst>
                </a:gridCol>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0"/>
                  </a:ext>
                </a:extLst>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1"/>
                  </a:ext>
                </a:extLst>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2"/>
                  </a:ext>
                </a:extLst>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3"/>
                  </a:ext>
                </a:extLst>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323294155"/>
              </p:ext>
            </p:extLst>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extLst>
                    <a:ext uri="{9D8B030D-6E8A-4147-A177-3AD203B41FA5}">
                      <a16:colId xmlns:a16="http://schemas.microsoft.com/office/drawing/2014/main" val="20000"/>
                    </a:ext>
                  </a:extLst>
                </a:gridCol>
                <a:gridCol w="1581915">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467544" y="1921789"/>
            <a:ext cx="8280920" cy="1200329"/>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Theo em ý kiến trên đúng. Vì chất thải chăn nuôi có thể được tái sử dụng gom lại phục vụ nông nghiệp và nhu cầu của từng địa phương.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p>
        </p:txBody>
      </p:sp>
      <p:sp>
        <p:nvSpPr>
          <p:cNvPr id="3" name="Rectangle 2"/>
          <p:cNvSpPr/>
          <p:nvPr/>
        </p:nvSpPr>
        <p:spPr>
          <a:xfrm>
            <a:off x="323528" y="1124744"/>
            <a:ext cx="8424936" cy="4893647"/>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Các biện pháp nên làm:</a:t>
            </a:r>
          </a:p>
          <a:p>
            <a:r>
              <a:rPr lang="en-US" sz="2400">
                <a:latin typeface="Times New Roman" panose="02020603050405020304" pitchFamily="18" charset="0"/>
                <a:cs typeface="Times New Roman" panose="02020603050405020304" pitchFamily="18" charset="0"/>
              </a:rPr>
              <a:t>1. Thường xuyên vệ sinh chuồng nuôi sạch sẽ</a:t>
            </a:r>
          </a:p>
          <a:p>
            <a:r>
              <a:rPr lang="en-US" sz="2400">
                <a:latin typeface="Times New Roman" panose="02020603050405020304" pitchFamily="18" charset="0"/>
                <a:cs typeface="Times New Roman" panose="02020603050405020304" pitchFamily="18" charset="0"/>
              </a:rPr>
              <a:t>2. Thu gom chất thải triệt để và sớm nhất có thể</a:t>
            </a:r>
          </a:p>
          <a:p>
            <a:r>
              <a:rPr lang="en-US" sz="2400">
                <a:latin typeface="Times New Roman" panose="02020603050405020304" pitchFamily="18" charset="0"/>
                <a:cs typeface="Times New Roman" panose="02020603050405020304" pitchFamily="18" charset="0"/>
              </a:rPr>
              <a:t>3. Thu phân để ủ làm bón phân hữu cơ</a:t>
            </a:r>
          </a:p>
          <a:p>
            <a:r>
              <a:rPr lang="en-US" sz="2400">
                <a:latin typeface="Times New Roman" panose="02020603050405020304" pitchFamily="18" charset="0"/>
                <a:cs typeface="Times New Roman" panose="02020603050405020304" pitchFamily="18" charset="0"/>
              </a:rPr>
              <a:t>4. 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a:latin typeface="Times New Roman" panose="02020603050405020304" pitchFamily="18" charset="0"/>
                <a:cs typeface="Times New Roman" panose="02020603050405020304" pitchFamily="18" charset="0"/>
              </a:rPr>
              <a:t>6. Cho người lạ, chó, mèo,, tự do ra vào khu chăn nuôi</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p>
          <a:p>
            <a:r>
              <a:rPr lang="vi-VN" sz="2400">
                <a:latin typeface="+mj-lt"/>
              </a:rPr>
              <a:t>+ Cung cấp thực phẩm hàng ngày cho con người.</a:t>
            </a:r>
          </a:p>
          <a:p>
            <a:r>
              <a:rPr lang="vi-VN" sz="2400">
                <a:latin typeface="+mj-lt"/>
              </a:rPr>
              <a:t>+ Cung cấp nguyên liệu cho xuất khẩu </a:t>
            </a:r>
          </a:p>
          <a:p>
            <a:r>
              <a:rPr lang="vi-VN" sz="2400">
                <a:latin typeface="+mj-lt"/>
              </a:rPr>
              <a:t>+ </a:t>
            </a:r>
            <a:r>
              <a:rPr lang="en-US" sz="2400">
                <a:latin typeface="+mj-lt"/>
              </a:rPr>
              <a:t>…….</a:t>
            </a:r>
            <a:endParaRPr lang="vi-VN" sz="2400">
              <a:latin typeface="+mj-lt"/>
            </a:endParaRPr>
          </a:p>
          <a:p>
            <a:r>
              <a:rPr lang="vi-VN" sz="2400">
                <a:latin typeface="+mj-lt"/>
              </a:rPr>
              <a:t>* Vật nuôi phổ biến ở nước ta:</a:t>
            </a:r>
          </a:p>
          <a:p>
            <a:r>
              <a:rPr lang="vi-VN" sz="2400">
                <a:latin typeface="+mj-lt"/>
              </a:rPr>
              <a:t>- Gia súc: trâu, bò, chó, lợn, …</a:t>
            </a:r>
          </a:p>
          <a:p>
            <a:r>
              <a:rPr lang="vi-VN" sz="2400">
                <a:latin typeface="+mj-lt"/>
              </a:rPr>
              <a:t>- …</a:t>
            </a:r>
          </a:p>
        </p:txBody>
      </p:sp>
    </p:spTree>
    <p:extLst>
      <p:ext uri="{BB962C8B-B14F-4D97-AF65-F5344CB8AC3E}">
        <p14:creationId xmlns:p14="http://schemas.microsoft.com/office/powerpoint/2010/main" val="46678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Quan sát Hình 9.1 – Thảo luận nhóm 2,  nêu một số vai trò của chăn nuôi?</a:t>
            </a:r>
            <a:endParaRPr lang="en-US" sz="2400" i="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4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11949"/>
          </a:xfrm>
          <a:prstGeom prst="rect">
            <a:avLst/>
          </a:prstGeom>
        </p:spPr>
        <p:txBody>
          <a:bodyPr wrap="square">
            <a:spAutoFit/>
          </a:bodyPr>
          <a:lstStyle/>
          <a:p>
            <a:pPr>
              <a:lnSpc>
                <a:spcPct val="150000"/>
              </a:lnSpc>
            </a:pPr>
            <a:r>
              <a:rPr lang="en-US" sz="2400">
                <a:latin typeface="Times New Roman" panose="02020603050405020304" pitchFamily="18" charset="0"/>
                <a:cs typeface="Times New Roman" panose="02020603050405020304" pitchFamily="18" charset="0"/>
              </a:rPr>
              <a:t>+ Chăn nuôi là 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p>
          <a:p>
            <a:pPr>
              <a:lnSpc>
                <a:spcPct val="150000"/>
              </a:lnSpc>
            </a:pPr>
            <a:r>
              <a:rPr lang="en-US" sz="2400">
                <a:latin typeface="Times New Roman" panose="02020603050405020304" pitchFamily="18" charset="0"/>
                <a:cs typeface="Times New Roman" panose="02020603050405020304" pitchFamily="18" charset="0"/>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Quan sát Hình hình 9.2/sgk, thảo luận nhóm 2 trả lời câu hỏi:  Cho biết những vật nuôi nào là gia súc, vật nuôi nào là gia cẩm. Mục đích nuôi từng loại vật nuôi đó là gì?</a:t>
            </a: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sao?</a:t>
            </a: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 Vật nuôi</a:t>
            </a:r>
          </a:p>
          <a:p>
            <a:r>
              <a:rPr lang="en-US" sz="2400" b="1">
                <a:solidFill>
                  <a:srgbClr val="FF0000"/>
                </a:solidFill>
                <a:latin typeface="Times New Roman" panose="02020603050405020304" pitchFamily="18" charset="0"/>
                <a:cs typeface="Times New Roman" panose="02020603050405020304" pitchFamily="18" charset="0"/>
              </a:rPr>
              <a:t>1. Một số vật nuôi phổ biến ở nước ta</a:t>
            </a:r>
          </a:p>
          <a:p>
            <a:r>
              <a:rPr lang="en-US" sz="2400">
                <a:latin typeface="Times New Roman" panose="02020603050405020304" pitchFamily="18" charset="0"/>
                <a:cs typeface="Times New Roman" panose="02020603050405020304" pitchFamily="18" charset="0"/>
              </a:rPr>
              <a:t>Vật nuôi phổ biến là các con vật được nuôi ở hầu kháp các vùng miền của nước ta. Chúng được chia thành hai nhóm chinh lã gia súc và gia cằm</a:t>
            </a:r>
          </a:p>
          <a:p>
            <a:r>
              <a:rPr lang="en-US" sz="2400" b="1">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Vặt nuôi đặc trưng vùng miền</a:t>
            </a:r>
          </a:p>
          <a:p>
            <a:r>
              <a:rPr lang="en-US" sz="2400">
                <a:latin typeface="Times New Roman" panose="02020603050405020304" pitchFamily="18" charset="0"/>
                <a:cs typeface="Times New Roman" panose="02020603050405020304" pitchFamily="18" charset="0"/>
              </a:rPr>
              <a:t>Vật nuôi đặc trưng vùng miền là các giống vật nuôi được hình thành và chăn nuôi nhiều ờ một sồ địa phương; chúng thường có những đặc tính riêng biệt, nổi trội về chất lượng sàn phẩm</a:t>
            </a:r>
          </a:p>
        </p:txBody>
      </p:sp>
    </p:spTree>
    <p:extLst>
      <p:ext uri="{BB962C8B-B14F-4D97-AF65-F5344CB8AC3E}">
        <p14:creationId xmlns:p14="http://schemas.microsoft.com/office/powerpoint/2010/main" val="202872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Việt Nam</a:t>
            </a: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nuôi.</a:t>
            </a: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hiểu thêm về phương thức chăn nuôi nông hộ và phương thức chăn nuôi trang trại. Cho biết ưu điểm, hạn chế, khà năng phát then trong tương lai của từng phương thức.</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2311"/>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p>
          <a:p>
            <a:r>
              <a:rPr lang="en-US" sz="2400" b="1">
                <a:solidFill>
                  <a:srgbClr val="FF0000"/>
                </a:solidFill>
                <a:latin typeface="Times New Roman" panose="02020603050405020304" pitchFamily="18" charset="0"/>
                <a:cs typeface="Times New Roman" panose="02020603050405020304" pitchFamily="18" charset="0"/>
              </a:rPr>
              <a:t>1. Chăn nuôi nông hộ</a:t>
            </a:r>
          </a:p>
          <a:p>
            <a:r>
              <a:rPr lang="en-US" sz="2400">
                <a:latin typeface="Times New Roman" panose="02020603050405020304" pitchFamily="18" charset="0"/>
                <a:cs typeface="Times New Roman" panose="02020603050405020304" pitchFamily="18" charset="0"/>
              </a:rPr>
              <a:t>Chăn 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p>
          <a:p>
            <a:r>
              <a:rPr lang="en-US" sz="2400" b="1">
                <a:solidFill>
                  <a:srgbClr val="FF0000"/>
                </a:solidFill>
                <a:latin typeface="Times New Roman" panose="02020603050405020304" pitchFamily="18" charset="0"/>
                <a:cs typeface="Times New Roman" panose="02020603050405020304" pitchFamily="18" charset="0"/>
              </a:rPr>
              <a:t>2. Chăn nuôi trang trại</a:t>
            </a: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p>
        </p:txBody>
      </p:sp>
    </p:spTree>
    <p:extLst>
      <p:ext uri="{BB962C8B-B14F-4D97-AF65-F5344CB8AC3E}">
        <p14:creationId xmlns:p14="http://schemas.microsoft.com/office/powerpoint/2010/main" val="2028723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mục 2/sgk và 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1670</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vyche13@gmail.com</cp:lastModifiedBy>
  <cp:revision>21</cp:revision>
  <dcterms:created xsi:type="dcterms:W3CDTF">2022-07-01T08:39:21Z</dcterms:created>
  <dcterms:modified xsi:type="dcterms:W3CDTF">2024-10-02T13:21:47Z</dcterms:modified>
</cp:coreProperties>
</file>