
<file path=[Content_Types].xml><?xml version="1.0" encoding="utf-8"?>
<Types xmlns="http://schemas.openxmlformats.org/package/2006/content-types">
  <Default Extension="emf" ContentType="image/x-emf"/>
  <Default Extension="gif" ContentType="image/gif"/>
  <Default Extension="jfif" ContentType="image/jpeg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7"/>
  </p:notesMasterIdLst>
  <p:sldIdLst>
    <p:sldId id="323" r:id="rId3"/>
    <p:sldId id="258" r:id="rId4"/>
    <p:sldId id="307" r:id="rId5"/>
    <p:sldId id="309" r:id="rId6"/>
    <p:sldId id="329" r:id="rId7"/>
    <p:sldId id="269" r:id="rId8"/>
    <p:sldId id="310" r:id="rId9"/>
    <p:sldId id="333" r:id="rId10"/>
    <p:sldId id="313" r:id="rId11"/>
    <p:sldId id="320" r:id="rId12"/>
    <p:sldId id="324" r:id="rId13"/>
    <p:sldId id="321" r:id="rId14"/>
    <p:sldId id="276" r:id="rId15"/>
    <p:sldId id="335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35318"/>
    <a:srgbClr val="F0587D"/>
    <a:srgbClr val="8ECB33"/>
    <a:srgbClr val="2E2E2E"/>
    <a:srgbClr val="45BCBC"/>
    <a:srgbClr val="CD5897"/>
    <a:srgbClr val="44636A"/>
    <a:srgbClr val="FFEC85"/>
    <a:srgbClr val="C56D27"/>
    <a:srgbClr val="72BE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1181" autoAdjust="0"/>
    <p:restoredTop sz="93410" autoAdjust="0"/>
  </p:normalViewPr>
  <p:slideViewPr>
    <p:cSldViewPr snapToGrid="0">
      <p:cViewPr varScale="1">
        <p:scale>
          <a:sx n="62" d="100"/>
          <a:sy n="62" d="100"/>
        </p:scale>
        <p:origin x="976" y="2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4.png"/><Relationship Id="rId4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55557350628068E-2"/>
          <c:y val="2.0439546821449293E-2"/>
          <c:w val="0.96388888529874384"/>
          <c:h val="0.925054994988019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1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retch"/>
          </c:pictureOption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B6-465D-B3C5-016918C97C0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1B6-465D-B3C5-016918C97C0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/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1B6-465D-B3C5-016918C97C0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57"/>
        <c:axId val="685751632"/>
        <c:axId val="685752192"/>
      </c:barChart>
      <c:catAx>
        <c:axId val="68575163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685752192"/>
        <c:crosses val="autoZero"/>
        <c:auto val="1"/>
        <c:lblAlgn val="ctr"/>
        <c:lblOffset val="100"/>
        <c:noMultiLvlLbl val="0"/>
      </c:catAx>
      <c:valAx>
        <c:axId val="6857521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857516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en-US"/>
    </a:p>
  </c:txPr>
  <c:externalData r:id="rId4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956036680808384E-2"/>
          <c:y val="3.2814222665946302E-2"/>
          <c:w val="0.95384835965111081"/>
          <c:h val="0.92780871013491817"/>
        </c:manualLayout>
      </c:layout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rgbClr val="72BE00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</c:v>
                </c:pt>
                <c:pt idx="1">
                  <c:v>5</c:v>
                </c:pt>
                <c:pt idx="2">
                  <c:v>10</c:v>
                </c:pt>
                <c:pt idx="3">
                  <c:v>4</c:v>
                </c:pt>
                <c:pt idx="4">
                  <c:v>7</c:v>
                </c:pt>
                <c:pt idx="5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A0A-459F-971C-26B429AAD9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rgbClr val="285B76"/>
            </a:solidFill>
            <a:ln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6</c:v>
                </c:pt>
                <c:pt idx="1">
                  <c:v>8</c:v>
                </c:pt>
                <c:pt idx="2">
                  <c:v>3</c:v>
                </c:pt>
                <c:pt idx="3">
                  <c:v>7</c:v>
                </c:pt>
                <c:pt idx="4">
                  <c:v>6</c:v>
                </c:pt>
                <c:pt idx="5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A0A-459F-971C-26B429AAD99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rgbClr val="FFC000"/>
            </a:solidFill>
            <a:ln w="25400">
              <a:noFill/>
            </a:ln>
            <a:effectLst/>
          </c:spPr>
          <c:cat>
            <c:multiLvlStrRef>
              <c:f>Sheet1!$A$2:$D$6</c:f>
              <c:multiLvlStrCache>
                <c:ptCount val="5"/>
                <c:lvl>
                  <c:pt idx="0">
                    <c:v>3</c:v>
                  </c:pt>
                  <c:pt idx="1">
                    <c:v>2</c:v>
                  </c:pt>
                  <c:pt idx="2">
                    <c:v>5</c:v>
                  </c:pt>
                  <c:pt idx="3">
                    <c:v>8</c:v>
                  </c:pt>
                  <c:pt idx="4">
                    <c:v>5</c:v>
                  </c:pt>
                </c:lvl>
                <c:lvl>
                  <c:pt idx="0">
                    <c:v>6</c:v>
                  </c:pt>
                  <c:pt idx="1">
                    <c:v>8</c:v>
                  </c:pt>
                  <c:pt idx="2">
                    <c:v>3</c:v>
                  </c:pt>
                  <c:pt idx="3">
                    <c:v>7</c:v>
                  </c:pt>
                  <c:pt idx="4">
                    <c:v>6</c:v>
                  </c:pt>
                </c:lvl>
                <c:lvl>
                  <c:pt idx="0">
                    <c:v>7</c:v>
                  </c:pt>
                  <c:pt idx="1">
                    <c:v>5</c:v>
                  </c:pt>
                  <c:pt idx="2">
                    <c:v>10</c:v>
                  </c:pt>
                  <c:pt idx="3">
                    <c:v>4</c:v>
                  </c:pt>
                  <c:pt idx="4">
                    <c:v>7</c:v>
                  </c:pt>
                </c:lvl>
                <c:lvl>
                  <c:pt idx="0">
                    <c:v>2002/1/5</c:v>
                  </c:pt>
                  <c:pt idx="1">
                    <c:v>2002/1/6</c:v>
                  </c:pt>
                  <c:pt idx="2">
                    <c:v>2002/1/7</c:v>
                  </c:pt>
                  <c:pt idx="3">
                    <c:v>2002/1/8</c:v>
                  </c:pt>
                  <c:pt idx="4">
                    <c:v>2002/1/9</c:v>
                  </c:pt>
                </c:lvl>
              </c:multiLvlStrCache>
            </c:multiLvl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3</c:v>
                </c:pt>
                <c:pt idx="1">
                  <c:v>2</c:v>
                </c:pt>
                <c:pt idx="2">
                  <c:v>5</c:v>
                </c:pt>
                <c:pt idx="3">
                  <c:v>8</c:v>
                </c:pt>
                <c:pt idx="4">
                  <c:v>5</c:v>
                </c:pt>
                <c:pt idx="5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0A0A-459F-971C-26B429AAD9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03049264"/>
        <c:axId val="743142128"/>
      </c:areaChart>
      <c:catAx>
        <c:axId val="7030492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743142128"/>
        <c:crosses val="autoZero"/>
        <c:auto val="1"/>
        <c:lblAlgn val="ctr"/>
        <c:lblOffset val="100"/>
        <c:noMultiLvlLbl val="0"/>
      </c:catAx>
      <c:valAx>
        <c:axId val="7431421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70304926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>
          <a:latin typeface="Arial" panose="020B0604020202020204" pitchFamily="34" charset="0"/>
          <a:cs typeface="Arial" panose="020B0604020202020204" pitchFamily="34" charset="0"/>
          <a:sym typeface="Arial" panose="020B0604020202020204" pitchFamily="34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E0B13C-CEF5-485E-B81E-43A7C9499AAC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4ADD126-CAB5-4313-92D2-897FE284EF23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06634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单击以编辑母版副标题样式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73557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09280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358266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673A94-7519-C393-861E-191C7B937AB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01CF4AC-A303-D112-98FC-BCB05487FF2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44F5B1D-1C84-6522-CADF-6A333907DD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69C2B1-A1A6-C55E-3599-417BFFF2E2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80BE72-9095-12EC-6004-72FF80309E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4BC5AEA-DF94-42E3-89C4-39C90DD43E1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196203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B6B1A0-6D25-08FE-A67A-F6DAA9470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CB2BB13-F2D9-EDD7-037F-2B300517BB8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4EDD82A-86E7-965F-4165-AB3907E588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D5F6A7-D907-BD62-4655-DF151002A9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551390-F681-C287-70FD-3A994F5DF4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750F40-20B4-422B-80D2-443E7AC198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972634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9E04EA4-2AFA-4E2D-25A2-6CF3F4BBD9E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D558ADD-044A-1B5D-2320-FE46574FD79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11B5D0-8F57-E38A-5542-8DB2E6B5A9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8FE9984-A112-0138-1D59-79AA08CB8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4BEA97-3DCC-2420-D342-75E18DA0CD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5402B68-6BE3-4244-BCF1-7CFD1C3FB3D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86670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95645D4-CAF8-D4E6-772F-0EDA8B6AED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519D2AE-BFD8-F61C-DF70-1345053C38E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CC9BE8F-F477-89CE-77B2-B94D0095A94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D6AC336-C2D5-86E4-F540-F0C974F84D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DDC50F6-6BDA-1492-AFA4-1F5AAA67A7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616604-5335-8762-090A-1504D1F776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CD1D61B-7FD3-4A94-B3E5-83F427F28F9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935899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58359D-5627-41DA-F88B-D4BBD5686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822AD54-FAC9-3F1C-28CA-A4CBBDCCE67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826D07F-8B80-3CE5-B1E2-71D66A80CCD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BD97156-1BB4-E8FA-B560-00BAA9A90C3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CFF713A-7085-1DB5-C14A-2B63F5F7925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4251894-B47F-20FF-C2C8-585DEB0B39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F098B7D-23D0-8688-49D8-E3496B962F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6D4028B-EDF3-F588-5456-08CAF4E49F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13D082-0D15-4187-B566-5075515445F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476286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FD0983-6C6D-932E-2096-8BF291AF5B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2C134D2-8465-60F0-A386-6298C14470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A566C14-E705-8FD0-3A99-F08A811B22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85A4856-1966-E45B-6331-A7B8CF5862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3AD0B05-A4C6-46C0-BB9F-B4D9DCDCDBD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876660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6068B84-9447-3E2B-22BA-93BAE6E8CB6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9EF4CE2-F7C8-B1AE-5B94-019B9256FC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9FD498-7E11-892C-BFEA-22EF071F1A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F281A5D-53D7-4547-9D65-7569E68B38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020974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FC398C-000A-3ACB-0E9A-8FF9C9617D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382606A-CC8F-9A89-5719-2B297E5A87B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D2D3F3A-3EE7-086A-4381-8BF91518A47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C7B58B6-0FC9-595E-A81A-E4DB0FE4E1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ED915E9-A76A-B058-D060-B671ECC5DB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079E2FB-285B-797E-074B-57B3DD104E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B465152-26F0-4381-ACEA-3EEC372444E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62363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59376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97BD4A-CD97-646B-D49F-ACABE50837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8FC4221-573F-D128-6F48-972781FED18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3B1D0BB-DB79-FFAE-84EB-B39780404B0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57C67ED-A95F-3383-A958-D11577015F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662080C-9AA0-AF62-4CF8-787E0B310D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2A2AAC8-047E-EC65-8C15-04028F220B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7CAF82-42C2-46BE-87A0-12EF266530A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598968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26005C-8A04-9B82-46C5-F39FDF69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D7FE9BD-821A-53CE-A677-2B4E94CD65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C54E13-D6F3-8B3D-D724-A5A1D4DFA2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FDB83B4-7885-B76D-F379-6BC86B1B10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EC4899D-0E72-A55C-96CA-6FCEECB927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66735C-B38F-4788-8BAB-A25D6FD0474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98610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426F2EF1-569C-30BE-9A0C-78DA06E98D4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7D83BD9-97CA-B7EB-5B46-99BCE9774D0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4DD69CD-D314-951D-C400-959BD9EB25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E7DB33-1801-144B-0F74-F397EF0C84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ADA7021-759A-257D-66CB-AED20770D4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00EA6C1-5576-4962-B0F7-A80F58B7D3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43444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45024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44719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96271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34950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24186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81444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B7579CB8-450F-49B0-8A8D-DA6CB0C0B27E}" type="datetimeFigureOut">
              <a:rPr lang="zh-CN" altLang="en-US" smtClean="0"/>
              <a:t>2023/9/20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8C799D6-7AFF-43B0-980B-6F3FB41D1FB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268712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59253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3818A1CC-81B7-6A94-9B2A-9FA20E1D7E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2A85C15B-7E14-567B-DC45-BBF06AFFA74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CB8383C8-00D3-0396-F745-BD3F991A22A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9B7FC788-532B-674B-85B6-24BD8ECB783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 alt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38F6A4EA-404E-291A-749B-880F32EFE3C0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F13B5992-1B27-40C4-904D-0DA89F00DE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86669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emf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fif"/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fif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0.jfif"/><Relationship Id="rId4" Type="http://schemas.openxmlformats.org/officeDocument/2006/relationships/image" Target="../media/image19.jfi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gif"/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33.png"/><Relationship Id="rId3" Type="http://schemas.openxmlformats.org/officeDocument/2006/relationships/image" Target="../media/image23.png"/><Relationship Id="rId7" Type="http://schemas.openxmlformats.org/officeDocument/2006/relationships/image" Target="../media/image27.png"/><Relationship Id="rId12" Type="http://schemas.openxmlformats.org/officeDocument/2006/relationships/image" Target="../media/image32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26.png"/><Relationship Id="rId11" Type="http://schemas.openxmlformats.org/officeDocument/2006/relationships/image" Target="../media/image31.png"/><Relationship Id="rId5" Type="http://schemas.openxmlformats.org/officeDocument/2006/relationships/image" Target="../media/image25.png"/><Relationship Id="rId15" Type="http://schemas.openxmlformats.org/officeDocument/2006/relationships/image" Target="../media/image35.gif"/><Relationship Id="rId10" Type="http://schemas.openxmlformats.org/officeDocument/2006/relationships/image" Target="../media/image30.png"/><Relationship Id="rId4" Type="http://schemas.openxmlformats.org/officeDocument/2006/relationships/image" Target="../media/image24.png"/><Relationship Id="rId9" Type="http://schemas.openxmlformats.org/officeDocument/2006/relationships/image" Target="../media/image29.png"/><Relationship Id="rId14" Type="http://schemas.openxmlformats.org/officeDocument/2006/relationships/image" Target="../media/image3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fif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gif"/><Relationship Id="rId2" Type="http://schemas.openxmlformats.org/officeDocument/2006/relationships/image" Target="../media/image8.jfif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emf"/><Relationship Id="rId4" Type="http://schemas.openxmlformats.org/officeDocument/2006/relationships/image" Target="../media/image12.em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gif"/><Relationship Id="rId2" Type="http://schemas.openxmlformats.org/officeDocument/2006/relationships/image" Target="../media/image9.gif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emf"/><Relationship Id="rId2" Type="http://schemas.openxmlformats.org/officeDocument/2006/relationships/image" Target="../media/image15.jfif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-79217" y="-182880"/>
            <a:ext cx="12341971" cy="4300024"/>
          </a:xfrm>
          <a:prstGeom prst="rect">
            <a:avLst/>
          </a:prstGeom>
          <a:solidFill>
            <a:srgbClr val="45BC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217" y="754380"/>
            <a:ext cx="12331386" cy="3451511"/>
          </a:xfrm>
          <a:prstGeom prst="rect">
            <a:avLst/>
          </a:prstGeom>
        </p:spPr>
      </p:pic>
      <p:cxnSp>
        <p:nvCxnSpPr>
          <p:cNvPr id="6" name="直接连接符 5"/>
          <p:cNvCxnSpPr/>
          <p:nvPr/>
        </p:nvCxnSpPr>
        <p:spPr>
          <a:xfrm>
            <a:off x="3346265" y="6240780"/>
            <a:ext cx="4983480" cy="0"/>
          </a:xfrm>
          <a:prstGeom prst="line">
            <a:avLst/>
          </a:prstGeom>
          <a:ln>
            <a:solidFill>
              <a:srgbClr val="FFC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标题 1"/>
          <p:cNvSpPr txBox="1">
            <a:spLocks/>
          </p:cNvSpPr>
          <p:nvPr/>
        </p:nvSpPr>
        <p:spPr>
          <a:xfrm>
            <a:off x="243840" y="4925494"/>
            <a:ext cx="11176000" cy="76845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6000" b="1" dirty="0">
                <a:solidFill>
                  <a:srgbClr val="CD5897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BÀI 2. LÀM ĐẤT TRỒNG CÂY</a:t>
            </a:r>
            <a:endParaRPr lang="zh-CN" altLang="en-US" sz="6000" b="1" dirty="0">
              <a:solidFill>
                <a:srgbClr val="A35318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28" name="Picture 4" descr="Nhãn tăng trưởng nông nghiệp của TIMAC AGRO International">
            <a:extLst>
              <a:ext uri="{FF2B5EF4-FFF2-40B4-BE49-F238E27FC236}">
                <a16:creationId xmlns:a16="http://schemas.microsoft.com/office/drawing/2014/main" id="{938ABD62-764F-730C-A534-3F56C3FF11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76" y="2301679"/>
            <a:ext cx="2362200" cy="27527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009022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8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E2E2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标题 1"/>
          <p:cNvSpPr txBox="1">
            <a:spLocks/>
          </p:cNvSpPr>
          <p:nvPr/>
        </p:nvSpPr>
        <p:spPr>
          <a:xfrm>
            <a:off x="1058290" y="1456775"/>
            <a:ext cx="10251537" cy="66691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3.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bón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phân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lót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02" name="Group 4"/>
          <p:cNvGrpSpPr>
            <a:grpSpLocks/>
          </p:cNvGrpSpPr>
          <p:nvPr/>
        </p:nvGrpSpPr>
        <p:grpSpPr bwMode="auto">
          <a:xfrm>
            <a:off x="1357084" y="4457309"/>
            <a:ext cx="455613" cy="889000"/>
            <a:chOff x="0" y="0"/>
            <a:chExt cx="455984" cy="889318"/>
          </a:xfrm>
        </p:grpSpPr>
        <p:sp>
          <p:nvSpPr>
            <p:cNvPr id="503" name="TextBox 5"/>
            <p:cNvSpPr txBox="1">
              <a:spLocks noChangeArrowheads="1"/>
            </p:cNvSpPr>
            <p:nvPr/>
          </p:nvSpPr>
          <p:spPr bwMode="auto">
            <a:xfrm>
              <a:off x="0" y="0"/>
              <a:ext cx="455984" cy="8309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r>
                <a:rPr lang="id-ID" altLang="zh-CN" sz="4800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o</a:t>
              </a:r>
            </a:p>
          </p:txBody>
        </p:sp>
        <p:sp>
          <p:nvSpPr>
            <p:cNvPr id="504" name="Oval 6"/>
            <p:cNvSpPr>
              <a:spLocks noChangeArrowheads="1"/>
            </p:cNvSpPr>
            <p:nvPr/>
          </p:nvSpPr>
          <p:spPr bwMode="auto">
            <a:xfrm>
              <a:off x="157978" y="757644"/>
              <a:ext cx="133200" cy="131674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/>
              <a:endParaRPr lang="zh-CN" altLang="zh-CN" sz="2400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-123810" y="3292355"/>
            <a:ext cx="12408377" cy="3659428"/>
            <a:chOff x="1108" y="2225"/>
            <a:chExt cx="5232" cy="1543"/>
          </a:xfrm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1131" y="2569"/>
              <a:ext cx="5145" cy="1041"/>
              <a:chOff x="1131" y="2569"/>
              <a:chExt cx="5145" cy="1041"/>
            </a:xfrm>
          </p:grpSpPr>
          <p:sp>
            <p:nvSpPr>
              <p:cNvPr id="303" name="Freeform 18"/>
              <p:cNvSpPr>
                <a:spLocks/>
              </p:cNvSpPr>
              <p:nvPr/>
            </p:nvSpPr>
            <p:spPr bwMode="auto">
              <a:xfrm>
                <a:off x="2064" y="2771"/>
                <a:ext cx="363" cy="835"/>
              </a:xfrm>
              <a:custGeom>
                <a:avLst/>
                <a:gdLst>
                  <a:gd name="T0" fmla="*/ 77 w 205"/>
                  <a:gd name="T1" fmla="*/ 0 h 445"/>
                  <a:gd name="T2" fmla="*/ 74 w 205"/>
                  <a:gd name="T3" fmla="*/ 4 h 445"/>
                  <a:gd name="T4" fmla="*/ 5 w 205"/>
                  <a:gd name="T5" fmla="*/ 89 h 445"/>
                  <a:gd name="T6" fmla="*/ 42 w 205"/>
                  <a:gd name="T7" fmla="*/ 89 h 445"/>
                  <a:gd name="T8" fmla="*/ 5 w 205"/>
                  <a:gd name="T9" fmla="*/ 146 h 445"/>
                  <a:gd name="T10" fmla="*/ 19 w 205"/>
                  <a:gd name="T11" fmla="*/ 169 h 445"/>
                  <a:gd name="T12" fmla="*/ 17 w 205"/>
                  <a:gd name="T13" fmla="*/ 169 h 445"/>
                  <a:gd name="T14" fmla="*/ 19 w 205"/>
                  <a:gd name="T15" fmla="*/ 173 h 445"/>
                  <a:gd name="T16" fmla="*/ 0 w 205"/>
                  <a:gd name="T17" fmla="*/ 173 h 445"/>
                  <a:gd name="T18" fmla="*/ 12 w 205"/>
                  <a:gd name="T19" fmla="*/ 197 h 445"/>
                  <a:gd name="T20" fmla="*/ 15 w 205"/>
                  <a:gd name="T21" fmla="*/ 197 h 445"/>
                  <a:gd name="T22" fmla="*/ 14 w 205"/>
                  <a:gd name="T23" fmla="*/ 200 h 445"/>
                  <a:gd name="T24" fmla="*/ 36 w 205"/>
                  <a:gd name="T25" fmla="*/ 245 h 445"/>
                  <a:gd name="T26" fmla="*/ 36 w 205"/>
                  <a:gd name="T27" fmla="*/ 245 h 445"/>
                  <a:gd name="T28" fmla="*/ 36 w 205"/>
                  <a:gd name="T29" fmla="*/ 245 h 445"/>
                  <a:gd name="T30" fmla="*/ 23 w 205"/>
                  <a:gd name="T31" fmla="*/ 245 h 445"/>
                  <a:gd name="T32" fmla="*/ 50 w 205"/>
                  <a:gd name="T33" fmla="*/ 305 h 445"/>
                  <a:gd name="T34" fmla="*/ 50 w 205"/>
                  <a:gd name="T35" fmla="*/ 305 h 445"/>
                  <a:gd name="T36" fmla="*/ 50 w 205"/>
                  <a:gd name="T37" fmla="*/ 306 h 445"/>
                  <a:gd name="T38" fmla="*/ 35 w 205"/>
                  <a:gd name="T39" fmla="*/ 306 h 445"/>
                  <a:gd name="T40" fmla="*/ 40 w 205"/>
                  <a:gd name="T41" fmla="*/ 321 h 445"/>
                  <a:gd name="T42" fmla="*/ 59 w 205"/>
                  <a:gd name="T43" fmla="*/ 321 h 445"/>
                  <a:gd name="T44" fmla="*/ 56 w 205"/>
                  <a:gd name="T45" fmla="*/ 362 h 445"/>
                  <a:gd name="T46" fmla="*/ 57 w 205"/>
                  <a:gd name="T47" fmla="*/ 364 h 445"/>
                  <a:gd name="T48" fmla="*/ 57 w 205"/>
                  <a:gd name="T49" fmla="*/ 364 h 445"/>
                  <a:gd name="T50" fmla="*/ 57 w 205"/>
                  <a:gd name="T51" fmla="*/ 365 h 445"/>
                  <a:gd name="T52" fmla="*/ 56 w 205"/>
                  <a:gd name="T53" fmla="*/ 365 h 445"/>
                  <a:gd name="T54" fmla="*/ 50 w 205"/>
                  <a:gd name="T55" fmla="*/ 445 h 445"/>
                  <a:gd name="T56" fmla="*/ 78 w 205"/>
                  <a:gd name="T57" fmla="*/ 445 h 445"/>
                  <a:gd name="T58" fmla="*/ 103 w 205"/>
                  <a:gd name="T59" fmla="*/ 445 h 445"/>
                  <a:gd name="T60" fmla="*/ 104 w 205"/>
                  <a:gd name="T61" fmla="*/ 445 h 445"/>
                  <a:gd name="T62" fmla="*/ 96 w 205"/>
                  <a:gd name="T63" fmla="*/ 321 h 445"/>
                  <a:gd name="T64" fmla="*/ 205 w 205"/>
                  <a:gd name="T65" fmla="*/ 321 h 445"/>
                  <a:gd name="T66" fmla="*/ 202 w 205"/>
                  <a:gd name="T67" fmla="*/ 317 h 445"/>
                  <a:gd name="T68" fmla="*/ 98 w 205"/>
                  <a:gd name="T69" fmla="*/ 317 h 445"/>
                  <a:gd name="T70" fmla="*/ 151 w 205"/>
                  <a:gd name="T71" fmla="*/ 217 h 445"/>
                  <a:gd name="T72" fmla="*/ 140 w 205"/>
                  <a:gd name="T73" fmla="*/ 197 h 445"/>
                  <a:gd name="T74" fmla="*/ 161 w 205"/>
                  <a:gd name="T75" fmla="*/ 197 h 445"/>
                  <a:gd name="T76" fmla="*/ 163 w 205"/>
                  <a:gd name="T77" fmla="*/ 192 h 445"/>
                  <a:gd name="T78" fmla="*/ 148 w 205"/>
                  <a:gd name="T79" fmla="*/ 192 h 445"/>
                  <a:gd name="T80" fmla="*/ 147 w 205"/>
                  <a:gd name="T81" fmla="*/ 189 h 445"/>
                  <a:gd name="T82" fmla="*/ 122 w 205"/>
                  <a:gd name="T83" fmla="*/ 189 h 445"/>
                  <a:gd name="T84" fmla="*/ 149 w 205"/>
                  <a:gd name="T85" fmla="*/ 145 h 445"/>
                  <a:gd name="T86" fmla="*/ 114 w 205"/>
                  <a:gd name="T87" fmla="*/ 89 h 445"/>
                  <a:gd name="T88" fmla="*/ 134 w 205"/>
                  <a:gd name="T89" fmla="*/ 89 h 445"/>
                  <a:gd name="T90" fmla="*/ 150 w 205"/>
                  <a:gd name="T91" fmla="*/ 89 h 445"/>
                  <a:gd name="T92" fmla="*/ 81 w 205"/>
                  <a:gd name="T93" fmla="*/ 4 h 445"/>
                  <a:gd name="T94" fmla="*/ 78 w 205"/>
                  <a:gd name="T95" fmla="*/ 1 h 445"/>
                  <a:gd name="T96" fmla="*/ 78 w 205"/>
                  <a:gd name="T97" fmla="*/ 2 h 445"/>
                  <a:gd name="T98" fmla="*/ 77 w 205"/>
                  <a:gd name="T99" fmla="*/ 0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5" h="445">
                    <a:moveTo>
                      <a:pt x="77" y="0"/>
                    </a:moveTo>
                    <a:cubicBezTo>
                      <a:pt x="74" y="4"/>
                      <a:pt x="74" y="4"/>
                      <a:pt x="74" y="4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5" y="146"/>
                      <a:pt x="5" y="146"/>
                      <a:pt x="5" y="146"/>
                    </a:cubicBezTo>
                    <a:cubicBezTo>
                      <a:pt x="19" y="169"/>
                      <a:pt x="19" y="169"/>
                      <a:pt x="19" y="169"/>
                    </a:cubicBezTo>
                    <a:cubicBezTo>
                      <a:pt x="17" y="169"/>
                      <a:pt x="17" y="169"/>
                      <a:pt x="17" y="169"/>
                    </a:cubicBezTo>
                    <a:cubicBezTo>
                      <a:pt x="19" y="173"/>
                      <a:pt x="19" y="173"/>
                      <a:pt x="19" y="173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12" y="197"/>
                      <a:pt x="12" y="197"/>
                      <a:pt x="12" y="197"/>
                    </a:cubicBezTo>
                    <a:cubicBezTo>
                      <a:pt x="15" y="197"/>
                      <a:pt x="15" y="197"/>
                      <a:pt x="15" y="197"/>
                    </a:cubicBezTo>
                    <a:cubicBezTo>
                      <a:pt x="14" y="200"/>
                      <a:pt x="14" y="200"/>
                      <a:pt x="14" y="200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36" y="245"/>
                      <a:pt x="36" y="245"/>
                      <a:pt x="36" y="245"/>
                    </a:cubicBezTo>
                    <a:cubicBezTo>
                      <a:pt x="23" y="245"/>
                      <a:pt x="23" y="245"/>
                      <a:pt x="23" y="24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5"/>
                      <a:pt x="50" y="305"/>
                      <a:pt x="50" y="305"/>
                    </a:cubicBezTo>
                    <a:cubicBezTo>
                      <a:pt x="50" y="306"/>
                      <a:pt x="50" y="306"/>
                      <a:pt x="50" y="306"/>
                    </a:cubicBezTo>
                    <a:cubicBezTo>
                      <a:pt x="35" y="306"/>
                      <a:pt x="35" y="306"/>
                      <a:pt x="35" y="306"/>
                    </a:cubicBezTo>
                    <a:cubicBezTo>
                      <a:pt x="40" y="321"/>
                      <a:pt x="40" y="321"/>
                      <a:pt x="40" y="321"/>
                    </a:cubicBezTo>
                    <a:cubicBezTo>
                      <a:pt x="59" y="321"/>
                      <a:pt x="59" y="321"/>
                      <a:pt x="59" y="321"/>
                    </a:cubicBezTo>
                    <a:cubicBezTo>
                      <a:pt x="56" y="362"/>
                      <a:pt x="56" y="362"/>
                      <a:pt x="56" y="362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4"/>
                      <a:pt x="57" y="364"/>
                      <a:pt x="57" y="364"/>
                    </a:cubicBezTo>
                    <a:cubicBezTo>
                      <a:pt x="57" y="365"/>
                      <a:pt x="57" y="365"/>
                      <a:pt x="57" y="365"/>
                    </a:cubicBezTo>
                    <a:cubicBezTo>
                      <a:pt x="56" y="365"/>
                      <a:pt x="56" y="365"/>
                      <a:pt x="56" y="365"/>
                    </a:cubicBezTo>
                    <a:cubicBezTo>
                      <a:pt x="50" y="445"/>
                      <a:pt x="50" y="445"/>
                      <a:pt x="50" y="445"/>
                    </a:cubicBezTo>
                    <a:cubicBezTo>
                      <a:pt x="78" y="445"/>
                      <a:pt x="78" y="445"/>
                      <a:pt x="78" y="445"/>
                    </a:cubicBezTo>
                    <a:cubicBezTo>
                      <a:pt x="103" y="445"/>
                      <a:pt x="103" y="445"/>
                      <a:pt x="103" y="445"/>
                    </a:cubicBezTo>
                    <a:cubicBezTo>
                      <a:pt x="104" y="445"/>
                      <a:pt x="104" y="445"/>
                      <a:pt x="104" y="445"/>
                    </a:cubicBezTo>
                    <a:cubicBezTo>
                      <a:pt x="96" y="321"/>
                      <a:pt x="96" y="321"/>
                      <a:pt x="96" y="321"/>
                    </a:cubicBezTo>
                    <a:cubicBezTo>
                      <a:pt x="205" y="321"/>
                      <a:pt x="205" y="321"/>
                      <a:pt x="205" y="321"/>
                    </a:cubicBezTo>
                    <a:cubicBezTo>
                      <a:pt x="202" y="317"/>
                      <a:pt x="202" y="317"/>
                      <a:pt x="202" y="317"/>
                    </a:cubicBezTo>
                    <a:cubicBezTo>
                      <a:pt x="98" y="317"/>
                      <a:pt x="98" y="317"/>
                      <a:pt x="98" y="317"/>
                    </a:cubicBezTo>
                    <a:cubicBezTo>
                      <a:pt x="151" y="217"/>
                      <a:pt x="151" y="217"/>
                      <a:pt x="151" y="217"/>
                    </a:cubicBezTo>
                    <a:cubicBezTo>
                      <a:pt x="140" y="197"/>
                      <a:pt x="140" y="197"/>
                      <a:pt x="140" y="197"/>
                    </a:cubicBezTo>
                    <a:cubicBezTo>
                      <a:pt x="161" y="197"/>
                      <a:pt x="161" y="197"/>
                      <a:pt x="161" y="197"/>
                    </a:cubicBezTo>
                    <a:cubicBezTo>
                      <a:pt x="163" y="192"/>
                      <a:pt x="163" y="192"/>
                      <a:pt x="163" y="192"/>
                    </a:cubicBezTo>
                    <a:cubicBezTo>
                      <a:pt x="148" y="192"/>
                      <a:pt x="148" y="192"/>
                      <a:pt x="148" y="192"/>
                    </a:cubicBezTo>
                    <a:cubicBezTo>
                      <a:pt x="148" y="191"/>
                      <a:pt x="148" y="190"/>
                      <a:pt x="147" y="189"/>
                    </a:cubicBezTo>
                    <a:cubicBezTo>
                      <a:pt x="122" y="189"/>
                      <a:pt x="122" y="189"/>
                      <a:pt x="122" y="189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50" y="89"/>
                      <a:pt x="150" y="89"/>
                      <a:pt x="150" y="89"/>
                    </a:cubicBezTo>
                    <a:cubicBezTo>
                      <a:pt x="81" y="4"/>
                      <a:pt x="81" y="4"/>
                      <a:pt x="81" y="4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Freeform 19"/>
              <p:cNvSpPr>
                <a:spLocks/>
              </p:cNvSpPr>
              <p:nvPr/>
            </p:nvSpPr>
            <p:spPr bwMode="auto">
              <a:xfrm>
                <a:off x="2325" y="3126"/>
                <a:ext cx="31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 w 18"/>
                  <a:gd name="T5" fmla="*/ 3 h 3"/>
                  <a:gd name="T6" fmla="*/ 16 w 18"/>
                  <a:gd name="T7" fmla="*/ 3 h 3"/>
                  <a:gd name="T8" fmla="*/ 18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Freeform 20"/>
              <p:cNvSpPr>
                <a:spLocks/>
              </p:cNvSpPr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Freeform 21"/>
              <p:cNvSpPr>
                <a:spLocks/>
              </p:cNvSpPr>
              <p:nvPr/>
            </p:nvSpPr>
            <p:spPr bwMode="auto">
              <a:xfrm>
                <a:off x="2426" y="337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close/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3"/>
              <p:cNvSpPr>
                <a:spLocks noEditPoints="1"/>
              </p:cNvSpPr>
              <p:nvPr/>
            </p:nvSpPr>
            <p:spPr bwMode="auto">
              <a:xfrm>
                <a:off x="5301" y="2771"/>
                <a:ext cx="227" cy="835"/>
              </a:xfrm>
              <a:custGeom>
                <a:avLst/>
                <a:gdLst>
                  <a:gd name="T0" fmla="*/ 137 w 227"/>
                  <a:gd name="T1" fmla="*/ 713 h 835"/>
                  <a:gd name="T2" fmla="*/ 59 w 227"/>
                  <a:gd name="T3" fmla="*/ 713 h 835"/>
                  <a:gd name="T4" fmla="*/ 50 w 227"/>
                  <a:gd name="T5" fmla="*/ 835 h 835"/>
                  <a:gd name="T6" fmla="*/ 99 w 227"/>
                  <a:gd name="T7" fmla="*/ 835 h 835"/>
                  <a:gd name="T8" fmla="*/ 144 w 227"/>
                  <a:gd name="T9" fmla="*/ 835 h 835"/>
                  <a:gd name="T10" fmla="*/ 145 w 227"/>
                  <a:gd name="T11" fmla="*/ 835 h 835"/>
                  <a:gd name="T12" fmla="*/ 137 w 227"/>
                  <a:gd name="T13" fmla="*/ 713 h 835"/>
                  <a:gd name="T14" fmla="*/ 98 w 227"/>
                  <a:gd name="T15" fmla="*/ 0 h 835"/>
                  <a:gd name="T16" fmla="*/ 92 w 227"/>
                  <a:gd name="T17" fmla="*/ 8 h 835"/>
                  <a:gd name="T18" fmla="*/ 0 w 227"/>
                  <a:gd name="T19" fmla="*/ 128 h 835"/>
                  <a:gd name="T20" fmla="*/ 12 w 227"/>
                  <a:gd name="T21" fmla="*/ 167 h 835"/>
                  <a:gd name="T22" fmla="*/ 35 w 227"/>
                  <a:gd name="T23" fmla="*/ 167 h 835"/>
                  <a:gd name="T24" fmla="*/ 21 w 227"/>
                  <a:gd name="T25" fmla="*/ 190 h 835"/>
                  <a:gd name="T26" fmla="*/ 129 w 227"/>
                  <a:gd name="T27" fmla="*/ 509 h 835"/>
                  <a:gd name="T28" fmla="*/ 204 w 227"/>
                  <a:gd name="T29" fmla="*/ 362 h 835"/>
                  <a:gd name="T30" fmla="*/ 112 w 227"/>
                  <a:gd name="T31" fmla="*/ 362 h 835"/>
                  <a:gd name="T32" fmla="*/ 195 w 227"/>
                  <a:gd name="T33" fmla="*/ 224 h 835"/>
                  <a:gd name="T34" fmla="*/ 163 w 227"/>
                  <a:gd name="T35" fmla="*/ 167 h 835"/>
                  <a:gd name="T36" fmla="*/ 199 w 227"/>
                  <a:gd name="T37" fmla="*/ 167 h 835"/>
                  <a:gd name="T38" fmla="*/ 227 w 227"/>
                  <a:gd name="T39" fmla="*/ 167 h 835"/>
                  <a:gd name="T40" fmla="*/ 186 w 227"/>
                  <a:gd name="T41" fmla="*/ 115 h 835"/>
                  <a:gd name="T42" fmla="*/ 183 w 227"/>
                  <a:gd name="T43" fmla="*/ 115 h 835"/>
                  <a:gd name="T44" fmla="*/ 184 w 227"/>
                  <a:gd name="T45" fmla="*/ 111 h 835"/>
                  <a:gd name="T46" fmla="*/ 105 w 227"/>
                  <a:gd name="T47" fmla="*/ 8 h 835"/>
                  <a:gd name="T48" fmla="*/ 99 w 227"/>
                  <a:gd name="T49" fmla="*/ 2 h 835"/>
                  <a:gd name="T50" fmla="*/ 99 w 227"/>
                  <a:gd name="T51" fmla="*/ 4 h 835"/>
                  <a:gd name="T52" fmla="*/ 98 w 227"/>
                  <a:gd name="T53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7" h="835">
                    <a:moveTo>
                      <a:pt x="137" y="713"/>
                    </a:moveTo>
                    <a:lnTo>
                      <a:pt x="59" y="713"/>
                    </a:lnTo>
                    <a:lnTo>
                      <a:pt x="50" y="835"/>
                    </a:lnTo>
                    <a:lnTo>
                      <a:pt x="99" y="835"/>
                    </a:lnTo>
                    <a:lnTo>
                      <a:pt x="144" y="835"/>
                    </a:lnTo>
                    <a:lnTo>
                      <a:pt x="145" y="835"/>
                    </a:lnTo>
                    <a:lnTo>
                      <a:pt x="137" y="713"/>
                    </a:lnTo>
                    <a:moveTo>
                      <a:pt x="98" y="0"/>
                    </a:moveTo>
                    <a:lnTo>
                      <a:pt x="92" y="8"/>
                    </a:lnTo>
                    <a:lnTo>
                      <a:pt x="0" y="128"/>
                    </a:lnTo>
                    <a:lnTo>
                      <a:pt x="12" y="167"/>
                    </a:lnTo>
                    <a:lnTo>
                      <a:pt x="35" y="167"/>
                    </a:lnTo>
                    <a:lnTo>
                      <a:pt x="21" y="190"/>
                    </a:lnTo>
                    <a:lnTo>
                      <a:pt x="129" y="509"/>
                    </a:lnTo>
                    <a:lnTo>
                      <a:pt x="204" y="362"/>
                    </a:lnTo>
                    <a:lnTo>
                      <a:pt x="112" y="362"/>
                    </a:lnTo>
                    <a:lnTo>
                      <a:pt x="195" y="224"/>
                    </a:lnTo>
                    <a:lnTo>
                      <a:pt x="163" y="167"/>
                    </a:lnTo>
                    <a:lnTo>
                      <a:pt x="199" y="167"/>
                    </a:lnTo>
                    <a:lnTo>
                      <a:pt x="227" y="167"/>
                    </a:lnTo>
                    <a:lnTo>
                      <a:pt x="186" y="115"/>
                    </a:lnTo>
                    <a:lnTo>
                      <a:pt x="183" y="115"/>
                    </a:lnTo>
                    <a:lnTo>
                      <a:pt x="184" y="111"/>
                    </a:lnTo>
                    <a:lnTo>
                      <a:pt x="105" y="8"/>
                    </a:lnTo>
                    <a:lnTo>
                      <a:pt x="99" y="2"/>
                    </a:lnTo>
                    <a:lnTo>
                      <a:pt x="99" y="4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6"/>
              <p:cNvSpPr>
                <a:spLocks/>
              </p:cNvSpPr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85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7"/>
              <p:cNvSpPr>
                <a:spLocks/>
              </p:cNvSpPr>
              <p:nvPr/>
            </p:nvSpPr>
            <p:spPr bwMode="auto">
              <a:xfrm>
                <a:off x="4127" y="337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8"/>
              <p:cNvSpPr>
                <a:spLocks noEditPoints="1"/>
              </p:cNvSpPr>
              <p:nvPr/>
            </p:nvSpPr>
            <p:spPr bwMode="auto">
              <a:xfrm>
                <a:off x="4321" y="2739"/>
                <a:ext cx="469" cy="867"/>
              </a:xfrm>
              <a:custGeom>
                <a:avLst/>
                <a:gdLst>
                  <a:gd name="T0" fmla="*/ 159 w 265"/>
                  <a:gd name="T1" fmla="*/ 449 h 462"/>
                  <a:gd name="T2" fmla="*/ 115 w 265"/>
                  <a:gd name="T3" fmla="*/ 449 h 462"/>
                  <a:gd name="T4" fmla="*/ 114 w 265"/>
                  <a:gd name="T5" fmla="*/ 458 h 462"/>
                  <a:gd name="T6" fmla="*/ 137 w 265"/>
                  <a:gd name="T7" fmla="*/ 458 h 462"/>
                  <a:gd name="T8" fmla="*/ 137 w 265"/>
                  <a:gd name="T9" fmla="*/ 462 h 462"/>
                  <a:gd name="T10" fmla="*/ 159 w 265"/>
                  <a:gd name="T11" fmla="*/ 462 h 462"/>
                  <a:gd name="T12" fmla="*/ 159 w 265"/>
                  <a:gd name="T13" fmla="*/ 458 h 462"/>
                  <a:gd name="T14" fmla="*/ 159 w 265"/>
                  <a:gd name="T15" fmla="*/ 458 h 462"/>
                  <a:gd name="T16" fmla="*/ 159 w 265"/>
                  <a:gd name="T17" fmla="*/ 449 h 462"/>
                  <a:gd name="T18" fmla="*/ 139 w 265"/>
                  <a:gd name="T19" fmla="*/ 0 h 462"/>
                  <a:gd name="T20" fmla="*/ 0 w 265"/>
                  <a:gd name="T21" fmla="*/ 386 h 462"/>
                  <a:gd name="T22" fmla="*/ 119 w 265"/>
                  <a:gd name="T23" fmla="*/ 386 h 462"/>
                  <a:gd name="T24" fmla="*/ 117 w 265"/>
                  <a:gd name="T25" fmla="*/ 410 h 462"/>
                  <a:gd name="T26" fmla="*/ 128 w 265"/>
                  <a:gd name="T27" fmla="*/ 409 h 462"/>
                  <a:gd name="T28" fmla="*/ 129 w 265"/>
                  <a:gd name="T29" fmla="*/ 409 h 462"/>
                  <a:gd name="T30" fmla="*/ 128 w 265"/>
                  <a:gd name="T31" fmla="*/ 400 h 462"/>
                  <a:gd name="T32" fmla="*/ 162 w 265"/>
                  <a:gd name="T33" fmla="*/ 365 h 462"/>
                  <a:gd name="T34" fmla="*/ 175 w 265"/>
                  <a:gd name="T35" fmla="*/ 368 h 462"/>
                  <a:gd name="T36" fmla="*/ 210 w 265"/>
                  <a:gd name="T37" fmla="*/ 338 h 462"/>
                  <a:gd name="T38" fmla="*/ 240 w 265"/>
                  <a:gd name="T39" fmla="*/ 355 h 462"/>
                  <a:gd name="T40" fmla="*/ 241 w 265"/>
                  <a:gd name="T41" fmla="*/ 356 h 462"/>
                  <a:gd name="T42" fmla="*/ 265 w 265"/>
                  <a:gd name="T43" fmla="*/ 348 h 462"/>
                  <a:gd name="T44" fmla="*/ 261 w 265"/>
                  <a:gd name="T45" fmla="*/ 338 h 462"/>
                  <a:gd name="T46" fmla="*/ 260 w 265"/>
                  <a:gd name="T47" fmla="*/ 337 h 462"/>
                  <a:gd name="T48" fmla="*/ 261 w 265"/>
                  <a:gd name="T49" fmla="*/ 337 h 462"/>
                  <a:gd name="T50" fmla="*/ 139 w 265"/>
                  <a:gd name="T5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5" h="462">
                    <a:moveTo>
                      <a:pt x="159" y="449"/>
                    </a:moveTo>
                    <a:cubicBezTo>
                      <a:pt x="115" y="449"/>
                      <a:pt x="115" y="449"/>
                      <a:pt x="115" y="449"/>
                    </a:cubicBezTo>
                    <a:cubicBezTo>
                      <a:pt x="114" y="458"/>
                      <a:pt x="114" y="458"/>
                      <a:pt x="114" y="458"/>
                    </a:cubicBezTo>
                    <a:cubicBezTo>
                      <a:pt x="137" y="458"/>
                      <a:pt x="137" y="458"/>
                      <a:pt x="137" y="458"/>
                    </a:cubicBezTo>
                    <a:cubicBezTo>
                      <a:pt x="137" y="462"/>
                      <a:pt x="137" y="462"/>
                      <a:pt x="137" y="462"/>
                    </a:cubicBezTo>
                    <a:cubicBezTo>
                      <a:pt x="159" y="462"/>
                      <a:pt x="159" y="462"/>
                      <a:pt x="159" y="462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58"/>
                      <a:pt x="159" y="458"/>
                      <a:pt x="159" y="458"/>
                    </a:cubicBezTo>
                    <a:cubicBezTo>
                      <a:pt x="159" y="449"/>
                      <a:pt x="159" y="449"/>
                      <a:pt x="159" y="449"/>
                    </a:cubicBezTo>
                    <a:moveTo>
                      <a:pt x="139" y="0"/>
                    </a:moveTo>
                    <a:cubicBezTo>
                      <a:pt x="0" y="386"/>
                      <a:pt x="0" y="386"/>
                      <a:pt x="0" y="386"/>
                    </a:cubicBezTo>
                    <a:cubicBezTo>
                      <a:pt x="119" y="386"/>
                      <a:pt x="119" y="386"/>
                      <a:pt x="119" y="386"/>
                    </a:cubicBezTo>
                    <a:cubicBezTo>
                      <a:pt x="117" y="410"/>
                      <a:pt x="117" y="410"/>
                      <a:pt x="117" y="410"/>
                    </a:cubicBezTo>
                    <a:cubicBezTo>
                      <a:pt x="121" y="409"/>
                      <a:pt x="124" y="409"/>
                      <a:pt x="128" y="409"/>
                    </a:cubicBezTo>
                    <a:cubicBezTo>
                      <a:pt x="129" y="409"/>
                      <a:pt x="129" y="409"/>
                      <a:pt x="129" y="409"/>
                    </a:cubicBezTo>
                    <a:cubicBezTo>
                      <a:pt x="128" y="406"/>
                      <a:pt x="128" y="403"/>
                      <a:pt x="128" y="400"/>
                    </a:cubicBezTo>
                    <a:cubicBezTo>
                      <a:pt x="128" y="381"/>
                      <a:pt x="143" y="365"/>
                      <a:pt x="162" y="365"/>
                    </a:cubicBezTo>
                    <a:cubicBezTo>
                      <a:pt x="167" y="365"/>
                      <a:pt x="171" y="366"/>
                      <a:pt x="175" y="368"/>
                    </a:cubicBezTo>
                    <a:cubicBezTo>
                      <a:pt x="177" y="352"/>
                      <a:pt x="189" y="338"/>
                      <a:pt x="210" y="338"/>
                    </a:cubicBezTo>
                    <a:cubicBezTo>
                      <a:pt x="224" y="338"/>
                      <a:pt x="234" y="345"/>
                      <a:pt x="240" y="355"/>
                    </a:cubicBezTo>
                    <a:cubicBezTo>
                      <a:pt x="240" y="355"/>
                      <a:pt x="240" y="356"/>
                      <a:pt x="241" y="356"/>
                    </a:cubicBezTo>
                    <a:cubicBezTo>
                      <a:pt x="248" y="351"/>
                      <a:pt x="256" y="348"/>
                      <a:pt x="265" y="348"/>
                    </a:cubicBezTo>
                    <a:cubicBezTo>
                      <a:pt x="261" y="338"/>
                      <a:pt x="261" y="338"/>
                      <a:pt x="261" y="338"/>
                    </a:cubicBezTo>
                    <a:cubicBezTo>
                      <a:pt x="260" y="337"/>
                      <a:pt x="260" y="337"/>
                      <a:pt x="260" y="337"/>
                    </a:cubicBezTo>
                    <a:cubicBezTo>
                      <a:pt x="260" y="337"/>
                      <a:pt x="260" y="337"/>
                      <a:pt x="261" y="337"/>
                    </a:cubicBezTo>
                    <a:cubicBezTo>
                      <a:pt x="139" y="0"/>
                      <a:pt x="139" y="0"/>
                      <a:pt x="13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9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close/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close/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close/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30"/>
              <p:cNvSpPr>
                <a:spLocks noEditPoints="1"/>
              </p:cNvSpPr>
              <p:nvPr/>
            </p:nvSpPr>
            <p:spPr bwMode="auto">
              <a:xfrm>
                <a:off x="1527" y="2739"/>
                <a:ext cx="494" cy="867"/>
              </a:xfrm>
              <a:custGeom>
                <a:avLst/>
                <a:gdLst>
                  <a:gd name="T0" fmla="*/ 491 w 494"/>
                  <a:gd name="T1" fmla="*/ 717 h 867"/>
                  <a:gd name="T2" fmla="*/ 429 w 494"/>
                  <a:gd name="T3" fmla="*/ 717 h 867"/>
                  <a:gd name="T4" fmla="*/ 431 w 494"/>
                  <a:gd name="T5" fmla="*/ 732 h 867"/>
                  <a:gd name="T6" fmla="*/ 494 w 494"/>
                  <a:gd name="T7" fmla="*/ 732 h 867"/>
                  <a:gd name="T8" fmla="*/ 491 w 494"/>
                  <a:gd name="T9" fmla="*/ 725 h 867"/>
                  <a:gd name="T10" fmla="*/ 494 w 494"/>
                  <a:gd name="T11" fmla="*/ 725 h 867"/>
                  <a:gd name="T12" fmla="*/ 491 w 494"/>
                  <a:gd name="T13" fmla="*/ 717 h 867"/>
                  <a:gd name="T14" fmla="*/ 179 w 494"/>
                  <a:gd name="T15" fmla="*/ 678 h 867"/>
                  <a:gd name="T16" fmla="*/ 16 w 494"/>
                  <a:gd name="T17" fmla="*/ 678 h 867"/>
                  <a:gd name="T18" fmla="*/ 0 w 494"/>
                  <a:gd name="T19" fmla="*/ 725 h 867"/>
                  <a:gd name="T20" fmla="*/ 211 w 494"/>
                  <a:gd name="T21" fmla="*/ 725 h 867"/>
                  <a:gd name="T22" fmla="*/ 202 w 494"/>
                  <a:gd name="T23" fmla="*/ 860 h 867"/>
                  <a:gd name="T24" fmla="*/ 243 w 494"/>
                  <a:gd name="T25" fmla="*/ 860 h 867"/>
                  <a:gd name="T26" fmla="*/ 243 w 494"/>
                  <a:gd name="T27" fmla="*/ 867 h 867"/>
                  <a:gd name="T28" fmla="*/ 282 w 494"/>
                  <a:gd name="T29" fmla="*/ 867 h 867"/>
                  <a:gd name="T30" fmla="*/ 282 w 494"/>
                  <a:gd name="T31" fmla="*/ 860 h 867"/>
                  <a:gd name="T32" fmla="*/ 282 w 494"/>
                  <a:gd name="T33" fmla="*/ 860 h 867"/>
                  <a:gd name="T34" fmla="*/ 275 w 494"/>
                  <a:gd name="T35" fmla="*/ 732 h 867"/>
                  <a:gd name="T36" fmla="*/ 372 w 494"/>
                  <a:gd name="T37" fmla="*/ 732 h 867"/>
                  <a:gd name="T38" fmla="*/ 374 w 494"/>
                  <a:gd name="T39" fmla="*/ 717 h 867"/>
                  <a:gd name="T40" fmla="*/ 165 w 494"/>
                  <a:gd name="T41" fmla="*/ 717 h 867"/>
                  <a:gd name="T42" fmla="*/ 179 w 494"/>
                  <a:gd name="T43" fmla="*/ 678 h 867"/>
                  <a:gd name="T44" fmla="*/ 223 w 494"/>
                  <a:gd name="T45" fmla="*/ 492 h 867"/>
                  <a:gd name="T46" fmla="*/ 223 w 494"/>
                  <a:gd name="T47" fmla="*/ 492 h 867"/>
                  <a:gd name="T48" fmla="*/ 223 w 494"/>
                  <a:gd name="T49" fmla="*/ 492 h 867"/>
                  <a:gd name="T50" fmla="*/ 223 w 494"/>
                  <a:gd name="T51" fmla="*/ 492 h 867"/>
                  <a:gd name="T52" fmla="*/ 246 w 494"/>
                  <a:gd name="T53" fmla="*/ 0 h 867"/>
                  <a:gd name="T54" fmla="*/ 152 w 494"/>
                  <a:gd name="T55" fmla="*/ 274 h 867"/>
                  <a:gd name="T56" fmla="*/ 207 w 494"/>
                  <a:gd name="T57" fmla="*/ 391 h 867"/>
                  <a:gd name="T58" fmla="*/ 205 w 494"/>
                  <a:gd name="T59" fmla="*/ 391 h 867"/>
                  <a:gd name="T60" fmla="*/ 207 w 494"/>
                  <a:gd name="T61" fmla="*/ 394 h 867"/>
                  <a:gd name="T62" fmla="*/ 182 w 494"/>
                  <a:gd name="T63" fmla="*/ 394 h 867"/>
                  <a:gd name="T64" fmla="*/ 213 w 494"/>
                  <a:gd name="T65" fmla="*/ 468 h 867"/>
                  <a:gd name="T66" fmla="*/ 267 w 494"/>
                  <a:gd name="T67" fmla="*/ 349 h 867"/>
                  <a:gd name="T68" fmla="*/ 230 w 494"/>
                  <a:gd name="T69" fmla="*/ 349 h 867"/>
                  <a:gd name="T70" fmla="*/ 315 w 494"/>
                  <a:gd name="T71" fmla="*/ 205 h 867"/>
                  <a:gd name="T72" fmla="*/ 246 w 494"/>
                  <a:gd name="T73" fmla="*/ 0 h 8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4" h="867">
                    <a:moveTo>
                      <a:pt x="491" y="717"/>
                    </a:moveTo>
                    <a:lnTo>
                      <a:pt x="429" y="717"/>
                    </a:lnTo>
                    <a:lnTo>
                      <a:pt x="431" y="732"/>
                    </a:lnTo>
                    <a:lnTo>
                      <a:pt x="494" y="732"/>
                    </a:lnTo>
                    <a:lnTo>
                      <a:pt x="491" y="725"/>
                    </a:lnTo>
                    <a:lnTo>
                      <a:pt x="494" y="725"/>
                    </a:lnTo>
                    <a:lnTo>
                      <a:pt x="491" y="717"/>
                    </a:lnTo>
                    <a:moveTo>
                      <a:pt x="179" y="678"/>
                    </a:moveTo>
                    <a:lnTo>
                      <a:pt x="16" y="678"/>
                    </a:lnTo>
                    <a:lnTo>
                      <a:pt x="0" y="725"/>
                    </a:lnTo>
                    <a:lnTo>
                      <a:pt x="211" y="725"/>
                    </a:lnTo>
                    <a:lnTo>
                      <a:pt x="202" y="860"/>
                    </a:lnTo>
                    <a:lnTo>
                      <a:pt x="243" y="860"/>
                    </a:lnTo>
                    <a:lnTo>
                      <a:pt x="243" y="867"/>
                    </a:lnTo>
                    <a:lnTo>
                      <a:pt x="282" y="867"/>
                    </a:lnTo>
                    <a:lnTo>
                      <a:pt x="282" y="860"/>
                    </a:lnTo>
                    <a:lnTo>
                      <a:pt x="282" y="860"/>
                    </a:lnTo>
                    <a:lnTo>
                      <a:pt x="275" y="732"/>
                    </a:lnTo>
                    <a:lnTo>
                      <a:pt x="372" y="732"/>
                    </a:lnTo>
                    <a:lnTo>
                      <a:pt x="374" y="717"/>
                    </a:lnTo>
                    <a:lnTo>
                      <a:pt x="165" y="717"/>
                    </a:lnTo>
                    <a:lnTo>
                      <a:pt x="179" y="678"/>
                    </a:lnTo>
                    <a:moveTo>
                      <a:pt x="223" y="492"/>
                    </a:moveTo>
                    <a:lnTo>
                      <a:pt x="223" y="492"/>
                    </a:lnTo>
                    <a:lnTo>
                      <a:pt x="223" y="492"/>
                    </a:lnTo>
                    <a:lnTo>
                      <a:pt x="223" y="492"/>
                    </a:lnTo>
                    <a:moveTo>
                      <a:pt x="246" y="0"/>
                    </a:moveTo>
                    <a:lnTo>
                      <a:pt x="152" y="274"/>
                    </a:lnTo>
                    <a:lnTo>
                      <a:pt x="207" y="391"/>
                    </a:lnTo>
                    <a:lnTo>
                      <a:pt x="205" y="391"/>
                    </a:lnTo>
                    <a:lnTo>
                      <a:pt x="207" y="394"/>
                    </a:lnTo>
                    <a:lnTo>
                      <a:pt x="182" y="394"/>
                    </a:lnTo>
                    <a:lnTo>
                      <a:pt x="213" y="468"/>
                    </a:lnTo>
                    <a:lnTo>
                      <a:pt x="267" y="349"/>
                    </a:lnTo>
                    <a:lnTo>
                      <a:pt x="230" y="349"/>
                    </a:lnTo>
                    <a:lnTo>
                      <a:pt x="315" y="205"/>
                    </a:lnTo>
                    <a:lnTo>
                      <a:pt x="2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31"/>
              <p:cNvSpPr>
                <a:spLocks noEditPoints="1"/>
              </p:cNvSpPr>
              <p:nvPr/>
            </p:nvSpPr>
            <p:spPr bwMode="auto">
              <a:xfrm>
                <a:off x="2927" y="2886"/>
                <a:ext cx="311" cy="668"/>
              </a:xfrm>
              <a:custGeom>
                <a:avLst/>
                <a:gdLst>
                  <a:gd name="T0" fmla="*/ 119 w 175"/>
                  <a:gd name="T1" fmla="*/ 0 h 356"/>
                  <a:gd name="T2" fmla="*/ 64 w 175"/>
                  <a:gd name="T3" fmla="*/ 79 h 356"/>
                  <a:gd name="T4" fmla="*/ 107 w 175"/>
                  <a:gd name="T5" fmla="*/ 244 h 356"/>
                  <a:gd name="T6" fmla="*/ 102 w 175"/>
                  <a:gd name="T7" fmla="*/ 323 h 356"/>
                  <a:gd name="T8" fmla="*/ 113 w 175"/>
                  <a:gd name="T9" fmla="*/ 336 h 356"/>
                  <a:gd name="T10" fmla="*/ 118 w 175"/>
                  <a:gd name="T11" fmla="*/ 349 h 356"/>
                  <a:gd name="T12" fmla="*/ 119 w 175"/>
                  <a:gd name="T13" fmla="*/ 356 h 356"/>
                  <a:gd name="T14" fmla="*/ 139 w 175"/>
                  <a:gd name="T15" fmla="*/ 356 h 356"/>
                  <a:gd name="T16" fmla="*/ 138 w 175"/>
                  <a:gd name="T17" fmla="*/ 356 h 356"/>
                  <a:gd name="T18" fmla="*/ 139 w 175"/>
                  <a:gd name="T19" fmla="*/ 356 h 356"/>
                  <a:gd name="T20" fmla="*/ 129 w 175"/>
                  <a:gd name="T21" fmla="*/ 245 h 356"/>
                  <a:gd name="T22" fmla="*/ 145 w 175"/>
                  <a:gd name="T23" fmla="*/ 240 h 356"/>
                  <a:gd name="T24" fmla="*/ 148 w 175"/>
                  <a:gd name="T25" fmla="*/ 239 h 356"/>
                  <a:gd name="T26" fmla="*/ 156 w 175"/>
                  <a:gd name="T27" fmla="*/ 107 h 356"/>
                  <a:gd name="T28" fmla="*/ 175 w 175"/>
                  <a:gd name="T29" fmla="*/ 79 h 356"/>
                  <a:gd name="T30" fmla="*/ 119 w 175"/>
                  <a:gd name="T31" fmla="*/ 0 h 356"/>
                  <a:gd name="T32" fmla="*/ 118 w 175"/>
                  <a:gd name="T33" fmla="*/ 0 h 356"/>
                  <a:gd name="T34" fmla="*/ 118 w 175"/>
                  <a:gd name="T35" fmla="*/ 0 h 356"/>
                  <a:gd name="T36" fmla="*/ 118 w 175"/>
                  <a:gd name="T37" fmla="*/ 0 h 356"/>
                  <a:gd name="T38" fmla="*/ 118 w 175"/>
                  <a:gd name="T39" fmla="*/ 0 h 356"/>
                  <a:gd name="T40" fmla="*/ 119 w 175"/>
                  <a:gd name="T41" fmla="*/ 0 h 356"/>
                  <a:gd name="T42" fmla="*/ 118 w 175"/>
                  <a:gd name="T43" fmla="*/ 0 h 356"/>
                  <a:gd name="T44" fmla="*/ 119 w 175"/>
                  <a:gd name="T45" fmla="*/ 0 h 356"/>
                  <a:gd name="T46" fmla="*/ 119 w 175"/>
                  <a:gd name="T47" fmla="*/ 0 h 356"/>
                  <a:gd name="T48" fmla="*/ 119 w 175"/>
                  <a:gd name="T49" fmla="*/ 0 h 356"/>
                  <a:gd name="T50" fmla="*/ 119 w 175"/>
                  <a:gd name="T51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5" h="356">
                    <a:moveTo>
                      <a:pt x="119" y="0"/>
                    </a:moveTo>
                    <a:cubicBezTo>
                      <a:pt x="114" y="4"/>
                      <a:pt x="91" y="38"/>
                      <a:pt x="64" y="79"/>
                    </a:cubicBezTo>
                    <a:cubicBezTo>
                      <a:pt x="0" y="174"/>
                      <a:pt x="58" y="232"/>
                      <a:pt x="107" y="244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6" y="327"/>
                      <a:pt x="110" y="331"/>
                      <a:pt x="113" y="336"/>
                    </a:cubicBezTo>
                    <a:cubicBezTo>
                      <a:pt x="114" y="341"/>
                      <a:pt x="116" y="345"/>
                      <a:pt x="118" y="349"/>
                    </a:cubicBezTo>
                    <a:cubicBezTo>
                      <a:pt x="119" y="351"/>
                      <a:pt x="119" y="354"/>
                      <a:pt x="119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38" y="356"/>
                      <a:pt x="138" y="356"/>
                      <a:pt x="138" y="356"/>
                    </a:cubicBezTo>
                    <a:cubicBezTo>
                      <a:pt x="139" y="356"/>
                      <a:pt x="139" y="356"/>
                      <a:pt x="139" y="356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34" y="244"/>
                      <a:pt x="140" y="242"/>
                      <a:pt x="145" y="240"/>
                    </a:cubicBezTo>
                    <a:cubicBezTo>
                      <a:pt x="146" y="240"/>
                      <a:pt x="147" y="240"/>
                      <a:pt x="148" y="239"/>
                    </a:cubicBezTo>
                    <a:cubicBezTo>
                      <a:pt x="125" y="211"/>
                      <a:pt x="117" y="166"/>
                      <a:pt x="156" y="107"/>
                    </a:cubicBezTo>
                    <a:cubicBezTo>
                      <a:pt x="163" y="97"/>
                      <a:pt x="169" y="88"/>
                      <a:pt x="175" y="79"/>
                    </a:cubicBezTo>
                    <a:cubicBezTo>
                      <a:pt x="149" y="37"/>
                      <a:pt x="123" y="4"/>
                      <a:pt x="119" y="0"/>
                    </a:cubicBezTo>
                    <a:moveTo>
                      <a:pt x="118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8" y="0"/>
                      <a:pt x="118" y="0"/>
                      <a:pt x="118" y="0"/>
                    </a:cubicBezTo>
                    <a:moveTo>
                      <a:pt x="119" y="0"/>
                    </a:moveTo>
                    <a:cubicBezTo>
                      <a:pt x="118" y="0"/>
                      <a:pt x="118" y="0"/>
                      <a:pt x="118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Freeform 32"/>
              <p:cNvSpPr>
                <a:spLocks noEditPoints="1"/>
              </p:cNvSpPr>
              <p:nvPr/>
            </p:nvSpPr>
            <p:spPr bwMode="auto">
              <a:xfrm>
                <a:off x="4938" y="288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Freeform 33"/>
              <p:cNvSpPr>
                <a:spLocks/>
              </p:cNvSpPr>
              <p:nvPr/>
            </p:nvSpPr>
            <p:spPr bwMode="auto">
              <a:xfrm>
                <a:off x="4728" y="2903"/>
                <a:ext cx="362" cy="551"/>
              </a:xfrm>
              <a:custGeom>
                <a:avLst/>
                <a:gdLst>
                  <a:gd name="T0" fmla="*/ 126 w 204"/>
                  <a:gd name="T1" fmla="*/ 0 h 294"/>
                  <a:gd name="T2" fmla="*/ 112 w 204"/>
                  <a:gd name="T3" fmla="*/ 0 h 294"/>
                  <a:gd name="T4" fmla="*/ 64 w 204"/>
                  <a:gd name="T5" fmla="*/ 70 h 294"/>
                  <a:gd name="T6" fmla="*/ 107 w 204"/>
                  <a:gd name="T7" fmla="*/ 235 h 294"/>
                  <a:gd name="T8" fmla="*/ 104 w 204"/>
                  <a:gd name="T9" fmla="*/ 280 h 294"/>
                  <a:gd name="T10" fmla="*/ 108 w 204"/>
                  <a:gd name="T11" fmla="*/ 269 h 294"/>
                  <a:gd name="T12" fmla="*/ 116 w 204"/>
                  <a:gd name="T13" fmla="*/ 252 h 294"/>
                  <a:gd name="T14" fmla="*/ 121 w 204"/>
                  <a:gd name="T15" fmla="*/ 245 h 294"/>
                  <a:gd name="T16" fmla="*/ 125 w 204"/>
                  <a:gd name="T17" fmla="*/ 241 h 294"/>
                  <a:gd name="T18" fmla="*/ 128 w 204"/>
                  <a:gd name="T19" fmla="*/ 239 h 294"/>
                  <a:gd name="T20" fmla="*/ 129 w 204"/>
                  <a:gd name="T21" fmla="*/ 238 h 294"/>
                  <a:gd name="T22" fmla="*/ 128 w 204"/>
                  <a:gd name="T23" fmla="*/ 239 h 294"/>
                  <a:gd name="T24" fmla="*/ 126 w 204"/>
                  <a:gd name="T25" fmla="*/ 242 h 294"/>
                  <a:gd name="T26" fmla="*/ 124 w 204"/>
                  <a:gd name="T27" fmla="*/ 247 h 294"/>
                  <a:gd name="T28" fmla="*/ 122 w 204"/>
                  <a:gd name="T29" fmla="*/ 254 h 294"/>
                  <a:gd name="T30" fmla="*/ 120 w 204"/>
                  <a:gd name="T31" fmla="*/ 272 h 294"/>
                  <a:gd name="T32" fmla="*/ 121 w 204"/>
                  <a:gd name="T33" fmla="*/ 292 h 294"/>
                  <a:gd name="T34" fmla="*/ 122 w 204"/>
                  <a:gd name="T35" fmla="*/ 294 h 294"/>
                  <a:gd name="T36" fmla="*/ 126 w 204"/>
                  <a:gd name="T37" fmla="*/ 288 h 294"/>
                  <a:gd name="T38" fmla="*/ 133 w 204"/>
                  <a:gd name="T39" fmla="*/ 281 h 294"/>
                  <a:gd name="T40" fmla="*/ 129 w 204"/>
                  <a:gd name="T41" fmla="*/ 236 h 294"/>
                  <a:gd name="T42" fmla="*/ 145 w 204"/>
                  <a:gd name="T43" fmla="*/ 231 h 294"/>
                  <a:gd name="T44" fmla="*/ 202 w 204"/>
                  <a:gd name="T45" fmla="*/ 160 h 294"/>
                  <a:gd name="T46" fmla="*/ 176 w 204"/>
                  <a:gd name="T47" fmla="*/ 70 h 294"/>
                  <a:gd name="T48" fmla="*/ 126 w 204"/>
                  <a:gd name="T49" fmla="*/ 0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4" h="294">
                    <a:moveTo>
                      <a:pt x="126" y="0"/>
                    </a:moveTo>
                    <a:cubicBezTo>
                      <a:pt x="112" y="0"/>
                      <a:pt x="112" y="0"/>
                      <a:pt x="112" y="0"/>
                    </a:cubicBezTo>
                    <a:cubicBezTo>
                      <a:pt x="102" y="14"/>
                      <a:pt x="84" y="40"/>
                      <a:pt x="64" y="70"/>
                    </a:cubicBezTo>
                    <a:cubicBezTo>
                      <a:pt x="0" y="165"/>
                      <a:pt x="58" y="223"/>
                      <a:pt x="107" y="235"/>
                    </a:cubicBezTo>
                    <a:cubicBezTo>
                      <a:pt x="104" y="280"/>
                      <a:pt x="104" y="280"/>
                      <a:pt x="104" y="280"/>
                    </a:cubicBezTo>
                    <a:cubicBezTo>
                      <a:pt x="105" y="276"/>
                      <a:pt x="107" y="273"/>
                      <a:pt x="108" y="269"/>
                    </a:cubicBezTo>
                    <a:cubicBezTo>
                      <a:pt x="110" y="263"/>
                      <a:pt x="113" y="257"/>
                      <a:pt x="116" y="252"/>
                    </a:cubicBezTo>
                    <a:cubicBezTo>
                      <a:pt x="118" y="249"/>
                      <a:pt x="119" y="247"/>
                      <a:pt x="121" y="245"/>
                    </a:cubicBezTo>
                    <a:cubicBezTo>
                      <a:pt x="122" y="244"/>
                      <a:pt x="124" y="242"/>
                      <a:pt x="125" y="241"/>
                    </a:cubicBezTo>
                    <a:cubicBezTo>
                      <a:pt x="126" y="240"/>
                      <a:pt x="127" y="239"/>
                      <a:pt x="128" y="239"/>
                    </a:cubicBezTo>
                    <a:cubicBezTo>
                      <a:pt x="128" y="238"/>
                      <a:pt x="129" y="238"/>
                      <a:pt x="129" y="238"/>
                    </a:cubicBezTo>
                    <a:cubicBezTo>
                      <a:pt x="129" y="238"/>
                      <a:pt x="128" y="238"/>
                      <a:pt x="128" y="239"/>
                    </a:cubicBezTo>
                    <a:cubicBezTo>
                      <a:pt x="128" y="240"/>
                      <a:pt x="127" y="241"/>
                      <a:pt x="126" y="242"/>
                    </a:cubicBezTo>
                    <a:cubicBezTo>
                      <a:pt x="125" y="243"/>
                      <a:pt x="125" y="245"/>
                      <a:pt x="124" y="247"/>
                    </a:cubicBezTo>
                    <a:cubicBezTo>
                      <a:pt x="123" y="249"/>
                      <a:pt x="123" y="251"/>
                      <a:pt x="122" y="254"/>
                    </a:cubicBezTo>
                    <a:cubicBezTo>
                      <a:pt x="121" y="259"/>
                      <a:pt x="120" y="265"/>
                      <a:pt x="120" y="272"/>
                    </a:cubicBezTo>
                    <a:cubicBezTo>
                      <a:pt x="120" y="278"/>
                      <a:pt x="121" y="285"/>
                      <a:pt x="121" y="292"/>
                    </a:cubicBezTo>
                    <a:cubicBezTo>
                      <a:pt x="121" y="293"/>
                      <a:pt x="121" y="294"/>
                      <a:pt x="122" y="294"/>
                    </a:cubicBezTo>
                    <a:cubicBezTo>
                      <a:pt x="123" y="292"/>
                      <a:pt x="125" y="290"/>
                      <a:pt x="126" y="288"/>
                    </a:cubicBezTo>
                    <a:cubicBezTo>
                      <a:pt x="129" y="286"/>
                      <a:pt x="131" y="283"/>
                      <a:pt x="133" y="281"/>
                    </a:cubicBezTo>
                    <a:cubicBezTo>
                      <a:pt x="129" y="236"/>
                      <a:pt x="129" y="236"/>
                      <a:pt x="129" y="236"/>
                    </a:cubicBezTo>
                    <a:cubicBezTo>
                      <a:pt x="134" y="235"/>
                      <a:pt x="140" y="233"/>
                      <a:pt x="145" y="231"/>
                    </a:cubicBezTo>
                    <a:cubicBezTo>
                      <a:pt x="171" y="221"/>
                      <a:pt x="198" y="198"/>
                      <a:pt x="202" y="160"/>
                    </a:cubicBezTo>
                    <a:cubicBezTo>
                      <a:pt x="204" y="136"/>
                      <a:pt x="198" y="106"/>
                      <a:pt x="176" y="70"/>
                    </a:cubicBezTo>
                    <a:cubicBezTo>
                      <a:pt x="156" y="39"/>
                      <a:pt x="137" y="14"/>
                      <a:pt x="126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34"/>
              <p:cNvSpPr>
                <a:spLocks/>
              </p:cNvSpPr>
              <p:nvPr/>
            </p:nvSpPr>
            <p:spPr bwMode="auto">
              <a:xfrm>
                <a:off x="4927" y="2886"/>
                <a:ext cx="25" cy="17"/>
              </a:xfrm>
              <a:custGeom>
                <a:avLst/>
                <a:gdLst>
                  <a:gd name="T0" fmla="*/ 7 w 14"/>
                  <a:gd name="T1" fmla="*/ 0 h 9"/>
                  <a:gd name="T2" fmla="*/ 0 w 14"/>
                  <a:gd name="T3" fmla="*/ 9 h 9"/>
                  <a:gd name="T4" fmla="*/ 14 w 14"/>
                  <a:gd name="T5" fmla="*/ 9 h 9"/>
                  <a:gd name="T6" fmla="*/ 7 w 1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7" y="0"/>
                    </a:moveTo>
                    <a:cubicBezTo>
                      <a:pt x="6" y="1"/>
                      <a:pt x="3" y="4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4"/>
                      <a:pt x="8" y="1"/>
                      <a:pt x="7" y="0"/>
                    </a:cubicBezTo>
                  </a:path>
                </a:pathLst>
              </a:custGeom>
              <a:solidFill>
                <a:srgbClr val="347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35"/>
              <p:cNvSpPr>
                <a:spLocks/>
              </p:cNvSpPr>
              <p:nvPr/>
            </p:nvSpPr>
            <p:spPr bwMode="auto">
              <a:xfrm>
                <a:off x="3440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36"/>
              <p:cNvSpPr>
                <a:spLocks/>
              </p:cNvSpPr>
              <p:nvPr/>
            </p:nvSpPr>
            <p:spPr bwMode="auto">
              <a:xfrm>
                <a:off x="3335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37"/>
              <p:cNvSpPr>
                <a:spLocks/>
              </p:cNvSpPr>
              <p:nvPr/>
            </p:nvSpPr>
            <p:spPr bwMode="auto">
              <a:xfrm>
                <a:off x="3448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38"/>
              <p:cNvSpPr>
                <a:spLocks/>
              </p:cNvSpPr>
              <p:nvPr/>
            </p:nvSpPr>
            <p:spPr bwMode="auto">
              <a:xfrm>
                <a:off x="3316" y="3468"/>
                <a:ext cx="196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39"/>
              <p:cNvSpPr>
                <a:spLocks/>
              </p:cNvSpPr>
              <p:nvPr/>
            </p:nvSpPr>
            <p:spPr bwMode="auto">
              <a:xfrm>
                <a:off x="3447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40"/>
              <p:cNvSpPr>
                <a:spLocks/>
              </p:cNvSpPr>
              <p:nvPr/>
            </p:nvSpPr>
            <p:spPr bwMode="auto">
              <a:xfrm>
                <a:off x="125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41"/>
              <p:cNvSpPr>
                <a:spLocks/>
              </p:cNvSpPr>
              <p:nvPr/>
            </p:nvSpPr>
            <p:spPr bwMode="auto">
              <a:xfrm>
                <a:off x="1151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5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5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42"/>
              <p:cNvSpPr>
                <a:spLocks/>
              </p:cNvSpPr>
              <p:nvPr/>
            </p:nvSpPr>
            <p:spPr bwMode="auto">
              <a:xfrm>
                <a:off x="1264" y="3468"/>
                <a:ext cx="197" cy="127"/>
              </a:xfrm>
              <a:custGeom>
                <a:avLst/>
                <a:gdLst>
                  <a:gd name="T0" fmla="*/ 0 w 111"/>
                  <a:gd name="T1" fmla="*/ 62 h 68"/>
                  <a:gd name="T2" fmla="*/ 0 w 111"/>
                  <a:gd name="T3" fmla="*/ 61 h 68"/>
                  <a:gd name="T4" fmla="*/ 1 w 111"/>
                  <a:gd name="T5" fmla="*/ 60 h 68"/>
                  <a:gd name="T6" fmla="*/ 1 w 111"/>
                  <a:gd name="T7" fmla="*/ 57 h 68"/>
                  <a:gd name="T8" fmla="*/ 3 w 111"/>
                  <a:gd name="T9" fmla="*/ 55 h 68"/>
                  <a:gd name="T10" fmla="*/ 6 w 111"/>
                  <a:gd name="T11" fmla="*/ 48 h 68"/>
                  <a:gd name="T12" fmla="*/ 11 w 111"/>
                  <a:gd name="T13" fmla="*/ 40 h 68"/>
                  <a:gd name="T14" fmla="*/ 18 w 111"/>
                  <a:gd name="T15" fmla="*/ 31 h 68"/>
                  <a:gd name="T16" fmla="*/ 27 w 111"/>
                  <a:gd name="T17" fmla="*/ 22 h 68"/>
                  <a:gd name="T18" fmla="*/ 31 w 111"/>
                  <a:gd name="T19" fmla="*/ 18 h 68"/>
                  <a:gd name="T20" fmla="*/ 37 w 111"/>
                  <a:gd name="T21" fmla="*/ 15 h 68"/>
                  <a:gd name="T22" fmla="*/ 42 w 111"/>
                  <a:gd name="T23" fmla="*/ 11 h 68"/>
                  <a:gd name="T24" fmla="*/ 48 w 111"/>
                  <a:gd name="T25" fmla="*/ 8 h 68"/>
                  <a:gd name="T26" fmla="*/ 60 w 111"/>
                  <a:gd name="T27" fmla="*/ 4 h 68"/>
                  <a:gd name="T28" fmla="*/ 72 w 111"/>
                  <a:gd name="T29" fmla="*/ 2 h 68"/>
                  <a:gd name="T30" fmla="*/ 82 w 111"/>
                  <a:gd name="T31" fmla="*/ 1 h 68"/>
                  <a:gd name="T32" fmla="*/ 92 w 111"/>
                  <a:gd name="T33" fmla="*/ 1 h 68"/>
                  <a:gd name="T34" fmla="*/ 96 w 111"/>
                  <a:gd name="T35" fmla="*/ 1 h 68"/>
                  <a:gd name="T36" fmla="*/ 100 w 111"/>
                  <a:gd name="T37" fmla="*/ 1 h 68"/>
                  <a:gd name="T38" fmla="*/ 106 w 111"/>
                  <a:gd name="T39" fmla="*/ 2 h 68"/>
                  <a:gd name="T40" fmla="*/ 111 w 111"/>
                  <a:gd name="T41" fmla="*/ 2 h 68"/>
                  <a:gd name="T42" fmla="*/ 106 w 111"/>
                  <a:gd name="T43" fmla="*/ 3 h 68"/>
                  <a:gd name="T44" fmla="*/ 100 w 111"/>
                  <a:gd name="T45" fmla="*/ 5 h 68"/>
                  <a:gd name="T46" fmla="*/ 97 w 111"/>
                  <a:gd name="T47" fmla="*/ 5 h 68"/>
                  <a:gd name="T48" fmla="*/ 93 w 111"/>
                  <a:gd name="T49" fmla="*/ 7 h 68"/>
                  <a:gd name="T50" fmla="*/ 84 w 111"/>
                  <a:gd name="T51" fmla="*/ 10 h 68"/>
                  <a:gd name="T52" fmla="*/ 75 w 111"/>
                  <a:gd name="T53" fmla="*/ 14 h 68"/>
                  <a:gd name="T54" fmla="*/ 67 w 111"/>
                  <a:gd name="T55" fmla="*/ 19 h 68"/>
                  <a:gd name="T56" fmla="*/ 59 w 111"/>
                  <a:gd name="T57" fmla="*/ 25 h 68"/>
                  <a:gd name="T58" fmla="*/ 55 w 111"/>
                  <a:gd name="T59" fmla="*/ 29 h 68"/>
                  <a:gd name="T60" fmla="*/ 52 w 111"/>
                  <a:gd name="T61" fmla="*/ 33 h 68"/>
                  <a:gd name="T62" fmla="*/ 49 w 111"/>
                  <a:gd name="T63" fmla="*/ 36 h 68"/>
                  <a:gd name="T64" fmla="*/ 47 w 111"/>
                  <a:gd name="T65" fmla="*/ 40 h 68"/>
                  <a:gd name="T66" fmla="*/ 43 w 111"/>
                  <a:gd name="T67" fmla="*/ 48 h 68"/>
                  <a:gd name="T68" fmla="*/ 41 w 111"/>
                  <a:gd name="T69" fmla="*/ 55 h 68"/>
                  <a:gd name="T70" fmla="*/ 40 w 111"/>
                  <a:gd name="T71" fmla="*/ 61 h 68"/>
                  <a:gd name="T72" fmla="*/ 39 w 111"/>
                  <a:gd name="T73" fmla="*/ 65 h 68"/>
                  <a:gd name="T74" fmla="*/ 39 w 111"/>
                  <a:gd name="T75" fmla="*/ 67 h 68"/>
                  <a:gd name="T76" fmla="*/ 39 w 111"/>
                  <a:gd name="T77" fmla="*/ 67 h 68"/>
                  <a:gd name="T78" fmla="*/ 39 w 111"/>
                  <a:gd name="T79" fmla="*/ 68 h 68"/>
                  <a:gd name="T80" fmla="*/ 39 w 111"/>
                  <a:gd name="T81" fmla="*/ 68 h 68"/>
                  <a:gd name="T82" fmla="*/ 0 w 111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6"/>
                      <a:pt x="3" y="55"/>
                    </a:cubicBezTo>
                    <a:cubicBezTo>
                      <a:pt x="3" y="53"/>
                      <a:pt x="5" y="50"/>
                      <a:pt x="6" y="48"/>
                    </a:cubicBezTo>
                    <a:cubicBezTo>
                      <a:pt x="7" y="45"/>
                      <a:pt x="9" y="43"/>
                      <a:pt x="11" y="40"/>
                    </a:cubicBezTo>
                    <a:cubicBezTo>
                      <a:pt x="13" y="37"/>
                      <a:pt x="15" y="34"/>
                      <a:pt x="18" y="31"/>
                    </a:cubicBezTo>
                    <a:cubicBezTo>
                      <a:pt x="21" y="28"/>
                      <a:pt x="23" y="25"/>
                      <a:pt x="27" y="22"/>
                    </a:cubicBezTo>
                    <a:cubicBezTo>
                      <a:pt x="28" y="21"/>
                      <a:pt x="30" y="20"/>
                      <a:pt x="31" y="18"/>
                    </a:cubicBezTo>
                    <a:cubicBezTo>
                      <a:pt x="33" y="17"/>
                      <a:pt x="35" y="16"/>
                      <a:pt x="37" y="15"/>
                    </a:cubicBezTo>
                    <a:cubicBezTo>
                      <a:pt x="39" y="13"/>
                      <a:pt x="40" y="12"/>
                      <a:pt x="42" y="11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52" y="7"/>
                      <a:pt x="56" y="5"/>
                      <a:pt x="60" y="4"/>
                    </a:cubicBezTo>
                    <a:cubicBezTo>
                      <a:pt x="64" y="3"/>
                      <a:pt x="68" y="2"/>
                      <a:pt x="72" y="2"/>
                    </a:cubicBezTo>
                    <a:cubicBezTo>
                      <a:pt x="75" y="1"/>
                      <a:pt x="79" y="1"/>
                      <a:pt x="82" y="1"/>
                    </a:cubicBezTo>
                    <a:cubicBezTo>
                      <a:pt x="86" y="0"/>
                      <a:pt x="89" y="1"/>
                      <a:pt x="92" y="1"/>
                    </a:cubicBezTo>
                    <a:cubicBezTo>
                      <a:pt x="93" y="1"/>
                      <a:pt x="95" y="1"/>
                      <a:pt x="96" y="1"/>
                    </a:cubicBezTo>
                    <a:cubicBezTo>
                      <a:pt x="97" y="1"/>
                      <a:pt x="99" y="1"/>
                      <a:pt x="100" y="1"/>
                    </a:cubicBezTo>
                    <a:cubicBezTo>
                      <a:pt x="102" y="1"/>
                      <a:pt x="104" y="2"/>
                      <a:pt x="106" y="2"/>
                    </a:cubicBezTo>
                    <a:cubicBezTo>
                      <a:pt x="109" y="2"/>
                      <a:pt x="111" y="2"/>
                      <a:pt x="111" y="2"/>
                    </a:cubicBezTo>
                    <a:cubicBezTo>
                      <a:pt x="111" y="2"/>
                      <a:pt x="109" y="3"/>
                      <a:pt x="106" y="3"/>
                    </a:cubicBezTo>
                    <a:cubicBezTo>
                      <a:pt x="104" y="4"/>
                      <a:pt x="102" y="4"/>
                      <a:pt x="100" y="5"/>
                    </a:cubicBezTo>
                    <a:cubicBezTo>
                      <a:pt x="99" y="5"/>
                      <a:pt x="98" y="5"/>
                      <a:pt x="97" y="5"/>
                    </a:cubicBezTo>
                    <a:cubicBezTo>
                      <a:pt x="95" y="6"/>
                      <a:pt x="94" y="6"/>
                      <a:pt x="93" y="7"/>
                    </a:cubicBezTo>
                    <a:cubicBezTo>
                      <a:pt x="90" y="8"/>
                      <a:pt x="87" y="9"/>
                      <a:pt x="84" y="10"/>
                    </a:cubicBezTo>
                    <a:cubicBezTo>
                      <a:pt x="81" y="11"/>
                      <a:pt x="79" y="12"/>
                      <a:pt x="75" y="14"/>
                    </a:cubicBezTo>
                    <a:cubicBezTo>
                      <a:pt x="72" y="15"/>
                      <a:pt x="70" y="17"/>
                      <a:pt x="67" y="19"/>
                    </a:cubicBezTo>
                    <a:cubicBezTo>
                      <a:pt x="64" y="21"/>
                      <a:pt x="61" y="23"/>
                      <a:pt x="59" y="25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4" y="30"/>
                      <a:pt x="53" y="31"/>
                      <a:pt x="52" y="33"/>
                    </a:cubicBezTo>
                    <a:cubicBezTo>
                      <a:pt x="51" y="34"/>
                      <a:pt x="50" y="35"/>
                      <a:pt x="49" y="36"/>
                    </a:cubicBezTo>
                    <a:cubicBezTo>
                      <a:pt x="48" y="38"/>
                      <a:pt x="48" y="39"/>
                      <a:pt x="47" y="40"/>
                    </a:cubicBezTo>
                    <a:cubicBezTo>
                      <a:pt x="45" y="43"/>
                      <a:pt x="44" y="45"/>
                      <a:pt x="43" y="48"/>
                    </a:cubicBezTo>
                    <a:cubicBezTo>
                      <a:pt x="42" y="50"/>
                      <a:pt x="41" y="53"/>
                      <a:pt x="41" y="55"/>
                    </a:cubicBezTo>
                    <a:cubicBezTo>
                      <a:pt x="40" y="57"/>
                      <a:pt x="40" y="59"/>
                      <a:pt x="40" y="61"/>
                    </a:cubicBezTo>
                    <a:cubicBezTo>
                      <a:pt x="39" y="63"/>
                      <a:pt x="39" y="64"/>
                      <a:pt x="39" y="65"/>
                    </a:cubicBezTo>
                    <a:cubicBezTo>
                      <a:pt x="39" y="66"/>
                      <a:pt x="39" y="66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8"/>
                      <a:pt x="39" y="68"/>
                      <a:pt x="39" y="68"/>
                    </a:cubicBezTo>
                    <a:cubicBezTo>
                      <a:pt x="39" y="68"/>
                      <a:pt x="39" y="68"/>
                      <a:pt x="39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43"/>
              <p:cNvSpPr>
                <a:spLocks/>
              </p:cNvSpPr>
              <p:nvPr/>
            </p:nvSpPr>
            <p:spPr bwMode="auto">
              <a:xfrm>
                <a:off x="1131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lnTo>
                      <a:pt x="72" y="6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44"/>
              <p:cNvSpPr>
                <a:spLocks/>
              </p:cNvSpPr>
              <p:nvPr/>
            </p:nvSpPr>
            <p:spPr bwMode="auto">
              <a:xfrm>
                <a:off x="126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45"/>
              <p:cNvSpPr>
                <a:spLocks/>
              </p:cNvSpPr>
              <p:nvPr/>
            </p:nvSpPr>
            <p:spPr bwMode="auto">
              <a:xfrm>
                <a:off x="4886" y="3372"/>
                <a:ext cx="193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7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7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cubicBezTo>
                      <a:pt x="0" y="116"/>
                      <a:pt x="0" y="116"/>
                      <a:pt x="0" y="116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46"/>
              <p:cNvSpPr>
                <a:spLocks/>
              </p:cNvSpPr>
              <p:nvPr/>
            </p:nvSpPr>
            <p:spPr bwMode="auto">
              <a:xfrm>
                <a:off x="4782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47"/>
              <p:cNvSpPr>
                <a:spLocks/>
              </p:cNvSpPr>
              <p:nvPr/>
            </p:nvSpPr>
            <p:spPr bwMode="auto">
              <a:xfrm>
                <a:off x="4897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0" y="62"/>
                      <a:pt x="0" y="62"/>
                      <a:pt x="0" y="62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48"/>
              <p:cNvSpPr>
                <a:spLocks/>
              </p:cNvSpPr>
              <p:nvPr/>
            </p:nvSpPr>
            <p:spPr bwMode="auto">
              <a:xfrm>
                <a:off x="4762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49"/>
              <p:cNvSpPr>
                <a:spLocks/>
              </p:cNvSpPr>
              <p:nvPr/>
            </p:nvSpPr>
            <p:spPr bwMode="auto">
              <a:xfrm>
                <a:off x="4893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50"/>
              <p:cNvSpPr>
                <a:spLocks/>
              </p:cNvSpPr>
              <p:nvPr/>
            </p:nvSpPr>
            <p:spPr bwMode="auto">
              <a:xfrm>
                <a:off x="4312" y="3349"/>
                <a:ext cx="193" cy="224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51"/>
              <p:cNvSpPr>
                <a:spLocks/>
              </p:cNvSpPr>
              <p:nvPr/>
            </p:nvSpPr>
            <p:spPr bwMode="auto">
              <a:xfrm>
                <a:off x="4207" y="3349"/>
                <a:ext cx="193" cy="224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lnTo>
                      <a:pt x="69" y="11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52"/>
              <p:cNvSpPr>
                <a:spLocks/>
              </p:cNvSpPr>
              <p:nvPr/>
            </p:nvSpPr>
            <p:spPr bwMode="auto">
              <a:xfrm>
                <a:off x="4322" y="3445"/>
                <a:ext cx="195" cy="128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53"/>
              <p:cNvSpPr>
                <a:spLocks/>
              </p:cNvSpPr>
              <p:nvPr/>
            </p:nvSpPr>
            <p:spPr bwMode="auto">
              <a:xfrm>
                <a:off x="4188" y="3445"/>
                <a:ext cx="197" cy="128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54"/>
              <p:cNvSpPr>
                <a:spLocks/>
              </p:cNvSpPr>
              <p:nvPr/>
            </p:nvSpPr>
            <p:spPr bwMode="auto">
              <a:xfrm>
                <a:off x="4319" y="3327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lnTo>
                      <a:pt x="0" y="11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55"/>
              <p:cNvSpPr>
                <a:spLocks/>
              </p:cNvSpPr>
              <p:nvPr/>
            </p:nvSpPr>
            <p:spPr bwMode="auto">
              <a:xfrm>
                <a:off x="6070" y="3372"/>
                <a:ext cx="194" cy="223"/>
              </a:xfrm>
              <a:custGeom>
                <a:avLst/>
                <a:gdLst>
                  <a:gd name="T0" fmla="*/ 0 w 109"/>
                  <a:gd name="T1" fmla="*/ 116 h 119"/>
                  <a:gd name="T2" fmla="*/ 1 w 109"/>
                  <a:gd name="T3" fmla="*/ 114 h 119"/>
                  <a:gd name="T4" fmla="*/ 2 w 109"/>
                  <a:gd name="T5" fmla="*/ 108 h 119"/>
                  <a:gd name="T6" fmla="*/ 8 w 109"/>
                  <a:gd name="T7" fmla="*/ 89 h 119"/>
                  <a:gd name="T8" fmla="*/ 20 w 109"/>
                  <a:gd name="T9" fmla="*/ 64 h 119"/>
                  <a:gd name="T10" fmla="*/ 28 w 109"/>
                  <a:gd name="T11" fmla="*/ 51 h 119"/>
                  <a:gd name="T12" fmla="*/ 38 w 109"/>
                  <a:gd name="T13" fmla="*/ 38 h 119"/>
                  <a:gd name="T14" fmla="*/ 49 w 109"/>
                  <a:gd name="T15" fmla="*/ 27 h 119"/>
                  <a:gd name="T16" fmla="*/ 61 w 109"/>
                  <a:gd name="T17" fmla="*/ 17 h 119"/>
                  <a:gd name="T18" fmla="*/ 67 w 109"/>
                  <a:gd name="T19" fmla="*/ 13 h 119"/>
                  <a:gd name="T20" fmla="*/ 73 w 109"/>
                  <a:gd name="T21" fmla="*/ 10 h 119"/>
                  <a:gd name="T22" fmla="*/ 84 w 109"/>
                  <a:gd name="T23" fmla="*/ 5 h 119"/>
                  <a:gd name="T24" fmla="*/ 94 w 109"/>
                  <a:gd name="T25" fmla="*/ 3 h 119"/>
                  <a:gd name="T26" fmla="*/ 102 w 109"/>
                  <a:gd name="T27" fmla="*/ 1 h 119"/>
                  <a:gd name="T28" fmla="*/ 109 w 109"/>
                  <a:gd name="T29" fmla="*/ 0 h 119"/>
                  <a:gd name="T30" fmla="*/ 103 w 109"/>
                  <a:gd name="T31" fmla="*/ 3 h 119"/>
                  <a:gd name="T32" fmla="*/ 96 w 109"/>
                  <a:gd name="T33" fmla="*/ 6 h 119"/>
                  <a:gd name="T34" fmla="*/ 87 w 109"/>
                  <a:gd name="T35" fmla="*/ 11 h 119"/>
                  <a:gd name="T36" fmla="*/ 78 w 109"/>
                  <a:gd name="T37" fmla="*/ 18 h 119"/>
                  <a:gd name="T38" fmla="*/ 73 w 109"/>
                  <a:gd name="T39" fmla="*/ 22 h 119"/>
                  <a:gd name="T40" fmla="*/ 69 w 109"/>
                  <a:gd name="T41" fmla="*/ 27 h 119"/>
                  <a:gd name="T42" fmla="*/ 61 w 109"/>
                  <a:gd name="T43" fmla="*/ 38 h 119"/>
                  <a:gd name="T44" fmla="*/ 54 w 109"/>
                  <a:gd name="T45" fmla="*/ 49 h 119"/>
                  <a:gd name="T46" fmla="*/ 41 w 109"/>
                  <a:gd name="T47" fmla="*/ 97 h 119"/>
                  <a:gd name="T48" fmla="*/ 40 w 109"/>
                  <a:gd name="T49" fmla="*/ 114 h 119"/>
                  <a:gd name="T50" fmla="*/ 40 w 109"/>
                  <a:gd name="T51" fmla="*/ 118 h 119"/>
                  <a:gd name="T52" fmla="*/ 40 w 109"/>
                  <a:gd name="T53" fmla="*/ 119 h 119"/>
                  <a:gd name="T54" fmla="*/ 40 w 109"/>
                  <a:gd name="T55" fmla="*/ 119 h 119"/>
                  <a:gd name="T56" fmla="*/ 0 w 109"/>
                  <a:gd name="T57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0" y="116"/>
                    </a:moveTo>
                    <a:cubicBezTo>
                      <a:pt x="0" y="116"/>
                      <a:pt x="0" y="115"/>
                      <a:pt x="1" y="114"/>
                    </a:cubicBezTo>
                    <a:cubicBezTo>
                      <a:pt x="1" y="112"/>
                      <a:pt x="1" y="110"/>
                      <a:pt x="2" y="108"/>
                    </a:cubicBezTo>
                    <a:cubicBezTo>
                      <a:pt x="3" y="103"/>
                      <a:pt x="5" y="97"/>
                      <a:pt x="8" y="89"/>
                    </a:cubicBezTo>
                    <a:cubicBezTo>
                      <a:pt x="11" y="82"/>
                      <a:pt x="15" y="73"/>
                      <a:pt x="20" y="64"/>
                    </a:cubicBezTo>
                    <a:cubicBezTo>
                      <a:pt x="22" y="60"/>
                      <a:pt x="25" y="55"/>
                      <a:pt x="28" y="51"/>
                    </a:cubicBezTo>
                    <a:cubicBezTo>
                      <a:pt x="31" y="47"/>
                      <a:pt x="34" y="42"/>
                      <a:pt x="38" y="38"/>
                    </a:cubicBezTo>
                    <a:cubicBezTo>
                      <a:pt x="41" y="34"/>
                      <a:pt x="45" y="30"/>
                      <a:pt x="49" y="27"/>
                    </a:cubicBezTo>
                    <a:cubicBezTo>
                      <a:pt x="53" y="23"/>
                      <a:pt x="57" y="20"/>
                      <a:pt x="61" y="17"/>
                    </a:cubicBezTo>
                    <a:cubicBezTo>
                      <a:pt x="63" y="16"/>
                      <a:pt x="65" y="15"/>
                      <a:pt x="67" y="13"/>
                    </a:cubicBezTo>
                    <a:cubicBezTo>
                      <a:pt x="69" y="12"/>
                      <a:pt x="71" y="11"/>
                      <a:pt x="73" y="10"/>
                    </a:cubicBezTo>
                    <a:cubicBezTo>
                      <a:pt x="77" y="8"/>
                      <a:pt x="81" y="7"/>
                      <a:pt x="84" y="5"/>
                    </a:cubicBezTo>
                    <a:cubicBezTo>
                      <a:pt x="88" y="4"/>
                      <a:pt x="91" y="3"/>
                      <a:pt x="94" y="3"/>
                    </a:cubicBezTo>
                    <a:cubicBezTo>
                      <a:pt x="97" y="2"/>
                      <a:pt x="100" y="1"/>
                      <a:pt x="102" y="1"/>
                    </a:cubicBezTo>
                    <a:cubicBezTo>
                      <a:pt x="107" y="0"/>
                      <a:pt x="109" y="0"/>
                      <a:pt x="109" y="0"/>
                    </a:cubicBezTo>
                    <a:cubicBezTo>
                      <a:pt x="109" y="0"/>
                      <a:pt x="107" y="1"/>
                      <a:pt x="103" y="3"/>
                    </a:cubicBezTo>
                    <a:cubicBezTo>
                      <a:pt x="101" y="3"/>
                      <a:pt x="98" y="5"/>
                      <a:pt x="96" y="6"/>
                    </a:cubicBezTo>
                    <a:cubicBezTo>
                      <a:pt x="93" y="7"/>
                      <a:pt x="90" y="9"/>
                      <a:pt x="87" y="11"/>
                    </a:cubicBezTo>
                    <a:cubicBezTo>
                      <a:pt x="84" y="13"/>
                      <a:pt x="81" y="15"/>
                      <a:pt x="78" y="18"/>
                    </a:cubicBezTo>
                    <a:cubicBezTo>
                      <a:pt x="76" y="19"/>
                      <a:pt x="75" y="21"/>
                      <a:pt x="73" y="22"/>
                    </a:cubicBezTo>
                    <a:cubicBezTo>
                      <a:pt x="72" y="24"/>
                      <a:pt x="70" y="25"/>
                      <a:pt x="69" y="27"/>
                    </a:cubicBezTo>
                    <a:cubicBezTo>
                      <a:pt x="66" y="30"/>
                      <a:pt x="63" y="34"/>
                      <a:pt x="61" y="38"/>
                    </a:cubicBezTo>
                    <a:cubicBezTo>
                      <a:pt x="58" y="41"/>
                      <a:pt x="56" y="45"/>
                      <a:pt x="54" y="49"/>
                    </a:cubicBezTo>
                    <a:cubicBezTo>
                      <a:pt x="46" y="66"/>
                      <a:pt x="42" y="84"/>
                      <a:pt x="41" y="97"/>
                    </a:cubicBezTo>
                    <a:cubicBezTo>
                      <a:pt x="40" y="104"/>
                      <a:pt x="40" y="110"/>
                      <a:pt x="40" y="114"/>
                    </a:cubicBezTo>
                    <a:cubicBezTo>
                      <a:pt x="40" y="115"/>
                      <a:pt x="40" y="117"/>
                      <a:pt x="40" y="118"/>
                    </a:cubicBezTo>
                    <a:cubicBezTo>
                      <a:pt x="40" y="118"/>
                      <a:pt x="40" y="119"/>
                      <a:pt x="40" y="119"/>
                    </a:cubicBezTo>
                    <a:cubicBezTo>
                      <a:pt x="40" y="119"/>
                      <a:pt x="40" y="119"/>
                      <a:pt x="40" y="119"/>
                    </a:cubicBez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56"/>
              <p:cNvSpPr>
                <a:spLocks/>
              </p:cNvSpPr>
              <p:nvPr/>
            </p:nvSpPr>
            <p:spPr bwMode="auto">
              <a:xfrm>
                <a:off x="5966" y="3372"/>
                <a:ext cx="193" cy="223"/>
              </a:xfrm>
              <a:custGeom>
                <a:avLst/>
                <a:gdLst>
                  <a:gd name="T0" fmla="*/ 69 w 109"/>
                  <a:gd name="T1" fmla="*/ 119 h 119"/>
                  <a:gd name="T2" fmla="*/ 69 w 109"/>
                  <a:gd name="T3" fmla="*/ 119 h 119"/>
                  <a:gd name="T4" fmla="*/ 69 w 109"/>
                  <a:gd name="T5" fmla="*/ 118 h 119"/>
                  <a:gd name="T6" fmla="*/ 69 w 109"/>
                  <a:gd name="T7" fmla="*/ 114 h 119"/>
                  <a:gd name="T8" fmla="*/ 68 w 109"/>
                  <a:gd name="T9" fmla="*/ 97 h 119"/>
                  <a:gd name="T10" fmla="*/ 55 w 109"/>
                  <a:gd name="T11" fmla="*/ 49 h 119"/>
                  <a:gd name="T12" fmla="*/ 48 w 109"/>
                  <a:gd name="T13" fmla="*/ 38 h 119"/>
                  <a:gd name="T14" fmla="*/ 40 w 109"/>
                  <a:gd name="T15" fmla="*/ 27 h 119"/>
                  <a:gd name="T16" fmla="*/ 36 w 109"/>
                  <a:gd name="T17" fmla="*/ 22 h 119"/>
                  <a:gd name="T18" fmla="*/ 31 w 109"/>
                  <a:gd name="T19" fmla="*/ 18 h 119"/>
                  <a:gd name="T20" fmla="*/ 22 w 109"/>
                  <a:gd name="T21" fmla="*/ 11 h 119"/>
                  <a:gd name="T22" fmla="*/ 13 w 109"/>
                  <a:gd name="T23" fmla="*/ 6 h 119"/>
                  <a:gd name="T24" fmla="*/ 6 w 109"/>
                  <a:gd name="T25" fmla="*/ 3 h 119"/>
                  <a:gd name="T26" fmla="*/ 0 w 109"/>
                  <a:gd name="T27" fmla="*/ 0 h 119"/>
                  <a:gd name="T28" fmla="*/ 7 w 109"/>
                  <a:gd name="T29" fmla="*/ 1 h 119"/>
                  <a:gd name="T30" fmla="*/ 14 w 109"/>
                  <a:gd name="T31" fmla="*/ 3 h 119"/>
                  <a:gd name="T32" fmla="*/ 24 w 109"/>
                  <a:gd name="T33" fmla="*/ 5 h 119"/>
                  <a:gd name="T34" fmla="*/ 36 w 109"/>
                  <a:gd name="T35" fmla="*/ 10 h 119"/>
                  <a:gd name="T36" fmla="*/ 42 w 109"/>
                  <a:gd name="T37" fmla="*/ 13 h 119"/>
                  <a:gd name="T38" fmla="*/ 48 w 109"/>
                  <a:gd name="T39" fmla="*/ 17 h 119"/>
                  <a:gd name="T40" fmla="*/ 60 w 109"/>
                  <a:gd name="T41" fmla="*/ 27 h 119"/>
                  <a:gd name="T42" fmla="*/ 71 w 109"/>
                  <a:gd name="T43" fmla="*/ 38 h 119"/>
                  <a:gd name="T44" fmla="*/ 81 w 109"/>
                  <a:gd name="T45" fmla="*/ 51 h 119"/>
                  <a:gd name="T46" fmla="*/ 89 w 109"/>
                  <a:gd name="T47" fmla="*/ 64 h 119"/>
                  <a:gd name="T48" fmla="*/ 101 w 109"/>
                  <a:gd name="T49" fmla="*/ 89 h 119"/>
                  <a:gd name="T50" fmla="*/ 107 w 109"/>
                  <a:gd name="T51" fmla="*/ 108 h 119"/>
                  <a:gd name="T52" fmla="*/ 108 w 109"/>
                  <a:gd name="T53" fmla="*/ 114 h 119"/>
                  <a:gd name="T54" fmla="*/ 109 w 109"/>
                  <a:gd name="T55" fmla="*/ 116 h 119"/>
                  <a:gd name="T56" fmla="*/ 69 w 109"/>
                  <a:gd name="T57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9" h="119">
                    <a:moveTo>
                      <a:pt x="69" y="119"/>
                    </a:moveTo>
                    <a:cubicBezTo>
                      <a:pt x="69" y="119"/>
                      <a:pt x="69" y="119"/>
                      <a:pt x="69" y="119"/>
                    </a:cubicBezTo>
                    <a:cubicBezTo>
                      <a:pt x="69" y="119"/>
                      <a:pt x="69" y="118"/>
                      <a:pt x="69" y="118"/>
                    </a:cubicBezTo>
                    <a:cubicBezTo>
                      <a:pt x="69" y="117"/>
                      <a:pt x="69" y="115"/>
                      <a:pt x="69" y="114"/>
                    </a:cubicBezTo>
                    <a:cubicBezTo>
                      <a:pt x="69" y="110"/>
                      <a:pt x="69" y="104"/>
                      <a:pt x="68" y="97"/>
                    </a:cubicBezTo>
                    <a:cubicBezTo>
                      <a:pt x="67" y="84"/>
                      <a:pt x="63" y="66"/>
                      <a:pt x="55" y="49"/>
                    </a:cubicBezTo>
                    <a:cubicBezTo>
                      <a:pt x="53" y="45"/>
                      <a:pt x="51" y="41"/>
                      <a:pt x="48" y="38"/>
                    </a:cubicBezTo>
                    <a:cubicBezTo>
                      <a:pt x="46" y="34"/>
                      <a:pt x="43" y="30"/>
                      <a:pt x="40" y="27"/>
                    </a:cubicBezTo>
                    <a:cubicBezTo>
                      <a:pt x="39" y="25"/>
                      <a:pt x="37" y="24"/>
                      <a:pt x="36" y="22"/>
                    </a:cubicBezTo>
                    <a:cubicBezTo>
                      <a:pt x="34" y="21"/>
                      <a:pt x="32" y="19"/>
                      <a:pt x="31" y="18"/>
                    </a:cubicBezTo>
                    <a:cubicBezTo>
                      <a:pt x="28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3" y="6"/>
                    </a:cubicBezTo>
                    <a:cubicBezTo>
                      <a:pt x="11" y="5"/>
                      <a:pt x="8" y="3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1" y="2"/>
                      <a:pt x="14" y="3"/>
                    </a:cubicBezTo>
                    <a:cubicBezTo>
                      <a:pt x="17" y="3"/>
                      <a:pt x="21" y="4"/>
                      <a:pt x="24" y="5"/>
                    </a:cubicBezTo>
                    <a:cubicBezTo>
                      <a:pt x="28" y="7"/>
                      <a:pt x="32" y="8"/>
                      <a:pt x="36" y="10"/>
                    </a:cubicBezTo>
                    <a:cubicBezTo>
                      <a:pt x="38" y="11"/>
                      <a:pt x="40" y="12"/>
                      <a:pt x="42" y="13"/>
                    </a:cubicBezTo>
                    <a:cubicBezTo>
                      <a:pt x="44" y="15"/>
                      <a:pt x="46" y="16"/>
                      <a:pt x="48" y="17"/>
                    </a:cubicBezTo>
                    <a:cubicBezTo>
                      <a:pt x="52" y="20"/>
                      <a:pt x="56" y="23"/>
                      <a:pt x="60" y="27"/>
                    </a:cubicBezTo>
                    <a:cubicBezTo>
                      <a:pt x="64" y="30"/>
                      <a:pt x="68" y="34"/>
                      <a:pt x="71" y="38"/>
                    </a:cubicBezTo>
                    <a:cubicBezTo>
                      <a:pt x="75" y="42"/>
                      <a:pt x="78" y="47"/>
                      <a:pt x="81" y="51"/>
                    </a:cubicBezTo>
                    <a:cubicBezTo>
                      <a:pt x="84" y="55"/>
                      <a:pt x="87" y="60"/>
                      <a:pt x="89" y="64"/>
                    </a:cubicBezTo>
                    <a:cubicBezTo>
                      <a:pt x="94" y="73"/>
                      <a:pt x="98" y="82"/>
                      <a:pt x="101" y="89"/>
                    </a:cubicBezTo>
                    <a:cubicBezTo>
                      <a:pt x="104" y="97"/>
                      <a:pt x="106" y="103"/>
                      <a:pt x="107" y="108"/>
                    </a:cubicBezTo>
                    <a:cubicBezTo>
                      <a:pt x="108" y="110"/>
                      <a:pt x="108" y="112"/>
                      <a:pt x="108" y="114"/>
                    </a:cubicBezTo>
                    <a:cubicBezTo>
                      <a:pt x="109" y="115"/>
                      <a:pt x="109" y="116"/>
                      <a:pt x="109" y="116"/>
                    </a:cubicBezTo>
                    <a:cubicBezTo>
                      <a:pt x="69" y="119"/>
                      <a:pt x="69" y="119"/>
                      <a:pt x="69" y="119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57"/>
              <p:cNvSpPr>
                <a:spLocks/>
              </p:cNvSpPr>
              <p:nvPr/>
            </p:nvSpPr>
            <p:spPr bwMode="auto">
              <a:xfrm>
                <a:off x="6081" y="3468"/>
                <a:ext cx="195" cy="127"/>
              </a:xfrm>
              <a:custGeom>
                <a:avLst/>
                <a:gdLst>
                  <a:gd name="T0" fmla="*/ 0 w 110"/>
                  <a:gd name="T1" fmla="*/ 62 h 68"/>
                  <a:gd name="T2" fmla="*/ 0 w 110"/>
                  <a:gd name="T3" fmla="*/ 61 h 68"/>
                  <a:gd name="T4" fmla="*/ 0 w 110"/>
                  <a:gd name="T5" fmla="*/ 60 h 68"/>
                  <a:gd name="T6" fmla="*/ 1 w 110"/>
                  <a:gd name="T7" fmla="*/ 57 h 68"/>
                  <a:gd name="T8" fmla="*/ 2 w 110"/>
                  <a:gd name="T9" fmla="*/ 55 h 68"/>
                  <a:gd name="T10" fmla="*/ 5 w 110"/>
                  <a:gd name="T11" fmla="*/ 48 h 68"/>
                  <a:gd name="T12" fmla="*/ 10 w 110"/>
                  <a:gd name="T13" fmla="*/ 40 h 68"/>
                  <a:gd name="T14" fmla="*/ 17 w 110"/>
                  <a:gd name="T15" fmla="*/ 31 h 68"/>
                  <a:gd name="T16" fmla="*/ 26 w 110"/>
                  <a:gd name="T17" fmla="*/ 22 h 68"/>
                  <a:gd name="T18" fmla="*/ 30 w 110"/>
                  <a:gd name="T19" fmla="*/ 18 h 68"/>
                  <a:gd name="T20" fmla="*/ 36 w 110"/>
                  <a:gd name="T21" fmla="*/ 15 h 68"/>
                  <a:gd name="T22" fmla="*/ 41 w 110"/>
                  <a:gd name="T23" fmla="*/ 11 h 68"/>
                  <a:gd name="T24" fmla="*/ 47 w 110"/>
                  <a:gd name="T25" fmla="*/ 8 h 68"/>
                  <a:gd name="T26" fmla="*/ 59 w 110"/>
                  <a:gd name="T27" fmla="*/ 4 h 68"/>
                  <a:gd name="T28" fmla="*/ 71 w 110"/>
                  <a:gd name="T29" fmla="*/ 2 h 68"/>
                  <a:gd name="T30" fmla="*/ 81 w 110"/>
                  <a:gd name="T31" fmla="*/ 1 h 68"/>
                  <a:gd name="T32" fmla="*/ 91 w 110"/>
                  <a:gd name="T33" fmla="*/ 1 h 68"/>
                  <a:gd name="T34" fmla="*/ 95 w 110"/>
                  <a:gd name="T35" fmla="*/ 1 h 68"/>
                  <a:gd name="T36" fmla="*/ 99 w 110"/>
                  <a:gd name="T37" fmla="*/ 1 h 68"/>
                  <a:gd name="T38" fmla="*/ 105 w 110"/>
                  <a:gd name="T39" fmla="*/ 2 h 68"/>
                  <a:gd name="T40" fmla="*/ 110 w 110"/>
                  <a:gd name="T41" fmla="*/ 2 h 68"/>
                  <a:gd name="T42" fmla="*/ 105 w 110"/>
                  <a:gd name="T43" fmla="*/ 3 h 68"/>
                  <a:gd name="T44" fmla="*/ 99 w 110"/>
                  <a:gd name="T45" fmla="*/ 5 h 68"/>
                  <a:gd name="T46" fmla="*/ 96 w 110"/>
                  <a:gd name="T47" fmla="*/ 5 h 68"/>
                  <a:gd name="T48" fmla="*/ 92 w 110"/>
                  <a:gd name="T49" fmla="*/ 7 h 68"/>
                  <a:gd name="T50" fmla="*/ 83 w 110"/>
                  <a:gd name="T51" fmla="*/ 10 h 68"/>
                  <a:gd name="T52" fmla="*/ 74 w 110"/>
                  <a:gd name="T53" fmla="*/ 14 h 68"/>
                  <a:gd name="T54" fmla="*/ 66 w 110"/>
                  <a:gd name="T55" fmla="*/ 19 h 68"/>
                  <a:gd name="T56" fmla="*/ 58 w 110"/>
                  <a:gd name="T57" fmla="*/ 25 h 68"/>
                  <a:gd name="T58" fmla="*/ 54 w 110"/>
                  <a:gd name="T59" fmla="*/ 29 h 68"/>
                  <a:gd name="T60" fmla="*/ 51 w 110"/>
                  <a:gd name="T61" fmla="*/ 33 h 68"/>
                  <a:gd name="T62" fmla="*/ 48 w 110"/>
                  <a:gd name="T63" fmla="*/ 36 h 68"/>
                  <a:gd name="T64" fmla="*/ 46 w 110"/>
                  <a:gd name="T65" fmla="*/ 40 h 68"/>
                  <a:gd name="T66" fmla="*/ 42 w 110"/>
                  <a:gd name="T67" fmla="*/ 48 h 68"/>
                  <a:gd name="T68" fmla="*/ 40 w 110"/>
                  <a:gd name="T69" fmla="*/ 55 h 68"/>
                  <a:gd name="T70" fmla="*/ 39 w 110"/>
                  <a:gd name="T71" fmla="*/ 61 h 68"/>
                  <a:gd name="T72" fmla="*/ 38 w 110"/>
                  <a:gd name="T73" fmla="*/ 65 h 68"/>
                  <a:gd name="T74" fmla="*/ 38 w 110"/>
                  <a:gd name="T75" fmla="*/ 67 h 68"/>
                  <a:gd name="T76" fmla="*/ 39 w 110"/>
                  <a:gd name="T77" fmla="*/ 67 h 68"/>
                  <a:gd name="T78" fmla="*/ 40 w 110"/>
                  <a:gd name="T79" fmla="*/ 68 h 68"/>
                  <a:gd name="T80" fmla="*/ 40 w 110"/>
                  <a:gd name="T81" fmla="*/ 68 h 68"/>
                  <a:gd name="T82" fmla="*/ 0 w 110"/>
                  <a:gd name="T8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" h="68">
                    <a:moveTo>
                      <a:pt x="0" y="62"/>
                    </a:move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0"/>
                      <a:pt x="0" y="60"/>
                    </a:cubicBezTo>
                    <a:cubicBezTo>
                      <a:pt x="0" y="59"/>
                      <a:pt x="0" y="58"/>
                      <a:pt x="1" y="57"/>
                    </a:cubicBezTo>
                    <a:cubicBezTo>
                      <a:pt x="1" y="57"/>
                      <a:pt x="1" y="56"/>
                      <a:pt x="2" y="55"/>
                    </a:cubicBezTo>
                    <a:cubicBezTo>
                      <a:pt x="3" y="53"/>
                      <a:pt x="4" y="50"/>
                      <a:pt x="5" y="48"/>
                    </a:cubicBezTo>
                    <a:cubicBezTo>
                      <a:pt x="6" y="45"/>
                      <a:pt x="8" y="43"/>
                      <a:pt x="10" y="40"/>
                    </a:cubicBezTo>
                    <a:cubicBezTo>
                      <a:pt x="12" y="37"/>
                      <a:pt x="14" y="34"/>
                      <a:pt x="17" y="31"/>
                    </a:cubicBezTo>
                    <a:cubicBezTo>
                      <a:pt x="20" y="28"/>
                      <a:pt x="22" y="25"/>
                      <a:pt x="26" y="22"/>
                    </a:cubicBezTo>
                    <a:cubicBezTo>
                      <a:pt x="27" y="21"/>
                      <a:pt x="29" y="20"/>
                      <a:pt x="30" y="18"/>
                    </a:cubicBezTo>
                    <a:cubicBezTo>
                      <a:pt x="32" y="17"/>
                      <a:pt x="34" y="16"/>
                      <a:pt x="36" y="15"/>
                    </a:cubicBezTo>
                    <a:cubicBezTo>
                      <a:pt x="38" y="13"/>
                      <a:pt x="39" y="12"/>
                      <a:pt x="41" y="11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1" y="7"/>
                      <a:pt x="55" y="5"/>
                      <a:pt x="59" y="4"/>
                    </a:cubicBezTo>
                    <a:cubicBezTo>
                      <a:pt x="63" y="3"/>
                      <a:pt x="67" y="2"/>
                      <a:pt x="71" y="2"/>
                    </a:cubicBezTo>
                    <a:cubicBezTo>
                      <a:pt x="74" y="1"/>
                      <a:pt x="78" y="1"/>
                      <a:pt x="81" y="1"/>
                    </a:cubicBezTo>
                    <a:cubicBezTo>
                      <a:pt x="85" y="0"/>
                      <a:pt x="88" y="1"/>
                      <a:pt x="91" y="1"/>
                    </a:cubicBezTo>
                    <a:cubicBezTo>
                      <a:pt x="92" y="1"/>
                      <a:pt x="94" y="1"/>
                      <a:pt x="95" y="1"/>
                    </a:cubicBezTo>
                    <a:cubicBezTo>
                      <a:pt x="96" y="1"/>
                      <a:pt x="98" y="1"/>
                      <a:pt x="99" y="1"/>
                    </a:cubicBezTo>
                    <a:cubicBezTo>
                      <a:pt x="101" y="1"/>
                      <a:pt x="103" y="2"/>
                      <a:pt x="105" y="2"/>
                    </a:cubicBezTo>
                    <a:cubicBezTo>
                      <a:pt x="108" y="2"/>
                      <a:pt x="110" y="2"/>
                      <a:pt x="110" y="2"/>
                    </a:cubicBezTo>
                    <a:cubicBezTo>
                      <a:pt x="110" y="2"/>
                      <a:pt x="108" y="3"/>
                      <a:pt x="105" y="3"/>
                    </a:cubicBezTo>
                    <a:cubicBezTo>
                      <a:pt x="103" y="4"/>
                      <a:pt x="101" y="4"/>
                      <a:pt x="99" y="5"/>
                    </a:cubicBezTo>
                    <a:cubicBezTo>
                      <a:pt x="98" y="5"/>
                      <a:pt x="97" y="5"/>
                      <a:pt x="96" y="5"/>
                    </a:cubicBezTo>
                    <a:cubicBezTo>
                      <a:pt x="94" y="6"/>
                      <a:pt x="93" y="6"/>
                      <a:pt x="92" y="7"/>
                    </a:cubicBezTo>
                    <a:cubicBezTo>
                      <a:pt x="89" y="8"/>
                      <a:pt x="86" y="9"/>
                      <a:pt x="83" y="10"/>
                    </a:cubicBezTo>
                    <a:cubicBezTo>
                      <a:pt x="80" y="11"/>
                      <a:pt x="78" y="12"/>
                      <a:pt x="74" y="14"/>
                    </a:cubicBezTo>
                    <a:cubicBezTo>
                      <a:pt x="71" y="15"/>
                      <a:pt x="69" y="17"/>
                      <a:pt x="66" y="19"/>
                    </a:cubicBezTo>
                    <a:cubicBezTo>
                      <a:pt x="63" y="21"/>
                      <a:pt x="60" y="23"/>
                      <a:pt x="58" y="25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3" y="30"/>
                      <a:pt x="52" y="31"/>
                      <a:pt x="51" y="33"/>
                    </a:cubicBezTo>
                    <a:cubicBezTo>
                      <a:pt x="50" y="34"/>
                      <a:pt x="49" y="35"/>
                      <a:pt x="48" y="36"/>
                    </a:cubicBezTo>
                    <a:cubicBezTo>
                      <a:pt x="47" y="38"/>
                      <a:pt x="47" y="39"/>
                      <a:pt x="46" y="40"/>
                    </a:cubicBezTo>
                    <a:cubicBezTo>
                      <a:pt x="44" y="43"/>
                      <a:pt x="43" y="45"/>
                      <a:pt x="42" y="48"/>
                    </a:cubicBezTo>
                    <a:cubicBezTo>
                      <a:pt x="41" y="50"/>
                      <a:pt x="40" y="53"/>
                      <a:pt x="40" y="55"/>
                    </a:cubicBezTo>
                    <a:cubicBezTo>
                      <a:pt x="39" y="57"/>
                      <a:pt x="39" y="59"/>
                      <a:pt x="39" y="61"/>
                    </a:cubicBezTo>
                    <a:cubicBezTo>
                      <a:pt x="38" y="63"/>
                      <a:pt x="38" y="64"/>
                      <a:pt x="38" y="65"/>
                    </a:cubicBezTo>
                    <a:cubicBezTo>
                      <a:pt x="38" y="66"/>
                      <a:pt x="38" y="66"/>
                      <a:pt x="38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0" y="68"/>
                      <a:pt x="40" y="68"/>
                      <a:pt x="40" y="68"/>
                    </a:cubicBez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58"/>
              <p:cNvSpPr>
                <a:spLocks/>
              </p:cNvSpPr>
              <p:nvPr/>
            </p:nvSpPr>
            <p:spPr bwMode="auto">
              <a:xfrm>
                <a:off x="5946" y="3468"/>
                <a:ext cx="197" cy="127"/>
              </a:xfrm>
              <a:custGeom>
                <a:avLst/>
                <a:gdLst>
                  <a:gd name="T0" fmla="*/ 72 w 111"/>
                  <a:gd name="T1" fmla="*/ 68 h 68"/>
                  <a:gd name="T2" fmla="*/ 72 w 111"/>
                  <a:gd name="T3" fmla="*/ 68 h 68"/>
                  <a:gd name="T4" fmla="*/ 72 w 111"/>
                  <a:gd name="T5" fmla="*/ 67 h 68"/>
                  <a:gd name="T6" fmla="*/ 72 w 111"/>
                  <a:gd name="T7" fmla="*/ 67 h 68"/>
                  <a:gd name="T8" fmla="*/ 72 w 111"/>
                  <a:gd name="T9" fmla="*/ 65 h 68"/>
                  <a:gd name="T10" fmla="*/ 72 w 111"/>
                  <a:gd name="T11" fmla="*/ 61 h 68"/>
                  <a:gd name="T12" fmla="*/ 70 w 111"/>
                  <a:gd name="T13" fmla="*/ 55 h 68"/>
                  <a:gd name="T14" fmla="*/ 68 w 111"/>
                  <a:gd name="T15" fmla="*/ 48 h 68"/>
                  <a:gd name="T16" fmla="*/ 64 w 111"/>
                  <a:gd name="T17" fmla="*/ 40 h 68"/>
                  <a:gd name="T18" fmla="*/ 62 w 111"/>
                  <a:gd name="T19" fmla="*/ 36 h 68"/>
                  <a:gd name="T20" fmla="*/ 59 w 111"/>
                  <a:gd name="T21" fmla="*/ 33 h 68"/>
                  <a:gd name="T22" fmla="*/ 56 w 111"/>
                  <a:gd name="T23" fmla="*/ 29 h 68"/>
                  <a:gd name="T24" fmla="*/ 53 w 111"/>
                  <a:gd name="T25" fmla="*/ 25 h 68"/>
                  <a:gd name="T26" fmla="*/ 45 w 111"/>
                  <a:gd name="T27" fmla="*/ 19 h 68"/>
                  <a:gd name="T28" fmla="*/ 36 w 111"/>
                  <a:gd name="T29" fmla="*/ 14 h 68"/>
                  <a:gd name="T30" fmla="*/ 27 w 111"/>
                  <a:gd name="T31" fmla="*/ 10 h 68"/>
                  <a:gd name="T32" fmla="*/ 19 w 111"/>
                  <a:gd name="T33" fmla="*/ 7 h 68"/>
                  <a:gd name="T34" fmla="*/ 15 w 111"/>
                  <a:gd name="T35" fmla="*/ 5 h 68"/>
                  <a:gd name="T36" fmla="*/ 11 w 111"/>
                  <a:gd name="T37" fmla="*/ 5 h 68"/>
                  <a:gd name="T38" fmla="*/ 5 w 111"/>
                  <a:gd name="T39" fmla="*/ 3 h 68"/>
                  <a:gd name="T40" fmla="*/ 0 w 111"/>
                  <a:gd name="T41" fmla="*/ 2 h 68"/>
                  <a:gd name="T42" fmla="*/ 5 w 111"/>
                  <a:gd name="T43" fmla="*/ 2 h 68"/>
                  <a:gd name="T44" fmla="*/ 12 w 111"/>
                  <a:gd name="T45" fmla="*/ 1 h 68"/>
                  <a:gd name="T46" fmla="*/ 15 w 111"/>
                  <a:gd name="T47" fmla="*/ 1 h 68"/>
                  <a:gd name="T48" fmla="*/ 19 w 111"/>
                  <a:gd name="T49" fmla="*/ 1 h 68"/>
                  <a:gd name="T50" fmla="*/ 29 w 111"/>
                  <a:gd name="T51" fmla="*/ 1 h 68"/>
                  <a:gd name="T52" fmla="*/ 40 w 111"/>
                  <a:gd name="T53" fmla="*/ 2 h 68"/>
                  <a:gd name="T54" fmla="*/ 51 w 111"/>
                  <a:gd name="T55" fmla="*/ 4 h 68"/>
                  <a:gd name="T56" fmla="*/ 63 w 111"/>
                  <a:gd name="T57" fmla="*/ 8 h 68"/>
                  <a:gd name="T58" fmla="*/ 69 w 111"/>
                  <a:gd name="T59" fmla="*/ 11 h 68"/>
                  <a:gd name="T60" fmla="*/ 75 w 111"/>
                  <a:gd name="T61" fmla="*/ 15 h 68"/>
                  <a:gd name="T62" fmla="*/ 80 w 111"/>
                  <a:gd name="T63" fmla="*/ 18 h 68"/>
                  <a:gd name="T64" fmla="*/ 85 w 111"/>
                  <a:gd name="T65" fmla="*/ 22 h 68"/>
                  <a:gd name="T66" fmla="*/ 94 w 111"/>
                  <a:gd name="T67" fmla="*/ 31 h 68"/>
                  <a:gd name="T68" fmla="*/ 100 w 111"/>
                  <a:gd name="T69" fmla="*/ 40 h 68"/>
                  <a:gd name="T70" fmla="*/ 105 w 111"/>
                  <a:gd name="T71" fmla="*/ 48 h 68"/>
                  <a:gd name="T72" fmla="*/ 109 w 111"/>
                  <a:gd name="T73" fmla="*/ 55 h 68"/>
                  <a:gd name="T74" fmla="*/ 110 w 111"/>
                  <a:gd name="T75" fmla="*/ 57 h 68"/>
                  <a:gd name="T76" fmla="*/ 111 w 111"/>
                  <a:gd name="T77" fmla="*/ 60 h 68"/>
                  <a:gd name="T78" fmla="*/ 111 w 111"/>
                  <a:gd name="T79" fmla="*/ 61 h 68"/>
                  <a:gd name="T80" fmla="*/ 111 w 111"/>
                  <a:gd name="T81" fmla="*/ 62 h 68"/>
                  <a:gd name="T82" fmla="*/ 72 w 111"/>
                  <a:gd name="T8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1" h="68">
                    <a:moveTo>
                      <a:pt x="72" y="68"/>
                    </a:move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2" y="66"/>
                      <a:pt x="72" y="66"/>
                      <a:pt x="72" y="65"/>
                    </a:cubicBezTo>
                    <a:cubicBezTo>
                      <a:pt x="72" y="64"/>
                      <a:pt x="72" y="63"/>
                      <a:pt x="72" y="61"/>
                    </a:cubicBezTo>
                    <a:cubicBezTo>
                      <a:pt x="71" y="59"/>
                      <a:pt x="71" y="57"/>
                      <a:pt x="70" y="55"/>
                    </a:cubicBezTo>
                    <a:cubicBezTo>
                      <a:pt x="70" y="53"/>
                      <a:pt x="69" y="50"/>
                      <a:pt x="68" y="48"/>
                    </a:cubicBezTo>
                    <a:cubicBezTo>
                      <a:pt x="67" y="45"/>
                      <a:pt x="66" y="43"/>
                      <a:pt x="64" y="40"/>
                    </a:cubicBezTo>
                    <a:cubicBezTo>
                      <a:pt x="64" y="39"/>
                      <a:pt x="63" y="38"/>
                      <a:pt x="62" y="36"/>
                    </a:cubicBezTo>
                    <a:cubicBezTo>
                      <a:pt x="61" y="35"/>
                      <a:pt x="60" y="34"/>
                      <a:pt x="59" y="33"/>
                    </a:cubicBezTo>
                    <a:cubicBezTo>
                      <a:pt x="58" y="31"/>
                      <a:pt x="57" y="30"/>
                      <a:pt x="56" y="29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0" y="23"/>
                      <a:pt x="47" y="21"/>
                      <a:pt x="45" y="19"/>
                    </a:cubicBezTo>
                    <a:cubicBezTo>
                      <a:pt x="42" y="17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9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4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2"/>
                      <a:pt x="9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7" y="1"/>
                      <a:pt x="18" y="1"/>
                      <a:pt x="19" y="1"/>
                    </a:cubicBezTo>
                    <a:cubicBezTo>
                      <a:pt x="22" y="1"/>
                      <a:pt x="26" y="0"/>
                      <a:pt x="29" y="1"/>
                    </a:cubicBezTo>
                    <a:cubicBezTo>
                      <a:pt x="32" y="1"/>
                      <a:pt x="36" y="1"/>
                      <a:pt x="40" y="2"/>
                    </a:cubicBezTo>
                    <a:cubicBezTo>
                      <a:pt x="44" y="2"/>
                      <a:pt x="47" y="3"/>
                      <a:pt x="51" y="4"/>
                    </a:cubicBezTo>
                    <a:cubicBezTo>
                      <a:pt x="55" y="5"/>
                      <a:pt x="59" y="7"/>
                      <a:pt x="63" y="8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1" y="12"/>
                      <a:pt x="73" y="13"/>
                      <a:pt x="75" y="15"/>
                    </a:cubicBezTo>
                    <a:cubicBezTo>
                      <a:pt x="76" y="16"/>
                      <a:pt x="78" y="17"/>
                      <a:pt x="80" y="18"/>
                    </a:cubicBezTo>
                    <a:cubicBezTo>
                      <a:pt x="82" y="20"/>
                      <a:pt x="83" y="21"/>
                      <a:pt x="85" y="22"/>
                    </a:cubicBezTo>
                    <a:cubicBezTo>
                      <a:pt x="88" y="25"/>
                      <a:pt x="91" y="28"/>
                      <a:pt x="94" y="31"/>
                    </a:cubicBezTo>
                    <a:cubicBezTo>
                      <a:pt x="96" y="34"/>
                      <a:pt x="99" y="37"/>
                      <a:pt x="100" y="40"/>
                    </a:cubicBezTo>
                    <a:cubicBezTo>
                      <a:pt x="102" y="43"/>
                      <a:pt x="104" y="45"/>
                      <a:pt x="105" y="48"/>
                    </a:cubicBezTo>
                    <a:cubicBezTo>
                      <a:pt x="107" y="50"/>
                      <a:pt x="108" y="53"/>
                      <a:pt x="109" y="55"/>
                    </a:cubicBezTo>
                    <a:cubicBezTo>
                      <a:pt x="109" y="56"/>
                      <a:pt x="110" y="57"/>
                      <a:pt x="110" y="57"/>
                    </a:cubicBezTo>
                    <a:cubicBezTo>
                      <a:pt x="110" y="58"/>
                      <a:pt x="111" y="59"/>
                      <a:pt x="111" y="60"/>
                    </a:cubicBezTo>
                    <a:cubicBezTo>
                      <a:pt x="111" y="60"/>
                      <a:pt x="111" y="61"/>
                      <a:pt x="111" y="61"/>
                    </a:cubicBezTo>
                    <a:cubicBezTo>
                      <a:pt x="111" y="62"/>
                      <a:pt x="111" y="62"/>
                      <a:pt x="111" y="62"/>
                    </a:cubicBezTo>
                    <a:cubicBezTo>
                      <a:pt x="72" y="68"/>
                      <a:pt x="72" y="68"/>
                      <a:pt x="72" y="68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Freeform 59"/>
              <p:cNvSpPr>
                <a:spLocks/>
              </p:cNvSpPr>
              <p:nvPr/>
            </p:nvSpPr>
            <p:spPr bwMode="auto">
              <a:xfrm>
                <a:off x="6078" y="3349"/>
                <a:ext cx="69" cy="212"/>
              </a:xfrm>
              <a:custGeom>
                <a:avLst/>
                <a:gdLst>
                  <a:gd name="T0" fmla="*/ 0 w 39"/>
                  <a:gd name="T1" fmla="*/ 113 h 113"/>
                  <a:gd name="T2" fmla="*/ 0 w 39"/>
                  <a:gd name="T3" fmla="*/ 111 h 113"/>
                  <a:gd name="T4" fmla="*/ 0 w 39"/>
                  <a:gd name="T5" fmla="*/ 107 h 113"/>
                  <a:gd name="T6" fmla="*/ 1 w 39"/>
                  <a:gd name="T7" fmla="*/ 93 h 113"/>
                  <a:gd name="T8" fmla="*/ 8 w 39"/>
                  <a:gd name="T9" fmla="*/ 52 h 113"/>
                  <a:gd name="T10" fmla="*/ 15 w 39"/>
                  <a:gd name="T11" fmla="*/ 31 h 113"/>
                  <a:gd name="T12" fmla="*/ 23 w 39"/>
                  <a:gd name="T13" fmla="*/ 14 h 113"/>
                  <a:gd name="T14" fmla="*/ 28 w 39"/>
                  <a:gd name="T15" fmla="*/ 7 h 113"/>
                  <a:gd name="T16" fmla="*/ 32 w 39"/>
                  <a:gd name="T17" fmla="*/ 3 h 113"/>
                  <a:gd name="T18" fmla="*/ 35 w 39"/>
                  <a:gd name="T19" fmla="*/ 1 h 113"/>
                  <a:gd name="T20" fmla="*/ 36 w 39"/>
                  <a:gd name="T21" fmla="*/ 0 h 113"/>
                  <a:gd name="T22" fmla="*/ 35 w 39"/>
                  <a:gd name="T23" fmla="*/ 1 h 113"/>
                  <a:gd name="T24" fmla="*/ 33 w 39"/>
                  <a:gd name="T25" fmla="*/ 4 h 113"/>
                  <a:gd name="T26" fmla="*/ 31 w 39"/>
                  <a:gd name="T27" fmla="*/ 9 h 113"/>
                  <a:gd name="T28" fmla="*/ 29 w 39"/>
                  <a:gd name="T29" fmla="*/ 16 h 113"/>
                  <a:gd name="T30" fmla="*/ 27 w 39"/>
                  <a:gd name="T31" fmla="*/ 34 h 113"/>
                  <a:gd name="T32" fmla="*/ 28 w 39"/>
                  <a:gd name="T33" fmla="*/ 54 h 113"/>
                  <a:gd name="T34" fmla="*/ 35 w 39"/>
                  <a:gd name="T35" fmla="*/ 92 h 113"/>
                  <a:gd name="T36" fmla="*/ 38 w 39"/>
                  <a:gd name="T37" fmla="*/ 104 h 113"/>
                  <a:gd name="T38" fmla="*/ 39 w 39"/>
                  <a:gd name="T39" fmla="*/ 107 h 113"/>
                  <a:gd name="T40" fmla="*/ 39 w 39"/>
                  <a:gd name="T41" fmla="*/ 108 h 113"/>
                  <a:gd name="T42" fmla="*/ 0 w 39"/>
                  <a:gd name="T43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113">
                    <a:moveTo>
                      <a:pt x="0" y="113"/>
                    </a:moveTo>
                    <a:cubicBezTo>
                      <a:pt x="0" y="113"/>
                      <a:pt x="0" y="112"/>
                      <a:pt x="0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0" y="104"/>
                      <a:pt x="1" y="99"/>
                      <a:pt x="1" y="93"/>
                    </a:cubicBezTo>
                    <a:cubicBezTo>
                      <a:pt x="3" y="82"/>
                      <a:pt x="5" y="67"/>
                      <a:pt x="8" y="52"/>
                    </a:cubicBezTo>
                    <a:cubicBezTo>
                      <a:pt x="10" y="45"/>
                      <a:pt x="12" y="38"/>
                      <a:pt x="15" y="31"/>
                    </a:cubicBezTo>
                    <a:cubicBezTo>
                      <a:pt x="17" y="25"/>
                      <a:pt x="20" y="19"/>
                      <a:pt x="23" y="14"/>
                    </a:cubicBezTo>
                    <a:cubicBezTo>
                      <a:pt x="25" y="11"/>
                      <a:pt x="26" y="9"/>
                      <a:pt x="28" y="7"/>
                    </a:cubicBezTo>
                    <a:cubicBezTo>
                      <a:pt x="29" y="6"/>
                      <a:pt x="31" y="4"/>
                      <a:pt x="32" y="3"/>
                    </a:cubicBezTo>
                    <a:cubicBezTo>
                      <a:pt x="33" y="2"/>
                      <a:pt x="34" y="1"/>
                      <a:pt x="35" y="1"/>
                    </a:cubicBezTo>
                    <a:cubicBezTo>
                      <a:pt x="35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1"/>
                    </a:cubicBezTo>
                    <a:cubicBezTo>
                      <a:pt x="35" y="2"/>
                      <a:pt x="34" y="3"/>
                      <a:pt x="33" y="4"/>
                    </a:cubicBezTo>
                    <a:cubicBezTo>
                      <a:pt x="32" y="5"/>
                      <a:pt x="32" y="7"/>
                      <a:pt x="31" y="9"/>
                    </a:cubicBezTo>
                    <a:cubicBezTo>
                      <a:pt x="30" y="11"/>
                      <a:pt x="30" y="13"/>
                      <a:pt x="29" y="16"/>
                    </a:cubicBezTo>
                    <a:cubicBezTo>
                      <a:pt x="28" y="21"/>
                      <a:pt x="27" y="27"/>
                      <a:pt x="27" y="34"/>
                    </a:cubicBezTo>
                    <a:cubicBezTo>
                      <a:pt x="27" y="40"/>
                      <a:pt x="28" y="47"/>
                      <a:pt x="28" y="54"/>
                    </a:cubicBezTo>
                    <a:cubicBezTo>
                      <a:pt x="30" y="68"/>
                      <a:pt x="33" y="81"/>
                      <a:pt x="35" y="92"/>
                    </a:cubicBezTo>
                    <a:cubicBezTo>
                      <a:pt x="36" y="97"/>
                      <a:pt x="37" y="101"/>
                      <a:pt x="38" y="104"/>
                    </a:cubicBezTo>
                    <a:cubicBezTo>
                      <a:pt x="38" y="105"/>
                      <a:pt x="39" y="106"/>
                      <a:pt x="39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0" y="113"/>
                      <a:pt x="0" y="113"/>
                      <a:pt x="0" y="113"/>
                    </a:cubicBezTo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Freeform 60"/>
              <p:cNvSpPr>
                <a:spLocks/>
              </p:cNvSpPr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Freeform 61"/>
              <p:cNvSpPr>
                <a:spLocks/>
              </p:cNvSpPr>
              <p:nvPr/>
            </p:nvSpPr>
            <p:spPr bwMode="auto">
              <a:xfrm>
                <a:off x="5058" y="2833"/>
                <a:ext cx="442" cy="646"/>
              </a:xfrm>
              <a:custGeom>
                <a:avLst/>
                <a:gdLst>
                  <a:gd name="T0" fmla="*/ 220 w 442"/>
                  <a:gd name="T1" fmla="*/ 0 h 646"/>
                  <a:gd name="T2" fmla="*/ 0 w 442"/>
                  <a:gd name="T3" fmla="*/ 646 h 646"/>
                  <a:gd name="T4" fmla="*/ 216 w 442"/>
                  <a:gd name="T5" fmla="*/ 646 h 646"/>
                  <a:gd name="T6" fmla="*/ 225 w 442"/>
                  <a:gd name="T7" fmla="*/ 646 h 646"/>
                  <a:gd name="T8" fmla="*/ 442 w 442"/>
                  <a:gd name="T9" fmla="*/ 646 h 646"/>
                  <a:gd name="T10" fmla="*/ 220 w 442"/>
                  <a:gd name="T11" fmla="*/ 0 h 6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2" h="646">
                    <a:moveTo>
                      <a:pt x="220" y="0"/>
                    </a:moveTo>
                    <a:lnTo>
                      <a:pt x="0" y="646"/>
                    </a:lnTo>
                    <a:lnTo>
                      <a:pt x="216" y="646"/>
                    </a:lnTo>
                    <a:lnTo>
                      <a:pt x="225" y="646"/>
                    </a:lnTo>
                    <a:lnTo>
                      <a:pt x="442" y="646"/>
                    </a:lnTo>
                    <a:lnTo>
                      <a:pt x="22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Freeform 62"/>
              <p:cNvSpPr>
                <a:spLocks/>
              </p:cNvSpPr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63"/>
              <p:cNvSpPr>
                <a:spLocks/>
              </p:cNvSpPr>
              <p:nvPr/>
            </p:nvSpPr>
            <p:spPr bwMode="auto">
              <a:xfrm>
                <a:off x="5165" y="3145"/>
                <a:ext cx="228" cy="454"/>
              </a:xfrm>
              <a:custGeom>
                <a:avLst/>
                <a:gdLst>
                  <a:gd name="T0" fmla="*/ 228 w 228"/>
                  <a:gd name="T1" fmla="*/ 176 h 454"/>
                  <a:gd name="T2" fmla="*/ 129 w 228"/>
                  <a:gd name="T3" fmla="*/ 206 h 454"/>
                  <a:gd name="T4" fmla="*/ 109 w 228"/>
                  <a:gd name="T5" fmla="*/ 0 h 454"/>
                  <a:gd name="T6" fmla="*/ 90 w 228"/>
                  <a:gd name="T7" fmla="*/ 270 h 454"/>
                  <a:gd name="T8" fmla="*/ 0 w 228"/>
                  <a:gd name="T9" fmla="*/ 246 h 454"/>
                  <a:gd name="T10" fmla="*/ 83 w 228"/>
                  <a:gd name="T11" fmla="*/ 315 h 454"/>
                  <a:gd name="T12" fmla="*/ 74 w 228"/>
                  <a:gd name="T13" fmla="*/ 454 h 454"/>
                  <a:gd name="T14" fmla="*/ 145 w 228"/>
                  <a:gd name="T15" fmla="*/ 454 h 454"/>
                  <a:gd name="T16" fmla="*/ 132 w 228"/>
                  <a:gd name="T17" fmla="*/ 251 h 454"/>
                  <a:gd name="T18" fmla="*/ 228 w 228"/>
                  <a:gd name="T19" fmla="*/ 17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8" h="454">
                    <a:moveTo>
                      <a:pt x="228" y="176"/>
                    </a:moveTo>
                    <a:lnTo>
                      <a:pt x="129" y="206"/>
                    </a:lnTo>
                    <a:lnTo>
                      <a:pt x="109" y="0"/>
                    </a:lnTo>
                    <a:lnTo>
                      <a:pt x="90" y="270"/>
                    </a:lnTo>
                    <a:lnTo>
                      <a:pt x="0" y="246"/>
                    </a:lnTo>
                    <a:lnTo>
                      <a:pt x="83" y="315"/>
                    </a:lnTo>
                    <a:lnTo>
                      <a:pt x="74" y="454"/>
                    </a:lnTo>
                    <a:lnTo>
                      <a:pt x="145" y="454"/>
                    </a:lnTo>
                    <a:lnTo>
                      <a:pt x="132" y="251"/>
                    </a:lnTo>
                    <a:lnTo>
                      <a:pt x="228" y="17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64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close/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65"/>
              <p:cNvSpPr>
                <a:spLocks noEditPoints="1"/>
              </p:cNvSpPr>
              <p:nvPr/>
            </p:nvSpPr>
            <p:spPr bwMode="auto">
              <a:xfrm>
                <a:off x="5303" y="3479"/>
                <a:ext cx="197" cy="5"/>
              </a:xfrm>
              <a:custGeom>
                <a:avLst/>
                <a:gdLst>
                  <a:gd name="T0" fmla="*/ 57 w 197"/>
                  <a:gd name="T1" fmla="*/ 0 h 5"/>
                  <a:gd name="T2" fmla="*/ 0 w 197"/>
                  <a:gd name="T3" fmla="*/ 0 h 5"/>
                  <a:gd name="T4" fmla="*/ 0 w 197"/>
                  <a:gd name="T5" fmla="*/ 5 h 5"/>
                  <a:gd name="T6" fmla="*/ 57 w 197"/>
                  <a:gd name="T7" fmla="*/ 5 h 5"/>
                  <a:gd name="T8" fmla="*/ 57 w 197"/>
                  <a:gd name="T9" fmla="*/ 0 h 5"/>
                  <a:gd name="T10" fmla="*/ 195 w 197"/>
                  <a:gd name="T11" fmla="*/ 0 h 5"/>
                  <a:gd name="T12" fmla="*/ 135 w 197"/>
                  <a:gd name="T13" fmla="*/ 0 h 5"/>
                  <a:gd name="T14" fmla="*/ 135 w 197"/>
                  <a:gd name="T15" fmla="*/ 5 h 5"/>
                  <a:gd name="T16" fmla="*/ 197 w 197"/>
                  <a:gd name="T17" fmla="*/ 5 h 5"/>
                  <a:gd name="T18" fmla="*/ 195 w 19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5">
                    <a:moveTo>
                      <a:pt x="57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57" y="5"/>
                    </a:lnTo>
                    <a:lnTo>
                      <a:pt x="57" y="0"/>
                    </a:lnTo>
                    <a:moveTo>
                      <a:pt x="195" y="0"/>
                    </a:moveTo>
                    <a:lnTo>
                      <a:pt x="135" y="0"/>
                    </a:lnTo>
                    <a:lnTo>
                      <a:pt x="135" y="5"/>
                    </a:lnTo>
                    <a:lnTo>
                      <a:pt x="197" y="5"/>
                    </a:lnTo>
                    <a:lnTo>
                      <a:pt x="19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Rectangle 66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Rectangle 67"/>
              <p:cNvSpPr>
                <a:spLocks noChangeArrowheads="1"/>
              </p:cNvSpPr>
              <p:nvPr/>
            </p:nvSpPr>
            <p:spPr bwMode="auto">
              <a:xfrm>
                <a:off x="5360" y="3479"/>
                <a:ext cx="78" cy="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Rectangle 68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Rectangle 69"/>
              <p:cNvSpPr>
                <a:spLocks noChangeArrowheads="1"/>
              </p:cNvSpPr>
              <p:nvPr/>
            </p:nvSpPr>
            <p:spPr bwMode="auto">
              <a:xfrm>
                <a:off x="5273" y="3599"/>
                <a:ext cx="37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70"/>
              <p:cNvSpPr>
                <a:spLocks/>
              </p:cNvSpPr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71"/>
              <p:cNvSpPr>
                <a:spLocks/>
              </p:cNvSpPr>
              <p:nvPr/>
            </p:nvSpPr>
            <p:spPr bwMode="auto">
              <a:xfrm>
                <a:off x="5273" y="2839"/>
                <a:ext cx="225" cy="640"/>
              </a:xfrm>
              <a:custGeom>
                <a:avLst/>
                <a:gdLst>
                  <a:gd name="T0" fmla="*/ 5 w 225"/>
                  <a:gd name="T1" fmla="*/ 0 h 640"/>
                  <a:gd name="T2" fmla="*/ 0 w 225"/>
                  <a:gd name="T3" fmla="*/ 15 h 640"/>
                  <a:gd name="T4" fmla="*/ 0 w 225"/>
                  <a:gd name="T5" fmla="*/ 338 h 640"/>
                  <a:gd name="T6" fmla="*/ 1 w 225"/>
                  <a:gd name="T7" fmla="*/ 306 h 640"/>
                  <a:gd name="T8" fmla="*/ 21 w 225"/>
                  <a:gd name="T9" fmla="*/ 512 h 640"/>
                  <a:gd name="T10" fmla="*/ 120 w 225"/>
                  <a:gd name="T11" fmla="*/ 482 h 640"/>
                  <a:gd name="T12" fmla="*/ 24 w 225"/>
                  <a:gd name="T13" fmla="*/ 557 h 640"/>
                  <a:gd name="T14" fmla="*/ 30 w 225"/>
                  <a:gd name="T15" fmla="*/ 640 h 640"/>
                  <a:gd name="T16" fmla="*/ 87 w 225"/>
                  <a:gd name="T17" fmla="*/ 640 h 640"/>
                  <a:gd name="T18" fmla="*/ 165 w 225"/>
                  <a:gd name="T19" fmla="*/ 640 h 640"/>
                  <a:gd name="T20" fmla="*/ 225 w 225"/>
                  <a:gd name="T21" fmla="*/ 640 h 640"/>
                  <a:gd name="T22" fmla="*/ 204 w 225"/>
                  <a:gd name="T23" fmla="*/ 580 h 640"/>
                  <a:gd name="T24" fmla="*/ 90 w 225"/>
                  <a:gd name="T25" fmla="*/ 580 h 640"/>
                  <a:gd name="T26" fmla="*/ 157 w 225"/>
                  <a:gd name="T27" fmla="*/ 445 h 640"/>
                  <a:gd name="T28" fmla="*/ 5 w 225"/>
                  <a:gd name="T29" fmla="*/ 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640">
                    <a:moveTo>
                      <a:pt x="5" y="0"/>
                    </a:moveTo>
                    <a:lnTo>
                      <a:pt x="0" y="15"/>
                    </a:lnTo>
                    <a:lnTo>
                      <a:pt x="0" y="338"/>
                    </a:lnTo>
                    <a:lnTo>
                      <a:pt x="1" y="306"/>
                    </a:lnTo>
                    <a:lnTo>
                      <a:pt x="21" y="512"/>
                    </a:lnTo>
                    <a:lnTo>
                      <a:pt x="120" y="482"/>
                    </a:lnTo>
                    <a:lnTo>
                      <a:pt x="24" y="557"/>
                    </a:lnTo>
                    <a:lnTo>
                      <a:pt x="30" y="640"/>
                    </a:lnTo>
                    <a:lnTo>
                      <a:pt x="87" y="640"/>
                    </a:lnTo>
                    <a:lnTo>
                      <a:pt x="165" y="640"/>
                    </a:lnTo>
                    <a:lnTo>
                      <a:pt x="225" y="640"/>
                    </a:lnTo>
                    <a:lnTo>
                      <a:pt x="204" y="580"/>
                    </a:lnTo>
                    <a:lnTo>
                      <a:pt x="90" y="580"/>
                    </a:lnTo>
                    <a:lnTo>
                      <a:pt x="157" y="445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72"/>
              <p:cNvSpPr>
                <a:spLocks/>
              </p:cNvSpPr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73"/>
              <p:cNvSpPr>
                <a:spLocks/>
              </p:cNvSpPr>
              <p:nvPr/>
            </p:nvSpPr>
            <p:spPr bwMode="auto">
              <a:xfrm>
                <a:off x="5273" y="3145"/>
                <a:ext cx="120" cy="454"/>
              </a:xfrm>
              <a:custGeom>
                <a:avLst/>
                <a:gdLst>
                  <a:gd name="T0" fmla="*/ 1 w 120"/>
                  <a:gd name="T1" fmla="*/ 0 h 454"/>
                  <a:gd name="T2" fmla="*/ 0 w 120"/>
                  <a:gd name="T3" fmla="*/ 32 h 454"/>
                  <a:gd name="T4" fmla="*/ 0 w 120"/>
                  <a:gd name="T5" fmla="*/ 454 h 454"/>
                  <a:gd name="T6" fmla="*/ 37 w 120"/>
                  <a:gd name="T7" fmla="*/ 454 h 454"/>
                  <a:gd name="T8" fmla="*/ 30 w 120"/>
                  <a:gd name="T9" fmla="*/ 339 h 454"/>
                  <a:gd name="T10" fmla="*/ 30 w 120"/>
                  <a:gd name="T11" fmla="*/ 339 h 454"/>
                  <a:gd name="T12" fmla="*/ 30 w 120"/>
                  <a:gd name="T13" fmla="*/ 334 h 454"/>
                  <a:gd name="T14" fmla="*/ 24 w 120"/>
                  <a:gd name="T15" fmla="*/ 251 h 454"/>
                  <a:gd name="T16" fmla="*/ 120 w 120"/>
                  <a:gd name="T17" fmla="*/ 176 h 454"/>
                  <a:gd name="T18" fmla="*/ 21 w 120"/>
                  <a:gd name="T19" fmla="*/ 206 h 454"/>
                  <a:gd name="T20" fmla="*/ 1 w 120"/>
                  <a:gd name="T21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454">
                    <a:moveTo>
                      <a:pt x="1" y="0"/>
                    </a:moveTo>
                    <a:lnTo>
                      <a:pt x="0" y="32"/>
                    </a:lnTo>
                    <a:lnTo>
                      <a:pt x="0" y="454"/>
                    </a:lnTo>
                    <a:lnTo>
                      <a:pt x="37" y="454"/>
                    </a:lnTo>
                    <a:lnTo>
                      <a:pt x="30" y="339"/>
                    </a:lnTo>
                    <a:lnTo>
                      <a:pt x="30" y="339"/>
                    </a:lnTo>
                    <a:lnTo>
                      <a:pt x="30" y="334"/>
                    </a:lnTo>
                    <a:lnTo>
                      <a:pt x="24" y="251"/>
                    </a:lnTo>
                    <a:lnTo>
                      <a:pt x="120" y="176"/>
                    </a:lnTo>
                    <a:lnTo>
                      <a:pt x="21" y="206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74"/>
              <p:cNvSpPr>
                <a:spLocks/>
              </p:cNvSpPr>
              <p:nvPr/>
            </p:nvSpPr>
            <p:spPr bwMode="auto">
              <a:xfrm>
                <a:off x="2621" y="3349"/>
                <a:ext cx="519" cy="209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2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70 h 111"/>
                  <a:gd name="T12" fmla="*/ 239 w 293"/>
                  <a:gd name="T13" fmla="*/ 63 h 111"/>
                  <a:gd name="T14" fmla="*/ 232 w 293"/>
                  <a:gd name="T15" fmla="*/ 64 h 111"/>
                  <a:gd name="T16" fmla="*/ 232 w 293"/>
                  <a:gd name="T17" fmla="*/ 60 h 111"/>
                  <a:gd name="T18" fmla="*/ 182 w 293"/>
                  <a:gd name="T19" fmla="*/ 10 h 111"/>
                  <a:gd name="T20" fmla="*/ 155 w 293"/>
                  <a:gd name="T21" fmla="*/ 19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8 h 111"/>
                  <a:gd name="T28" fmla="*/ 42 w 293"/>
                  <a:gd name="T29" fmla="*/ 63 h 111"/>
                  <a:gd name="T30" fmla="*/ 43 w 293"/>
                  <a:gd name="T31" fmla="*/ 72 h 111"/>
                  <a:gd name="T32" fmla="*/ 42 w 293"/>
                  <a:gd name="T33" fmla="*/ 72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2"/>
                    </a:cubicBezTo>
                    <a:cubicBezTo>
                      <a:pt x="289" y="98"/>
                      <a:pt x="287" y="94"/>
                      <a:pt x="286" y="89"/>
                    </a:cubicBezTo>
                    <a:cubicBezTo>
                      <a:pt x="281" y="81"/>
                      <a:pt x="275" y="75"/>
                      <a:pt x="267" y="70"/>
                    </a:cubicBezTo>
                    <a:cubicBezTo>
                      <a:pt x="266" y="70"/>
                      <a:pt x="266" y="70"/>
                      <a:pt x="266" y="70"/>
                    </a:cubicBezTo>
                    <a:cubicBezTo>
                      <a:pt x="258" y="65"/>
                      <a:pt x="249" y="63"/>
                      <a:pt x="239" y="63"/>
                    </a:cubicBezTo>
                    <a:cubicBezTo>
                      <a:pt x="237" y="63"/>
                      <a:pt x="234" y="63"/>
                      <a:pt x="232" y="64"/>
                    </a:cubicBezTo>
                    <a:cubicBezTo>
                      <a:pt x="232" y="62"/>
                      <a:pt x="232" y="61"/>
                      <a:pt x="232" y="60"/>
                    </a:cubicBezTo>
                    <a:cubicBezTo>
                      <a:pt x="232" y="33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9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9"/>
                      <a:pt x="81" y="28"/>
                      <a:pt x="76" y="28"/>
                    </a:cubicBezTo>
                    <a:cubicBezTo>
                      <a:pt x="57" y="28"/>
                      <a:pt x="42" y="44"/>
                      <a:pt x="42" y="63"/>
                    </a:cubicBezTo>
                    <a:cubicBezTo>
                      <a:pt x="42" y="66"/>
                      <a:pt x="42" y="69"/>
                      <a:pt x="43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20" y="72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75"/>
              <p:cNvSpPr>
                <a:spLocks/>
              </p:cNvSpPr>
              <p:nvPr/>
            </p:nvSpPr>
            <p:spPr bwMode="auto">
              <a:xfrm>
                <a:off x="2894" y="3368"/>
                <a:ext cx="138" cy="94"/>
              </a:xfrm>
              <a:custGeom>
                <a:avLst/>
                <a:gdLst>
                  <a:gd name="T0" fmla="*/ 28 w 78"/>
                  <a:gd name="T1" fmla="*/ 0 h 50"/>
                  <a:gd name="T2" fmla="*/ 1 w 78"/>
                  <a:gd name="T3" fmla="*/ 9 h 50"/>
                  <a:gd name="T4" fmla="*/ 0 w 78"/>
                  <a:gd name="T5" fmla="*/ 8 h 50"/>
                  <a:gd name="T6" fmla="*/ 1 w 78"/>
                  <a:gd name="T7" fmla="*/ 9 h 50"/>
                  <a:gd name="T8" fmla="*/ 28 w 78"/>
                  <a:gd name="T9" fmla="*/ 0 h 50"/>
                  <a:gd name="T10" fmla="*/ 78 w 78"/>
                  <a:gd name="T11" fmla="*/ 50 h 50"/>
                  <a:gd name="T12" fmla="*/ 78 w 78"/>
                  <a:gd name="T13" fmla="*/ 50 h 50"/>
                  <a:gd name="T14" fmla="*/ 28 w 78"/>
                  <a:gd name="T1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50">
                    <a:moveTo>
                      <a:pt x="28" y="0"/>
                    </a:moveTo>
                    <a:cubicBezTo>
                      <a:pt x="18" y="0"/>
                      <a:pt x="9" y="3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9" y="3"/>
                      <a:pt x="18" y="0"/>
                      <a:pt x="28" y="0"/>
                    </a:cubicBezTo>
                    <a:cubicBezTo>
                      <a:pt x="55" y="0"/>
                      <a:pt x="78" y="23"/>
                      <a:pt x="78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23"/>
                      <a:pt x="55" y="0"/>
                      <a:pt x="28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76"/>
              <p:cNvSpPr>
                <a:spLocks/>
              </p:cNvSpPr>
              <p:nvPr/>
            </p:nvSpPr>
            <p:spPr bwMode="auto">
              <a:xfrm>
                <a:off x="2881" y="3366"/>
                <a:ext cx="259" cy="192"/>
              </a:xfrm>
              <a:custGeom>
                <a:avLst/>
                <a:gdLst>
                  <a:gd name="T0" fmla="*/ 0 w 146"/>
                  <a:gd name="T1" fmla="*/ 0 h 102"/>
                  <a:gd name="T2" fmla="*/ 0 w 146"/>
                  <a:gd name="T3" fmla="*/ 102 h 102"/>
                  <a:gd name="T4" fmla="*/ 146 w 146"/>
                  <a:gd name="T5" fmla="*/ 102 h 102"/>
                  <a:gd name="T6" fmla="*/ 145 w 146"/>
                  <a:gd name="T7" fmla="*/ 100 h 102"/>
                  <a:gd name="T8" fmla="*/ 144 w 146"/>
                  <a:gd name="T9" fmla="*/ 93 h 102"/>
                  <a:gd name="T10" fmla="*/ 139 w 146"/>
                  <a:gd name="T11" fmla="*/ 80 h 102"/>
                  <a:gd name="T12" fmla="*/ 128 w 146"/>
                  <a:gd name="T13" fmla="*/ 67 h 102"/>
                  <a:gd name="T14" fmla="*/ 120 w 146"/>
                  <a:gd name="T15" fmla="*/ 61 h 102"/>
                  <a:gd name="T16" fmla="*/ 119 w 146"/>
                  <a:gd name="T17" fmla="*/ 61 h 102"/>
                  <a:gd name="T18" fmla="*/ 92 w 146"/>
                  <a:gd name="T19" fmla="*/ 54 h 102"/>
                  <a:gd name="T20" fmla="*/ 85 w 146"/>
                  <a:gd name="T21" fmla="*/ 55 h 102"/>
                  <a:gd name="T22" fmla="*/ 85 w 146"/>
                  <a:gd name="T23" fmla="*/ 55 h 102"/>
                  <a:gd name="T24" fmla="*/ 85 w 146"/>
                  <a:gd name="T25" fmla="*/ 55 h 102"/>
                  <a:gd name="T26" fmla="*/ 85 w 146"/>
                  <a:gd name="T27" fmla="*/ 51 h 102"/>
                  <a:gd name="T28" fmla="*/ 35 w 146"/>
                  <a:gd name="T29" fmla="*/ 1 h 102"/>
                  <a:gd name="T30" fmla="*/ 8 w 146"/>
                  <a:gd name="T31" fmla="*/ 10 h 102"/>
                  <a:gd name="T32" fmla="*/ 7 w 146"/>
                  <a:gd name="T33" fmla="*/ 9 h 102"/>
                  <a:gd name="T34" fmla="*/ 0 w 1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6" h="102">
                    <a:moveTo>
                      <a:pt x="0" y="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146" y="102"/>
                      <a:pt x="146" y="102"/>
                      <a:pt x="146" y="102"/>
                    </a:cubicBezTo>
                    <a:cubicBezTo>
                      <a:pt x="146" y="102"/>
                      <a:pt x="145" y="101"/>
                      <a:pt x="145" y="100"/>
                    </a:cubicBezTo>
                    <a:cubicBezTo>
                      <a:pt x="145" y="98"/>
                      <a:pt x="145" y="95"/>
                      <a:pt x="144" y="93"/>
                    </a:cubicBezTo>
                    <a:cubicBezTo>
                      <a:pt x="142" y="89"/>
                      <a:pt x="140" y="85"/>
                      <a:pt x="139" y="80"/>
                    </a:cubicBezTo>
                    <a:cubicBezTo>
                      <a:pt x="136" y="75"/>
                      <a:pt x="132" y="71"/>
                      <a:pt x="128" y="67"/>
                    </a:cubicBezTo>
                    <a:cubicBezTo>
                      <a:pt x="126" y="65"/>
                      <a:pt x="123" y="63"/>
                      <a:pt x="120" y="61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6"/>
                      <a:pt x="102" y="54"/>
                      <a:pt x="92" y="54"/>
                    </a:cubicBezTo>
                    <a:cubicBezTo>
                      <a:pt x="90" y="54"/>
                      <a:pt x="87" y="54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3"/>
                      <a:pt x="85" y="52"/>
                      <a:pt x="85" y="51"/>
                    </a:cubicBezTo>
                    <a:cubicBezTo>
                      <a:pt x="85" y="24"/>
                      <a:pt x="62" y="1"/>
                      <a:pt x="35" y="1"/>
                    </a:cubicBezTo>
                    <a:cubicBezTo>
                      <a:pt x="25" y="1"/>
                      <a:pt x="16" y="4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77"/>
              <p:cNvSpPr>
                <a:spLocks/>
              </p:cNvSpPr>
              <p:nvPr/>
            </p:nvSpPr>
            <p:spPr bwMode="auto">
              <a:xfrm>
                <a:off x="4473" y="3374"/>
                <a:ext cx="520" cy="208"/>
              </a:xfrm>
              <a:custGeom>
                <a:avLst/>
                <a:gdLst>
                  <a:gd name="T0" fmla="*/ 0 w 293"/>
                  <a:gd name="T1" fmla="*/ 111 h 111"/>
                  <a:gd name="T2" fmla="*/ 293 w 293"/>
                  <a:gd name="T3" fmla="*/ 111 h 111"/>
                  <a:gd name="T4" fmla="*/ 291 w 293"/>
                  <a:gd name="T5" fmla="*/ 101 h 111"/>
                  <a:gd name="T6" fmla="*/ 286 w 293"/>
                  <a:gd name="T7" fmla="*/ 89 h 111"/>
                  <a:gd name="T8" fmla="*/ 267 w 293"/>
                  <a:gd name="T9" fmla="*/ 70 h 111"/>
                  <a:gd name="T10" fmla="*/ 266 w 293"/>
                  <a:gd name="T11" fmla="*/ 69 h 111"/>
                  <a:gd name="T12" fmla="*/ 239 w 293"/>
                  <a:gd name="T13" fmla="*/ 62 h 111"/>
                  <a:gd name="T14" fmla="*/ 232 w 293"/>
                  <a:gd name="T15" fmla="*/ 63 h 111"/>
                  <a:gd name="T16" fmla="*/ 232 w 293"/>
                  <a:gd name="T17" fmla="*/ 59 h 111"/>
                  <a:gd name="T18" fmla="*/ 182 w 293"/>
                  <a:gd name="T19" fmla="*/ 10 h 111"/>
                  <a:gd name="T20" fmla="*/ 155 w 293"/>
                  <a:gd name="T21" fmla="*/ 18 h 111"/>
                  <a:gd name="T22" fmla="*/ 124 w 293"/>
                  <a:gd name="T23" fmla="*/ 0 h 111"/>
                  <a:gd name="T24" fmla="*/ 89 w 293"/>
                  <a:gd name="T25" fmla="*/ 30 h 111"/>
                  <a:gd name="T26" fmla="*/ 76 w 293"/>
                  <a:gd name="T27" fmla="*/ 27 h 111"/>
                  <a:gd name="T28" fmla="*/ 42 w 293"/>
                  <a:gd name="T29" fmla="*/ 62 h 111"/>
                  <a:gd name="T30" fmla="*/ 43 w 293"/>
                  <a:gd name="T31" fmla="*/ 71 h 111"/>
                  <a:gd name="T32" fmla="*/ 42 w 293"/>
                  <a:gd name="T33" fmla="*/ 71 h 111"/>
                  <a:gd name="T34" fmla="*/ 0 w 293"/>
                  <a:gd name="T3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3" h="111">
                    <a:moveTo>
                      <a:pt x="0" y="111"/>
                    </a:moveTo>
                    <a:cubicBezTo>
                      <a:pt x="293" y="111"/>
                      <a:pt x="293" y="111"/>
                      <a:pt x="293" y="111"/>
                    </a:cubicBezTo>
                    <a:cubicBezTo>
                      <a:pt x="292" y="108"/>
                      <a:pt x="292" y="105"/>
                      <a:pt x="291" y="101"/>
                    </a:cubicBezTo>
                    <a:cubicBezTo>
                      <a:pt x="289" y="97"/>
                      <a:pt x="287" y="93"/>
                      <a:pt x="286" y="89"/>
                    </a:cubicBezTo>
                    <a:cubicBezTo>
                      <a:pt x="281" y="81"/>
                      <a:pt x="275" y="74"/>
                      <a:pt x="267" y="70"/>
                    </a:cubicBezTo>
                    <a:cubicBezTo>
                      <a:pt x="266" y="69"/>
                      <a:pt x="266" y="69"/>
                      <a:pt x="266" y="69"/>
                    </a:cubicBezTo>
                    <a:cubicBezTo>
                      <a:pt x="258" y="64"/>
                      <a:pt x="249" y="62"/>
                      <a:pt x="239" y="62"/>
                    </a:cubicBezTo>
                    <a:cubicBezTo>
                      <a:pt x="237" y="62"/>
                      <a:pt x="234" y="63"/>
                      <a:pt x="232" y="63"/>
                    </a:cubicBezTo>
                    <a:cubicBezTo>
                      <a:pt x="232" y="62"/>
                      <a:pt x="232" y="61"/>
                      <a:pt x="232" y="59"/>
                    </a:cubicBezTo>
                    <a:cubicBezTo>
                      <a:pt x="232" y="32"/>
                      <a:pt x="209" y="10"/>
                      <a:pt x="182" y="10"/>
                    </a:cubicBezTo>
                    <a:cubicBezTo>
                      <a:pt x="172" y="10"/>
                      <a:pt x="163" y="13"/>
                      <a:pt x="155" y="18"/>
                    </a:cubicBezTo>
                    <a:cubicBezTo>
                      <a:pt x="149" y="8"/>
                      <a:pt x="139" y="0"/>
                      <a:pt x="124" y="0"/>
                    </a:cubicBezTo>
                    <a:cubicBezTo>
                      <a:pt x="103" y="0"/>
                      <a:pt x="91" y="14"/>
                      <a:pt x="89" y="30"/>
                    </a:cubicBezTo>
                    <a:cubicBezTo>
                      <a:pt x="85" y="28"/>
                      <a:pt x="81" y="27"/>
                      <a:pt x="76" y="27"/>
                    </a:cubicBezTo>
                    <a:cubicBezTo>
                      <a:pt x="57" y="27"/>
                      <a:pt x="42" y="43"/>
                      <a:pt x="42" y="62"/>
                    </a:cubicBezTo>
                    <a:cubicBezTo>
                      <a:pt x="42" y="65"/>
                      <a:pt x="42" y="68"/>
                      <a:pt x="43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20" y="71"/>
                      <a:pt x="1" y="89"/>
                      <a:pt x="0" y="1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78"/>
              <p:cNvSpPr>
                <a:spLocks/>
              </p:cNvSpPr>
              <p:nvPr/>
            </p:nvSpPr>
            <p:spPr bwMode="auto">
              <a:xfrm>
                <a:off x="4746" y="3392"/>
                <a:ext cx="44" cy="15"/>
              </a:xfrm>
              <a:custGeom>
                <a:avLst/>
                <a:gdLst>
                  <a:gd name="T0" fmla="*/ 25 w 25"/>
                  <a:gd name="T1" fmla="*/ 0 h 8"/>
                  <a:gd name="T2" fmla="*/ 1 w 25"/>
                  <a:gd name="T3" fmla="*/ 8 h 8"/>
                  <a:gd name="T4" fmla="*/ 0 w 25"/>
                  <a:gd name="T5" fmla="*/ 7 h 8"/>
                  <a:gd name="T6" fmla="*/ 1 w 25"/>
                  <a:gd name="T7" fmla="*/ 8 h 8"/>
                  <a:gd name="T8" fmla="*/ 25 w 25"/>
                  <a:gd name="T9" fmla="*/ 0 h 8"/>
                  <a:gd name="T10" fmla="*/ 25 w 25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8">
                    <a:moveTo>
                      <a:pt x="25" y="0"/>
                    </a:moveTo>
                    <a:cubicBezTo>
                      <a:pt x="16" y="0"/>
                      <a:pt x="8" y="3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  <a:cubicBezTo>
                      <a:pt x="8" y="3"/>
                      <a:pt x="16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79"/>
              <p:cNvSpPr>
                <a:spLocks/>
              </p:cNvSpPr>
              <p:nvPr/>
            </p:nvSpPr>
            <p:spPr bwMode="auto">
              <a:xfrm>
                <a:off x="4734" y="3389"/>
                <a:ext cx="259" cy="193"/>
              </a:xfrm>
              <a:custGeom>
                <a:avLst/>
                <a:gdLst>
                  <a:gd name="T0" fmla="*/ 0 w 146"/>
                  <a:gd name="T1" fmla="*/ 0 h 103"/>
                  <a:gd name="T2" fmla="*/ 0 w 146"/>
                  <a:gd name="T3" fmla="*/ 103 h 103"/>
                  <a:gd name="T4" fmla="*/ 146 w 146"/>
                  <a:gd name="T5" fmla="*/ 103 h 103"/>
                  <a:gd name="T6" fmla="*/ 144 w 146"/>
                  <a:gd name="T7" fmla="*/ 93 h 103"/>
                  <a:gd name="T8" fmla="*/ 139 w 146"/>
                  <a:gd name="T9" fmla="*/ 81 h 103"/>
                  <a:gd name="T10" fmla="*/ 123 w 146"/>
                  <a:gd name="T11" fmla="*/ 64 h 103"/>
                  <a:gd name="T12" fmla="*/ 120 w 146"/>
                  <a:gd name="T13" fmla="*/ 62 h 103"/>
                  <a:gd name="T14" fmla="*/ 119 w 146"/>
                  <a:gd name="T15" fmla="*/ 61 h 103"/>
                  <a:gd name="T16" fmla="*/ 94 w 146"/>
                  <a:gd name="T17" fmla="*/ 54 h 103"/>
                  <a:gd name="T18" fmla="*/ 92 w 146"/>
                  <a:gd name="T19" fmla="*/ 54 h 103"/>
                  <a:gd name="T20" fmla="*/ 85 w 146"/>
                  <a:gd name="T21" fmla="*/ 55 h 103"/>
                  <a:gd name="T22" fmla="*/ 85 w 146"/>
                  <a:gd name="T23" fmla="*/ 55 h 103"/>
                  <a:gd name="T24" fmla="*/ 85 w 146"/>
                  <a:gd name="T25" fmla="*/ 55 h 103"/>
                  <a:gd name="T26" fmla="*/ 85 w 146"/>
                  <a:gd name="T27" fmla="*/ 51 h 103"/>
                  <a:gd name="T28" fmla="*/ 84 w 146"/>
                  <a:gd name="T29" fmla="*/ 46 h 103"/>
                  <a:gd name="T30" fmla="*/ 53 w 146"/>
                  <a:gd name="T31" fmla="*/ 5 h 103"/>
                  <a:gd name="T32" fmla="*/ 35 w 146"/>
                  <a:gd name="T33" fmla="*/ 2 h 103"/>
                  <a:gd name="T34" fmla="*/ 32 w 146"/>
                  <a:gd name="T35" fmla="*/ 2 h 103"/>
                  <a:gd name="T36" fmla="*/ 8 w 146"/>
                  <a:gd name="T37" fmla="*/ 10 h 103"/>
                  <a:gd name="T38" fmla="*/ 7 w 146"/>
                  <a:gd name="T39" fmla="*/ 9 h 103"/>
                  <a:gd name="T40" fmla="*/ 0 w 146"/>
                  <a:gd name="T4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" h="103">
                    <a:moveTo>
                      <a:pt x="0" y="0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0"/>
                      <a:pt x="145" y="97"/>
                      <a:pt x="144" y="93"/>
                    </a:cubicBezTo>
                    <a:cubicBezTo>
                      <a:pt x="142" y="89"/>
                      <a:pt x="140" y="85"/>
                      <a:pt x="139" y="81"/>
                    </a:cubicBezTo>
                    <a:cubicBezTo>
                      <a:pt x="135" y="74"/>
                      <a:pt x="130" y="69"/>
                      <a:pt x="123" y="64"/>
                    </a:cubicBezTo>
                    <a:cubicBezTo>
                      <a:pt x="122" y="63"/>
                      <a:pt x="121" y="62"/>
                      <a:pt x="120" y="62"/>
                    </a:cubicBezTo>
                    <a:cubicBezTo>
                      <a:pt x="119" y="61"/>
                      <a:pt x="119" y="61"/>
                      <a:pt x="119" y="61"/>
                    </a:cubicBezTo>
                    <a:cubicBezTo>
                      <a:pt x="111" y="57"/>
                      <a:pt x="103" y="54"/>
                      <a:pt x="94" y="54"/>
                    </a:cubicBezTo>
                    <a:cubicBezTo>
                      <a:pt x="93" y="54"/>
                      <a:pt x="93" y="54"/>
                      <a:pt x="92" y="54"/>
                    </a:cubicBezTo>
                    <a:cubicBezTo>
                      <a:pt x="90" y="54"/>
                      <a:pt x="87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4"/>
                      <a:pt x="85" y="53"/>
                      <a:pt x="85" y="51"/>
                    </a:cubicBezTo>
                    <a:cubicBezTo>
                      <a:pt x="85" y="49"/>
                      <a:pt x="85" y="47"/>
                      <a:pt x="84" y="46"/>
                    </a:cubicBezTo>
                    <a:cubicBezTo>
                      <a:pt x="82" y="27"/>
                      <a:pt x="70" y="12"/>
                      <a:pt x="53" y="5"/>
                    </a:cubicBezTo>
                    <a:cubicBezTo>
                      <a:pt x="48" y="3"/>
                      <a:pt x="42" y="2"/>
                      <a:pt x="35" y="2"/>
                    </a:cubicBezTo>
                    <a:cubicBezTo>
                      <a:pt x="34" y="2"/>
                      <a:pt x="33" y="2"/>
                      <a:pt x="32" y="2"/>
                    </a:cubicBezTo>
                    <a:cubicBezTo>
                      <a:pt x="23" y="2"/>
                      <a:pt x="15" y="5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5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80"/>
              <p:cNvSpPr>
                <a:spLocks/>
              </p:cNvSpPr>
              <p:nvPr/>
            </p:nvSpPr>
            <p:spPr bwMode="auto">
              <a:xfrm>
                <a:off x="3083" y="2936"/>
                <a:ext cx="440" cy="464"/>
              </a:xfrm>
              <a:custGeom>
                <a:avLst/>
                <a:gdLst>
                  <a:gd name="T0" fmla="*/ 181 w 248"/>
                  <a:gd name="T1" fmla="*/ 80 h 247"/>
                  <a:gd name="T2" fmla="*/ 124 w 248"/>
                  <a:gd name="T3" fmla="*/ 0 h 247"/>
                  <a:gd name="T4" fmla="*/ 68 w 248"/>
                  <a:gd name="T5" fmla="*/ 80 h 247"/>
                  <a:gd name="T6" fmla="*/ 123 w 248"/>
                  <a:gd name="T7" fmla="*/ 247 h 247"/>
                  <a:gd name="T8" fmla="*/ 123 w 248"/>
                  <a:gd name="T9" fmla="*/ 247 h 247"/>
                  <a:gd name="T10" fmla="*/ 125 w 248"/>
                  <a:gd name="T11" fmla="*/ 247 h 247"/>
                  <a:gd name="T12" fmla="*/ 127 w 248"/>
                  <a:gd name="T13" fmla="*/ 247 h 247"/>
                  <a:gd name="T14" fmla="*/ 127 w 248"/>
                  <a:gd name="T15" fmla="*/ 247 h 247"/>
                  <a:gd name="T16" fmla="*/ 181 w 248"/>
                  <a:gd name="T17" fmla="*/ 8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8" h="247">
                    <a:moveTo>
                      <a:pt x="181" y="80"/>
                    </a:moveTo>
                    <a:cubicBezTo>
                      <a:pt x="153" y="35"/>
                      <a:pt x="124" y="0"/>
                      <a:pt x="124" y="0"/>
                    </a:cubicBezTo>
                    <a:cubicBezTo>
                      <a:pt x="124" y="0"/>
                      <a:pt x="98" y="36"/>
                      <a:pt x="68" y="80"/>
                    </a:cubicBezTo>
                    <a:cubicBezTo>
                      <a:pt x="0" y="182"/>
                      <a:pt x="75" y="243"/>
                      <a:pt x="123" y="247"/>
                    </a:cubicBezTo>
                    <a:cubicBezTo>
                      <a:pt x="123" y="247"/>
                      <a:pt x="123" y="247"/>
                      <a:pt x="123" y="247"/>
                    </a:cubicBezTo>
                    <a:cubicBezTo>
                      <a:pt x="123" y="247"/>
                      <a:pt x="124" y="247"/>
                      <a:pt x="125" y="247"/>
                    </a:cubicBezTo>
                    <a:cubicBezTo>
                      <a:pt x="126" y="247"/>
                      <a:pt x="123" y="247"/>
                      <a:pt x="127" y="247"/>
                    </a:cubicBezTo>
                    <a:cubicBezTo>
                      <a:pt x="127" y="247"/>
                      <a:pt x="127" y="247"/>
                      <a:pt x="127" y="247"/>
                    </a:cubicBezTo>
                    <a:cubicBezTo>
                      <a:pt x="171" y="243"/>
                      <a:pt x="248" y="189"/>
                      <a:pt x="181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81"/>
              <p:cNvSpPr>
                <a:spLocks/>
              </p:cNvSpPr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82"/>
              <p:cNvSpPr>
                <a:spLocks/>
              </p:cNvSpPr>
              <p:nvPr/>
            </p:nvSpPr>
            <p:spPr bwMode="auto">
              <a:xfrm>
                <a:off x="3227" y="3192"/>
                <a:ext cx="152" cy="414"/>
              </a:xfrm>
              <a:custGeom>
                <a:avLst/>
                <a:gdLst>
                  <a:gd name="T0" fmla="*/ 152 w 152"/>
                  <a:gd name="T1" fmla="*/ 65 h 414"/>
                  <a:gd name="T2" fmla="*/ 87 w 152"/>
                  <a:gd name="T3" fmla="*/ 105 h 414"/>
                  <a:gd name="T4" fmla="*/ 76 w 152"/>
                  <a:gd name="T5" fmla="*/ 0 h 414"/>
                  <a:gd name="T6" fmla="*/ 65 w 152"/>
                  <a:gd name="T7" fmla="*/ 105 h 414"/>
                  <a:gd name="T8" fmla="*/ 0 w 152"/>
                  <a:gd name="T9" fmla="*/ 65 h 414"/>
                  <a:gd name="T10" fmla="*/ 60 w 152"/>
                  <a:gd name="T11" fmla="*/ 139 h 414"/>
                  <a:gd name="T12" fmla="*/ 44 w 152"/>
                  <a:gd name="T13" fmla="*/ 414 h 414"/>
                  <a:gd name="T14" fmla="*/ 112 w 152"/>
                  <a:gd name="T15" fmla="*/ 414 h 414"/>
                  <a:gd name="T16" fmla="*/ 92 w 152"/>
                  <a:gd name="T17" fmla="*/ 139 h 414"/>
                  <a:gd name="T18" fmla="*/ 152 w 152"/>
                  <a:gd name="T19" fmla="*/ 65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414">
                    <a:moveTo>
                      <a:pt x="152" y="65"/>
                    </a:moveTo>
                    <a:lnTo>
                      <a:pt x="87" y="105"/>
                    </a:lnTo>
                    <a:lnTo>
                      <a:pt x="76" y="0"/>
                    </a:lnTo>
                    <a:lnTo>
                      <a:pt x="65" y="105"/>
                    </a:lnTo>
                    <a:lnTo>
                      <a:pt x="0" y="65"/>
                    </a:lnTo>
                    <a:lnTo>
                      <a:pt x="60" y="139"/>
                    </a:lnTo>
                    <a:lnTo>
                      <a:pt x="44" y="414"/>
                    </a:lnTo>
                    <a:lnTo>
                      <a:pt x="112" y="414"/>
                    </a:lnTo>
                    <a:lnTo>
                      <a:pt x="92" y="139"/>
                    </a:lnTo>
                    <a:lnTo>
                      <a:pt x="152" y="6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83"/>
              <p:cNvSpPr>
                <a:spLocks noEditPoints="1"/>
              </p:cNvSpPr>
              <p:nvPr/>
            </p:nvSpPr>
            <p:spPr bwMode="auto">
              <a:xfrm>
                <a:off x="3303" y="2936"/>
                <a:ext cx="193" cy="462"/>
              </a:xfrm>
              <a:custGeom>
                <a:avLst/>
                <a:gdLst>
                  <a:gd name="T0" fmla="*/ 32 w 109"/>
                  <a:gd name="T1" fmla="*/ 238 h 246"/>
                  <a:gd name="T2" fmla="*/ 11 w 109"/>
                  <a:gd name="T3" fmla="*/ 246 h 246"/>
                  <a:gd name="T4" fmla="*/ 11 w 109"/>
                  <a:gd name="T5" fmla="*/ 246 h 246"/>
                  <a:gd name="T6" fmla="*/ 32 w 109"/>
                  <a:gd name="T7" fmla="*/ 239 h 246"/>
                  <a:gd name="T8" fmla="*/ 32 w 109"/>
                  <a:gd name="T9" fmla="*/ 238 h 246"/>
                  <a:gd name="T10" fmla="*/ 0 w 109"/>
                  <a:gd name="T11" fmla="*/ 0 h 246"/>
                  <a:gd name="T12" fmla="*/ 0 w 109"/>
                  <a:gd name="T13" fmla="*/ 1 h 246"/>
                  <a:gd name="T14" fmla="*/ 57 w 109"/>
                  <a:gd name="T15" fmla="*/ 80 h 246"/>
                  <a:gd name="T16" fmla="*/ 37 w 109"/>
                  <a:gd name="T17" fmla="*/ 236 h 246"/>
                  <a:gd name="T18" fmla="*/ 38 w 109"/>
                  <a:gd name="T19" fmla="*/ 236 h 246"/>
                  <a:gd name="T20" fmla="*/ 57 w 109"/>
                  <a:gd name="T21" fmla="*/ 80 h 246"/>
                  <a:gd name="T22" fmla="*/ 0 w 109"/>
                  <a:gd name="T23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246">
                    <a:moveTo>
                      <a:pt x="32" y="238"/>
                    </a:moveTo>
                    <a:cubicBezTo>
                      <a:pt x="25" y="242"/>
                      <a:pt x="18" y="244"/>
                      <a:pt x="11" y="246"/>
                    </a:cubicBezTo>
                    <a:cubicBezTo>
                      <a:pt x="11" y="246"/>
                      <a:pt x="11" y="246"/>
                      <a:pt x="11" y="246"/>
                    </a:cubicBezTo>
                    <a:cubicBezTo>
                      <a:pt x="18" y="244"/>
                      <a:pt x="25" y="242"/>
                      <a:pt x="32" y="239"/>
                    </a:cubicBezTo>
                    <a:cubicBezTo>
                      <a:pt x="32" y="239"/>
                      <a:pt x="32" y="238"/>
                      <a:pt x="32" y="238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0" y="36"/>
                      <a:pt x="57" y="80"/>
                    </a:cubicBezTo>
                    <a:cubicBezTo>
                      <a:pt x="108" y="164"/>
                      <a:pt x="75" y="215"/>
                      <a:pt x="37" y="236"/>
                    </a:cubicBezTo>
                    <a:cubicBezTo>
                      <a:pt x="37" y="236"/>
                      <a:pt x="38" y="236"/>
                      <a:pt x="38" y="236"/>
                    </a:cubicBezTo>
                    <a:cubicBezTo>
                      <a:pt x="76" y="215"/>
                      <a:pt x="109" y="164"/>
                      <a:pt x="57" y="80"/>
                    </a:cubicBezTo>
                    <a:cubicBezTo>
                      <a:pt x="29" y="35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84"/>
              <p:cNvSpPr>
                <a:spLocks/>
              </p:cNvSpPr>
              <p:nvPr/>
            </p:nvSpPr>
            <p:spPr bwMode="auto">
              <a:xfrm>
                <a:off x="3360" y="3379"/>
                <a:ext cx="10" cy="6"/>
              </a:xfrm>
              <a:custGeom>
                <a:avLst/>
                <a:gdLst>
                  <a:gd name="T0" fmla="*/ 5 w 6"/>
                  <a:gd name="T1" fmla="*/ 0 h 3"/>
                  <a:gd name="T2" fmla="*/ 0 w 6"/>
                  <a:gd name="T3" fmla="*/ 2 h 3"/>
                  <a:gd name="T4" fmla="*/ 0 w 6"/>
                  <a:gd name="T5" fmla="*/ 3 h 3"/>
                  <a:gd name="T6" fmla="*/ 6 w 6"/>
                  <a:gd name="T7" fmla="*/ 0 h 3"/>
                  <a:gd name="T8" fmla="*/ 5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Rectangle 85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Rectangle 86"/>
              <p:cNvSpPr>
                <a:spLocks noChangeArrowheads="1"/>
              </p:cNvSpPr>
              <p:nvPr/>
            </p:nvSpPr>
            <p:spPr bwMode="auto">
              <a:xfrm>
                <a:off x="3303" y="3606"/>
                <a:ext cx="36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87"/>
              <p:cNvSpPr>
                <a:spLocks/>
              </p:cNvSpPr>
              <p:nvPr/>
            </p:nvSpPr>
            <p:spPr bwMode="auto">
              <a:xfrm>
                <a:off x="3303" y="2938"/>
                <a:ext cx="192" cy="460"/>
              </a:xfrm>
              <a:custGeom>
                <a:avLst/>
                <a:gdLst>
                  <a:gd name="T0" fmla="*/ 0 w 108"/>
                  <a:gd name="T1" fmla="*/ 0 h 245"/>
                  <a:gd name="T2" fmla="*/ 0 w 108"/>
                  <a:gd name="T3" fmla="*/ 0 h 245"/>
                  <a:gd name="T4" fmla="*/ 0 w 108"/>
                  <a:gd name="T5" fmla="*/ 136 h 245"/>
                  <a:gd name="T6" fmla="*/ 6 w 108"/>
                  <a:gd name="T7" fmla="*/ 191 h 245"/>
                  <a:gd name="T8" fmla="*/ 43 w 108"/>
                  <a:gd name="T9" fmla="*/ 170 h 245"/>
                  <a:gd name="T10" fmla="*/ 9 w 108"/>
                  <a:gd name="T11" fmla="*/ 209 h 245"/>
                  <a:gd name="T12" fmla="*/ 11 w 108"/>
                  <a:gd name="T13" fmla="*/ 245 h 245"/>
                  <a:gd name="T14" fmla="*/ 32 w 108"/>
                  <a:gd name="T15" fmla="*/ 237 h 245"/>
                  <a:gd name="T16" fmla="*/ 37 w 108"/>
                  <a:gd name="T17" fmla="*/ 235 h 245"/>
                  <a:gd name="T18" fmla="*/ 57 w 108"/>
                  <a:gd name="T19" fmla="*/ 79 h 245"/>
                  <a:gd name="T20" fmla="*/ 0 w 108"/>
                  <a:gd name="T21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24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43" y="170"/>
                      <a:pt x="43" y="170"/>
                      <a:pt x="43" y="170"/>
                    </a:cubicBezTo>
                    <a:cubicBezTo>
                      <a:pt x="9" y="209"/>
                      <a:pt x="9" y="209"/>
                      <a:pt x="9" y="209"/>
                    </a:cubicBezTo>
                    <a:cubicBezTo>
                      <a:pt x="11" y="245"/>
                      <a:pt x="11" y="245"/>
                      <a:pt x="11" y="245"/>
                    </a:cubicBezTo>
                    <a:cubicBezTo>
                      <a:pt x="18" y="243"/>
                      <a:pt x="25" y="241"/>
                      <a:pt x="32" y="237"/>
                    </a:cubicBezTo>
                    <a:cubicBezTo>
                      <a:pt x="34" y="237"/>
                      <a:pt x="35" y="236"/>
                      <a:pt x="37" y="235"/>
                    </a:cubicBezTo>
                    <a:cubicBezTo>
                      <a:pt x="75" y="214"/>
                      <a:pt x="108" y="163"/>
                      <a:pt x="57" y="79"/>
                    </a:cubicBezTo>
                    <a:cubicBezTo>
                      <a:pt x="30" y="35"/>
                      <a:pt x="2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88"/>
              <p:cNvSpPr>
                <a:spLocks/>
              </p:cNvSpPr>
              <p:nvPr/>
            </p:nvSpPr>
            <p:spPr bwMode="auto">
              <a:xfrm>
                <a:off x="3303" y="3193"/>
                <a:ext cx="76" cy="413"/>
              </a:xfrm>
              <a:custGeom>
                <a:avLst/>
                <a:gdLst>
                  <a:gd name="T0" fmla="*/ 0 w 43"/>
                  <a:gd name="T1" fmla="*/ 0 h 220"/>
                  <a:gd name="T2" fmla="*/ 0 w 43"/>
                  <a:gd name="T3" fmla="*/ 220 h 220"/>
                  <a:gd name="T4" fmla="*/ 20 w 43"/>
                  <a:gd name="T5" fmla="*/ 220 h 220"/>
                  <a:gd name="T6" fmla="*/ 9 w 43"/>
                  <a:gd name="T7" fmla="*/ 109 h 220"/>
                  <a:gd name="T8" fmla="*/ 11 w 43"/>
                  <a:gd name="T9" fmla="*/ 109 h 220"/>
                  <a:gd name="T10" fmla="*/ 11 w 43"/>
                  <a:gd name="T11" fmla="*/ 109 h 220"/>
                  <a:gd name="T12" fmla="*/ 9 w 43"/>
                  <a:gd name="T13" fmla="*/ 73 h 220"/>
                  <a:gd name="T14" fmla="*/ 43 w 43"/>
                  <a:gd name="T15" fmla="*/ 34 h 220"/>
                  <a:gd name="T16" fmla="*/ 6 w 43"/>
                  <a:gd name="T17" fmla="*/ 55 h 220"/>
                  <a:gd name="T18" fmla="*/ 0 w 43"/>
                  <a:gd name="T19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220">
                    <a:moveTo>
                      <a:pt x="0" y="0"/>
                    </a:moveTo>
                    <a:cubicBezTo>
                      <a:pt x="0" y="220"/>
                      <a:pt x="0" y="220"/>
                      <a:pt x="0" y="220"/>
                    </a:cubicBezTo>
                    <a:cubicBezTo>
                      <a:pt x="20" y="220"/>
                      <a:pt x="20" y="220"/>
                      <a:pt x="20" y="220"/>
                    </a:cubicBezTo>
                    <a:cubicBezTo>
                      <a:pt x="9" y="109"/>
                      <a:pt x="9" y="109"/>
                      <a:pt x="9" y="109"/>
                    </a:cubicBezTo>
                    <a:cubicBezTo>
                      <a:pt x="10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89"/>
              <p:cNvSpPr>
                <a:spLocks/>
              </p:cNvSpPr>
              <p:nvPr/>
            </p:nvSpPr>
            <p:spPr bwMode="auto">
              <a:xfrm>
                <a:off x="3698" y="3083"/>
                <a:ext cx="408" cy="373"/>
              </a:xfrm>
              <a:custGeom>
                <a:avLst/>
                <a:gdLst>
                  <a:gd name="T0" fmla="*/ 188 w 230"/>
                  <a:gd name="T1" fmla="*/ 57 h 199"/>
                  <a:gd name="T2" fmla="*/ 115 w 230"/>
                  <a:gd name="T3" fmla="*/ 0 h 199"/>
                  <a:gd name="T4" fmla="*/ 42 w 230"/>
                  <a:gd name="T5" fmla="*/ 57 h 199"/>
                  <a:gd name="T6" fmla="*/ 0 w 230"/>
                  <a:gd name="T7" fmla="*/ 124 h 199"/>
                  <a:gd name="T8" fmla="*/ 75 w 230"/>
                  <a:gd name="T9" fmla="*/ 199 h 199"/>
                  <a:gd name="T10" fmla="*/ 115 w 230"/>
                  <a:gd name="T11" fmla="*/ 188 h 199"/>
                  <a:gd name="T12" fmla="*/ 155 w 230"/>
                  <a:gd name="T13" fmla="*/ 199 h 199"/>
                  <a:gd name="T14" fmla="*/ 230 w 230"/>
                  <a:gd name="T15" fmla="*/ 124 h 199"/>
                  <a:gd name="T16" fmla="*/ 188 w 230"/>
                  <a:gd name="T17" fmla="*/ 57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199">
                    <a:moveTo>
                      <a:pt x="188" y="57"/>
                    </a:moveTo>
                    <a:cubicBezTo>
                      <a:pt x="180" y="24"/>
                      <a:pt x="150" y="0"/>
                      <a:pt x="115" y="0"/>
                    </a:cubicBezTo>
                    <a:cubicBezTo>
                      <a:pt x="80" y="0"/>
                      <a:pt x="50" y="24"/>
                      <a:pt x="42" y="57"/>
                    </a:cubicBezTo>
                    <a:cubicBezTo>
                      <a:pt x="17" y="69"/>
                      <a:pt x="0" y="95"/>
                      <a:pt x="0" y="124"/>
                    </a:cubicBezTo>
                    <a:cubicBezTo>
                      <a:pt x="0" y="166"/>
                      <a:pt x="34" y="199"/>
                      <a:pt x="75" y="199"/>
                    </a:cubicBezTo>
                    <a:cubicBezTo>
                      <a:pt x="90" y="199"/>
                      <a:pt x="103" y="195"/>
                      <a:pt x="115" y="188"/>
                    </a:cubicBezTo>
                    <a:cubicBezTo>
                      <a:pt x="126" y="195"/>
                      <a:pt x="140" y="199"/>
                      <a:pt x="155" y="199"/>
                    </a:cubicBezTo>
                    <a:cubicBezTo>
                      <a:pt x="196" y="199"/>
                      <a:pt x="230" y="166"/>
                      <a:pt x="230" y="124"/>
                    </a:cubicBezTo>
                    <a:cubicBezTo>
                      <a:pt x="230" y="95"/>
                      <a:pt x="212" y="69"/>
                      <a:pt x="188" y="5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90"/>
              <p:cNvSpPr>
                <a:spLocks/>
              </p:cNvSpPr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91"/>
              <p:cNvSpPr>
                <a:spLocks/>
              </p:cNvSpPr>
              <p:nvPr/>
            </p:nvSpPr>
            <p:spPr bwMode="auto">
              <a:xfrm>
                <a:off x="3826" y="3289"/>
                <a:ext cx="153" cy="280"/>
              </a:xfrm>
              <a:custGeom>
                <a:avLst/>
                <a:gdLst>
                  <a:gd name="T0" fmla="*/ 153 w 153"/>
                  <a:gd name="T1" fmla="*/ 66 h 280"/>
                  <a:gd name="T2" fmla="*/ 87 w 153"/>
                  <a:gd name="T3" fmla="*/ 107 h 280"/>
                  <a:gd name="T4" fmla="*/ 76 w 153"/>
                  <a:gd name="T5" fmla="*/ 0 h 280"/>
                  <a:gd name="T6" fmla="*/ 66 w 153"/>
                  <a:gd name="T7" fmla="*/ 107 h 280"/>
                  <a:gd name="T8" fmla="*/ 0 w 153"/>
                  <a:gd name="T9" fmla="*/ 66 h 280"/>
                  <a:gd name="T10" fmla="*/ 60 w 153"/>
                  <a:gd name="T11" fmla="*/ 143 h 280"/>
                  <a:gd name="T12" fmla="*/ 53 w 153"/>
                  <a:gd name="T13" fmla="*/ 280 h 280"/>
                  <a:gd name="T14" fmla="*/ 99 w 153"/>
                  <a:gd name="T15" fmla="*/ 280 h 280"/>
                  <a:gd name="T16" fmla="*/ 92 w 153"/>
                  <a:gd name="T17" fmla="*/ 143 h 280"/>
                  <a:gd name="T18" fmla="*/ 153 w 153"/>
                  <a:gd name="T19" fmla="*/ 6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80">
                    <a:moveTo>
                      <a:pt x="153" y="66"/>
                    </a:moveTo>
                    <a:lnTo>
                      <a:pt x="87" y="107"/>
                    </a:lnTo>
                    <a:lnTo>
                      <a:pt x="76" y="0"/>
                    </a:lnTo>
                    <a:lnTo>
                      <a:pt x="66" y="107"/>
                    </a:lnTo>
                    <a:lnTo>
                      <a:pt x="0" y="66"/>
                    </a:lnTo>
                    <a:lnTo>
                      <a:pt x="60" y="143"/>
                    </a:lnTo>
                    <a:lnTo>
                      <a:pt x="53" y="280"/>
                    </a:lnTo>
                    <a:lnTo>
                      <a:pt x="99" y="280"/>
                    </a:lnTo>
                    <a:lnTo>
                      <a:pt x="92" y="143"/>
                    </a:lnTo>
                    <a:lnTo>
                      <a:pt x="153" y="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92"/>
              <p:cNvSpPr>
                <a:spLocks noEditPoints="1"/>
              </p:cNvSpPr>
              <p:nvPr/>
            </p:nvSpPr>
            <p:spPr bwMode="auto">
              <a:xfrm>
                <a:off x="3918" y="3162"/>
                <a:ext cx="123" cy="403"/>
              </a:xfrm>
              <a:custGeom>
                <a:avLst/>
                <a:gdLst>
                  <a:gd name="T0" fmla="*/ 0 w 69"/>
                  <a:gd name="T1" fmla="*/ 151 h 215"/>
                  <a:gd name="T2" fmla="*/ 4 w 69"/>
                  <a:gd name="T3" fmla="*/ 215 h 215"/>
                  <a:gd name="T4" fmla="*/ 4 w 69"/>
                  <a:gd name="T5" fmla="*/ 215 h 215"/>
                  <a:gd name="T6" fmla="*/ 0 w 69"/>
                  <a:gd name="T7" fmla="*/ 151 h 215"/>
                  <a:gd name="T8" fmla="*/ 0 w 69"/>
                  <a:gd name="T9" fmla="*/ 151 h 215"/>
                  <a:gd name="T10" fmla="*/ 58 w 69"/>
                  <a:gd name="T11" fmla="*/ 0 h 215"/>
                  <a:gd name="T12" fmla="*/ 64 w 69"/>
                  <a:gd name="T13" fmla="*/ 15 h 215"/>
                  <a:gd name="T14" fmla="*/ 69 w 69"/>
                  <a:gd name="T15" fmla="*/ 18 h 215"/>
                  <a:gd name="T16" fmla="*/ 69 w 69"/>
                  <a:gd name="T17" fmla="*/ 18 h 215"/>
                  <a:gd name="T18" fmla="*/ 64 w 69"/>
                  <a:gd name="T19" fmla="*/ 15 h 215"/>
                  <a:gd name="T20" fmla="*/ 58 w 69"/>
                  <a:gd name="T21" fmla="*/ 0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215">
                    <a:moveTo>
                      <a:pt x="0" y="151"/>
                    </a:moveTo>
                    <a:cubicBezTo>
                      <a:pt x="4" y="215"/>
                      <a:pt x="4" y="215"/>
                      <a:pt x="4" y="215"/>
                    </a:cubicBezTo>
                    <a:cubicBezTo>
                      <a:pt x="4" y="215"/>
                      <a:pt x="4" y="215"/>
                      <a:pt x="4" y="215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1"/>
                    </a:cubicBezTo>
                    <a:moveTo>
                      <a:pt x="58" y="0"/>
                    </a:moveTo>
                    <a:cubicBezTo>
                      <a:pt x="61" y="5"/>
                      <a:pt x="62" y="10"/>
                      <a:pt x="64" y="15"/>
                    </a:cubicBezTo>
                    <a:cubicBezTo>
                      <a:pt x="66" y="16"/>
                      <a:pt x="68" y="17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6"/>
                      <a:pt x="64" y="15"/>
                    </a:cubicBezTo>
                    <a:cubicBezTo>
                      <a:pt x="62" y="10"/>
                      <a:pt x="61" y="5"/>
                      <a:pt x="58" y="0"/>
                    </a:cubicBezTo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93"/>
              <p:cNvSpPr>
                <a:spLocks noEditPoints="1"/>
              </p:cNvSpPr>
              <p:nvPr/>
            </p:nvSpPr>
            <p:spPr bwMode="auto">
              <a:xfrm>
                <a:off x="3970" y="3456"/>
                <a:ext cx="3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  <a:gd name="T4" fmla="*/ 1 w 2"/>
                  <a:gd name="T5" fmla="*/ 1 w 2"/>
                  <a:gd name="T6" fmla="*/ 1 w 2"/>
                  <a:gd name="T7" fmla="*/ 1 w 2"/>
                  <a:gd name="T8" fmla="*/ 1 w 2"/>
                  <a:gd name="T9" fmla="*/ 1 w 2"/>
                  <a:gd name="T10" fmla="*/ 1 w 2"/>
                  <a:gd name="T11" fmla="*/ 1 w 2"/>
                  <a:gd name="T12" fmla="*/ 1 w 2"/>
                  <a:gd name="T13" fmla="*/ 1 w 2"/>
                  <a:gd name="T14" fmla="*/ 1 w 2"/>
                  <a:gd name="T15" fmla="*/ 0 w 2"/>
                  <a:gd name="T16" fmla="*/ 1 w 2"/>
                  <a:gd name="T17" fmla="*/ 0 w 2"/>
                  <a:gd name="T18" fmla="*/ 0 w 2"/>
                  <a:gd name="T19" fmla="*/ 0 w 2"/>
                  <a:gd name="T20" fmla="*/ 0 w 2"/>
                  <a:gd name="T21" fmla="*/ 0 w 2"/>
                  <a:gd name="T22" fmla="*/ 0 w 2"/>
                  <a:gd name="T23" fmla="*/ 0 w 2"/>
                  <a:gd name="T24" fmla="*/ 0 w 2"/>
                  <a:gd name="T25" fmla="*/ 0 w 2"/>
                  <a:gd name="T26" fmla="*/ 0 w 2"/>
                  <a:gd name="T27" fmla="*/ 0 w 2"/>
                  <a:gd name="T28" fmla="*/ 0 w 2"/>
                  <a:gd name="T29" fmla="*/ 0 w 2"/>
                  <a:gd name="T30" fmla="*/ 0 w 2"/>
                  <a:gd name="T31" fmla="*/ 0 w 2"/>
                  <a:gd name="T3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94"/>
              <p:cNvSpPr>
                <a:spLocks/>
              </p:cNvSpPr>
              <p:nvPr/>
            </p:nvSpPr>
            <p:spPr bwMode="auto">
              <a:xfrm>
                <a:off x="3904" y="3083"/>
                <a:ext cx="202" cy="373"/>
              </a:xfrm>
              <a:custGeom>
                <a:avLst/>
                <a:gdLst>
                  <a:gd name="T0" fmla="*/ 0 w 114"/>
                  <a:gd name="T1" fmla="*/ 0 h 199"/>
                  <a:gd name="T2" fmla="*/ 0 w 114"/>
                  <a:gd name="T3" fmla="*/ 122 h 199"/>
                  <a:gd name="T4" fmla="*/ 5 w 114"/>
                  <a:gd name="T5" fmla="*/ 167 h 199"/>
                  <a:gd name="T6" fmla="*/ 42 w 114"/>
                  <a:gd name="T7" fmla="*/ 145 h 199"/>
                  <a:gd name="T8" fmla="*/ 8 w 114"/>
                  <a:gd name="T9" fmla="*/ 186 h 199"/>
                  <a:gd name="T10" fmla="*/ 8 w 114"/>
                  <a:gd name="T11" fmla="*/ 193 h 199"/>
                  <a:gd name="T12" fmla="*/ 8 w 114"/>
                  <a:gd name="T13" fmla="*/ 193 h 199"/>
                  <a:gd name="T14" fmla="*/ 8 w 114"/>
                  <a:gd name="T15" fmla="*/ 193 h 199"/>
                  <a:gd name="T16" fmla="*/ 37 w 114"/>
                  <a:gd name="T17" fmla="*/ 199 h 199"/>
                  <a:gd name="T18" fmla="*/ 37 w 114"/>
                  <a:gd name="T19" fmla="*/ 199 h 199"/>
                  <a:gd name="T20" fmla="*/ 37 w 114"/>
                  <a:gd name="T21" fmla="*/ 199 h 199"/>
                  <a:gd name="T22" fmla="*/ 37 w 114"/>
                  <a:gd name="T23" fmla="*/ 199 h 199"/>
                  <a:gd name="T24" fmla="*/ 37 w 114"/>
                  <a:gd name="T25" fmla="*/ 199 h 199"/>
                  <a:gd name="T26" fmla="*/ 37 w 114"/>
                  <a:gd name="T27" fmla="*/ 199 h 199"/>
                  <a:gd name="T28" fmla="*/ 37 w 114"/>
                  <a:gd name="T29" fmla="*/ 199 h 199"/>
                  <a:gd name="T30" fmla="*/ 37 w 114"/>
                  <a:gd name="T31" fmla="*/ 199 h 199"/>
                  <a:gd name="T32" fmla="*/ 37 w 114"/>
                  <a:gd name="T33" fmla="*/ 199 h 199"/>
                  <a:gd name="T34" fmla="*/ 37 w 114"/>
                  <a:gd name="T35" fmla="*/ 199 h 199"/>
                  <a:gd name="T36" fmla="*/ 37 w 114"/>
                  <a:gd name="T37" fmla="*/ 199 h 199"/>
                  <a:gd name="T38" fmla="*/ 38 w 114"/>
                  <a:gd name="T39" fmla="*/ 199 h 199"/>
                  <a:gd name="T40" fmla="*/ 38 w 114"/>
                  <a:gd name="T41" fmla="*/ 199 h 199"/>
                  <a:gd name="T42" fmla="*/ 38 w 114"/>
                  <a:gd name="T43" fmla="*/ 199 h 199"/>
                  <a:gd name="T44" fmla="*/ 38 w 114"/>
                  <a:gd name="T45" fmla="*/ 199 h 199"/>
                  <a:gd name="T46" fmla="*/ 38 w 114"/>
                  <a:gd name="T47" fmla="*/ 199 h 199"/>
                  <a:gd name="T48" fmla="*/ 38 w 114"/>
                  <a:gd name="T49" fmla="*/ 199 h 199"/>
                  <a:gd name="T50" fmla="*/ 38 w 114"/>
                  <a:gd name="T51" fmla="*/ 199 h 199"/>
                  <a:gd name="T52" fmla="*/ 38 w 114"/>
                  <a:gd name="T53" fmla="*/ 199 h 199"/>
                  <a:gd name="T54" fmla="*/ 38 w 114"/>
                  <a:gd name="T55" fmla="*/ 199 h 199"/>
                  <a:gd name="T56" fmla="*/ 38 w 114"/>
                  <a:gd name="T57" fmla="*/ 199 h 199"/>
                  <a:gd name="T58" fmla="*/ 39 w 114"/>
                  <a:gd name="T59" fmla="*/ 199 h 199"/>
                  <a:gd name="T60" fmla="*/ 39 w 114"/>
                  <a:gd name="T61" fmla="*/ 199 h 199"/>
                  <a:gd name="T62" fmla="*/ 114 w 114"/>
                  <a:gd name="T63" fmla="*/ 124 h 199"/>
                  <a:gd name="T64" fmla="*/ 77 w 114"/>
                  <a:gd name="T65" fmla="*/ 60 h 199"/>
                  <a:gd name="T66" fmla="*/ 72 w 114"/>
                  <a:gd name="T67" fmla="*/ 57 h 199"/>
                  <a:gd name="T68" fmla="*/ 66 w 114"/>
                  <a:gd name="T69" fmla="*/ 42 h 199"/>
                  <a:gd name="T70" fmla="*/ 0 w 114"/>
                  <a:gd name="T71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4" h="199">
                    <a:moveTo>
                      <a:pt x="0" y="0"/>
                    </a:moveTo>
                    <a:cubicBezTo>
                      <a:pt x="0" y="122"/>
                      <a:pt x="0" y="122"/>
                      <a:pt x="0" y="122"/>
                    </a:cubicBezTo>
                    <a:cubicBezTo>
                      <a:pt x="5" y="167"/>
                      <a:pt x="5" y="167"/>
                      <a:pt x="5" y="167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8" y="186"/>
                      <a:pt x="8" y="186"/>
                      <a:pt x="8" y="186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8" y="193"/>
                      <a:pt x="8" y="193"/>
                      <a:pt x="8" y="193"/>
                    </a:cubicBezTo>
                    <a:cubicBezTo>
                      <a:pt x="17" y="197"/>
                      <a:pt x="26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7" y="199"/>
                    </a:cubicBezTo>
                    <a:cubicBezTo>
                      <a:pt x="37" y="199"/>
                      <a:pt x="37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8" y="199"/>
                      <a:pt x="38" y="199"/>
                    </a:cubicBezTo>
                    <a:cubicBezTo>
                      <a:pt x="38" y="199"/>
                      <a:pt x="39" y="199"/>
                      <a:pt x="39" y="199"/>
                    </a:cubicBezTo>
                    <a:cubicBezTo>
                      <a:pt x="39" y="199"/>
                      <a:pt x="39" y="199"/>
                      <a:pt x="39" y="199"/>
                    </a:cubicBezTo>
                    <a:cubicBezTo>
                      <a:pt x="80" y="199"/>
                      <a:pt x="114" y="166"/>
                      <a:pt x="114" y="124"/>
                    </a:cubicBezTo>
                    <a:cubicBezTo>
                      <a:pt x="114" y="97"/>
                      <a:pt x="99" y="73"/>
                      <a:pt x="77" y="60"/>
                    </a:cubicBezTo>
                    <a:cubicBezTo>
                      <a:pt x="76" y="59"/>
                      <a:pt x="74" y="58"/>
                      <a:pt x="72" y="57"/>
                    </a:cubicBezTo>
                    <a:cubicBezTo>
                      <a:pt x="70" y="52"/>
                      <a:pt x="69" y="47"/>
                      <a:pt x="66" y="42"/>
                    </a:cubicBezTo>
                    <a:cubicBezTo>
                      <a:pt x="54" y="17"/>
                      <a:pt x="29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95"/>
              <p:cNvSpPr>
                <a:spLocks/>
              </p:cNvSpPr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96"/>
              <p:cNvSpPr>
                <a:spLocks/>
              </p:cNvSpPr>
              <p:nvPr/>
            </p:nvSpPr>
            <p:spPr bwMode="auto">
              <a:xfrm>
                <a:off x="3904" y="3312"/>
                <a:ext cx="75" cy="253"/>
              </a:xfrm>
              <a:custGeom>
                <a:avLst/>
                <a:gdLst>
                  <a:gd name="T0" fmla="*/ 0 w 75"/>
                  <a:gd name="T1" fmla="*/ 0 h 253"/>
                  <a:gd name="T2" fmla="*/ 0 w 75"/>
                  <a:gd name="T3" fmla="*/ 253 h 253"/>
                  <a:gd name="T4" fmla="*/ 21 w 75"/>
                  <a:gd name="T5" fmla="*/ 253 h 253"/>
                  <a:gd name="T6" fmla="*/ 14 w 75"/>
                  <a:gd name="T7" fmla="*/ 133 h 253"/>
                  <a:gd name="T8" fmla="*/ 14 w 75"/>
                  <a:gd name="T9" fmla="*/ 120 h 253"/>
                  <a:gd name="T10" fmla="*/ 75 w 75"/>
                  <a:gd name="T11" fmla="*/ 43 h 253"/>
                  <a:gd name="T12" fmla="*/ 9 w 75"/>
                  <a:gd name="T13" fmla="*/ 84 h 253"/>
                  <a:gd name="T14" fmla="*/ 0 w 75"/>
                  <a:gd name="T15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53">
                    <a:moveTo>
                      <a:pt x="0" y="0"/>
                    </a:moveTo>
                    <a:lnTo>
                      <a:pt x="0" y="253"/>
                    </a:lnTo>
                    <a:lnTo>
                      <a:pt x="21" y="253"/>
                    </a:lnTo>
                    <a:lnTo>
                      <a:pt x="14" y="133"/>
                    </a:lnTo>
                    <a:lnTo>
                      <a:pt x="14" y="120"/>
                    </a:lnTo>
                    <a:lnTo>
                      <a:pt x="75" y="43"/>
                    </a:lnTo>
                    <a:lnTo>
                      <a:pt x="9" y="8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Oval 97"/>
              <p:cNvSpPr>
                <a:spLocks noChangeArrowheads="1"/>
              </p:cNvSpPr>
              <p:nvPr/>
            </p:nvSpPr>
            <p:spPr bwMode="auto">
              <a:xfrm>
                <a:off x="3459" y="2805"/>
                <a:ext cx="262" cy="514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98"/>
              <p:cNvSpPr>
                <a:spLocks/>
              </p:cNvSpPr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99"/>
              <p:cNvSpPr>
                <a:spLocks/>
              </p:cNvSpPr>
              <p:nvPr/>
            </p:nvSpPr>
            <p:spPr bwMode="auto">
              <a:xfrm>
                <a:off x="3571" y="3085"/>
                <a:ext cx="39" cy="506"/>
              </a:xfrm>
              <a:custGeom>
                <a:avLst/>
                <a:gdLst>
                  <a:gd name="T0" fmla="*/ 19 w 39"/>
                  <a:gd name="T1" fmla="*/ 0 h 506"/>
                  <a:gd name="T2" fmla="*/ 0 w 39"/>
                  <a:gd name="T3" fmla="*/ 506 h 506"/>
                  <a:gd name="T4" fmla="*/ 39 w 39"/>
                  <a:gd name="T5" fmla="*/ 506 h 506"/>
                  <a:gd name="T6" fmla="*/ 19 w 39"/>
                  <a:gd name="T7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506">
                    <a:moveTo>
                      <a:pt x="19" y="0"/>
                    </a:moveTo>
                    <a:lnTo>
                      <a:pt x="0" y="506"/>
                    </a:lnTo>
                    <a:lnTo>
                      <a:pt x="39" y="506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100"/>
              <p:cNvSpPr>
                <a:spLocks noEditPoints="1"/>
              </p:cNvSpPr>
              <p:nvPr/>
            </p:nvSpPr>
            <p:spPr bwMode="auto">
              <a:xfrm>
                <a:off x="3599" y="3062"/>
                <a:ext cx="122" cy="527"/>
              </a:xfrm>
              <a:custGeom>
                <a:avLst/>
                <a:gdLst>
                  <a:gd name="T0" fmla="*/ 4 w 69"/>
                  <a:gd name="T1" fmla="*/ 224 h 281"/>
                  <a:gd name="T2" fmla="*/ 5 w 69"/>
                  <a:gd name="T3" fmla="*/ 224 h 281"/>
                  <a:gd name="T4" fmla="*/ 2 w 69"/>
                  <a:gd name="T5" fmla="*/ 173 h 281"/>
                  <a:gd name="T6" fmla="*/ 5 w 69"/>
                  <a:gd name="T7" fmla="*/ 217 h 281"/>
                  <a:gd name="T8" fmla="*/ 4 w 69"/>
                  <a:gd name="T9" fmla="*/ 136 h 281"/>
                  <a:gd name="T10" fmla="*/ 2 w 69"/>
                  <a:gd name="T11" fmla="*/ 168 h 281"/>
                  <a:gd name="T12" fmla="*/ 4 w 69"/>
                  <a:gd name="T13" fmla="*/ 136 h 281"/>
                  <a:gd name="T14" fmla="*/ 69 w 69"/>
                  <a:gd name="T15" fmla="*/ 8 h 281"/>
                  <a:gd name="T16" fmla="*/ 69 w 69"/>
                  <a:gd name="T17" fmla="*/ 7 h 281"/>
                  <a:gd name="T18" fmla="*/ 69 w 69"/>
                  <a:gd name="T19" fmla="*/ 7 h 281"/>
                  <a:gd name="T20" fmla="*/ 69 w 69"/>
                  <a:gd name="T21" fmla="*/ 7 h 281"/>
                  <a:gd name="T22" fmla="*/ 69 w 69"/>
                  <a:gd name="T23" fmla="*/ 7 h 281"/>
                  <a:gd name="T24" fmla="*/ 69 w 69"/>
                  <a:gd name="T25" fmla="*/ 7 h 281"/>
                  <a:gd name="T26" fmla="*/ 69 w 69"/>
                  <a:gd name="T27" fmla="*/ 7 h 281"/>
                  <a:gd name="T28" fmla="*/ 69 w 69"/>
                  <a:gd name="T29" fmla="*/ 7 h 281"/>
                  <a:gd name="T30" fmla="*/ 69 w 69"/>
                  <a:gd name="T31" fmla="*/ 7 h 281"/>
                  <a:gd name="T32" fmla="*/ 69 w 69"/>
                  <a:gd name="T33" fmla="*/ 6 h 281"/>
                  <a:gd name="T34" fmla="*/ 69 w 69"/>
                  <a:gd name="T35" fmla="*/ 5 h 281"/>
                  <a:gd name="T36" fmla="*/ 69 w 69"/>
                  <a:gd name="T37" fmla="*/ 5 h 281"/>
                  <a:gd name="T38" fmla="*/ 69 w 69"/>
                  <a:gd name="T39" fmla="*/ 5 h 281"/>
                  <a:gd name="T40" fmla="*/ 69 w 69"/>
                  <a:gd name="T41" fmla="*/ 5 h 281"/>
                  <a:gd name="T42" fmla="*/ 69 w 69"/>
                  <a:gd name="T43" fmla="*/ 5 h 281"/>
                  <a:gd name="T44" fmla="*/ 69 w 69"/>
                  <a:gd name="T45" fmla="*/ 5 h 281"/>
                  <a:gd name="T46" fmla="*/ 69 w 69"/>
                  <a:gd name="T47" fmla="*/ 5 h 281"/>
                  <a:gd name="T48" fmla="*/ 69 w 69"/>
                  <a:gd name="T49" fmla="*/ 5 h 281"/>
                  <a:gd name="T50" fmla="*/ 69 w 69"/>
                  <a:gd name="T51" fmla="*/ 4 h 281"/>
                  <a:gd name="T52" fmla="*/ 69 w 69"/>
                  <a:gd name="T53" fmla="*/ 4 h 281"/>
                  <a:gd name="T54" fmla="*/ 69 w 69"/>
                  <a:gd name="T55" fmla="*/ 4 h 281"/>
                  <a:gd name="T56" fmla="*/ 69 w 69"/>
                  <a:gd name="T57" fmla="*/ 4 h 281"/>
                  <a:gd name="T58" fmla="*/ 69 w 69"/>
                  <a:gd name="T59" fmla="*/ 4 h 281"/>
                  <a:gd name="T60" fmla="*/ 69 w 69"/>
                  <a:gd name="T61" fmla="*/ 4 h 281"/>
                  <a:gd name="T62" fmla="*/ 69 w 69"/>
                  <a:gd name="T63" fmla="*/ 4 h 281"/>
                  <a:gd name="T64" fmla="*/ 69 w 69"/>
                  <a:gd name="T65" fmla="*/ 3 h 281"/>
                  <a:gd name="T66" fmla="*/ 69 w 69"/>
                  <a:gd name="T67" fmla="*/ 3 h 281"/>
                  <a:gd name="T68" fmla="*/ 69 w 69"/>
                  <a:gd name="T69" fmla="*/ 3 h 281"/>
                  <a:gd name="T70" fmla="*/ 69 w 69"/>
                  <a:gd name="T71" fmla="*/ 3 h 281"/>
                  <a:gd name="T72" fmla="*/ 69 w 69"/>
                  <a:gd name="T73" fmla="*/ 3 h 281"/>
                  <a:gd name="T74" fmla="*/ 69 w 69"/>
                  <a:gd name="T75" fmla="*/ 2 h 281"/>
                  <a:gd name="T76" fmla="*/ 69 w 69"/>
                  <a:gd name="T77" fmla="*/ 2 h 281"/>
                  <a:gd name="T78" fmla="*/ 69 w 69"/>
                  <a:gd name="T79" fmla="*/ 2 h 281"/>
                  <a:gd name="T80" fmla="*/ 69 w 69"/>
                  <a:gd name="T81" fmla="*/ 2 h 281"/>
                  <a:gd name="T82" fmla="*/ 69 w 69"/>
                  <a:gd name="T83" fmla="*/ 2 h 281"/>
                  <a:gd name="T84" fmla="*/ 69 w 69"/>
                  <a:gd name="T85" fmla="*/ 2 h 281"/>
                  <a:gd name="T86" fmla="*/ 69 w 69"/>
                  <a:gd name="T87" fmla="*/ 2 h 281"/>
                  <a:gd name="T88" fmla="*/ 69 w 69"/>
                  <a:gd name="T89" fmla="*/ 1 h 281"/>
                  <a:gd name="T90" fmla="*/ 69 w 69"/>
                  <a:gd name="T91" fmla="*/ 1 h 281"/>
                  <a:gd name="T92" fmla="*/ 69 w 69"/>
                  <a:gd name="T93" fmla="*/ 1 h 281"/>
                  <a:gd name="T94" fmla="*/ 69 w 69"/>
                  <a:gd name="T95" fmla="*/ 1 h 281"/>
                  <a:gd name="T96" fmla="*/ 69 w 69"/>
                  <a:gd name="T97" fmla="*/ 1 h 281"/>
                  <a:gd name="T98" fmla="*/ 69 w 69"/>
                  <a:gd name="T99" fmla="*/ 1 h 281"/>
                  <a:gd name="T100" fmla="*/ 69 w 69"/>
                  <a:gd name="T101" fmla="*/ 0 h 281"/>
                  <a:gd name="T102" fmla="*/ 69 w 69"/>
                  <a:gd name="T103" fmla="*/ 0 h 281"/>
                  <a:gd name="T104" fmla="*/ 69 w 69"/>
                  <a:gd name="T105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9" h="281">
                    <a:moveTo>
                      <a:pt x="5" y="224"/>
                    </a:moveTo>
                    <a:cubicBezTo>
                      <a:pt x="5" y="224"/>
                      <a:pt x="4" y="224"/>
                      <a:pt x="4" y="224"/>
                    </a:cubicBezTo>
                    <a:cubicBezTo>
                      <a:pt x="6" y="281"/>
                      <a:pt x="6" y="281"/>
                      <a:pt x="6" y="281"/>
                    </a:cubicBezTo>
                    <a:cubicBezTo>
                      <a:pt x="5" y="224"/>
                      <a:pt x="5" y="224"/>
                      <a:pt x="5" y="224"/>
                    </a:cubicBezTo>
                    <a:moveTo>
                      <a:pt x="4" y="172"/>
                    </a:moveTo>
                    <a:cubicBezTo>
                      <a:pt x="3" y="172"/>
                      <a:pt x="3" y="173"/>
                      <a:pt x="2" y="173"/>
                    </a:cubicBezTo>
                    <a:cubicBezTo>
                      <a:pt x="4" y="217"/>
                      <a:pt x="4" y="217"/>
                      <a:pt x="4" y="217"/>
                    </a:cubicBezTo>
                    <a:cubicBezTo>
                      <a:pt x="4" y="217"/>
                      <a:pt x="5" y="217"/>
                      <a:pt x="5" y="217"/>
                    </a:cubicBezTo>
                    <a:cubicBezTo>
                      <a:pt x="4" y="172"/>
                      <a:pt x="4" y="172"/>
                      <a:pt x="4" y="172"/>
                    </a:cubicBezTo>
                    <a:moveTo>
                      <a:pt x="4" y="136"/>
                    </a:moveTo>
                    <a:cubicBezTo>
                      <a:pt x="3" y="137"/>
                      <a:pt x="1" y="137"/>
                      <a:pt x="0" y="137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3" y="168"/>
                      <a:pt x="4" y="168"/>
                    </a:cubicBezTo>
                    <a:cubicBezTo>
                      <a:pt x="4" y="136"/>
                      <a:pt x="4" y="136"/>
                      <a:pt x="4" y="136"/>
                    </a:cubicBezTo>
                    <a:moveTo>
                      <a:pt x="69" y="8"/>
                    </a:moveTo>
                    <a:cubicBezTo>
                      <a:pt x="69" y="8"/>
                      <a:pt x="69" y="8"/>
                      <a:pt x="69" y="8"/>
                    </a:cubicBezTo>
                    <a:cubicBezTo>
                      <a:pt x="69" y="8"/>
                      <a:pt x="69" y="8"/>
                      <a:pt x="69" y="8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7"/>
                    </a:moveTo>
                    <a:cubicBezTo>
                      <a:pt x="69" y="7"/>
                      <a:pt x="69" y="7"/>
                      <a:pt x="69" y="7"/>
                    </a:cubicBezTo>
                    <a:cubicBezTo>
                      <a:pt x="69" y="7"/>
                      <a:pt x="69" y="7"/>
                      <a:pt x="69" y="7"/>
                    </a:cubicBezTo>
                    <a:moveTo>
                      <a:pt x="69" y="6"/>
                    </a:moveTo>
                    <a:cubicBezTo>
                      <a:pt x="69" y="6"/>
                      <a:pt x="69" y="6"/>
                      <a:pt x="69" y="6"/>
                    </a:cubicBezTo>
                    <a:cubicBezTo>
                      <a:pt x="69" y="6"/>
                      <a:pt x="69" y="6"/>
                      <a:pt x="69" y="6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5"/>
                    </a:move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4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4"/>
                    </a:cubicBezTo>
                    <a:moveTo>
                      <a:pt x="69" y="3"/>
                    </a:moveTo>
                    <a:cubicBezTo>
                      <a:pt x="69" y="4"/>
                      <a:pt x="69" y="4"/>
                      <a:pt x="69" y="4"/>
                    </a:cubicBezTo>
                    <a:cubicBezTo>
                      <a:pt x="69" y="4"/>
                      <a:pt x="69" y="4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3"/>
                    </a:move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3"/>
                      <a:pt x="69" y="3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2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moveTo>
                      <a:pt x="69" y="1"/>
                    </a:moveTo>
                    <a:cubicBezTo>
                      <a:pt x="69" y="2"/>
                      <a:pt x="69" y="2"/>
                      <a:pt x="69" y="2"/>
                    </a:cubicBezTo>
                    <a:cubicBezTo>
                      <a:pt x="69" y="2"/>
                      <a:pt x="69" y="2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1"/>
                    </a:move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1"/>
                    </a:cubicBezTo>
                    <a:cubicBezTo>
                      <a:pt x="69" y="0"/>
                      <a:pt x="69" y="0"/>
                      <a:pt x="69" y="0"/>
                    </a:cubicBezTo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101"/>
              <p:cNvSpPr>
                <a:spLocks/>
              </p:cNvSpPr>
              <p:nvPr/>
            </p:nvSpPr>
            <p:spPr bwMode="auto">
              <a:xfrm>
                <a:off x="3603" y="3377"/>
                <a:ext cx="3" cy="10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0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102"/>
              <p:cNvSpPr>
                <a:spLocks/>
              </p:cNvSpPr>
              <p:nvPr/>
            </p:nvSpPr>
            <p:spPr bwMode="auto">
              <a:xfrm>
                <a:off x="3606" y="3469"/>
                <a:ext cx="2" cy="14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1 w 1"/>
                  <a:gd name="T5" fmla="*/ 7 h 7"/>
                  <a:gd name="T6" fmla="*/ 1 w 1"/>
                  <a:gd name="T7" fmla="*/ 0 h 7"/>
                  <a:gd name="T8" fmla="*/ 0 w 1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7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103"/>
              <p:cNvSpPr>
                <a:spLocks/>
              </p:cNvSpPr>
              <p:nvPr/>
            </p:nvSpPr>
            <p:spPr bwMode="auto">
              <a:xfrm>
                <a:off x="3587" y="2805"/>
                <a:ext cx="134" cy="514"/>
              </a:xfrm>
              <a:custGeom>
                <a:avLst/>
                <a:gdLst>
                  <a:gd name="T0" fmla="*/ 2 w 76"/>
                  <a:gd name="T1" fmla="*/ 0 h 274"/>
                  <a:gd name="T2" fmla="*/ 0 w 76"/>
                  <a:gd name="T3" fmla="*/ 200 h 274"/>
                  <a:gd name="T4" fmla="*/ 7 w 76"/>
                  <a:gd name="T5" fmla="*/ 274 h 274"/>
                  <a:gd name="T6" fmla="*/ 11 w 76"/>
                  <a:gd name="T7" fmla="*/ 273 h 274"/>
                  <a:gd name="T8" fmla="*/ 76 w 76"/>
                  <a:gd name="T9" fmla="*/ 145 h 274"/>
                  <a:gd name="T10" fmla="*/ 76 w 76"/>
                  <a:gd name="T11" fmla="*/ 144 h 274"/>
                  <a:gd name="T12" fmla="*/ 76 w 76"/>
                  <a:gd name="T13" fmla="*/ 144 h 274"/>
                  <a:gd name="T14" fmla="*/ 76 w 76"/>
                  <a:gd name="T15" fmla="*/ 144 h 274"/>
                  <a:gd name="T16" fmla="*/ 76 w 76"/>
                  <a:gd name="T17" fmla="*/ 144 h 274"/>
                  <a:gd name="T18" fmla="*/ 76 w 76"/>
                  <a:gd name="T19" fmla="*/ 144 h 274"/>
                  <a:gd name="T20" fmla="*/ 76 w 76"/>
                  <a:gd name="T21" fmla="*/ 143 h 274"/>
                  <a:gd name="T22" fmla="*/ 76 w 76"/>
                  <a:gd name="T23" fmla="*/ 142 h 274"/>
                  <a:gd name="T24" fmla="*/ 76 w 76"/>
                  <a:gd name="T25" fmla="*/ 142 h 274"/>
                  <a:gd name="T26" fmla="*/ 76 w 76"/>
                  <a:gd name="T27" fmla="*/ 142 h 274"/>
                  <a:gd name="T28" fmla="*/ 76 w 76"/>
                  <a:gd name="T29" fmla="*/ 142 h 274"/>
                  <a:gd name="T30" fmla="*/ 76 w 76"/>
                  <a:gd name="T31" fmla="*/ 142 h 274"/>
                  <a:gd name="T32" fmla="*/ 76 w 76"/>
                  <a:gd name="T33" fmla="*/ 141 h 274"/>
                  <a:gd name="T34" fmla="*/ 76 w 76"/>
                  <a:gd name="T35" fmla="*/ 141 h 274"/>
                  <a:gd name="T36" fmla="*/ 76 w 76"/>
                  <a:gd name="T37" fmla="*/ 141 h 274"/>
                  <a:gd name="T38" fmla="*/ 76 w 76"/>
                  <a:gd name="T39" fmla="*/ 141 h 274"/>
                  <a:gd name="T40" fmla="*/ 76 w 76"/>
                  <a:gd name="T41" fmla="*/ 140 h 274"/>
                  <a:gd name="T42" fmla="*/ 76 w 76"/>
                  <a:gd name="T43" fmla="*/ 140 h 274"/>
                  <a:gd name="T44" fmla="*/ 76 w 76"/>
                  <a:gd name="T45" fmla="*/ 140 h 274"/>
                  <a:gd name="T46" fmla="*/ 76 w 76"/>
                  <a:gd name="T47" fmla="*/ 140 h 274"/>
                  <a:gd name="T48" fmla="*/ 76 w 76"/>
                  <a:gd name="T49" fmla="*/ 139 h 274"/>
                  <a:gd name="T50" fmla="*/ 76 w 76"/>
                  <a:gd name="T51" fmla="*/ 139 h 274"/>
                  <a:gd name="T52" fmla="*/ 76 w 76"/>
                  <a:gd name="T53" fmla="*/ 139 h 274"/>
                  <a:gd name="T54" fmla="*/ 76 w 76"/>
                  <a:gd name="T55" fmla="*/ 139 h 274"/>
                  <a:gd name="T56" fmla="*/ 76 w 76"/>
                  <a:gd name="T57" fmla="*/ 138 h 274"/>
                  <a:gd name="T58" fmla="*/ 76 w 76"/>
                  <a:gd name="T59" fmla="*/ 138 h 274"/>
                  <a:gd name="T60" fmla="*/ 76 w 76"/>
                  <a:gd name="T61" fmla="*/ 138 h 274"/>
                  <a:gd name="T62" fmla="*/ 76 w 76"/>
                  <a:gd name="T63" fmla="*/ 138 h 274"/>
                  <a:gd name="T64" fmla="*/ 76 w 76"/>
                  <a:gd name="T65" fmla="*/ 138 h 274"/>
                  <a:gd name="T66" fmla="*/ 76 w 76"/>
                  <a:gd name="T67" fmla="*/ 137 h 274"/>
                  <a:gd name="T68" fmla="*/ 76 w 76"/>
                  <a:gd name="T69" fmla="*/ 137 h 274"/>
                  <a:gd name="T70" fmla="*/ 2 w 76"/>
                  <a:gd name="T71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6" h="27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2" y="149"/>
                      <a:pt x="2" y="149"/>
                      <a:pt x="2" y="149"/>
                    </a:cubicBezTo>
                    <a:cubicBezTo>
                      <a:pt x="7" y="274"/>
                      <a:pt x="7" y="274"/>
                      <a:pt x="7" y="274"/>
                    </a:cubicBezTo>
                    <a:cubicBezTo>
                      <a:pt x="8" y="274"/>
                      <a:pt x="10" y="274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46" y="266"/>
                      <a:pt x="74" y="212"/>
                      <a:pt x="76" y="145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6" y="145"/>
                      <a:pt x="76" y="145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4"/>
                    </a:cubicBezTo>
                    <a:cubicBezTo>
                      <a:pt x="76" y="144"/>
                      <a:pt x="76" y="144"/>
                      <a:pt x="76" y="143"/>
                    </a:cubicBezTo>
                    <a:cubicBezTo>
                      <a:pt x="76" y="143"/>
                      <a:pt x="76" y="143"/>
                      <a:pt x="76" y="143"/>
                    </a:cubicBezTo>
                    <a:cubicBezTo>
                      <a:pt x="76" y="143"/>
                      <a:pt x="76" y="143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2"/>
                    </a:cubicBezTo>
                    <a:cubicBezTo>
                      <a:pt x="76" y="142"/>
                      <a:pt x="76" y="142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1"/>
                    </a:cubicBezTo>
                    <a:cubicBezTo>
                      <a:pt x="76" y="141"/>
                      <a:pt x="76" y="141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6" y="140"/>
                      <a:pt x="76" y="140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9"/>
                    </a:cubicBezTo>
                    <a:cubicBezTo>
                      <a:pt x="76" y="139"/>
                      <a:pt x="76" y="139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8"/>
                      <a:pt x="76" y="138"/>
                      <a:pt x="76" y="138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137"/>
                      <a:pt x="76" y="137"/>
                      <a:pt x="76" y="137"/>
                    </a:cubicBezTo>
                    <a:cubicBezTo>
                      <a:pt x="76" y="61"/>
                      <a:pt x="43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Rectangle 104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Rectangle 105"/>
              <p:cNvSpPr>
                <a:spLocks noChangeArrowheads="1"/>
              </p:cNvSpPr>
              <p:nvPr/>
            </p:nvSpPr>
            <p:spPr bwMode="auto">
              <a:xfrm>
                <a:off x="3587" y="3591"/>
                <a:ext cx="23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106"/>
              <p:cNvSpPr>
                <a:spLocks/>
              </p:cNvSpPr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107"/>
              <p:cNvSpPr>
                <a:spLocks/>
              </p:cNvSpPr>
              <p:nvPr/>
            </p:nvSpPr>
            <p:spPr bwMode="auto">
              <a:xfrm>
                <a:off x="3587" y="3085"/>
                <a:ext cx="23" cy="506"/>
              </a:xfrm>
              <a:custGeom>
                <a:avLst/>
                <a:gdLst>
                  <a:gd name="T0" fmla="*/ 3 w 23"/>
                  <a:gd name="T1" fmla="*/ 0 h 506"/>
                  <a:gd name="T2" fmla="*/ 0 w 23"/>
                  <a:gd name="T3" fmla="*/ 95 h 506"/>
                  <a:gd name="T4" fmla="*/ 0 w 23"/>
                  <a:gd name="T5" fmla="*/ 506 h 506"/>
                  <a:gd name="T6" fmla="*/ 23 w 23"/>
                  <a:gd name="T7" fmla="*/ 506 h 506"/>
                  <a:gd name="T8" fmla="*/ 23 w 23"/>
                  <a:gd name="T9" fmla="*/ 504 h 506"/>
                  <a:gd name="T10" fmla="*/ 19 w 23"/>
                  <a:gd name="T11" fmla="*/ 398 h 506"/>
                  <a:gd name="T12" fmla="*/ 19 w 23"/>
                  <a:gd name="T13" fmla="*/ 384 h 506"/>
                  <a:gd name="T14" fmla="*/ 16 w 23"/>
                  <a:gd name="T15" fmla="*/ 302 h 506"/>
                  <a:gd name="T16" fmla="*/ 16 w 23"/>
                  <a:gd name="T17" fmla="*/ 292 h 506"/>
                  <a:gd name="T18" fmla="*/ 12 w 23"/>
                  <a:gd name="T19" fmla="*/ 234 h 506"/>
                  <a:gd name="T20" fmla="*/ 3 w 23"/>
                  <a:gd name="T21" fmla="*/ 0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506">
                    <a:moveTo>
                      <a:pt x="3" y="0"/>
                    </a:moveTo>
                    <a:lnTo>
                      <a:pt x="0" y="95"/>
                    </a:lnTo>
                    <a:lnTo>
                      <a:pt x="0" y="506"/>
                    </a:lnTo>
                    <a:lnTo>
                      <a:pt x="23" y="506"/>
                    </a:lnTo>
                    <a:lnTo>
                      <a:pt x="23" y="504"/>
                    </a:lnTo>
                    <a:lnTo>
                      <a:pt x="19" y="398"/>
                    </a:lnTo>
                    <a:lnTo>
                      <a:pt x="19" y="384"/>
                    </a:lnTo>
                    <a:lnTo>
                      <a:pt x="16" y="302"/>
                    </a:lnTo>
                    <a:lnTo>
                      <a:pt x="16" y="292"/>
                    </a:lnTo>
                    <a:lnTo>
                      <a:pt x="12" y="234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Freeform 108"/>
              <p:cNvSpPr>
                <a:spLocks/>
              </p:cNvSpPr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109"/>
              <p:cNvSpPr>
                <a:spLocks/>
              </p:cNvSpPr>
              <p:nvPr/>
            </p:nvSpPr>
            <p:spPr bwMode="auto">
              <a:xfrm>
                <a:off x="5730" y="2570"/>
                <a:ext cx="532" cy="781"/>
              </a:xfrm>
              <a:custGeom>
                <a:avLst/>
                <a:gdLst>
                  <a:gd name="T0" fmla="*/ 266 w 532"/>
                  <a:gd name="T1" fmla="*/ 0 h 781"/>
                  <a:gd name="T2" fmla="*/ 0 w 532"/>
                  <a:gd name="T3" fmla="*/ 781 h 781"/>
                  <a:gd name="T4" fmla="*/ 261 w 532"/>
                  <a:gd name="T5" fmla="*/ 781 h 781"/>
                  <a:gd name="T6" fmla="*/ 273 w 532"/>
                  <a:gd name="T7" fmla="*/ 781 h 781"/>
                  <a:gd name="T8" fmla="*/ 532 w 532"/>
                  <a:gd name="T9" fmla="*/ 781 h 781"/>
                  <a:gd name="T10" fmla="*/ 266 w 532"/>
                  <a:gd name="T11" fmla="*/ 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781">
                    <a:moveTo>
                      <a:pt x="266" y="0"/>
                    </a:moveTo>
                    <a:lnTo>
                      <a:pt x="0" y="781"/>
                    </a:lnTo>
                    <a:lnTo>
                      <a:pt x="261" y="781"/>
                    </a:lnTo>
                    <a:lnTo>
                      <a:pt x="273" y="781"/>
                    </a:lnTo>
                    <a:lnTo>
                      <a:pt x="532" y="781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110"/>
              <p:cNvSpPr>
                <a:spLocks/>
              </p:cNvSpPr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111"/>
              <p:cNvSpPr>
                <a:spLocks/>
              </p:cNvSpPr>
              <p:nvPr/>
            </p:nvSpPr>
            <p:spPr bwMode="auto">
              <a:xfrm>
                <a:off x="5730" y="2595"/>
                <a:ext cx="532" cy="636"/>
              </a:xfrm>
              <a:custGeom>
                <a:avLst/>
                <a:gdLst>
                  <a:gd name="T0" fmla="*/ 266 w 532"/>
                  <a:gd name="T1" fmla="*/ 0 h 636"/>
                  <a:gd name="T2" fmla="*/ 0 w 532"/>
                  <a:gd name="T3" fmla="*/ 636 h 636"/>
                  <a:gd name="T4" fmla="*/ 261 w 532"/>
                  <a:gd name="T5" fmla="*/ 636 h 636"/>
                  <a:gd name="T6" fmla="*/ 273 w 532"/>
                  <a:gd name="T7" fmla="*/ 636 h 636"/>
                  <a:gd name="T8" fmla="*/ 532 w 532"/>
                  <a:gd name="T9" fmla="*/ 636 h 636"/>
                  <a:gd name="T10" fmla="*/ 266 w 532"/>
                  <a:gd name="T11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2" h="636">
                    <a:moveTo>
                      <a:pt x="266" y="0"/>
                    </a:moveTo>
                    <a:lnTo>
                      <a:pt x="0" y="636"/>
                    </a:lnTo>
                    <a:lnTo>
                      <a:pt x="261" y="636"/>
                    </a:lnTo>
                    <a:lnTo>
                      <a:pt x="273" y="636"/>
                    </a:lnTo>
                    <a:lnTo>
                      <a:pt x="532" y="636"/>
                    </a:lnTo>
                    <a:lnTo>
                      <a:pt x="2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112"/>
              <p:cNvSpPr>
                <a:spLocks/>
              </p:cNvSpPr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113"/>
              <p:cNvSpPr>
                <a:spLocks/>
              </p:cNvSpPr>
              <p:nvPr/>
            </p:nvSpPr>
            <p:spPr bwMode="auto">
              <a:xfrm>
                <a:off x="5852" y="3107"/>
                <a:ext cx="288" cy="498"/>
              </a:xfrm>
              <a:custGeom>
                <a:avLst/>
                <a:gdLst>
                  <a:gd name="T0" fmla="*/ 103 w 288"/>
                  <a:gd name="T1" fmla="*/ 498 h 498"/>
                  <a:gd name="T2" fmla="*/ 185 w 288"/>
                  <a:gd name="T3" fmla="*/ 498 h 498"/>
                  <a:gd name="T4" fmla="*/ 172 w 288"/>
                  <a:gd name="T5" fmla="*/ 214 h 498"/>
                  <a:gd name="T6" fmla="*/ 288 w 288"/>
                  <a:gd name="T7" fmla="*/ 109 h 498"/>
                  <a:gd name="T8" fmla="*/ 163 w 288"/>
                  <a:gd name="T9" fmla="*/ 148 h 498"/>
                  <a:gd name="T10" fmla="*/ 144 w 288"/>
                  <a:gd name="T11" fmla="*/ 0 h 498"/>
                  <a:gd name="T12" fmla="*/ 124 w 288"/>
                  <a:gd name="T13" fmla="*/ 148 h 498"/>
                  <a:gd name="T14" fmla="*/ 0 w 288"/>
                  <a:gd name="T15" fmla="*/ 109 h 498"/>
                  <a:gd name="T16" fmla="*/ 116 w 288"/>
                  <a:gd name="T17" fmla="*/ 214 h 498"/>
                  <a:gd name="T18" fmla="*/ 103 w 288"/>
                  <a:gd name="T19" fmla="*/ 49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8" h="498">
                    <a:moveTo>
                      <a:pt x="103" y="498"/>
                    </a:moveTo>
                    <a:lnTo>
                      <a:pt x="185" y="498"/>
                    </a:lnTo>
                    <a:lnTo>
                      <a:pt x="172" y="214"/>
                    </a:lnTo>
                    <a:lnTo>
                      <a:pt x="288" y="109"/>
                    </a:lnTo>
                    <a:lnTo>
                      <a:pt x="163" y="148"/>
                    </a:lnTo>
                    <a:lnTo>
                      <a:pt x="144" y="0"/>
                    </a:lnTo>
                    <a:lnTo>
                      <a:pt x="124" y="148"/>
                    </a:lnTo>
                    <a:lnTo>
                      <a:pt x="0" y="109"/>
                    </a:lnTo>
                    <a:lnTo>
                      <a:pt x="116" y="214"/>
                    </a:lnTo>
                    <a:lnTo>
                      <a:pt x="103" y="49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114"/>
              <p:cNvSpPr>
                <a:spLocks/>
              </p:cNvSpPr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115"/>
              <p:cNvSpPr>
                <a:spLocks/>
              </p:cNvSpPr>
              <p:nvPr/>
            </p:nvSpPr>
            <p:spPr bwMode="auto">
              <a:xfrm>
                <a:off x="6031" y="2677"/>
                <a:ext cx="231" cy="550"/>
              </a:xfrm>
              <a:custGeom>
                <a:avLst/>
                <a:gdLst>
                  <a:gd name="T0" fmla="*/ 0 w 231"/>
                  <a:gd name="T1" fmla="*/ 0 h 550"/>
                  <a:gd name="T2" fmla="*/ 9 w 231"/>
                  <a:gd name="T3" fmla="*/ 23 h 550"/>
                  <a:gd name="T4" fmla="*/ 229 w 231"/>
                  <a:gd name="T5" fmla="*/ 550 h 550"/>
                  <a:gd name="T6" fmla="*/ 231 w 231"/>
                  <a:gd name="T7" fmla="*/ 550 h 550"/>
                  <a:gd name="T8" fmla="*/ 0 w 231"/>
                  <a:gd name="T9" fmla="*/ 0 h 5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550">
                    <a:moveTo>
                      <a:pt x="0" y="0"/>
                    </a:moveTo>
                    <a:lnTo>
                      <a:pt x="9" y="23"/>
                    </a:lnTo>
                    <a:lnTo>
                      <a:pt x="229" y="550"/>
                    </a:lnTo>
                    <a:lnTo>
                      <a:pt x="231" y="55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116"/>
              <p:cNvSpPr>
                <a:spLocks/>
              </p:cNvSpPr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Freeform 117"/>
              <p:cNvSpPr>
                <a:spLocks/>
              </p:cNvSpPr>
              <p:nvPr/>
            </p:nvSpPr>
            <p:spPr bwMode="auto">
              <a:xfrm>
                <a:off x="6003" y="2597"/>
                <a:ext cx="37" cy="103"/>
              </a:xfrm>
              <a:custGeom>
                <a:avLst/>
                <a:gdLst>
                  <a:gd name="T0" fmla="*/ 0 w 37"/>
                  <a:gd name="T1" fmla="*/ 0 h 103"/>
                  <a:gd name="T2" fmla="*/ 0 w 37"/>
                  <a:gd name="T3" fmla="*/ 15 h 103"/>
                  <a:gd name="T4" fmla="*/ 37 w 37"/>
                  <a:gd name="T5" fmla="*/ 103 h 103"/>
                  <a:gd name="T6" fmla="*/ 28 w 37"/>
                  <a:gd name="T7" fmla="*/ 80 h 103"/>
                  <a:gd name="T8" fmla="*/ 20 w 37"/>
                  <a:gd name="T9" fmla="*/ 60 h 103"/>
                  <a:gd name="T10" fmla="*/ 0 w 37"/>
                  <a:gd name="T1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103">
                    <a:moveTo>
                      <a:pt x="0" y="0"/>
                    </a:moveTo>
                    <a:lnTo>
                      <a:pt x="0" y="15"/>
                    </a:lnTo>
                    <a:lnTo>
                      <a:pt x="37" y="103"/>
                    </a:lnTo>
                    <a:lnTo>
                      <a:pt x="28" y="80"/>
                    </a:lnTo>
                    <a:lnTo>
                      <a:pt x="20" y="6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118"/>
              <p:cNvSpPr>
                <a:spLocks noEditPoints="1"/>
              </p:cNvSpPr>
              <p:nvPr/>
            </p:nvSpPr>
            <p:spPr bwMode="auto">
              <a:xfrm>
                <a:off x="6026" y="3351"/>
                <a:ext cx="236" cy="254"/>
              </a:xfrm>
              <a:custGeom>
                <a:avLst/>
                <a:gdLst>
                  <a:gd name="T0" fmla="*/ 4 w 133"/>
                  <a:gd name="T1" fmla="*/ 84 h 135"/>
                  <a:gd name="T2" fmla="*/ 6 w 133"/>
                  <a:gd name="T3" fmla="*/ 135 h 135"/>
                  <a:gd name="T4" fmla="*/ 6 w 133"/>
                  <a:gd name="T5" fmla="*/ 135 h 135"/>
                  <a:gd name="T6" fmla="*/ 4 w 133"/>
                  <a:gd name="T7" fmla="*/ 85 h 135"/>
                  <a:gd name="T8" fmla="*/ 4 w 133"/>
                  <a:gd name="T9" fmla="*/ 84 h 135"/>
                  <a:gd name="T10" fmla="*/ 2 w 133"/>
                  <a:gd name="T11" fmla="*/ 33 h 135"/>
                  <a:gd name="T12" fmla="*/ 3 w 133"/>
                  <a:gd name="T13" fmla="*/ 65 h 135"/>
                  <a:gd name="T14" fmla="*/ 3 w 133"/>
                  <a:gd name="T15" fmla="*/ 66 h 135"/>
                  <a:gd name="T16" fmla="*/ 2 w 133"/>
                  <a:gd name="T17" fmla="*/ 34 h 135"/>
                  <a:gd name="T18" fmla="*/ 2 w 133"/>
                  <a:gd name="T19" fmla="*/ 33 h 135"/>
                  <a:gd name="T20" fmla="*/ 63 w 133"/>
                  <a:gd name="T21" fmla="*/ 0 h 135"/>
                  <a:gd name="T22" fmla="*/ 0 w 133"/>
                  <a:gd name="T23" fmla="*/ 0 h 135"/>
                  <a:gd name="T24" fmla="*/ 1 w 133"/>
                  <a:gd name="T25" fmla="*/ 21 h 135"/>
                  <a:gd name="T26" fmla="*/ 2 w 133"/>
                  <a:gd name="T27" fmla="*/ 21 h 135"/>
                  <a:gd name="T28" fmla="*/ 1 w 133"/>
                  <a:gd name="T29" fmla="*/ 3 h 135"/>
                  <a:gd name="T30" fmla="*/ 60 w 133"/>
                  <a:gd name="T31" fmla="*/ 3 h 135"/>
                  <a:gd name="T32" fmla="*/ 61 w 133"/>
                  <a:gd name="T33" fmla="*/ 2 h 135"/>
                  <a:gd name="T34" fmla="*/ 63 w 133"/>
                  <a:gd name="T35" fmla="*/ 0 h 135"/>
                  <a:gd name="T36" fmla="*/ 132 w 133"/>
                  <a:gd name="T37" fmla="*/ 0 h 135"/>
                  <a:gd name="T38" fmla="*/ 64 w 133"/>
                  <a:gd name="T39" fmla="*/ 0 h 135"/>
                  <a:gd name="T40" fmla="*/ 62 w 133"/>
                  <a:gd name="T41" fmla="*/ 3 h 135"/>
                  <a:gd name="T42" fmla="*/ 133 w 133"/>
                  <a:gd name="T43" fmla="*/ 3 h 135"/>
                  <a:gd name="T44" fmla="*/ 132 w 133"/>
                  <a:gd name="T4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" h="135">
                    <a:moveTo>
                      <a:pt x="4" y="84"/>
                    </a:moveTo>
                    <a:cubicBezTo>
                      <a:pt x="6" y="135"/>
                      <a:pt x="6" y="135"/>
                      <a:pt x="6" y="135"/>
                    </a:cubicBezTo>
                    <a:cubicBezTo>
                      <a:pt x="6" y="135"/>
                      <a:pt x="6" y="135"/>
                      <a:pt x="6" y="13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4"/>
                      <a:pt x="4" y="84"/>
                      <a:pt x="4" y="84"/>
                    </a:cubicBezTo>
                    <a:moveTo>
                      <a:pt x="2" y="33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3" y="65"/>
                      <a:pt x="3" y="66"/>
                      <a:pt x="3" y="66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3"/>
                      <a:pt x="2" y="33"/>
                    </a:cubicBezTo>
                    <a:moveTo>
                      <a:pt x="6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1" y="2"/>
                      <a:pt x="61" y="2"/>
                    </a:cubicBezTo>
                    <a:cubicBezTo>
                      <a:pt x="62" y="1"/>
                      <a:pt x="63" y="0"/>
                      <a:pt x="63" y="0"/>
                    </a:cubicBezTo>
                    <a:moveTo>
                      <a:pt x="132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1"/>
                      <a:pt x="63" y="1"/>
                      <a:pt x="62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119"/>
              <p:cNvSpPr>
                <a:spLocks/>
              </p:cNvSpPr>
              <p:nvPr/>
            </p:nvSpPr>
            <p:spPr bwMode="auto">
              <a:xfrm>
                <a:off x="6028" y="3391"/>
                <a:ext cx="2" cy="24"/>
              </a:xfrm>
              <a:custGeom>
                <a:avLst/>
                <a:gdLst>
                  <a:gd name="T0" fmla="*/ 0 w 1"/>
                  <a:gd name="T1" fmla="*/ 0 h 13"/>
                  <a:gd name="T2" fmla="*/ 1 w 1"/>
                  <a:gd name="T3" fmla="*/ 12 h 13"/>
                  <a:gd name="T4" fmla="*/ 1 w 1"/>
                  <a:gd name="T5" fmla="*/ 13 h 13"/>
                  <a:gd name="T6" fmla="*/ 1 w 1"/>
                  <a:gd name="T7" fmla="*/ 0 h 13"/>
                  <a:gd name="T8" fmla="*/ 0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0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120"/>
              <p:cNvSpPr>
                <a:spLocks/>
              </p:cNvSpPr>
              <p:nvPr/>
            </p:nvSpPr>
            <p:spPr bwMode="auto">
              <a:xfrm>
                <a:off x="6031" y="3473"/>
                <a:ext cx="2" cy="38"/>
              </a:xfrm>
              <a:custGeom>
                <a:avLst/>
                <a:gdLst>
                  <a:gd name="T0" fmla="*/ 0 w 1"/>
                  <a:gd name="T1" fmla="*/ 0 h 20"/>
                  <a:gd name="T2" fmla="*/ 1 w 1"/>
                  <a:gd name="T3" fmla="*/ 19 h 20"/>
                  <a:gd name="T4" fmla="*/ 1 w 1"/>
                  <a:gd name="T5" fmla="*/ 20 h 20"/>
                  <a:gd name="T6" fmla="*/ 0 w 1"/>
                  <a:gd name="T7" fmla="*/ 1 h 20"/>
                  <a:gd name="T8" fmla="*/ 0 w 1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121"/>
              <p:cNvSpPr>
                <a:spLocks/>
              </p:cNvSpPr>
              <p:nvPr/>
            </p:nvSpPr>
            <p:spPr bwMode="auto">
              <a:xfrm>
                <a:off x="6132" y="3351"/>
                <a:ext cx="8" cy="6"/>
              </a:xfrm>
              <a:custGeom>
                <a:avLst/>
                <a:gdLst>
                  <a:gd name="T0" fmla="*/ 4 w 4"/>
                  <a:gd name="T1" fmla="*/ 0 h 3"/>
                  <a:gd name="T2" fmla="*/ 3 w 4"/>
                  <a:gd name="T3" fmla="*/ 0 h 3"/>
                  <a:gd name="T4" fmla="*/ 1 w 4"/>
                  <a:gd name="T5" fmla="*/ 2 h 3"/>
                  <a:gd name="T6" fmla="*/ 0 w 4"/>
                  <a:gd name="T7" fmla="*/ 3 h 3"/>
                  <a:gd name="T8" fmla="*/ 2 w 4"/>
                  <a:gd name="T9" fmla="*/ 3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"/>
                      <a:pt x="4" y="1"/>
                      <a:pt x="4" y="0"/>
                    </a:cubicBezTo>
                  </a:path>
                </a:pathLst>
              </a:custGeom>
              <a:solidFill>
                <a:srgbClr val="699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122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close/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123"/>
              <p:cNvSpPr>
                <a:spLocks noEditPoints="1"/>
              </p:cNvSpPr>
              <p:nvPr/>
            </p:nvSpPr>
            <p:spPr bwMode="auto">
              <a:xfrm>
                <a:off x="6012" y="3231"/>
                <a:ext cx="248" cy="120"/>
              </a:xfrm>
              <a:custGeom>
                <a:avLst/>
                <a:gdLst>
                  <a:gd name="T0" fmla="*/ 81 w 248"/>
                  <a:gd name="T1" fmla="*/ 0 h 120"/>
                  <a:gd name="T2" fmla="*/ 0 w 248"/>
                  <a:gd name="T3" fmla="*/ 0 h 120"/>
                  <a:gd name="T4" fmla="*/ 3 w 248"/>
                  <a:gd name="T5" fmla="*/ 24 h 120"/>
                  <a:gd name="T6" fmla="*/ 81 w 248"/>
                  <a:gd name="T7" fmla="*/ 0 h 120"/>
                  <a:gd name="T8" fmla="*/ 207 w 248"/>
                  <a:gd name="T9" fmla="*/ 0 h 120"/>
                  <a:gd name="T10" fmla="*/ 112 w 248"/>
                  <a:gd name="T11" fmla="*/ 0 h 120"/>
                  <a:gd name="T12" fmla="*/ 12 w 248"/>
                  <a:gd name="T13" fmla="*/ 90 h 120"/>
                  <a:gd name="T14" fmla="*/ 14 w 248"/>
                  <a:gd name="T15" fmla="*/ 120 h 120"/>
                  <a:gd name="T16" fmla="*/ 126 w 248"/>
                  <a:gd name="T17" fmla="*/ 120 h 120"/>
                  <a:gd name="T18" fmla="*/ 128 w 248"/>
                  <a:gd name="T19" fmla="*/ 120 h 120"/>
                  <a:gd name="T20" fmla="*/ 248 w 248"/>
                  <a:gd name="T21" fmla="*/ 120 h 120"/>
                  <a:gd name="T22" fmla="*/ 207 w 248"/>
                  <a:gd name="T23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8" h="120">
                    <a:moveTo>
                      <a:pt x="81" y="0"/>
                    </a:moveTo>
                    <a:lnTo>
                      <a:pt x="0" y="0"/>
                    </a:lnTo>
                    <a:lnTo>
                      <a:pt x="3" y="24"/>
                    </a:lnTo>
                    <a:lnTo>
                      <a:pt x="81" y="0"/>
                    </a:lnTo>
                    <a:moveTo>
                      <a:pt x="207" y="0"/>
                    </a:moveTo>
                    <a:lnTo>
                      <a:pt x="112" y="0"/>
                    </a:lnTo>
                    <a:lnTo>
                      <a:pt x="12" y="90"/>
                    </a:lnTo>
                    <a:lnTo>
                      <a:pt x="14" y="120"/>
                    </a:lnTo>
                    <a:lnTo>
                      <a:pt x="126" y="120"/>
                    </a:lnTo>
                    <a:lnTo>
                      <a:pt x="128" y="120"/>
                    </a:lnTo>
                    <a:lnTo>
                      <a:pt x="248" y="120"/>
                    </a:lnTo>
                    <a:lnTo>
                      <a:pt x="20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124"/>
              <p:cNvSpPr>
                <a:spLocks/>
              </p:cNvSpPr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125"/>
              <p:cNvSpPr>
                <a:spLocks/>
              </p:cNvSpPr>
              <p:nvPr/>
            </p:nvSpPr>
            <p:spPr bwMode="auto">
              <a:xfrm>
                <a:off x="6003" y="2612"/>
                <a:ext cx="257" cy="619"/>
              </a:xfrm>
              <a:custGeom>
                <a:avLst/>
                <a:gdLst>
                  <a:gd name="T0" fmla="*/ 0 w 257"/>
                  <a:gd name="T1" fmla="*/ 0 h 619"/>
                  <a:gd name="T2" fmla="*/ 0 w 257"/>
                  <a:gd name="T3" fmla="*/ 546 h 619"/>
                  <a:gd name="T4" fmla="*/ 9 w 257"/>
                  <a:gd name="T5" fmla="*/ 619 h 619"/>
                  <a:gd name="T6" fmla="*/ 90 w 257"/>
                  <a:gd name="T7" fmla="*/ 619 h 619"/>
                  <a:gd name="T8" fmla="*/ 137 w 257"/>
                  <a:gd name="T9" fmla="*/ 604 h 619"/>
                  <a:gd name="T10" fmla="*/ 121 w 257"/>
                  <a:gd name="T11" fmla="*/ 619 h 619"/>
                  <a:gd name="T12" fmla="*/ 216 w 257"/>
                  <a:gd name="T13" fmla="*/ 619 h 619"/>
                  <a:gd name="T14" fmla="*/ 215 w 257"/>
                  <a:gd name="T15" fmla="*/ 615 h 619"/>
                  <a:gd name="T16" fmla="*/ 257 w 257"/>
                  <a:gd name="T17" fmla="*/ 615 h 619"/>
                  <a:gd name="T18" fmla="*/ 37 w 257"/>
                  <a:gd name="T19" fmla="*/ 88 h 619"/>
                  <a:gd name="T20" fmla="*/ 0 w 257"/>
                  <a:gd name="T21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7" h="619">
                    <a:moveTo>
                      <a:pt x="0" y="0"/>
                    </a:moveTo>
                    <a:lnTo>
                      <a:pt x="0" y="546"/>
                    </a:lnTo>
                    <a:lnTo>
                      <a:pt x="9" y="619"/>
                    </a:lnTo>
                    <a:lnTo>
                      <a:pt x="90" y="619"/>
                    </a:lnTo>
                    <a:lnTo>
                      <a:pt x="137" y="604"/>
                    </a:lnTo>
                    <a:lnTo>
                      <a:pt x="121" y="619"/>
                    </a:lnTo>
                    <a:lnTo>
                      <a:pt x="216" y="619"/>
                    </a:lnTo>
                    <a:lnTo>
                      <a:pt x="215" y="615"/>
                    </a:lnTo>
                    <a:lnTo>
                      <a:pt x="257" y="615"/>
                    </a:lnTo>
                    <a:lnTo>
                      <a:pt x="37" y="8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Freeform 126"/>
              <p:cNvSpPr>
                <a:spLocks/>
              </p:cNvSpPr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127"/>
              <p:cNvSpPr>
                <a:spLocks/>
              </p:cNvSpPr>
              <p:nvPr/>
            </p:nvSpPr>
            <p:spPr bwMode="auto">
              <a:xfrm>
                <a:off x="6003" y="3158"/>
                <a:ext cx="137" cy="447"/>
              </a:xfrm>
              <a:custGeom>
                <a:avLst/>
                <a:gdLst>
                  <a:gd name="T0" fmla="*/ 0 w 137"/>
                  <a:gd name="T1" fmla="*/ 0 h 447"/>
                  <a:gd name="T2" fmla="*/ 0 w 137"/>
                  <a:gd name="T3" fmla="*/ 447 h 447"/>
                  <a:gd name="T4" fmla="*/ 34 w 137"/>
                  <a:gd name="T5" fmla="*/ 447 h 447"/>
                  <a:gd name="T6" fmla="*/ 30 w 137"/>
                  <a:gd name="T7" fmla="*/ 351 h 447"/>
                  <a:gd name="T8" fmla="*/ 28 w 137"/>
                  <a:gd name="T9" fmla="*/ 315 h 447"/>
                  <a:gd name="T10" fmla="*/ 27 w 137"/>
                  <a:gd name="T11" fmla="*/ 255 h 447"/>
                  <a:gd name="T12" fmla="*/ 25 w 137"/>
                  <a:gd name="T13" fmla="*/ 233 h 447"/>
                  <a:gd name="T14" fmla="*/ 23 w 137"/>
                  <a:gd name="T15" fmla="*/ 193 h 447"/>
                  <a:gd name="T16" fmla="*/ 21 w 137"/>
                  <a:gd name="T17" fmla="*/ 163 h 447"/>
                  <a:gd name="T18" fmla="*/ 121 w 137"/>
                  <a:gd name="T19" fmla="*/ 73 h 447"/>
                  <a:gd name="T20" fmla="*/ 137 w 137"/>
                  <a:gd name="T21" fmla="*/ 58 h 447"/>
                  <a:gd name="T22" fmla="*/ 90 w 137"/>
                  <a:gd name="T23" fmla="*/ 73 h 447"/>
                  <a:gd name="T24" fmla="*/ 12 w 137"/>
                  <a:gd name="T25" fmla="*/ 97 h 447"/>
                  <a:gd name="T26" fmla="*/ 9 w 137"/>
                  <a:gd name="T27" fmla="*/ 73 h 447"/>
                  <a:gd name="T28" fmla="*/ 0 w 137"/>
                  <a:gd name="T29" fmla="*/ 0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447">
                    <a:moveTo>
                      <a:pt x="0" y="0"/>
                    </a:moveTo>
                    <a:lnTo>
                      <a:pt x="0" y="447"/>
                    </a:lnTo>
                    <a:lnTo>
                      <a:pt x="34" y="447"/>
                    </a:lnTo>
                    <a:lnTo>
                      <a:pt x="30" y="351"/>
                    </a:lnTo>
                    <a:lnTo>
                      <a:pt x="28" y="315"/>
                    </a:lnTo>
                    <a:lnTo>
                      <a:pt x="27" y="255"/>
                    </a:lnTo>
                    <a:lnTo>
                      <a:pt x="25" y="233"/>
                    </a:lnTo>
                    <a:lnTo>
                      <a:pt x="23" y="193"/>
                    </a:lnTo>
                    <a:lnTo>
                      <a:pt x="21" y="163"/>
                    </a:lnTo>
                    <a:lnTo>
                      <a:pt x="121" y="73"/>
                    </a:lnTo>
                    <a:lnTo>
                      <a:pt x="137" y="58"/>
                    </a:lnTo>
                    <a:lnTo>
                      <a:pt x="90" y="73"/>
                    </a:lnTo>
                    <a:lnTo>
                      <a:pt x="12" y="97"/>
                    </a:lnTo>
                    <a:lnTo>
                      <a:pt x="9" y="7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128"/>
              <p:cNvSpPr>
                <a:spLocks/>
              </p:cNvSpPr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129"/>
              <p:cNvSpPr>
                <a:spLocks/>
              </p:cNvSpPr>
              <p:nvPr/>
            </p:nvSpPr>
            <p:spPr bwMode="auto">
              <a:xfrm>
                <a:off x="2238" y="2745"/>
                <a:ext cx="466" cy="621"/>
              </a:xfrm>
              <a:custGeom>
                <a:avLst/>
                <a:gdLst>
                  <a:gd name="T0" fmla="*/ 466 w 466"/>
                  <a:gd name="T1" fmla="*/ 621 h 621"/>
                  <a:gd name="T2" fmla="*/ 347 w 466"/>
                  <a:gd name="T3" fmla="*/ 381 h 621"/>
                  <a:gd name="T4" fmla="*/ 423 w 466"/>
                  <a:gd name="T5" fmla="*/ 381 h 621"/>
                  <a:gd name="T6" fmla="*/ 297 w 466"/>
                  <a:gd name="T7" fmla="*/ 171 h 621"/>
                  <a:gd name="T8" fmla="*/ 365 w 466"/>
                  <a:gd name="T9" fmla="*/ 171 h 621"/>
                  <a:gd name="T10" fmla="*/ 239 w 466"/>
                  <a:gd name="T11" fmla="*/ 7 h 621"/>
                  <a:gd name="T12" fmla="*/ 232 w 466"/>
                  <a:gd name="T13" fmla="*/ 0 h 621"/>
                  <a:gd name="T14" fmla="*/ 227 w 466"/>
                  <a:gd name="T15" fmla="*/ 7 h 621"/>
                  <a:gd name="T16" fmla="*/ 101 w 466"/>
                  <a:gd name="T17" fmla="*/ 171 h 621"/>
                  <a:gd name="T18" fmla="*/ 168 w 466"/>
                  <a:gd name="T19" fmla="*/ 171 h 621"/>
                  <a:gd name="T20" fmla="*/ 42 w 466"/>
                  <a:gd name="T21" fmla="*/ 381 h 621"/>
                  <a:gd name="T22" fmla="*/ 118 w 466"/>
                  <a:gd name="T23" fmla="*/ 381 h 621"/>
                  <a:gd name="T24" fmla="*/ 0 w 466"/>
                  <a:gd name="T25" fmla="*/ 621 h 621"/>
                  <a:gd name="T26" fmla="*/ 232 w 466"/>
                  <a:gd name="T27" fmla="*/ 621 h 621"/>
                  <a:gd name="T28" fmla="*/ 232 w 466"/>
                  <a:gd name="T29" fmla="*/ 604 h 621"/>
                  <a:gd name="T30" fmla="*/ 232 w 466"/>
                  <a:gd name="T31" fmla="*/ 621 h 621"/>
                  <a:gd name="T32" fmla="*/ 466 w 466"/>
                  <a:gd name="T33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6" h="621">
                    <a:moveTo>
                      <a:pt x="466" y="621"/>
                    </a:moveTo>
                    <a:lnTo>
                      <a:pt x="347" y="381"/>
                    </a:lnTo>
                    <a:lnTo>
                      <a:pt x="423" y="381"/>
                    </a:lnTo>
                    <a:lnTo>
                      <a:pt x="297" y="171"/>
                    </a:lnTo>
                    <a:lnTo>
                      <a:pt x="365" y="171"/>
                    </a:lnTo>
                    <a:lnTo>
                      <a:pt x="239" y="7"/>
                    </a:lnTo>
                    <a:lnTo>
                      <a:pt x="232" y="0"/>
                    </a:lnTo>
                    <a:lnTo>
                      <a:pt x="227" y="7"/>
                    </a:lnTo>
                    <a:lnTo>
                      <a:pt x="101" y="171"/>
                    </a:lnTo>
                    <a:lnTo>
                      <a:pt x="168" y="171"/>
                    </a:lnTo>
                    <a:lnTo>
                      <a:pt x="42" y="381"/>
                    </a:lnTo>
                    <a:lnTo>
                      <a:pt x="118" y="381"/>
                    </a:lnTo>
                    <a:lnTo>
                      <a:pt x="0" y="621"/>
                    </a:lnTo>
                    <a:lnTo>
                      <a:pt x="232" y="621"/>
                    </a:lnTo>
                    <a:lnTo>
                      <a:pt x="232" y="604"/>
                    </a:lnTo>
                    <a:lnTo>
                      <a:pt x="232" y="621"/>
                    </a:lnTo>
                    <a:lnTo>
                      <a:pt x="466" y="62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130"/>
              <p:cNvSpPr>
                <a:spLocks/>
              </p:cNvSpPr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131"/>
              <p:cNvSpPr>
                <a:spLocks/>
              </p:cNvSpPr>
              <p:nvPr/>
            </p:nvSpPr>
            <p:spPr bwMode="auto">
              <a:xfrm>
                <a:off x="2376" y="3209"/>
                <a:ext cx="190" cy="397"/>
              </a:xfrm>
              <a:custGeom>
                <a:avLst/>
                <a:gdLst>
                  <a:gd name="T0" fmla="*/ 44 w 190"/>
                  <a:gd name="T1" fmla="*/ 397 h 397"/>
                  <a:gd name="T2" fmla="*/ 142 w 190"/>
                  <a:gd name="T3" fmla="*/ 397 h 397"/>
                  <a:gd name="T4" fmla="*/ 126 w 190"/>
                  <a:gd name="T5" fmla="*/ 150 h 397"/>
                  <a:gd name="T6" fmla="*/ 190 w 190"/>
                  <a:gd name="T7" fmla="*/ 69 h 397"/>
                  <a:gd name="T8" fmla="*/ 119 w 190"/>
                  <a:gd name="T9" fmla="*/ 116 h 397"/>
                  <a:gd name="T10" fmla="*/ 96 w 190"/>
                  <a:gd name="T11" fmla="*/ 0 h 397"/>
                  <a:gd name="T12" fmla="*/ 71 w 190"/>
                  <a:gd name="T13" fmla="*/ 116 h 397"/>
                  <a:gd name="T14" fmla="*/ 0 w 190"/>
                  <a:gd name="T15" fmla="*/ 69 h 397"/>
                  <a:gd name="T16" fmla="*/ 62 w 190"/>
                  <a:gd name="T17" fmla="*/ 150 h 397"/>
                  <a:gd name="T18" fmla="*/ 44 w 190"/>
                  <a:gd name="T19" fmla="*/ 397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397">
                    <a:moveTo>
                      <a:pt x="44" y="397"/>
                    </a:moveTo>
                    <a:lnTo>
                      <a:pt x="142" y="397"/>
                    </a:lnTo>
                    <a:lnTo>
                      <a:pt x="126" y="150"/>
                    </a:lnTo>
                    <a:lnTo>
                      <a:pt x="190" y="69"/>
                    </a:lnTo>
                    <a:lnTo>
                      <a:pt x="119" y="116"/>
                    </a:lnTo>
                    <a:lnTo>
                      <a:pt x="96" y="0"/>
                    </a:lnTo>
                    <a:lnTo>
                      <a:pt x="71" y="116"/>
                    </a:lnTo>
                    <a:lnTo>
                      <a:pt x="0" y="69"/>
                    </a:lnTo>
                    <a:lnTo>
                      <a:pt x="62" y="150"/>
                    </a:lnTo>
                    <a:lnTo>
                      <a:pt x="44" y="39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132"/>
              <p:cNvSpPr>
                <a:spLocks noEditPoints="1"/>
              </p:cNvSpPr>
              <p:nvPr/>
            </p:nvSpPr>
            <p:spPr bwMode="auto">
              <a:xfrm>
                <a:off x="2473" y="2747"/>
                <a:ext cx="130" cy="253"/>
              </a:xfrm>
              <a:custGeom>
                <a:avLst/>
                <a:gdLst>
                  <a:gd name="T0" fmla="*/ 36 w 73"/>
                  <a:gd name="T1" fmla="*/ 90 h 135"/>
                  <a:gd name="T2" fmla="*/ 35 w 73"/>
                  <a:gd name="T3" fmla="*/ 90 h 135"/>
                  <a:gd name="T4" fmla="*/ 64 w 73"/>
                  <a:gd name="T5" fmla="*/ 135 h 135"/>
                  <a:gd name="T6" fmla="*/ 64 w 73"/>
                  <a:gd name="T7" fmla="*/ 135 h 135"/>
                  <a:gd name="T8" fmla="*/ 36 w 73"/>
                  <a:gd name="T9" fmla="*/ 90 h 135"/>
                  <a:gd name="T10" fmla="*/ 0 w 73"/>
                  <a:gd name="T11" fmla="*/ 0 h 135"/>
                  <a:gd name="T12" fmla="*/ 0 w 73"/>
                  <a:gd name="T13" fmla="*/ 1 h 135"/>
                  <a:gd name="T14" fmla="*/ 2 w 73"/>
                  <a:gd name="T15" fmla="*/ 3 h 135"/>
                  <a:gd name="T16" fmla="*/ 73 w 73"/>
                  <a:gd name="T17" fmla="*/ 90 h 135"/>
                  <a:gd name="T18" fmla="*/ 57 w 73"/>
                  <a:gd name="T19" fmla="*/ 90 h 135"/>
                  <a:gd name="T20" fmla="*/ 73 w 73"/>
                  <a:gd name="T21" fmla="*/ 90 h 135"/>
                  <a:gd name="T22" fmla="*/ 2 w 73"/>
                  <a:gd name="T23" fmla="*/ 3 h 135"/>
                  <a:gd name="T24" fmla="*/ 0 w 73"/>
                  <a:gd name="T2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35">
                    <a:moveTo>
                      <a:pt x="36" y="90"/>
                    </a:moveTo>
                    <a:cubicBezTo>
                      <a:pt x="35" y="90"/>
                      <a:pt x="35" y="90"/>
                      <a:pt x="35" y="90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64" y="135"/>
                      <a:pt x="64" y="135"/>
                      <a:pt x="64" y="135"/>
                    </a:cubicBezTo>
                    <a:cubicBezTo>
                      <a:pt x="36" y="90"/>
                      <a:pt x="36" y="90"/>
                      <a:pt x="36" y="90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57" y="90"/>
                      <a:pt x="57" y="90"/>
                      <a:pt x="57" y="90"/>
                    </a:cubicBezTo>
                    <a:cubicBezTo>
                      <a:pt x="73" y="90"/>
                      <a:pt x="73" y="90"/>
                      <a:pt x="73" y="9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133"/>
              <p:cNvSpPr>
                <a:spLocks noEditPoints="1"/>
              </p:cNvSpPr>
              <p:nvPr/>
            </p:nvSpPr>
            <p:spPr bwMode="auto">
              <a:xfrm>
                <a:off x="2587" y="3000"/>
                <a:ext cx="64" cy="107"/>
              </a:xfrm>
              <a:custGeom>
                <a:avLst/>
                <a:gdLst>
                  <a:gd name="T0" fmla="*/ 22 w 36"/>
                  <a:gd name="T1" fmla="*/ 35 h 57"/>
                  <a:gd name="T2" fmla="*/ 22 w 36"/>
                  <a:gd name="T3" fmla="*/ 35 h 57"/>
                  <a:gd name="T4" fmla="*/ 35 w 36"/>
                  <a:gd name="T5" fmla="*/ 57 h 57"/>
                  <a:gd name="T6" fmla="*/ 36 w 36"/>
                  <a:gd name="T7" fmla="*/ 56 h 57"/>
                  <a:gd name="T8" fmla="*/ 22 w 36"/>
                  <a:gd name="T9" fmla="*/ 35 h 57"/>
                  <a:gd name="T10" fmla="*/ 0 w 36"/>
                  <a:gd name="T11" fmla="*/ 0 h 57"/>
                  <a:gd name="T12" fmla="*/ 0 w 36"/>
                  <a:gd name="T13" fmla="*/ 0 h 57"/>
                  <a:gd name="T14" fmla="*/ 21 w 36"/>
                  <a:gd name="T15" fmla="*/ 34 h 57"/>
                  <a:gd name="T16" fmla="*/ 21 w 36"/>
                  <a:gd name="T17" fmla="*/ 33 h 57"/>
                  <a:gd name="T18" fmla="*/ 0 w 36"/>
                  <a:gd name="T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57">
                    <a:moveTo>
                      <a:pt x="22" y="35"/>
                    </a:moveTo>
                    <a:cubicBezTo>
                      <a:pt x="22" y="35"/>
                      <a:pt x="22" y="35"/>
                      <a:pt x="22" y="35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22" y="35"/>
                      <a:pt x="22" y="35"/>
                      <a:pt x="22" y="3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134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Freeform 135"/>
              <p:cNvSpPr>
                <a:spLocks noEditPoints="1"/>
              </p:cNvSpPr>
              <p:nvPr/>
            </p:nvSpPr>
            <p:spPr bwMode="auto">
              <a:xfrm>
                <a:off x="2624" y="3062"/>
                <a:ext cx="37" cy="62"/>
              </a:xfrm>
              <a:custGeom>
                <a:avLst/>
                <a:gdLst>
                  <a:gd name="T0" fmla="*/ 27 w 37"/>
                  <a:gd name="T1" fmla="*/ 43 h 62"/>
                  <a:gd name="T2" fmla="*/ 25 w 37"/>
                  <a:gd name="T3" fmla="*/ 45 h 62"/>
                  <a:gd name="T4" fmla="*/ 36 w 37"/>
                  <a:gd name="T5" fmla="*/ 62 h 62"/>
                  <a:gd name="T6" fmla="*/ 37 w 37"/>
                  <a:gd name="T7" fmla="*/ 62 h 62"/>
                  <a:gd name="T8" fmla="*/ 27 w 37"/>
                  <a:gd name="T9" fmla="*/ 43 h 62"/>
                  <a:gd name="T10" fmla="*/ 0 w 37"/>
                  <a:gd name="T11" fmla="*/ 0 h 62"/>
                  <a:gd name="T12" fmla="*/ 0 w 37"/>
                  <a:gd name="T13" fmla="*/ 2 h 62"/>
                  <a:gd name="T14" fmla="*/ 2 w 37"/>
                  <a:gd name="T15" fmla="*/ 4 h 62"/>
                  <a:gd name="T16" fmla="*/ 2 w 37"/>
                  <a:gd name="T17" fmla="*/ 4 h 62"/>
                  <a:gd name="T18" fmla="*/ 0 w 37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62">
                    <a:moveTo>
                      <a:pt x="27" y="43"/>
                    </a:moveTo>
                    <a:lnTo>
                      <a:pt x="25" y="45"/>
                    </a:lnTo>
                    <a:lnTo>
                      <a:pt x="36" y="62"/>
                    </a:lnTo>
                    <a:lnTo>
                      <a:pt x="37" y="62"/>
                    </a:lnTo>
                    <a:lnTo>
                      <a:pt x="27" y="43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136"/>
              <p:cNvSpPr>
                <a:spLocks/>
              </p:cNvSpPr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137"/>
              <p:cNvSpPr>
                <a:spLocks/>
              </p:cNvSpPr>
              <p:nvPr/>
            </p:nvSpPr>
            <p:spPr bwMode="auto">
              <a:xfrm>
                <a:off x="2587" y="3132"/>
                <a:ext cx="23" cy="43"/>
              </a:xfrm>
              <a:custGeom>
                <a:avLst/>
                <a:gdLst>
                  <a:gd name="T0" fmla="*/ 2 w 23"/>
                  <a:gd name="T1" fmla="*/ 0 h 43"/>
                  <a:gd name="T2" fmla="*/ 0 w 23"/>
                  <a:gd name="T3" fmla="*/ 0 h 43"/>
                  <a:gd name="T4" fmla="*/ 21 w 23"/>
                  <a:gd name="T5" fmla="*/ 43 h 43"/>
                  <a:gd name="T6" fmla="*/ 23 w 23"/>
                  <a:gd name="T7" fmla="*/ 43 h 43"/>
                  <a:gd name="T8" fmla="*/ 2 w 23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3">
                    <a:moveTo>
                      <a:pt x="2" y="0"/>
                    </a:moveTo>
                    <a:lnTo>
                      <a:pt x="0" y="0"/>
                    </a:lnTo>
                    <a:lnTo>
                      <a:pt x="21" y="43"/>
                    </a:lnTo>
                    <a:lnTo>
                      <a:pt x="23" y="43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138"/>
              <p:cNvSpPr>
                <a:spLocks/>
              </p:cNvSpPr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D9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139"/>
              <p:cNvSpPr>
                <a:spLocks/>
              </p:cNvSpPr>
              <p:nvPr/>
            </p:nvSpPr>
            <p:spPr bwMode="auto">
              <a:xfrm>
                <a:off x="2585" y="3126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2 w 4"/>
                  <a:gd name="T5" fmla="*/ 6 h 6"/>
                  <a:gd name="T6" fmla="*/ 4 w 4"/>
                  <a:gd name="T7" fmla="*/ 6 h 6"/>
                  <a:gd name="T8" fmla="*/ 0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140"/>
              <p:cNvSpPr>
                <a:spLocks/>
              </p:cNvSpPr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141"/>
              <p:cNvSpPr>
                <a:spLocks/>
              </p:cNvSpPr>
              <p:nvPr/>
            </p:nvSpPr>
            <p:spPr bwMode="auto">
              <a:xfrm>
                <a:off x="2608" y="3175"/>
                <a:ext cx="94" cy="189"/>
              </a:xfrm>
              <a:custGeom>
                <a:avLst/>
                <a:gdLst>
                  <a:gd name="T0" fmla="*/ 2 w 94"/>
                  <a:gd name="T1" fmla="*/ 0 h 189"/>
                  <a:gd name="T2" fmla="*/ 0 w 94"/>
                  <a:gd name="T3" fmla="*/ 0 h 189"/>
                  <a:gd name="T4" fmla="*/ 94 w 94"/>
                  <a:gd name="T5" fmla="*/ 189 h 189"/>
                  <a:gd name="T6" fmla="*/ 94 w 94"/>
                  <a:gd name="T7" fmla="*/ 189 h 189"/>
                  <a:gd name="T8" fmla="*/ 2 w 94"/>
                  <a:gd name="T9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189">
                    <a:moveTo>
                      <a:pt x="2" y="0"/>
                    </a:moveTo>
                    <a:lnTo>
                      <a:pt x="0" y="0"/>
                    </a:lnTo>
                    <a:lnTo>
                      <a:pt x="94" y="189"/>
                    </a:lnTo>
                    <a:lnTo>
                      <a:pt x="94" y="189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142"/>
              <p:cNvSpPr>
                <a:spLocks/>
              </p:cNvSpPr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143"/>
              <p:cNvSpPr>
                <a:spLocks/>
              </p:cNvSpPr>
              <p:nvPr/>
            </p:nvSpPr>
            <p:spPr bwMode="auto">
              <a:xfrm>
                <a:off x="2504" y="3366"/>
                <a:ext cx="14" cy="240"/>
              </a:xfrm>
              <a:custGeom>
                <a:avLst/>
                <a:gdLst>
                  <a:gd name="T0" fmla="*/ 0 w 14"/>
                  <a:gd name="T1" fmla="*/ 0 h 240"/>
                  <a:gd name="T2" fmla="*/ 0 w 14"/>
                  <a:gd name="T3" fmla="*/ 0 h 240"/>
                  <a:gd name="T4" fmla="*/ 14 w 14"/>
                  <a:gd name="T5" fmla="*/ 240 h 240"/>
                  <a:gd name="T6" fmla="*/ 14 w 14"/>
                  <a:gd name="T7" fmla="*/ 240 h 240"/>
                  <a:gd name="T8" fmla="*/ 0 w 14"/>
                  <a:gd name="T9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40">
                    <a:moveTo>
                      <a:pt x="0" y="0"/>
                    </a:moveTo>
                    <a:lnTo>
                      <a:pt x="0" y="0"/>
                    </a:lnTo>
                    <a:lnTo>
                      <a:pt x="14" y="240"/>
                    </a:lnTo>
                    <a:lnTo>
                      <a:pt x="14" y="24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Freeform 144"/>
              <p:cNvSpPr>
                <a:spLocks/>
              </p:cNvSpPr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145"/>
              <p:cNvSpPr>
                <a:spLocks/>
              </p:cNvSpPr>
              <p:nvPr/>
            </p:nvSpPr>
            <p:spPr bwMode="auto">
              <a:xfrm>
                <a:off x="2472" y="2749"/>
                <a:ext cx="230" cy="617"/>
              </a:xfrm>
              <a:custGeom>
                <a:avLst/>
                <a:gdLst>
                  <a:gd name="T0" fmla="*/ 1 w 230"/>
                  <a:gd name="T1" fmla="*/ 0 h 617"/>
                  <a:gd name="T2" fmla="*/ 0 w 230"/>
                  <a:gd name="T3" fmla="*/ 463 h 617"/>
                  <a:gd name="T4" fmla="*/ 23 w 230"/>
                  <a:gd name="T5" fmla="*/ 576 h 617"/>
                  <a:gd name="T6" fmla="*/ 94 w 230"/>
                  <a:gd name="T7" fmla="*/ 529 h 617"/>
                  <a:gd name="T8" fmla="*/ 30 w 230"/>
                  <a:gd name="T9" fmla="*/ 610 h 617"/>
                  <a:gd name="T10" fmla="*/ 32 w 230"/>
                  <a:gd name="T11" fmla="*/ 617 h 617"/>
                  <a:gd name="T12" fmla="*/ 32 w 230"/>
                  <a:gd name="T13" fmla="*/ 617 h 617"/>
                  <a:gd name="T14" fmla="*/ 32 w 230"/>
                  <a:gd name="T15" fmla="*/ 615 h 617"/>
                  <a:gd name="T16" fmla="*/ 230 w 230"/>
                  <a:gd name="T17" fmla="*/ 615 h 617"/>
                  <a:gd name="T18" fmla="*/ 136 w 230"/>
                  <a:gd name="T19" fmla="*/ 426 h 617"/>
                  <a:gd name="T20" fmla="*/ 115 w 230"/>
                  <a:gd name="T21" fmla="*/ 383 h 617"/>
                  <a:gd name="T22" fmla="*/ 113 w 230"/>
                  <a:gd name="T23" fmla="*/ 377 h 617"/>
                  <a:gd name="T24" fmla="*/ 113 w 230"/>
                  <a:gd name="T25" fmla="*/ 377 h 617"/>
                  <a:gd name="T26" fmla="*/ 113 w 230"/>
                  <a:gd name="T27" fmla="*/ 375 h 617"/>
                  <a:gd name="T28" fmla="*/ 188 w 230"/>
                  <a:gd name="T29" fmla="*/ 375 h 617"/>
                  <a:gd name="T30" fmla="*/ 177 w 230"/>
                  <a:gd name="T31" fmla="*/ 358 h 617"/>
                  <a:gd name="T32" fmla="*/ 154 w 230"/>
                  <a:gd name="T33" fmla="*/ 317 h 617"/>
                  <a:gd name="T34" fmla="*/ 152 w 230"/>
                  <a:gd name="T35" fmla="*/ 315 h 617"/>
                  <a:gd name="T36" fmla="*/ 115 w 230"/>
                  <a:gd name="T37" fmla="*/ 251 h 617"/>
                  <a:gd name="T38" fmla="*/ 63 w 230"/>
                  <a:gd name="T39" fmla="*/ 167 h 617"/>
                  <a:gd name="T40" fmla="*/ 65 w 230"/>
                  <a:gd name="T41" fmla="*/ 167 h 617"/>
                  <a:gd name="T42" fmla="*/ 65 w 230"/>
                  <a:gd name="T43" fmla="*/ 167 h 617"/>
                  <a:gd name="T44" fmla="*/ 102 w 230"/>
                  <a:gd name="T45" fmla="*/ 167 h 617"/>
                  <a:gd name="T46" fmla="*/ 131 w 230"/>
                  <a:gd name="T47" fmla="*/ 167 h 617"/>
                  <a:gd name="T48" fmla="*/ 5 w 230"/>
                  <a:gd name="T49" fmla="*/ 3 h 617"/>
                  <a:gd name="T50" fmla="*/ 1 w 230"/>
                  <a:gd name="T51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617">
                    <a:moveTo>
                      <a:pt x="1" y="0"/>
                    </a:moveTo>
                    <a:lnTo>
                      <a:pt x="0" y="463"/>
                    </a:lnTo>
                    <a:lnTo>
                      <a:pt x="23" y="576"/>
                    </a:lnTo>
                    <a:lnTo>
                      <a:pt x="94" y="529"/>
                    </a:lnTo>
                    <a:lnTo>
                      <a:pt x="30" y="610"/>
                    </a:lnTo>
                    <a:lnTo>
                      <a:pt x="32" y="617"/>
                    </a:lnTo>
                    <a:lnTo>
                      <a:pt x="32" y="617"/>
                    </a:lnTo>
                    <a:lnTo>
                      <a:pt x="32" y="615"/>
                    </a:lnTo>
                    <a:lnTo>
                      <a:pt x="230" y="615"/>
                    </a:lnTo>
                    <a:lnTo>
                      <a:pt x="136" y="426"/>
                    </a:lnTo>
                    <a:lnTo>
                      <a:pt x="115" y="383"/>
                    </a:lnTo>
                    <a:lnTo>
                      <a:pt x="113" y="377"/>
                    </a:lnTo>
                    <a:lnTo>
                      <a:pt x="113" y="377"/>
                    </a:lnTo>
                    <a:lnTo>
                      <a:pt x="113" y="375"/>
                    </a:lnTo>
                    <a:lnTo>
                      <a:pt x="188" y="375"/>
                    </a:lnTo>
                    <a:lnTo>
                      <a:pt x="177" y="358"/>
                    </a:lnTo>
                    <a:lnTo>
                      <a:pt x="154" y="317"/>
                    </a:lnTo>
                    <a:lnTo>
                      <a:pt x="152" y="315"/>
                    </a:lnTo>
                    <a:lnTo>
                      <a:pt x="115" y="251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7"/>
                    </a:lnTo>
                    <a:lnTo>
                      <a:pt x="102" y="167"/>
                    </a:lnTo>
                    <a:lnTo>
                      <a:pt x="131" y="167"/>
                    </a:lnTo>
                    <a:lnTo>
                      <a:pt x="5" y="3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146"/>
              <p:cNvSpPr>
                <a:spLocks/>
              </p:cNvSpPr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147"/>
              <p:cNvSpPr>
                <a:spLocks/>
              </p:cNvSpPr>
              <p:nvPr/>
            </p:nvSpPr>
            <p:spPr bwMode="auto">
              <a:xfrm>
                <a:off x="2472" y="3212"/>
                <a:ext cx="94" cy="394"/>
              </a:xfrm>
              <a:custGeom>
                <a:avLst/>
                <a:gdLst>
                  <a:gd name="T0" fmla="*/ 0 w 94"/>
                  <a:gd name="T1" fmla="*/ 0 h 394"/>
                  <a:gd name="T2" fmla="*/ 0 w 94"/>
                  <a:gd name="T3" fmla="*/ 394 h 394"/>
                  <a:gd name="T4" fmla="*/ 46 w 94"/>
                  <a:gd name="T5" fmla="*/ 394 h 394"/>
                  <a:gd name="T6" fmla="*/ 32 w 94"/>
                  <a:gd name="T7" fmla="*/ 154 h 394"/>
                  <a:gd name="T8" fmla="*/ 30 w 94"/>
                  <a:gd name="T9" fmla="*/ 147 h 394"/>
                  <a:gd name="T10" fmla="*/ 94 w 94"/>
                  <a:gd name="T11" fmla="*/ 66 h 394"/>
                  <a:gd name="T12" fmla="*/ 23 w 94"/>
                  <a:gd name="T13" fmla="*/ 113 h 394"/>
                  <a:gd name="T14" fmla="*/ 0 w 94"/>
                  <a:gd name="T15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394">
                    <a:moveTo>
                      <a:pt x="0" y="0"/>
                    </a:moveTo>
                    <a:lnTo>
                      <a:pt x="0" y="394"/>
                    </a:lnTo>
                    <a:lnTo>
                      <a:pt x="46" y="394"/>
                    </a:lnTo>
                    <a:lnTo>
                      <a:pt x="32" y="154"/>
                    </a:lnTo>
                    <a:lnTo>
                      <a:pt x="30" y="147"/>
                    </a:lnTo>
                    <a:lnTo>
                      <a:pt x="94" y="66"/>
                    </a:lnTo>
                    <a:lnTo>
                      <a:pt x="23" y="11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148"/>
              <p:cNvSpPr>
                <a:spLocks/>
              </p:cNvSpPr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149"/>
              <p:cNvSpPr>
                <a:spLocks/>
              </p:cNvSpPr>
              <p:nvPr/>
            </p:nvSpPr>
            <p:spPr bwMode="auto">
              <a:xfrm>
                <a:off x="1692" y="2798"/>
                <a:ext cx="473" cy="658"/>
              </a:xfrm>
              <a:custGeom>
                <a:avLst/>
                <a:gdLst>
                  <a:gd name="T0" fmla="*/ 235 w 473"/>
                  <a:gd name="T1" fmla="*/ 0 h 658"/>
                  <a:gd name="T2" fmla="*/ 0 w 473"/>
                  <a:gd name="T3" fmla="*/ 658 h 658"/>
                  <a:gd name="T4" fmla="*/ 232 w 473"/>
                  <a:gd name="T5" fmla="*/ 658 h 658"/>
                  <a:gd name="T6" fmla="*/ 241 w 473"/>
                  <a:gd name="T7" fmla="*/ 658 h 658"/>
                  <a:gd name="T8" fmla="*/ 473 w 473"/>
                  <a:gd name="T9" fmla="*/ 658 h 658"/>
                  <a:gd name="T10" fmla="*/ 235 w 473"/>
                  <a:gd name="T11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3" h="658">
                    <a:moveTo>
                      <a:pt x="235" y="0"/>
                    </a:moveTo>
                    <a:lnTo>
                      <a:pt x="0" y="658"/>
                    </a:lnTo>
                    <a:lnTo>
                      <a:pt x="232" y="658"/>
                    </a:lnTo>
                    <a:lnTo>
                      <a:pt x="241" y="658"/>
                    </a:lnTo>
                    <a:lnTo>
                      <a:pt x="473" y="658"/>
                    </a:lnTo>
                    <a:lnTo>
                      <a:pt x="2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150"/>
              <p:cNvSpPr>
                <a:spLocks/>
              </p:cNvSpPr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151"/>
              <p:cNvSpPr>
                <a:spLocks/>
              </p:cNvSpPr>
              <p:nvPr/>
            </p:nvSpPr>
            <p:spPr bwMode="auto">
              <a:xfrm>
                <a:off x="1704" y="2807"/>
                <a:ext cx="449" cy="537"/>
              </a:xfrm>
              <a:custGeom>
                <a:avLst/>
                <a:gdLst>
                  <a:gd name="T0" fmla="*/ 223 w 449"/>
                  <a:gd name="T1" fmla="*/ 0 h 537"/>
                  <a:gd name="T2" fmla="*/ 0 w 449"/>
                  <a:gd name="T3" fmla="*/ 537 h 537"/>
                  <a:gd name="T4" fmla="*/ 220 w 449"/>
                  <a:gd name="T5" fmla="*/ 537 h 537"/>
                  <a:gd name="T6" fmla="*/ 229 w 449"/>
                  <a:gd name="T7" fmla="*/ 537 h 537"/>
                  <a:gd name="T8" fmla="*/ 449 w 449"/>
                  <a:gd name="T9" fmla="*/ 537 h 537"/>
                  <a:gd name="T10" fmla="*/ 223 w 449"/>
                  <a:gd name="T11" fmla="*/ 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9" h="537">
                    <a:moveTo>
                      <a:pt x="223" y="0"/>
                    </a:moveTo>
                    <a:lnTo>
                      <a:pt x="0" y="537"/>
                    </a:lnTo>
                    <a:lnTo>
                      <a:pt x="220" y="537"/>
                    </a:lnTo>
                    <a:lnTo>
                      <a:pt x="229" y="537"/>
                    </a:lnTo>
                    <a:lnTo>
                      <a:pt x="449" y="537"/>
                    </a:lnTo>
                    <a:lnTo>
                      <a:pt x="2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152"/>
              <p:cNvSpPr>
                <a:spLocks/>
              </p:cNvSpPr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Freeform 153"/>
              <p:cNvSpPr>
                <a:spLocks/>
              </p:cNvSpPr>
              <p:nvPr/>
            </p:nvSpPr>
            <p:spPr bwMode="auto">
              <a:xfrm>
                <a:off x="1727" y="2809"/>
                <a:ext cx="401" cy="422"/>
              </a:xfrm>
              <a:custGeom>
                <a:avLst/>
                <a:gdLst>
                  <a:gd name="T0" fmla="*/ 200 w 401"/>
                  <a:gd name="T1" fmla="*/ 0 h 422"/>
                  <a:gd name="T2" fmla="*/ 0 w 401"/>
                  <a:gd name="T3" fmla="*/ 422 h 422"/>
                  <a:gd name="T4" fmla="*/ 197 w 401"/>
                  <a:gd name="T5" fmla="*/ 422 h 422"/>
                  <a:gd name="T6" fmla="*/ 206 w 401"/>
                  <a:gd name="T7" fmla="*/ 422 h 422"/>
                  <a:gd name="T8" fmla="*/ 401 w 401"/>
                  <a:gd name="T9" fmla="*/ 422 h 422"/>
                  <a:gd name="T10" fmla="*/ 200 w 401"/>
                  <a:gd name="T11" fmla="*/ 0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1" h="422">
                    <a:moveTo>
                      <a:pt x="200" y="0"/>
                    </a:moveTo>
                    <a:lnTo>
                      <a:pt x="0" y="422"/>
                    </a:lnTo>
                    <a:lnTo>
                      <a:pt x="197" y="422"/>
                    </a:lnTo>
                    <a:lnTo>
                      <a:pt x="206" y="422"/>
                    </a:lnTo>
                    <a:lnTo>
                      <a:pt x="401" y="422"/>
                    </a:lnTo>
                    <a:lnTo>
                      <a:pt x="2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154"/>
              <p:cNvSpPr>
                <a:spLocks/>
              </p:cNvSpPr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155"/>
              <p:cNvSpPr>
                <a:spLocks/>
              </p:cNvSpPr>
              <p:nvPr/>
            </p:nvSpPr>
            <p:spPr bwMode="auto">
              <a:xfrm>
                <a:off x="1757" y="2801"/>
                <a:ext cx="341" cy="287"/>
              </a:xfrm>
              <a:custGeom>
                <a:avLst/>
                <a:gdLst>
                  <a:gd name="T0" fmla="*/ 170 w 341"/>
                  <a:gd name="T1" fmla="*/ 0 h 287"/>
                  <a:gd name="T2" fmla="*/ 0 w 341"/>
                  <a:gd name="T3" fmla="*/ 287 h 287"/>
                  <a:gd name="T4" fmla="*/ 167 w 341"/>
                  <a:gd name="T5" fmla="*/ 287 h 287"/>
                  <a:gd name="T6" fmla="*/ 176 w 341"/>
                  <a:gd name="T7" fmla="*/ 287 h 287"/>
                  <a:gd name="T8" fmla="*/ 341 w 341"/>
                  <a:gd name="T9" fmla="*/ 287 h 287"/>
                  <a:gd name="T10" fmla="*/ 170 w 341"/>
                  <a:gd name="T11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1" h="287">
                    <a:moveTo>
                      <a:pt x="170" y="0"/>
                    </a:moveTo>
                    <a:lnTo>
                      <a:pt x="0" y="287"/>
                    </a:lnTo>
                    <a:lnTo>
                      <a:pt x="167" y="287"/>
                    </a:lnTo>
                    <a:lnTo>
                      <a:pt x="176" y="287"/>
                    </a:lnTo>
                    <a:lnTo>
                      <a:pt x="341" y="287"/>
                    </a:lnTo>
                    <a:lnTo>
                      <a:pt x="17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156"/>
              <p:cNvSpPr>
                <a:spLocks/>
              </p:cNvSpPr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157"/>
              <p:cNvSpPr>
                <a:spLocks/>
              </p:cNvSpPr>
              <p:nvPr/>
            </p:nvSpPr>
            <p:spPr bwMode="auto">
              <a:xfrm>
                <a:off x="1812" y="3060"/>
                <a:ext cx="232" cy="516"/>
              </a:xfrm>
              <a:custGeom>
                <a:avLst/>
                <a:gdLst>
                  <a:gd name="T0" fmla="*/ 232 w 232"/>
                  <a:gd name="T1" fmla="*/ 317 h 516"/>
                  <a:gd name="T2" fmla="*/ 140 w 232"/>
                  <a:gd name="T3" fmla="*/ 349 h 516"/>
                  <a:gd name="T4" fmla="*/ 135 w 232"/>
                  <a:gd name="T5" fmla="*/ 280 h 516"/>
                  <a:gd name="T6" fmla="*/ 202 w 232"/>
                  <a:gd name="T7" fmla="*/ 227 h 516"/>
                  <a:gd name="T8" fmla="*/ 133 w 232"/>
                  <a:gd name="T9" fmla="*/ 252 h 516"/>
                  <a:gd name="T10" fmla="*/ 130 w 232"/>
                  <a:gd name="T11" fmla="*/ 184 h 516"/>
                  <a:gd name="T12" fmla="*/ 177 w 232"/>
                  <a:gd name="T13" fmla="*/ 145 h 516"/>
                  <a:gd name="T14" fmla="*/ 128 w 232"/>
                  <a:gd name="T15" fmla="*/ 162 h 516"/>
                  <a:gd name="T16" fmla="*/ 115 w 232"/>
                  <a:gd name="T17" fmla="*/ 0 h 516"/>
                  <a:gd name="T18" fmla="*/ 105 w 232"/>
                  <a:gd name="T19" fmla="*/ 162 h 516"/>
                  <a:gd name="T20" fmla="*/ 55 w 232"/>
                  <a:gd name="T21" fmla="*/ 145 h 516"/>
                  <a:gd name="T22" fmla="*/ 103 w 232"/>
                  <a:gd name="T23" fmla="*/ 184 h 516"/>
                  <a:gd name="T24" fmla="*/ 98 w 232"/>
                  <a:gd name="T25" fmla="*/ 252 h 516"/>
                  <a:gd name="T26" fmla="*/ 30 w 232"/>
                  <a:gd name="T27" fmla="*/ 227 h 516"/>
                  <a:gd name="T28" fmla="*/ 96 w 232"/>
                  <a:gd name="T29" fmla="*/ 280 h 516"/>
                  <a:gd name="T30" fmla="*/ 92 w 232"/>
                  <a:gd name="T31" fmla="*/ 349 h 516"/>
                  <a:gd name="T32" fmla="*/ 0 w 232"/>
                  <a:gd name="T33" fmla="*/ 317 h 516"/>
                  <a:gd name="T34" fmla="*/ 89 w 232"/>
                  <a:gd name="T35" fmla="*/ 389 h 516"/>
                  <a:gd name="T36" fmla="*/ 80 w 232"/>
                  <a:gd name="T37" fmla="*/ 516 h 516"/>
                  <a:gd name="T38" fmla="*/ 153 w 232"/>
                  <a:gd name="T39" fmla="*/ 516 h 516"/>
                  <a:gd name="T40" fmla="*/ 144 w 232"/>
                  <a:gd name="T41" fmla="*/ 389 h 516"/>
                  <a:gd name="T42" fmla="*/ 232 w 232"/>
                  <a:gd name="T43" fmla="*/ 317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2" h="516">
                    <a:moveTo>
                      <a:pt x="232" y="317"/>
                    </a:moveTo>
                    <a:lnTo>
                      <a:pt x="140" y="349"/>
                    </a:lnTo>
                    <a:lnTo>
                      <a:pt x="135" y="280"/>
                    </a:lnTo>
                    <a:lnTo>
                      <a:pt x="202" y="227"/>
                    </a:lnTo>
                    <a:lnTo>
                      <a:pt x="133" y="252"/>
                    </a:lnTo>
                    <a:lnTo>
                      <a:pt x="130" y="184"/>
                    </a:lnTo>
                    <a:lnTo>
                      <a:pt x="177" y="145"/>
                    </a:lnTo>
                    <a:lnTo>
                      <a:pt x="128" y="162"/>
                    </a:lnTo>
                    <a:lnTo>
                      <a:pt x="115" y="0"/>
                    </a:lnTo>
                    <a:lnTo>
                      <a:pt x="105" y="162"/>
                    </a:lnTo>
                    <a:lnTo>
                      <a:pt x="55" y="145"/>
                    </a:lnTo>
                    <a:lnTo>
                      <a:pt x="103" y="184"/>
                    </a:lnTo>
                    <a:lnTo>
                      <a:pt x="98" y="252"/>
                    </a:lnTo>
                    <a:lnTo>
                      <a:pt x="30" y="227"/>
                    </a:lnTo>
                    <a:lnTo>
                      <a:pt x="96" y="280"/>
                    </a:lnTo>
                    <a:lnTo>
                      <a:pt x="92" y="349"/>
                    </a:lnTo>
                    <a:lnTo>
                      <a:pt x="0" y="317"/>
                    </a:lnTo>
                    <a:lnTo>
                      <a:pt x="89" y="389"/>
                    </a:lnTo>
                    <a:lnTo>
                      <a:pt x="80" y="516"/>
                    </a:lnTo>
                    <a:lnTo>
                      <a:pt x="153" y="516"/>
                    </a:lnTo>
                    <a:lnTo>
                      <a:pt x="144" y="389"/>
                    </a:lnTo>
                    <a:lnTo>
                      <a:pt x="232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158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159"/>
              <p:cNvSpPr>
                <a:spLocks noEditPoints="1"/>
              </p:cNvSpPr>
              <p:nvPr/>
            </p:nvSpPr>
            <p:spPr bwMode="auto">
              <a:xfrm>
                <a:off x="1927" y="2796"/>
                <a:ext cx="162" cy="351"/>
              </a:xfrm>
              <a:custGeom>
                <a:avLst/>
                <a:gdLst>
                  <a:gd name="T0" fmla="*/ 158 w 162"/>
                  <a:gd name="T1" fmla="*/ 345 h 351"/>
                  <a:gd name="T2" fmla="*/ 158 w 162"/>
                  <a:gd name="T3" fmla="*/ 345 h 351"/>
                  <a:gd name="T4" fmla="*/ 162 w 162"/>
                  <a:gd name="T5" fmla="*/ 351 h 351"/>
                  <a:gd name="T6" fmla="*/ 162 w 162"/>
                  <a:gd name="T7" fmla="*/ 351 h 351"/>
                  <a:gd name="T8" fmla="*/ 158 w 162"/>
                  <a:gd name="T9" fmla="*/ 345 h 351"/>
                  <a:gd name="T10" fmla="*/ 0 w 162"/>
                  <a:gd name="T11" fmla="*/ 0 h 351"/>
                  <a:gd name="T12" fmla="*/ 0 w 162"/>
                  <a:gd name="T13" fmla="*/ 2 h 351"/>
                  <a:gd name="T14" fmla="*/ 0 w 162"/>
                  <a:gd name="T15" fmla="*/ 3 h 351"/>
                  <a:gd name="T16" fmla="*/ 0 w 162"/>
                  <a:gd name="T17" fmla="*/ 2 h 351"/>
                  <a:gd name="T18" fmla="*/ 2 w 162"/>
                  <a:gd name="T19" fmla="*/ 9 h 351"/>
                  <a:gd name="T20" fmla="*/ 4 w 162"/>
                  <a:gd name="T21" fmla="*/ 11 h 351"/>
                  <a:gd name="T22" fmla="*/ 0 w 162"/>
                  <a:gd name="T23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2" h="351">
                    <a:moveTo>
                      <a:pt x="158" y="345"/>
                    </a:moveTo>
                    <a:lnTo>
                      <a:pt x="158" y="345"/>
                    </a:lnTo>
                    <a:lnTo>
                      <a:pt x="162" y="351"/>
                    </a:lnTo>
                    <a:lnTo>
                      <a:pt x="162" y="351"/>
                    </a:lnTo>
                    <a:lnTo>
                      <a:pt x="158" y="345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160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close/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161"/>
              <p:cNvSpPr>
                <a:spLocks noEditPoints="1"/>
              </p:cNvSpPr>
              <p:nvPr/>
            </p:nvSpPr>
            <p:spPr bwMode="auto">
              <a:xfrm>
                <a:off x="2060" y="3088"/>
                <a:ext cx="68" cy="143"/>
              </a:xfrm>
              <a:custGeom>
                <a:avLst/>
                <a:gdLst>
                  <a:gd name="T0" fmla="*/ 29 w 68"/>
                  <a:gd name="T1" fmla="*/ 59 h 143"/>
                  <a:gd name="T2" fmla="*/ 29 w 68"/>
                  <a:gd name="T3" fmla="*/ 59 h 143"/>
                  <a:gd name="T4" fmla="*/ 68 w 68"/>
                  <a:gd name="T5" fmla="*/ 143 h 143"/>
                  <a:gd name="T6" fmla="*/ 68 w 68"/>
                  <a:gd name="T7" fmla="*/ 143 h 143"/>
                  <a:gd name="T8" fmla="*/ 29 w 68"/>
                  <a:gd name="T9" fmla="*/ 59 h 143"/>
                  <a:gd name="T10" fmla="*/ 34 w 68"/>
                  <a:gd name="T11" fmla="*/ 0 h 143"/>
                  <a:gd name="T12" fmla="*/ 0 w 68"/>
                  <a:gd name="T13" fmla="*/ 0 h 143"/>
                  <a:gd name="T14" fmla="*/ 25 w 68"/>
                  <a:gd name="T15" fmla="*/ 53 h 143"/>
                  <a:gd name="T16" fmla="*/ 25 w 68"/>
                  <a:gd name="T17" fmla="*/ 53 h 143"/>
                  <a:gd name="T18" fmla="*/ 4 w 68"/>
                  <a:gd name="T19" fmla="*/ 8 h 143"/>
                  <a:gd name="T20" fmla="*/ 38 w 68"/>
                  <a:gd name="T21" fmla="*/ 8 h 143"/>
                  <a:gd name="T22" fmla="*/ 34 w 68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143">
                    <a:moveTo>
                      <a:pt x="29" y="59"/>
                    </a:moveTo>
                    <a:lnTo>
                      <a:pt x="29" y="59"/>
                    </a:lnTo>
                    <a:lnTo>
                      <a:pt x="68" y="143"/>
                    </a:lnTo>
                    <a:lnTo>
                      <a:pt x="68" y="143"/>
                    </a:lnTo>
                    <a:lnTo>
                      <a:pt x="29" y="59"/>
                    </a:lnTo>
                    <a:moveTo>
                      <a:pt x="34" y="0"/>
                    </a:moveTo>
                    <a:lnTo>
                      <a:pt x="0" y="0"/>
                    </a:lnTo>
                    <a:lnTo>
                      <a:pt x="25" y="53"/>
                    </a:lnTo>
                    <a:lnTo>
                      <a:pt x="25" y="53"/>
                    </a:lnTo>
                    <a:lnTo>
                      <a:pt x="4" y="8"/>
                    </a:lnTo>
                    <a:lnTo>
                      <a:pt x="38" y="8"/>
                    </a:lnTo>
                    <a:lnTo>
                      <a:pt x="3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162"/>
              <p:cNvSpPr>
                <a:spLocks/>
              </p:cNvSpPr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163"/>
              <p:cNvSpPr>
                <a:spLocks/>
              </p:cNvSpPr>
              <p:nvPr/>
            </p:nvSpPr>
            <p:spPr bwMode="auto">
              <a:xfrm>
                <a:off x="2135" y="3374"/>
                <a:ext cx="28" cy="78"/>
              </a:xfrm>
              <a:custGeom>
                <a:avLst/>
                <a:gdLst>
                  <a:gd name="T0" fmla="*/ 0 w 28"/>
                  <a:gd name="T1" fmla="*/ 0 h 78"/>
                  <a:gd name="T2" fmla="*/ 0 w 28"/>
                  <a:gd name="T3" fmla="*/ 0 h 78"/>
                  <a:gd name="T4" fmla="*/ 28 w 28"/>
                  <a:gd name="T5" fmla="*/ 78 h 78"/>
                  <a:gd name="T6" fmla="*/ 28 w 28"/>
                  <a:gd name="T7" fmla="*/ 77 h 78"/>
                  <a:gd name="T8" fmla="*/ 0 w 28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8">
                    <a:moveTo>
                      <a:pt x="0" y="0"/>
                    </a:moveTo>
                    <a:lnTo>
                      <a:pt x="0" y="0"/>
                    </a:lnTo>
                    <a:lnTo>
                      <a:pt x="28" y="78"/>
                    </a:lnTo>
                    <a:lnTo>
                      <a:pt x="28" y="7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164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close/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165"/>
              <p:cNvSpPr>
                <a:spLocks noEditPoints="1"/>
              </p:cNvSpPr>
              <p:nvPr/>
            </p:nvSpPr>
            <p:spPr bwMode="auto">
              <a:xfrm>
                <a:off x="2124" y="3344"/>
                <a:ext cx="41" cy="110"/>
              </a:xfrm>
              <a:custGeom>
                <a:avLst/>
                <a:gdLst>
                  <a:gd name="T0" fmla="*/ 39 w 41"/>
                  <a:gd name="T1" fmla="*/ 107 h 110"/>
                  <a:gd name="T2" fmla="*/ 39 w 41"/>
                  <a:gd name="T3" fmla="*/ 108 h 110"/>
                  <a:gd name="T4" fmla="*/ 41 w 41"/>
                  <a:gd name="T5" fmla="*/ 110 h 110"/>
                  <a:gd name="T6" fmla="*/ 41 w 41"/>
                  <a:gd name="T7" fmla="*/ 110 h 110"/>
                  <a:gd name="T8" fmla="*/ 39 w 41"/>
                  <a:gd name="T9" fmla="*/ 107 h 110"/>
                  <a:gd name="T10" fmla="*/ 29 w 41"/>
                  <a:gd name="T11" fmla="*/ 0 h 110"/>
                  <a:gd name="T12" fmla="*/ 0 w 41"/>
                  <a:gd name="T13" fmla="*/ 0 h 110"/>
                  <a:gd name="T14" fmla="*/ 11 w 41"/>
                  <a:gd name="T15" fmla="*/ 30 h 110"/>
                  <a:gd name="T16" fmla="*/ 11 w 41"/>
                  <a:gd name="T17" fmla="*/ 30 h 110"/>
                  <a:gd name="T18" fmla="*/ 2 w 41"/>
                  <a:gd name="T19" fmla="*/ 2 h 110"/>
                  <a:gd name="T20" fmla="*/ 29 w 41"/>
                  <a:gd name="T21" fmla="*/ 2 h 110"/>
                  <a:gd name="T22" fmla="*/ 29 w 41"/>
                  <a:gd name="T2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0">
                    <a:moveTo>
                      <a:pt x="39" y="107"/>
                    </a:moveTo>
                    <a:lnTo>
                      <a:pt x="39" y="108"/>
                    </a:lnTo>
                    <a:lnTo>
                      <a:pt x="41" y="110"/>
                    </a:lnTo>
                    <a:lnTo>
                      <a:pt x="41" y="110"/>
                    </a:lnTo>
                    <a:lnTo>
                      <a:pt x="39" y="107"/>
                    </a:lnTo>
                    <a:moveTo>
                      <a:pt x="29" y="0"/>
                    </a:moveTo>
                    <a:lnTo>
                      <a:pt x="0" y="0"/>
                    </a:lnTo>
                    <a:lnTo>
                      <a:pt x="11" y="30"/>
                    </a:lnTo>
                    <a:lnTo>
                      <a:pt x="11" y="30"/>
                    </a:lnTo>
                    <a:lnTo>
                      <a:pt x="2" y="2"/>
                    </a:lnTo>
                    <a:lnTo>
                      <a:pt x="29" y="2"/>
                    </a:lnTo>
                    <a:lnTo>
                      <a:pt x="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166"/>
              <p:cNvSpPr>
                <a:spLocks/>
              </p:cNvSpPr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Freeform 167"/>
              <p:cNvSpPr>
                <a:spLocks/>
              </p:cNvSpPr>
              <p:nvPr/>
            </p:nvSpPr>
            <p:spPr bwMode="auto">
              <a:xfrm>
                <a:off x="1958" y="3471"/>
                <a:ext cx="7" cy="105"/>
              </a:xfrm>
              <a:custGeom>
                <a:avLst/>
                <a:gdLst>
                  <a:gd name="T0" fmla="*/ 0 w 7"/>
                  <a:gd name="T1" fmla="*/ 0 h 105"/>
                  <a:gd name="T2" fmla="*/ 0 w 7"/>
                  <a:gd name="T3" fmla="*/ 0 h 105"/>
                  <a:gd name="T4" fmla="*/ 7 w 7"/>
                  <a:gd name="T5" fmla="*/ 105 h 105"/>
                  <a:gd name="T6" fmla="*/ 7 w 7"/>
                  <a:gd name="T7" fmla="*/ 105 h 105"/>
                  <a:gd name="T8" fmla="*/ 0 w 7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5">
                    <a:moveTo>
                      <a:pt x="0" y="0"/>
                    </a:moveTo>
                    <a:lnTo>
                      <a:pt x="0" y="0"/>
                    </a:lnTo>
                    <a:lnTo>
                      <a:pt x="7" y="105"/>
                    </a:lnTo>
                    <a:lnTo>
                      <a:pt x="7" y="10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168"/>
              <p:cNvSpPr>
                <a:spLocks/>
              </p:cNvSpPr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169"/>
              <p:cNvSpPr>
                <a:spLocks/>
              </p:cNvSpPr>
              <p:nvPr/>
            </p:nvSpPr>
            <p:spPr bwMode="auto">
              <a:xfrm>
                <a:off x="1956" y="3456"/>
                <a:ext cx="2" cy="15"/>
              </a:xfrm>
              <a:custGeom>
                <a:avLst/>
                <a:gdLst>
                  <a:gd name="T0" fmla="*/ 0 w 2"/>
                  <a:gd name="T1" fmla="*/ 0 h 15"/>
                  <a:gd name="T2" fmla="*/ 0 w 2"/>
                  <a:gd name="T3" fmla="*/ 0 h 15"/>
                  <a:gd name="T4" fmla="*/ 2 w 2"/>
                  <a:gd name="T5" fmla="*/ 15 h 15"/>
                  <a:gd name="T6" fmla="*/ 2 w 2"/>
                  <a:gd name="T7" fmla="*/ 15 h 15"/>
                  <a:gd name="T8" fmla="*/ 0 w 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lnTo>
                      <a:pt x="0" y="0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170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close/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171"/>
              <p:cNvSpPr>
                <a:spLocks noEditPoints="1"/>
              </p:cNvSpPr>
              <p:nvPr/>
            </p:nvSpPr>
            <p:spPr bwMode="auto">
              <a:xfrm>
                <a:off x="1927" y="2798"/>
                <a:ext cx="238" cy="658"/>
              </a:xfrm>
              <a:custGeom>
                <a:avLst/>
                <a:gdLst>
                  <a:gd name="T0" fmla="*/ 197 w 238"/>
                  <a:gd name="T1" fmla="*/ 546 h 658"/>
                  <a:gd name="T2" fmla="*/ 22 w 238"/>
                  <a:gd name="T3" fmla="*/ 546 h 658"/>
                  <a:gd name="T4" fmla="*/ 25 w 238"/>
                  <a:gd name="T5" fmla="*/ 611 h 658"/>
                  <a:gd name="T6" fmla="*/ 117 w 238"/>
                  <a:gd name="T7" fmla="*/ 579 h 658"/>
                  <a:gd name="T8" fmla="*/ 29 w 238"/>
                  <a:gd name="T9" fmla="*/ 651 h 658"/>
                  <a:gd name="T10" fmla="*/ 29 w 238"/>
                  <a:gd name="T11" fmla="*/ 658 h 658"/>
                  <a:gd name="T12" fmla="*/ 29 w 238"/>
                  <a:gd name="T13" fmla="*/ 658 h 658"/>
                  <a:gd name="T14" fmla="*/ 29 w 238"/>
                  <a:gd name="T15" fmla="*/ 656 h 658"/>
                  <a:gd name="T16" fmla="*/ 238 w 238"/>
                  <a:gd name="T17" fmla="*/ 656 h 658"/>
                  <a:gd name="T18" fmla="*/ 236 w 238"/>
                  <a:gd name="T19" fmla="*/ 654 h 658"/>
                  <a:gd name="T20" fmla="*/ 208 w 238"/>
                  <a:gd name="T21" fmla="*/ 576 h 658"/>
                  <a:gd name="T22" fmla="*/ 197 w 238"/>
                  <a:gd name="T23" fmla="*/ 546 h 658"/>
                  <a:gd name="T24" fmla="*/ 0 w 238"/>
                  <a:gd name="T25" fmla="*/ 0 h 658"/>
                  <a:gd name="T26" fmla="*/ 0 w 238"/>
                  <a:gd name="T27" fmla="*/ 1 h 658"/>
                  <a:gd name="T28" fmla="*/ 0 w 238"/>
                  <a:gd name="T29" fmla="*/ 3 h 658"/>
                  <a:gd name="T30" fmla="*/ 0 w 238"/>
                  <a:gd name="T31" fmla="*/ 3 h 658"/>
                  <a:gd name="T32" fmla="*/ 2 w 238"/>
                  <a:gd name="T33" fmla="*/ 7 h 658"/>
                  <a:gd name="T34" fmla="*/ 0 w 238"/>
                  <a:gd name="T35" fmla="*/ 0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658">
                    <a:moveTo>
                      <a:pt x="197" y="546"/>
                    </a:moveTo>
                    <a:lnTo>
                      <a:pt x="22" y="546"/>
                    </a:lnTo>
                    <a:lnTo>
                      <a:pt x="25" y="611"/>
                    </a:lnTo>
                    <a:lnTo>
                      <a:pt x="117" y="579"/>
                    </a:lnTo>
                    <a:lnTo>
                      <a:pt x="29" y="651"/>
                    </a:lnTo>
                    <a:lnTo>
                      <a:pt x="29" y="658"/>
                    </a:lnTo>
                    <a:lnTo>
                      <a:pt x="29" y="658"/>
                    </a:lnTo>
                    <a:lnTo>
                      <a:pt x="29" y="656"/>
                    </a:lnTo>
                    <a:lnTo>
                      <a:pt x="238" y="656"/>
                    </a:lnTo>
                    <a:lnTo>
                      <a:pt x="236" y="654"/>
                    </a:lnTo>
                    <a:lnTo>
                      <a:pt x="208" y="576"/>
                    </a:lnTo>
                    <a:lnTo>
                      <a:pt x="197" y="546"/>
                    </a:lnTo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172"/>
              <p:cNvSpPr>
                <a:spLocks/>
              </p:cNvSpPr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173"/>
              <p:cNvSpPr>
                <a:spLocks/>
              </p:cNvSpPr>
              <p:nvPr/>
            </p:nvSpPr>
            <p:spPr bwMode="auto">
              <a:xfrm>
                <a:off x="1942" y="3231"/>
                <a:ext cx="211" cy="113"/>
              </a:xfrm>
              <a:custGeom>
                <a:avLst/>
                <a:gdLst>
                  <a:gd name="T0" fmla="*/ 163 w 211"/>
                  <a:gd name="T1" fmla="*/ 0 h 113"/>
                  <a:gd name="T2" fmla="*/ 14 w 211"/>
                  <a:gd name="T3" fmla="*/ 0 h 113"/>
                  <a:gd name="T4" fmla="*/ 0 w 211"/>
                  <a:gd name="T5" fmla="*/ 13 h 113"/>
                  <a:gd name="T6" fmla="*/ 3 w 211"/>
                  <a:gd name="T7" fmla="*/ 81 h 113"/>
                  <a:gd name="T8" fmla="*/ 72 w 211"/>
                  <a:gd name="T9" fmla="*/ 56 h 113"/>
                  <a:gd name="T10" fmla="*/ 5 w 211"/>
                  <a:gd name="T11" fmla="*/ 109 h 113"/>
                  <a:gd name="T12" fmla="*/ 7 w 211"/>
                  <a:gd name="T13" fmla="*/ 113 h 113"/>
                  <a:gd name="T14" fmla="*/ 182 w 211"/>
                  <a:gd name="T15" fmla="*/ 113 h 113"/>
                  <a:gd name="T16" fmla="*/ 211 w 211"/>
                  <a:gd name="T17" fmla="*/ 113 h 113"/>
                  <a:gd name="T18" fmla="*/ 163 w 211"/>
                  <a:gd name="T19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1" h="113">
                    <a:moveTo>
                      <a:pt x="163" y="0"/>
                    </a:moveTo>
                    <a:lnTo>
                      <a:pt x="14" y="0"/>
                    </a:lnTo>
                    <a:lnTo>
                      <a:pt x="0" y="13"/>
                    </a:lnTo>
                    <a:lnTo>
                      <a:pt x="3" y="81"/>
                    </a:lnTo>
                    <a:lnTo>
                      <a:pt x="72" y="56"/>
                    </a:lnTo>
                    <a:lnTo>
                      <a:pt x="5" y="109"/>
                    </a:lnTo>
                    <a:lnTo>
                      <a:pt x="7" y="113"/>
                    </a:lnTo>
                    <a:lnTo>
                      <a:pt x="182" y="113"/>
                    </a:lnTo>
                    <a:lnTo>
                      <a:pt x="211" y="11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174"/>
              <p:cNvSpPr>
                <a:spLocks/>
              </p:cNvSpPr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175"/>
              <p:cNvSpPr>
                <a:spLocks/>
              </p:cNvSpPr>
              <p:nvPr/>
            </p:nvSpPr>
            <p:spPr bwMode="auto">
              <a:xfrm>
                <a:off x="1931" y="3088"/>
                <a:ext cx="197" cy="143"/>
              </a:xfrm>
              <a:custGeom>
                <a:avLst/>
                <a:gdLst>
                  <a:gd name="T0" fmla="*/ 129 w 197"/>
                  <a:gd name="T1" fmla="*/ 0 h 143"/>
                  <a:gd name="T2" fmla="*/ 2 w 197"/>
                  <a:gd name="T3" fmla="*/ 0 h 143"/>
                  <a:gd name="T4" fmla="*/ 0 w 197"/>
                  <a:gd name="T5" fmla="*/ 0 h 143"/>
                  <a:gd name="T6" fmla="*/ 9 w 197"/>
                  <a:gd name="T7" fmla="*/ 134 h 143"/>
                  <a:gd name="T8" fmla="*/ 58 w 197"/>
                  <a:gd name="T9" fmla="*/ 117 h 143"/>
                  <a:gd name="T10" fmla="*/ 25 w 197"/>
                  <a:gd name="T11" fmla="*/ 143 h 143"/>
                  <a:gd name="T12" fmla="*/ 174 w 197"/>
                  <a:gd name="T13" fmla="*/ 143 h 143"/>
                  <a:gd name="T14" fmla="*/ 174 w 197"/>
                  <a:gd name="T15" fmla="*/ 143 h 143"/>
                  <a:gd name="T16" fmla="*/ 197 w 197"/>
                  <a:gd name="T17" fmla="*/ 143 h 143"/>
                  <a:gd name="T18" fmla="*/ 158 w 197"/>
                  <a:gd name="T19" fmla="*/ 59 h 143"/>
                  <a:gd name="T20" fmla="*/ 154 w 197"/>
                  <a:gd name="T21" fmla="*/ 53 h 143"/>
                  <a:gd name="T22" fmla="*/ 129 w 197"/>
                  <a:gd name="T2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43">
                    <a:moveTo>
                      <a:pt x="129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9" y="134"/>
                    </a:lnTo>
                    <a:lnTo>
                      <a:pt x="58" y="117"/>
                    </a:lnTo>
                    <a:lnTo>
                      <a:pt x="25" y="143"/>
                    </a:lnTo>
                    <a:lnTo>
                      <a:pt x="174" y="143"/>
                    </a:lnTo>
                    <a:lnTo>
                      <a:pt x="174" y="143"/>
                    </a:lnTo>
                    <a:lnTo>
                      <a:pt x="197" y="143"/>
                    </a:lnTo>
                    <a:lnTo>
                      <a:pt x="158" y="59"/>
                    </a:lnTo>
                    <a:lnTo>
                      <a:pt x="154" y="53"/>
                    </a:lnTo>
                    <a:lnTo>
                      <a:pt x="12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Freeform 176"/>
              <p:cNvSpPr>
                <a:spLocks/>
              </p:cNvSpPr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177"/>
              <p:cNvSpPr>
                <a:spLocks/>
              </p:cNvSpPr>
              <p:nvPr/>
            </p:nvSpPr>
            <p:spPr bwMode="auto">
              <a:xfrm>
                <a:off x="1927" y="2801"/>
                <a:ext cx="167" cy="287"/>
              </a:xfrm>
              <a:custGeom>
                <a:avLst/>
                <a:gdLst>
                  <a:gd name="T0" fmla="*/ 0 w 167"/>
                  <a:gd name="T1" fmla="*/ 0 h 287"/>
                  <a:gd name="T2" fmla="*/ 0 w 167"/>
                  <a:gd name="T3" fmla="*/ 0 h 287"/>
                  <a:gd name="T4" fmla="*/ 0 w 167"/>
                  <a:gd name="T5" fmla="*/ 280 h 287"/>
                  <a:gd name="T6" fmla="*/ 0 w 167"/>
                  <a:gd name="T7" fmla="*/ 259 h 287"/>
                  <a:gd name="T8" fmla="*/ 4 w 167"/>
                  <a:gd name="T9" fmla="*/ 287 h 287"/>
                  <a:gd name="T10" fmla="*/ 6 w 167"/>
                  <a:gd name="T11" fmla="*/ 287 h 287"/>
                  <a:gd name="T12" fmla="*/ 133 w 167"/>
                  <a:gd name="T13" fmla="*/ 287 h 287"/>
                  <a:gd name="T14" fmla="*/ 167 w 167"/>
                  <a:gd name="T15" fmla="*/ 287 h 287"/>
                  <a:gd name="T16" fmla="*/ 11 w 167"/>
                  <a:gd name="T17" fmla="*/ 27 h 287"/>
                  <a:gd name="T18" fmla="*/ 4 w 167"/>
                  <a:gd name="T19" fmla="*/ 6 h 287"/>
                  <a:gd name="T20" fmla="*/ 2 w 167"/>
                  <a:gd name="T21" fmla="*/ 4 h 287"/>
                  <a:gd name="T22" fmla="*/ 0 w 167"/>
                  <a:gd name="T2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7" h="287">
                    <a:moveTo>
                      <a:pt x="0" y="0"/>
                    </a:moveTo>
                    <a:lnTo>
                      <a:pt x="0" y="0"/>
                    </a:lnTo>
                    <a:lnTo>
                      <a:pt x="0" y="280"/>
                    </a:lnTo>
                    <a:lnTo>
                      <a:pt x="0" y="259"/>
                    </a:lnTo>
                    <a:lnTo>
                      <a:pt x="4" y="287"/>
                    </a:lnTo>
                    <a:lnTo>
                      <a:pt x="6" y="287"/>
                    </a:lnTo>
                    <a:lnTo>
                      <a:pt x="133" y="287"/>
                    </a:lnTo>
                    <a:lnTo>
                      <a:pt x="167" y="287"/>
                    </a:lnTo>
                    <a:lnTo>
                      <a:pt x="11" y="27"/>
                    </a:ln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178"/>
              <p:cNvSpPr>
                <a:spLocks/>
              </p:cNvSpPr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179"/>
              <p:cNvSpPr>
                <a:spLocks/>
              </p:cNvSpPr>
              <p:nvPr/>
            </p:nvSpPr>
            <p:spPr bwMode="auto">
              <a:xfrm>
                <a:off x="1927" y="3060"/>
                <a:ext cx="117" cy="516"/>
              </a:xfrm>
              <a:custGeom>
                <a:avLst/>
                <a:gdLst>
                  <a:gd name="T0" fmla="*/ 0 w 117"/>
                  <a:gd name="T1" fmla="*/ 0 h 516"/>
                  <a:gd name="T2" fmla="*/ 0 w 117"/>
                  <a:gd name="T3" fmla="*/ 21 h 516"/>
                  <a:gd name="T4" fmla="*/ 0 w 117"/>
                  <a:gd name="T5" fmla="*/ 516 h 516"/>
                  <a:gd name="T6" fmla="*/ 38 w 117"/>
                  <a:gd name="T7" fmla="*/ 516 h 516"/>
                  <a:gd name="T8" fmla="*/ 31 w 117"/>
                  <a:gd name="T9" fmla="*/ 411 h 516"/>
                  <a:gd name="T10" fmla="*/ 29 w 117"/>
                  <a:gd name="T11" fmla="*/ 396 h 516"/>
                  <a:gd name="T12" fmla="*/ 29 w 117"/>
                  <a:gd name="T13" fmla="*/ 389 h 516"/>
                  <a:gd name="T14" fmla="*/ 117 w 117"/>
                  <a:gd name="T15" fmla="*/ 317 h 516"/>
                  <a:gd name="T16" fmla="*/ 25 w 117"/>
                  <a:gd name="T17" fmla="*/ 349 h 516"/>
                  <a:gd name="T18" fmla="*/ 22 w 117"/>
                  <a:gd name="T19" fmla="*/ 284 h 516"/>
                  <a:gd name="T20" fmla="*/ 20 w 117"/>
                  <a:gd name="T21" fmla="*/ 280 h 516"/>
                  <a:gd name="T22" fmla="*/ 87 w 117"/>
                  <a:gd name="T23" fmla="*/ 227 h 516"/>
                  <a:gd name="T24" fmla="*/ 18 w 117"/>
                  <a:gd name="T25" fmla="*/ 252 h 516"/>
                  <a:gd name="T26" fmla="*/ 15 w 117"/>
                  <a:gd name="T27" fmla="*/ 184 h 516"/>
                  <a:gd name="T28" fmla="*/ 29 w 117"/>
                  <a:gd name="T29" fmla="*/ 171 h 516"/>
                  <a:gd name="T30" fmla="*/ 62 w 117"/>
                  <a:gd name="T31" fmla="*/ 145 h 516"/>
                  <a:gd name="T32" fmla="*/ 13 w 117"/>
                  <a:gd name="T33" fmla="*/ 162 h 516"/>
                  <a:gd name="T34" fmla="*/ 4 w 117"/>
                  <a:gd name="T35" fmla="*/ 28 h 516"/>
                  <a:gd name="T36" fmla="*/ 0 w 117"/>
                  <a:gd name="T37" fmla="*/ 0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7" h="516">
                    <a:moveTo>
                      <a:pt x="0" y="0"/>
                    </a:moveTo>
                    <a:lnTo>
                      <a:pt x="0" y="21"/>
                    </a:lnTo>
                    <a:lnTo>
                      <a:pt x="0" y="516"/>
                    </a:lnTo>
                    <a:lnTo>
                      <a:pt x="38" y="516"/>
                    </a:lnTo>
                    <a:lnTo>
                      <a:pt x="31" y="411"/>
                    </a:lnTo>
                    <a:lnTo>
                      <a:pt x="29" y="396"/>
                    </a:lnTo>
                    <a:lnTo>
                      <a:pt x="29" y="389"/>
                    </a:lnTo>
                    <a:lnTo>
                      <a:pt x="117" y="317"/>
                    </a:lnTo>
                    <a:lnTo>
                      <a:pt x="25" y="349"/>
                    </a:lnTo>
                    <a:lnTo>
                      <a:pt x="22" y="284"/>
                    </a:lnTo>
                    <a:lnTo>
                      <a:pt x="20" y="280"/>
                    </a:lnTo>
                    <a:lnTo>
                      <a:pt x="87" y="227"/>
                    </a:lnTo>
                    <a:lnTo>
                      <a:pt x="18" y="252"/>
                    </a:lnTo>
                    <a:lnTo>
                      <a:pt x="15" y="184"/>
                    </a:lnTo>
                    <a:lnTo>
                      <a:pt x="29" y="171"/>
                    </a:lnTo>
                    <a:lnTo>
                      <a:pt x="62" y="145"/>
                    </a:lnTo>
                    <a:lnTo>
                      <a:pt x="13" y="162"/>
                    </a:lnTo>
                    <a:lnTo>
                      <a:pt x="4" y="2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180"/>
              <p:cNvSpPr>
                <a:spLocks/>
              </p:cNvSpPr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181"/>
              <p:cNvSpPr>
                <a:spLocks/>
              </p:cNvSpPr>
              <p:nvPr/>
            </p:nvSpPr>
            <p:spPr bwMode="auto">
              <a:xfrm>
                <a:off x="1330" y="2912"/>
                <a:ext cx="296" cy="657"/>
              </a:xfrm>
              <a:custGeom>
                <a:avLst/>
                <a:gdLst>
                  <a:gd name="T0" fmla="*/ 296 w 296"/>
                  <a:gd name="T1" fmla="*/ 405 h 657"/>
                  <a:gd name="T2" fmla="*/ 181 w 296"/>
                  <a:gd name="T3" fmla="*/ 447 h 657"/>
                  <a:gd name="T4" fmla="*/ 174 w 296"/>
                  <a:gd name="T5" fmla="*/ 358 h 657"/>
                  <a:gd name="T6" fmla="*/ 259 w 296"/>
                  <a:gd name="T7" fmla="*/ 291 h 657"/>
                  <a:gd name="T8" fmla="*/ 172 w 296"/>
                  <a:gd name="T9" fmla="*/ 321 h 657"/>
                  <a:gd name="T10" fmla="*/ 165 w 296"/>
                  <a:gd name="T11" fmla="*/ 235 h 657"/>
                  <a:gd name="T12" fmla="*/ 227 w 296"/>
                  <a:gd name="T13" fmla="*/ 186 h 657"/>
                  <a:gd name="T14" fmla="*/ 163 w 296"/>
                  <a:gd name="T15" fmla="*/ 206 h 657"/>
                  <a:gd name="T16" fmla="*/ 149 w 296"/>
                  <a:gd name="T17" fmla="*/ 0 h 657"/>
                  <a:gd name="T18" fmla="*/ 135 w 296"/>
                  <a:gd name="T19" fmla="*/ 206 h 657"/>
                  <a:gd name="T20" fmla="*/ 69 w 296"/>
                  <a:gd name="T21" fmla="*/ 186 h 657"/>
                  <a:gd name="T22" fmla="*/ 131 w 296"/>
                  <a:gd name="T23" fmla="*/ 235 h 657"/>
                  <a:gd name="T24" fmla="*/ 126 w 296"/>
                  <a:gd name="T25" fmla="*/ 321 h 657"/>
                  <a:gd name="T26" fmla="*/ 39 w 296"/>
                  <a:gd name="T27" fmla="*/ 291 h 657"/>
                  <a:gd name="T28" fmla="*/ 124 w 296"/>
                  <a:gd name="T29" fmla="*/ 358 h 657"/>
                  <a:gd name="T30" fmla="*/ 117 w 296"/>
                  <a:gd name="T31" fmla="*/ 447 h 657"/>
                  <a:gd name="T32" fmla="*/ 0 w 296"/>
                  <a:gd name="T33" fmla="*/ 405 h 657"/>
                  <a:gd name="T34" fmla="*/ 113 w 296"/>
                  <a:gd name="T35" fmla="*/ 495 h 657"/>
                  <a:gd name="T36" fmla="*/ 103 w 296"/>
                  <a:gd name="T37" fmla="*/ 657 h 657"/>
                  <a:gd name="T38" fmla="*/ 195 w 296"/>
                  <a:gd name="T39" fmla="*/ 657 h 657"/>
                  <a:gd name="T40" fmla="*/ 183 w 296"/>
                  <a:gd name="T41" fmla="*/ 495 h 657"/>
                  <a:gd name="T42" fmla="*/ 296 w 296"/>
                  <a:gd name="T43" fmla="*/ 405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6" h="657">
                    <a:moveTo>
                      <a:pt x="296" y="405"/>
                    </a:moveTo>
                    <a:lnTo>
                      <a:pt x="181" y="447"/>
                    </a:lnTo>
                    <a:lnTo>
                      <a:pt x="174" y="358"/>
                    </a:lnTo>
                    <a:lnTo>
                      <a:pt x="259" y="291"/>
                    </a:lnTo>
                    <a:lnTo>
                      <a:pt x="172" y="321"/>
                    </a:lnTo>
                    <a:lnTo>
                      <a:pt x="165" y="235"/>
                    </a:lnTo>
                    <a:lnTo>
                      <a:pt x="227" y="186"/>
                    </a:lnTo>
                    <a:lnTo>
                      <a:pt x="163" y="206"/>
                    </a:lnTo>
                    <a:lnTo>
                      <a:pt x="149" y="0"/>
                    </a:lnTo>
                    <a:lnTo>
                      <a:pt x="135" y="206"/>
                    </a:lnTo>
                    <a:lnTo>
                      <a:pt x="69" y="186"/>
                    </a:lnTo>
                    <a:lnTo>
                      <a:pt x="131" y="235"/>
                    </a:lnTo>
                    <a:lnTo>
                      <a:pt x="126" y="321"/>
                    </a:lnTo>
                    <a:lnTo>
                      <a:pt x="39" y="291"/>
                    </a:lnTo>
                    <a:lnTo>
                      <a:pt x="124" y="358"/>
                    </a:lnTo>
                    <a:lnTo>
                      <a:pt x="117" y="447"/>
                    </a:lnTo>
                    <a:lnTo>
                      <a:pt x="0" y="405"/>
                    </a:lnTo>
                    <a:lnTo>
                      <a:pt x="113" y="495"/>
                    </a:lnTo>
                    <a:lnTo>
                      <a:pt x="103" y="657"/>
                    </a:lnTo>
                    <a:lnTo>
                      <a:pt x="195" y="657"/>
                    </a:lnTo>
                    <a:lnTo>
                      <a:pt x="183" y="495"/>
                    </a:lnTo>
                    <a:lnTo>
                      <a:pt x="296" y="40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182"/>
              <p:cNvSpPr>
                <a:spLocks/>
              </p:cNvSpPr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183"/>
              <p:cNvSpPr>
                <a:spLocks/>
              </p:cNvSpPr>
              <p:nvPr/>
            </p:nvSpPr>
            <p:spPr bwMode="auto">
              <a:xfrm>
                <a:off x="1176" y="2569"/>
                <a:ext cx="606" cy="842"/>
              </a:xfrm>
              <a:custGeom>
                <a:avLst/>
                <a:gdLst>
                  <a:gd name="T0" fmla="*/ 301 w 606"/>
                  <a:gd name="T1" fmla="*/ 0 h 842"/>
                  <a:gd name="T2" fmla="*/ 0 w 606"/>
                  <a:gd name="T3" fmla="*/ 842 h 842"/>
                  <a:gd name="T4" fmla="*/ 296 w 606"/>
                  <a:gd name="T5" fmla="*/ 842 h 842"/>
                  <a:gd name="T6" fmla="*/ 308 w 606"/>
                  <a:gd name="T7" fmla="*/ 842 h 842"/>
                  <a:gd name="T8" fmla="*/ 606 w 606"/>
                  <a:gd name="T9" fmla="*/ 842 h 842"/>
                  <a:gd name="T10" fmla="*/ 301 w 606"/>
                  <a:gd name="T11" fmla="*/ 0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6" h="842">
                    <a:moveTo>
                      <a:pt x="301" y="0"/>
                    </a:moveTo>
                    <a:lnTo>
                      <a:pt x="0" y="842"/>
                    </a:lnTo>
                    <a:lnTo>
                      <a:pt x="296" y="842"/>
                    </a:lnTo>
                    <a:lnTo>
                      <a:pt x="308" y="842"/>
                    </a:lnTo>
                    <a:lnTo>
                      <a:pt x="606" y="842"/>
                    </a:lnTo>
                    <a:lnTo>
                      <a:pt x="30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184"/>
              <p:cNvSpPr>
                <a:spLocks/>
              </p:cNvSpPr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Freeform 185"/>
              <p:cNvSpPr>
                <a:spLocks/>
              </p:cNvSpPr>
              <p:nvPr/>
            </p:nvSpPr>
            <p:spPr bwMode="auto">
              <a:xfrm>
                <a:off x="1192" y="2582"/>
                <a:ext cx="574" cy="687"/>
              </a:xfrm>
              <a:custGeom>
                <a:avLst/>
                <a:gdLst>
                  <a:gd name="T0" fmla="*/ 285 w 574"/>
                  <a:gd name="T1" fmla="*/ 0 h 687"/>
                  <a:gd name="T2" fmla="*/ 0 w 574"/>
                  <a:gd name="T3" fmla="*/ 687 h 687"/>
                  <a:gd name="T4" fmla="*/ 280 w 574"/>
                  <a:gd name="T5" fmla="*/ 687 h 687"/>
                  <a:gd name="T6" fmla="*/ 292 w 574"/>
                  <a:gd name="T7" fmla="*/ 687 h 687"/>
                  <a:gd name="T8" fmla="*/ 574 w 574"/>
                  <a:gd name="T9" fmla="*/ 687 h 687"/>
                  <a:gd name="T10" fmla="*/ 285 w 574"/>
                  <a:gd name="T11" fmla="*/ 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4" h="687">
                    <a:moveTo>
                      <a:pt x="285" y="0"/>
                    </a:moveTo>
                    <a:lnTo>
                      <a:pt x="0" y="687"/>
                    </a:lnTo>
                    <a:lnTo>
                      <a:pt x="280" y="687"/>
                    </a:lnTo>
                    <a:lnTo>
                      <a:pt x="292" y="687"/>
                    </a:lnTo>
                    <a:lnTo>
                      <a:pt x="574" y="687"/>
                    </a:lnTo>
                    <a:lnTo>
                      <a:pt x="2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186"/>
              <p:cNvSpPr>
                <a:spLocks/>
              </p:cNvSpPr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187"/>
              <p:cNvSpPr>
                <a:spLocks/>
              </p:cNvSpPr>
              <p:nvPr/>
            </p:nvSpPr>
            <p:spPr bwMode="auto">
              <a:xfrm>
                <a:off x="1222" y="2593"/>
                <a:ext cx="512" cy="540"/>
              </a:xfrm>
              <a:custGeom>
                <a:avLst/>
                <a:gdLst>
                  <a:gd name="T0" fmla="*/ 255 w 512"/>
                  <a:gd name="T1" fmla="*/ 0 h 540"/>
                  <a:gd name="T2" fmla="*/ 0 w 512"/>
                  <a:gd name="T3" fmla="*/ 540 h 540"/>
                  <a:gd name="T4" fmla="*/ 252 w 512"/>
                  <a:gd name="T5" fmla="*/ 540 h 540"/>
                  <a:gd name="T6" fmla="*/ 262 w 512"/>
                  <a:gd name="T7" fmla="*/ 540 h 540"/>
                  <a:gd name="T8" fmla="*/ 512 w 512"/>
                  <a:gd name="T9" fmla="*/ 540 h 540"/>
                  <a:gd name="T10" fmla="*/ 255 w 512"/>
                  <a:gd name="T11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2" h="540">
                    <a:moveTo>
                      <a:pt x="255" y="0"/>
                    </a:moveTo>
                    <a:lnTo>
                      <a:pt x="0" y="540"/>
                    </a:lnTo>
                    <a:lnTo>
                      <a:pt x="252" y="540"/>
                    </a:lnTo>
                    <a:lnTo>
                      <a:pt x="262" y="540"/>
                    </a:lnTo>
                    <a:lnTo>
                      <a:pt x="512" y="540"/>
                    </a:lnTo>
                    <a:lnTo>
                      <a:pt x="25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188"/>
              <p:cNvSpPr>
                <a:spLocks/>
              </p:cNvSpPr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189"/>
              <p:cNvSpPr>
                <a:spLocks/>
              </p:cNvSpPr>
              <p:nvPr/>
            </p:nvSpPr>
            <p:spPr bwMode="auto">
              <a:xfrm>
                <a:off x="1261" y="2585"/>
                <a:ext cx="436" cy="368"/>
              </a:xfrm>
              <a:custGeom>
                <a:avLst/>
                <a:gdLst>
                  <a:gd name="T0" fmla="*/ 216 w 436"/>
                  <a:gd name="T1" fmla="*/ 0 h 368"/>
                  <a:gd name="T2" fmla="*/ 0 w 436"/>
                  <a:gd name="T3" fmla="*/ 368 h 368"/>
                  <a:gd name="T4" fmla="*/ 213 w 436"/>
                  <a:gd name="T5" fmla="*/ 368 h 368"/>
                  <a:gd name="T6" fmla="*/ 223 w 436"/>
                  <a:gd name="T7" fmla="*/ 368 h 368"/>
                  <a:gd name="T8" fmla="*/ 436 w 436"/>
                  <a:gd name="T9" fmla="*/ 368 h 368"/>
                  <a:gd name="T10" fmla="*/ 216 w 436"/>
                  <a:gd name="T11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6" h="368">
                    <a:moveTo>
                      <a:pt x="216" y="0"/>
                    </a:moveTo>
                    <a:lnTo>
                      <a:pt x="0" y="368"/>
                    </a:lnTo>
                    <a:lnTo>
                      <a:pt x="213" y="368"/>
                    </a:lnTo>
                    <a:lnTo>
                      <a:pt x="223" y="368"/>
                    </a:lnTo>
                    <a:lnTo>
                      <a:pt x="436" y="368"/>
                    </a:lnTo>
                    <a:lnTo>
                      <a:pt x="21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190"/>
              <p:cNvSpPr>
                <a:spLocks/>
              </p:cNvSpPr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191"/>
              <p:cNvSpPr>
                <a:spLocks/>
              </p:cNvSpPr>
              <p:nvPr/>
            </p:nvSpPr>
            <p:spPr bwMode="auto">
              <a:xfrm>
                <a:off x="1470" y="2572"/>
                <a:ext cx="18" cy="30"/>
              </a:xfrm>
              <a:custGeom>
                <a:avLst/>
                <a:gdLst>
                  <a:gd name="T0" fmla="*/ 7 w 18"/>
                  <a:gd name="T1" fmla="*/ 0 h 30"/>
                  <a:gd name="T2" fmla="*/ 0 w 18"/>
                  <a:gd name="T3" fmla="*/ 23 h 30"/>
                  <a:gd name="T4" fmla="*/ 0 w 18"/>
                  <a:gd name="T5" fmla="*/ 27 h 30"/>
                  <a:gd name="T6" fmla="*/ 0 w 18"/>
                  <a:gd name="T7" fmla="*/ 25 h 30"/>
                  <a:gd name="T8" fmla="*/ 7 w 18"/>
                  <a:gd name="T9" fmla="*/ 10 h 30"/>
                  <a:gd name="T10" fmla="*/ 12 w 18"/>
                  <a:gd name="T11" fmla="*/ 21 h 30"/>
                  <a:gd name="T12" fmla="*/ 18 w 18"/>
                  <a:gd name="T13" fmla="*/ 30 h 30"/>
                  <a:gd name="T14" fmla="*/ 7 w 18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7" y="0"/>
                    </a:moveTo>
                    <a:lnTo>
                      <a:pt x="0" y="23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7" y="10"/>
                    </a:lnTo>
                    <a:lnTo>
                      <a:pt x="12" y="21"/>
                    </a:lnTo>
                    <a:lnTo>
                      <a:pt x="18" y="30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192"/>
              <p:cNvSpPr>
                <a:spLocks/>
              </p:cNvSpPr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193"/>
              <p:cNvSpPr>
                <a:spLocks/>
              </p:cNvSpPr>
              <p:nvPr/>
            </p:nvSpPr>
            <p:spPr bwMode="auto">
              <a:xfrm>
                <a:off x="1470" y="2582"/>
                <a:ext cx="12" cy="15"/>
              </a:xfrm>
              <a:custGeom>
                <a:avLst/>
                <a:gdLst>
                  <a:gd name="T0" fmla="*/ 7 w 12"/>
                  <a:gd name="T1" fmla="*/ 0 h 15"/>
                  <a:gd name="T2" fmla="*/ 0 w 12"/>
                  <a:gd name="T3" fmla="*/ 15 h 15"/>
                  <a:gd name="T4" fmla="*/ 7 w 12"/>
                  <a:gd name="T5" fmla="*/ 3 h 15"/>
                  <a:gd name="T6" fmla="*/ 12 w 12"/>
                  <a:gd name="T7" fmla="*/ 11 h 15"/>
                  <a:gd name="T8" fmla="*/ 7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0"/>
                    </a:moveTo>
                    <a:lnTo>
                      <a:pt x="0" y="15"/>
                    </a:lnTo>
                    <a:lnTo>
                      <a:pt x="7" y="3"/>
                    </a:lnTo>
                    <a:lnTo>
                      <a:pt x="12" y="11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Freeform 194"/>
              <p:cNvSpPr>
                <a:spLocks/>
              </p:cNvSpPr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195"/>
              <p:cNvSpPr>
                <a:spLocks/>
              </p:cNvSpPr>
              <p:nvPr/>
            </p:nvSpPr>
            <p:spPr bwMode="auto">
              <a:xfrm>
                <a:off x="1649" y="2953"/>
                <a:ext cx="48" cy="62"/>
              </a:xfrm>
              <a:custGeom>
                <a:avLst/>
                <a:gdLst>
                  <a:gd name="T0" fmla="*/ 46 w 48"/>
                  <a:gd name="T1" fmla="*/ 0 h 62"/>
                  <a:gd name="T2" fmla="*/ 0 w 48"/>
                  <a:gd name="T3" fmla="*/ 0 h 62"/>
                  <a:gd name="T4" fmla="*/ 30 w 48"/>
                  <a:gd name="T5" fmla="*/ 62 h 62"/>
                  <a:gd name="T6" fmla="*/ 30 w 48"/>
                  <a:gd name="T7" fmla="*/ 60 h 62"/>
                  <a:gd name="T8" fmla="*/ 4 w 48"/>
                  <a:gd name="T9" fmla="*/ 2 h 62"/>
                  <a:gd name="T10" fmla="*/ 48 w 48"/>
                  <a:gd name="T11" fmla="*/ 2 h 62"/>
                  <a:gd name="T12" fmla="*/ 46 w 48"/>
                  <a:gd name="T1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62">
                    <a:moveTo>
                      <a:pt x="46" y="0"/>
                    </a:moveTo>
                    <a:lnTo>
                      <a:pt x="0" y="0"/>
                    </a:lnTo>
                    <a:lnTo>
                      <a:pt x="30" y="62"/>
                    </a:lnTo>
                    <a:lnTo>
                      <a:pt x="30" y="60"/>
                    </a:lnTo>
                    <a:lnTo>
                      <a:pt x="4" y="2"/>
                    </a:lnTo>
                    <a:lnTo>
                      <a:pt x="48" y="2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196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close/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197"/>
              <p:cNvSpPr>
                <a:spLocks noEditPoints="1"/>
              </p:cNvSpPr>
              <p:nvPr/>
            </p:nvSpPr>
            <p:spPr bwMode="auto">
              <a:xfrm>
                <a:off x="1679" y="3013"/>
                <a:ext cx="55" cy="261"/>
              </a:xfrm>
              <a:custGeom>
                <a:avLst/>
                <a:gdLst>
                  <a:gd name="T0" fmla="*/ 55 w 55"/>
                  <a:gd name="T1" fmla="*/ 256 h 261"/>
                  <a:gd name="T2" fmla="*/ 52 w 55"/>
                  <a:gd name="T3" fmla="*/ 256 h 261"/>
                  <a:gd name="T4" fmla="*/ 53 w 55"/>
                  <a:gd name="T5" fmla="*/ 261 h 261"/>
                  <a:gd name="T6" fmla="*/ 55 w 55"/>
                  <a:gd name="T7" fmla="*/ 256 h 261"/>
                  <a:gd name="T8" fmla="*/ 0 w 55"/>
                  <a:gd name="T9" fmla="*/ 0 h 261"/>
                  <a:gd name="T10" fmla="*/ 0 w 55"/>
                  <a:gd name="T11" fmla="*/ 2 h 261"/>
                  <a:gd name="T12" fmla="*/ 53 w 55"/>
                  <a:gd name="T13" fmla="*/ 117 h 261"/>
                  <a:gd name="T14" fmla="*/ 55 w 55"/>
                  <a:gd name="T15" fmla="*/ 117 h 261"/>
                  <a:gd name="T16" fmla="*/ 0 w 55"/>
                  <a:gd name="T17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261">
                    <a:moveTo>
                      <a:pt x="55" y="256"/>
                    </a:moveTo>
                    <a:lnTo>
                      <a:pt x="52" y="256"/>
                    </a:lnTo>
                    <a:lnTo>
                      <a:pt x="53" y="261"/>
                    </a:lnTo>
                    <a:lnTo>
                      <a:pt x="55" y="256"/>
                    </a:lnTo>
                    <a:moveTo>
                      <a:pt x="0" y="0"/>
                    </a:moveTo>
                    <a:lnTo>
                      <a:pt x="0" y="2"/>
                    </a:lnTo>
                    <a:lnTo>
                      <a:pt x="53" y="117"/>
                    </a:lnTo>
                    <a:lnTo>
                      <a:pt x="55" y="1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198"/>
              <p:cNvSpPr>
                <a:spLocks/>
              </p:cNvSpPr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199"/>
              <p:cNvSpPr>
                <a:spLocks/>
              </p:cNvSpPr>
              <p:nvPr/>
            </p:nvSpPr>
            <p:spPr bwMode="auto">
              <a:xfrm>
                <a:off x="1732" y="3269"/>
                <a:ext cx="34" cy="7"/>
              </a:xfrm>
              <a:custGeom>
                <a:avLst/>
                <a:gdLst>
                  <a:gd name="T0" fmla="*/ 31 w 34"/>
                  <a:gd name="T1" fmla="*/ 0 h 7"/>
                  <a:gd name="T2" fmla="*/ 2 w 34"/>
                  <a:gd name="T3" fmla="*/ 0 h 7"/>
                  <a:gd name="T4" fmla="*/ 0 w 34"/>
                  <a:gd name="T5" fmla="*/ 5 h 7"/>
                  <a:gd name="T6" fmla="*/ 0 w 34"/>
                  <a:gd name="T7" fmla="*/ 7 h 7"/>
                  <a:gd name="T8" fmla="*/ 34 w 34"/>
                  <a:gd name="T9" fmla="*/ 7 h 7"/>
                  <a:gd name="T10" fmla="*/ 31 w 3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7">
                    <a:moveTo>
                      <a:pt x="31" y="0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4" y="7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200"/>
              <p:cNvSpPr>
                <a:spLocks/>
              </p:cNvSpPr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201"/>
              <p:cNvSpPr>
                <a:spLocks/>
              </p:cNvSpPr>
              <p:nvPr/>
            </p:nvSpPr>
            <p:spPr bwMode="auto">
              <a:xfrm>
                <a:off x="1514" y="3411"/>
                <a:ext cx="31" cy="6"/>
              </a:xfrm>
              <a:custGeom>
                <a:avLst/>
                <a:gdLst>
                  <a:gd name="T0" fmla="*/ 31 w 31"/>
                  <a:gd name="T1" fmla="*/ 0 h 6"/>
                  <a:gd name="T2" fmla="*/ 0 w 31"/>
                  <a:gd name="T3" fmla="*/ 0 h 6"/>
                  <a:gd name="T4" fmla="*/ 0 w 31"/>
                  <a:gd name="T5" fmla="*/ 6 h 6"/>
                  <a:gd name="T6" fmla="*/ 29 w 31"/>
                  <a:gd name="T7" fmla="*/ 6 h 6"/>
                  <a:gd name="T8" fmla="*/ 31 w 3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">
                    <a:moveTo>
                      <a:pt x="31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9" y="6"/>
                    </a:lnTo>
                    <a:lnTo>
                      <a:pt x="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202"/>
              <p:cNvSpPr>
                <a:spLocks/>
              </p:cNvSpPr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53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Freeform 203"/>
              <p:cNvSpPr>
                <a:spLocks/>
              </p:cNvSpPr>
              <p:nvPr/>
            </p:nvSpPr>
            <p:spPr bwMode="auto">
              <a:xfrm>
                <a:off x="1543" y="3411"/>
                <a:ext cx="165" cy="6"/>
              </a:xfrm>
              <a:custGeom>
                <a:avLst/>
                <a:gdLst>
                  <a:gd name="T0" fmla="*/ 165 w 165"/>
                  <a:gd name="T1" fmla="*/ 0 h 6"/>
                  <a:gd name="T2" fmla="*/ 2 w 165"/>
                  <a:gd name="T3" fmla="*/ 0 h 6"/>
                  <a:gd name="T4" fmla="*/ 0 w 165"/>
                  <a:gd name="T5" fmla="*/ 6 h 6"/>
                  <a:gd name="T6" fmla="*/ 163 w 165"/>
                  <a:gd name="T7" fmla="*/ 6 h 6"/>
                  <a:gd name="T8" fmla="*/ 165 w 16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6">
                    <a:moveTo>
                      <a:pt x="165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163" y="6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204"/>
              <p:cNvSpPr>
                <a:spLocks/>
              </p:cNvSpPr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9" name="Group 406"/>
            <p:cNvGrpSpPr>
              <a:grpSpLocks/>
            </p:cNvGrpSpPr>
            <p:nvPr/>
          </p:nvGrpSpPr>
          <p:grpSpPr bwMode="auto">
            <a:xfrm>
              <a:off x="1149" y="2225"/>
              <a:ext cx="5026" cy="1408"/>
              <a:chOff x="1149" y="2225"/>
              <a:chExt cx="5026" cy="1408"/>
            </a:xfrm>
          </p:grpSpPr>
          <p:sp>
            <p:nvSpPr>
              <p:cNvPr id="90" name="Freeform 206"/>
              <p:cNvSpPr>
                <a:spLocks/>
              </p:cNvSpPr>
              <p:nvPr/>
            </p:nvSpPr>
            <p:spPr bwMode="auto">
              <a:xfrm>
                <a:off x="1706" y="3411"/>
                <a:ext cx="76" cy="6"/>
              </a:xfrm>
              <a:custGeom>
                <a:avLst/>
                <a:gdLst>
                  <a:gd name="T0" fmla="*/ 74 w 76"/>
                  <a:gd name="T1" fmla="*/ 0 h 6"/>
                  <a:gd name="T2" fmla="*/ 2 w 76"/>
                  <a:gd name="T3" fmla="*/ 0 h 6"/>
                  <a:gd name="T4" fmla="*/ 0 w 76"/>
                  <a:gd name="T5" fmla="*/ 6 h 6"/>
                  <a:gd name="T6" fmla="*/ 76 w 76"/>
                  <a:gd name="T7" fmla="*/ 6 h 6"/>
                  <a:gd name="T8" fmla="*/ 74 w 7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">
                    <a:moveTo>
                      <a:pt x="74" y="0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76" y="6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" name="Rectangle 207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" name="Rectangle 208"/>
              <p:cNvSpPr>
                <a:spLocks noChangeArrowheads="1"/>
              </p:cNvSpPr>
              <p:nvPr/>
            </p:nvSpPr>
            <p:spPr bwMode="auto">
              <a:xfrm>
                <a:off x="1470" y="3569"/>
                <a:ext cx="55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209"/>
              <p:cNvSpPr>
                <a:spLocks/>
              </p:cNvSpPr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210"/>
              <p:cNvSpPr>
                <a:spLocks/>
              </p:cNvSpPr>
              <p:nvPr/>
            </p:nvSpPr>
            <p:spPr bwMode="auto">
              <a:xfrm>
                <a:off x="1470" y="3411"/>
                <a:ext cx="55" cy="158"/>
              </a:xfrm>
              <a:custGeom>
                <a:avLst/>
                <a:gdLst>
                  <a:gd name="T0" fmla="*/ 44 w 55"/>
                  <a:gd name="T1" fmla="*/ 0 h 158"/>
                  <a:gd name="T2" fmla="*/ 14 w 55"/>
                  <a:gd name="T3" fmla="*/ 0 h 158"/>
                  <a:gd name="T4" fmla="*/ 2 w 55"/>
                  <a:gd name="T5" fmla="*/ 0 h 158"/>
                  <a:gd name="T6" fmla="*/ 0 w 55"/>
                  <a:gd name="T7" fmla="*/ 0 h 158"/>
                  <a:gd name="T8" fmla="*/ 0 w 55"/>
                  <a:gd name="T9" fmla="*/ 158 h 158"/>
                  <a:gd name="T10" fmla="*/ 55 w 55"/>
                  <a:gd name="T11" fmla="*/ 158 h 158"/>
                  <a:gd name="T12" fmla="*/ 44 w 55"/>
                  <a:gd name="T13" fmla="*/ 6 h 158"/>
                  <a:gd name="T14" fmla="*/ 44 w 55"/>
                  <a:gd name="T15" fmla="*/ 6 h 158"/>
                  <a:gd name="T16" fmla="*/ 44 w 55"/>
                  <a:gd name="T17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158">
                    <a:moveTo>
                      <a:pt x="44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58"/>
                    </a:lnTo>
                    <a:lnTo>
                      <a:pt x="55" y="158"/>
                    </a:lnTo>
                    <a:lnTo>
                      <a:pt x="44" y="6"/>
                    </a:lnTo>
                    <a:lnTo>
                      <a:pt x="44" y="6"/>
                    </a:lnTo>
                    <a:lnTo>
                      <a:pt x="4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211"/>
              <p:cNvSpPr>
                <a:spLocks/>
              </p:cNvSpPr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212"/>
              <p:cNvSpPr>
                <a:spLocks/>
              </p:cNvSpPr>
              <p:nvPr/>
            </p:nvSpPr>
            <p:spPr bwMode="auto">
              <a:xfrm>
                <a:off x="1470" y="3269"/>
                <a:ext cx="310" cy="142"/>
              </a:xfrm>
              <a:custGeom>
                <a:avLst/>
                <a:gdLst>
                  <a:gd name="T0" fmla="*/ 261 w 310"/>
                  <a:gd name="T1" fmla="*/ 0 h 142"/>
                  <a:gd name="T2" fmla="*/ 14 w 310"/>
                  <a:gd name="T3" fmla="*/ 0 h 142"/>
                  <a:gd name="T4" fmla="*/ 2 w 310"/>
                  <a:gd name="T5" fmla="*/ 0 h 142"/>
                  <a:gd name="T6" fmla="*/ 0 w 310"/>
                  <a:gd name="T7" fmla="*/ 0 h 142"/>
                  <a:gd name="T8" fmla="*/ 0 w 310"/>
                  <a:gd name="T9" fmla="*/ 142 h 142"/>
                  <a:gd name="T10" fmla="*/ 2 w 310"/>
                  <a:gd name="T11" fmla="*/ 142 h 142"/>
                  <a:gd name="T12" fmla="*/ 14 w 310"/>
                  <a:gd name="T13" fmla="*/ 142 h 142"/>
                  <a:gd name="T14" fmla="*/ 44 w 310"/>
                  <a:gd name="T15" fmla="*/ 142 h 142"/>
                  <a:gd name="T16" fmla="*/ 75 w 310"/>
                  <a:gd name="T17" fmla="*/ 142 h 142"/>
                  <a:gd name="T18" fmla="*/ 238 w 310"/>
                  <a:gd name="T19" fmla="*/ 142 h 142"/>
                  <a:gd name="T20" fmla="*/ 310 w 310"/>
                  <a:gd name="T21" fmla="*/ 142 h 142"/>
                  <a:gd name="T22" fmla="*/ 261 w 310"/>
                  <a:gd name="T23" fmla="*/ 7 h 142"/>
                  <a:gd name="T24" fmla="*/ 262 w 310"/>
                  <a:gd name="T25" fmla="*/ 7 h 142"/>
                  <a:gd name="T26" fmla="*/ 262 w 310"/>
                  <a:gd name="T27" fmla="*/ 5 h 142"/>
                  <a:gd name="T28" fmla="*/ 261 w 310"/>
                  <a:gd name="T29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0" h="142">
                    <a:moveTo>
                      <a:pt x="261" y="0"/>
                    </a:moveTo>
                    <a:lnTo>
                      <a:pt x="1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42"/>
                    </a:lnTo>
                    <a:lnTo>
                      <a:pt x="2" y="142"/>
                    </a:lnTo>
                    <a:lnTo>
                      <a:pt x="14" y="142"/>
                    </a:lnTo>
                    <a:lnTo>
                      <a:pt x="44" y="142"/>
                    </a:lnTo>
                    <a:lnTo>
                      <a:pt x="75" y="142"/>
                    </a:lnTo>
                    <a:lnTo>
                      <a:pt x="238" y="142"/>
                    </a:lnTo>
                    <a:lnTo>
                      <a:pt x="310" y="142"/>
                    </a:lnTo>
                    <a:lnTo>
                      <a:pt x="261" y="7"/>
                    </a:lnTo>
                    <a:lnTo>
                      <a:pt x="262" y="7"/>
                    </a:lnTo>
                    <a:lnTo>
                      <a:pt x="262" y="5"/>
                    </a:lnTo>
                    <a:lnTo>
                      <a:pt x="26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Freeform 213"/>
              <p:cNvSpPr>
                <a:spLocks/>
              </p:cNvSpPr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214"/>
              <p:cNvSpPr>
                <a:spLocks/>
              </p:cNvSpPr>
              <p:nvPr/>
            </p:nvSpPr>
            <p:spPr bwMode="auto">
              <a:xfrm>
                <a:off x="1470" y="3133"/>
                <a:ext cx="293" cy="136"/>
              </a:xfrm>
              <a:custGeom>
                <a:avLst/>
                <a:gdLst>
                  <a:gd name="T0" fmla="*/ 236 w 293"/>
                  <a:gd name="T1" fmla="*/ 0 h 136"/>
                  <a:gd name="T2" fmla="*/ 14 w 293"/>
                  <a:gd name="T3" fmla="*/ 0 h 136"/>
                  <a:gd name="T4" fmla="*/ 4 w 293"/>
                  <a:gd name="T5" fmla="*/ 0 h 136"/>
                  <a:gd name="T6" fmla="*/ 0 w 293"/>
                  <a:gd name="T7" fmla="*/ 0 h 136"/>
                  <a:gd name="T8" fmla="*/ 0 w 293"/>
                  <a:gd name="T9" fmla="*/ 136 h 136"/>
                  <a:gd name="T10" fmla="*/ 2 w 293"/>
                  <a:gd name="T11" fmla="*/ 136 h 136"/>
                  <a:gd name="T12" fmla="*/ 14 w 293"/>
                  <a:gd name="T13" fmla="*/ 136 h 136"/>
                  <a:gd name="T14" fmla="*/ 261 w 293"/>
                  <a:gd name="T15" fmla="*/ 136 h 136"/>
                  <a:gd name="T16" fmla="*/ 264 w 293"/>
                  <a:gd name="T17" fmla="*/ 136 h 136"/>
                  <a:gd name="T18" fmla="*/ 293 w 293"/>
                  <a:gd name="T19" fmla="*/ 136 h 136"/>
                  <a:gd name="T20" fmla="*/ 236 w 293"/>
                  <a:gd name="T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3" h="136">
                    <a:moveTo>
                      <a:pt x="236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36"/>
                    </a:lnTo>
                    <a:lnTo>
                      <a:pt x="2" y="136"/>
                    </a:lnTo>
                    <a:lnTo>
                      <a:pt x="14" y="136"/>
                    </a:lnTo>
                    <a:lnTo>
                      <a:pt x="261" y="136"/>
                    </a:lnTo>
                    <a:lnTo>
                      <a:pt x="264" y="136"/>
                    </a:lnTo>
                    <a:lnTo>
                      <a:pt x="293" y="136"/>
                    </a:lnTo>
                    <a:lnTo>
                      <a:pt x="2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215"/>
              <p:cNvSpPr>
                <a:spLocks/>
              </p:cNvSpPr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216"/>
              <p:cNvSpPr>
                <a:spLocks/>
              </p:cNvSpPr>
              <p:nvPr/>
            </p:nvSpPr>
            <p:spPr bwMode="auto">
              <a:xfrm>
                <a:off x="1470" y="2953"/>
                <a:ext cx="262" cy="180"/>
              </a:xfrm>
              <a:custGeom>
                <a:avLst/>
                <a:gdLst>
                  <a:gd name="T0" fmla="*/ 179 w 262"/>
                  <a:gd name="T1" fmla="*/ 0 h 180"/>
                  <a:gd name="T2" fmla="*/ 14 w 262"/>
                  <a:gd name="T3" fmla="*/ 0 h 180"/>
                  <a:gd name="T4" fmla="*/ 4 w 262"/>
                  <a:gd name="T5" fmla="*/ 0 h 180"/>
                  <a:gd name="T6" fmla="*/ 0 w 262"/>
                  <a:gd name="T7" fmla="*/ 0 h 180"/>
                  <a:gd name="T8" fmla="*/ 0 w 262"/>
                  <a:gd name="T9" fmla="*/ 180 h 180"/>
                  <a:gd name="T10" fmla="*/ 4 w 262"/>
                  <a:gd name="T11" fmla="*/ 180 h 180"/>
                  <a:gd name="T12" fmla="*/ 14 w 262"/>
                  <a:gd name="T13" fmla="*/ 180 h 180"/>
                  <a:gd name="T14" fmla="*/ 236 w 262"/>
                  <a:gd name="T15" fmla="*/ 180 h 180"/>
                  <a:gd name="T16" fmla="*/ 234 w 262"/>
                  <a:gd name="T17" fmla="*/ 177 h 180"/>
                  <a:gd name="T18" fmla="*/ 262 w 262"/>
                  <a:gd name="T19" fmla="*/ 177 h 180"/>
                  <a:gd name="T20" fmla="*/ 209 w 262"/>
                  <a:gd name="T21" fmla="*/ 62 h 180"/>
                  <a:gd name="T22" fmla="*/ 179 w 262"/>
                  <a:gd name="T23" fmla="*/ 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80">
                    <a:moveTo>
                      <a:pt x="179" y="0"/>
                    </a:moveTo>
                    <a:lnTo>
                      <a:pt x="1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180"/>
                    </a:lnTo>
                    <a:lnTo>
                      <a:pt x="4" y="180"/>
                    </a:lnTo>
                    <a:lnTo>
                      <a:pt x="14" y="180"/>
                    </a:lnTo>
                    <a:lnTo>
                      <a:pt x="236" y="180"/>
                    </a:lnTo>
                    <a:lnTo>
                      <a:pt x="234" y="177"/>
                    </a:lnTo>
                    <a:lnTo>
                      <a:pt x="262" y="177"/>
                    </a:lnTo>
                    <a:lnTo>
                      <a:pt x="209" y="62"/>
                    </a:lnTo>
                    <a:lnTo>
                      <a:pt x="17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217"/>
              <p:cNvSpPr>
                <a:spLocks/>
              </p:cNvSpPr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218"/>
              <p:cNvSpPr>
                <a:spLocks/>
              </p:cNvSpPr>
              <p:nvPr/>
            </p:nvSpPr>
            <p:spPr bwMode="auto">
              <a:xfrm>
                <a:off x="1470" y="2585"/>
                <a:ext cx="225" cy="368"/>
              </a:xfrm>
              <a:custGeom>
                <a:avLst/>
                <a:gdLst>
                  <a:gd name="T0" fmla="*/ 7 w 225"/>
                  <a:gd name="T1" fmla="*/ 0 h 368"/>
                  <a:gd name="T2" fmla="*/ 0 w 225"/>
                  <a:gd name="T3" fmla="*/ 12 h 368"/>
                  <a:gd name="T4" fmla="*/ 0 w 225"/>
                  <a:gd name="T5" fmla="*/ 14 h 368"/>
                  <a:gd name="T6" fmla="*/ 0 w 225"/>
                  <a:gd name="T7" fmla="*/ 368 h 368"/>
                  <a:gd name="T8" fmla="*/ 4 w 225"/>
                  <a:gd name="T9" fmla="*/ 368 h 368"/>
                  <a:gd name="T10" fmla="*/ 14 w 225"/>
                  <a:gd name="T11" fmla="*/ 368 h 368"/>
                  <a:gd name="T12" fmla="*/ 179 w 225"/>
                  <a:gd name="T13" fmla="*/ 368 h 368"/>
                  <a:gd name="T14" fmla="*/ 225 w 225"/>
                  <a:gd name="T15" fmla="*/ 368 h 368"/>
                  <a:gd name="T16" fmla="*/ 20 w 225"/>
                  <a:gd name="T17" fmla="*/ 23 h 368"/>
                  <a:gd name="T18" fmla="*/ 18 w 225"/>
                  <a:gd name="T19" fmla="*/ 17 h 368"/>
                  <a:gd name="T20" fmla="*/ 12 w 225"/>
                  <a:gd name="T21" fmla="*/ 8 h 368"/>
                  <a:gd name="T22" fmla="*/ 7 w 225"/>
                  <a:gd name="T23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5" h="368">
                    <a:moveTo>
                      <a:pt x="7" y="0"/>
                    </a:moveTo>
                    <a:lnTo>
                      <a:pt x="0" y="12"/>
                    </a:lnTo>
                    <a:lnTo>
                      <a:pt x="0" y="14"/>
                    </a:lnTo>
                    <a:lnTo>
                      <a:pt x="0" y="368"/>
                    </a:lnTo>
                    <a:lnTo>
                      <a:pt x="4" y="368"/>
                    </a:lnTo>
                    <a:lnTo>
                      <a:pt x="14" y="368"/>
                    </a:lnTo>
                    <a:lnTo>
                      <a:pt x="179" y="368"/>
                    </a:lnTo>
                    <a:lnTo>
                      <a:pt x="225" y="368"/>
                    </a:lnTo>
                    <a:lnTo>
                      <a:pt x="20" y="23"/>
                    </a:lnTo>
                    <a:lnTo>
                      <a:pt x="18" y="17"/>
                    </a:lnTo>
                    <a:lnTo>
                      <a:pt x="12" y="8"/>
                    </a:lnTo>
                    <a:lnTo>
                      <a:pt x="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219"/>
              <p:cNvSpPr>
                <a:spLocks/>
              </p:cNvSpPr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220"/>
              <p:cNvSpPr>
                <a:spLocks/>
              </p:cNvSpPr>
              <p:nvPr/>
            </p:nvSpPr>
            <p:spPr bwMode="auto">
              <a:xfrm>
                <a:off x="5363" y="2681"/>
                <a:ext cx="555" cy="738"/>
              </a:xfrm>
              <a:custGeom>
                <a:avLst/>
                <a:gdLst>
                  <a:gd name="T0" fmla="*/ 555 w 555"/>
                  <a:gd name="T1" fmla="*/ 738 h 738"/>
                  <a:gd name="T2" fmla="*/ 413 w 555"/>
                  <a:gd name="T3" fmla="*/ 452 h 738"/>
                  <a:gd name="T4" fmla="*/ 505 w 555"/>
                  <a:gd name="T5" fmla="*/ 452 h 738"/>
                  <a:gd name="T6" fmla="*/ 355 w 555"/>
                  <a:gd name="T7" fmla="*/ 205 h 738"/>
                  <a:gd name="T8" fmla="*/ 434 w 555"/>
                  <a:gd name="T9" fmla="*/ 205 h 738"/>
                  <a:gd name="T10" fmla="*/ 284 w 555"/>
                  <a:gd name="T11" fmla="*/ 10 h 738"/>
                  <a:gd name="T12" fmla="*/ 277 w 555"/>
                  <a:gd name="T13" fmla="*/ 0 h 738"/>
                  <a:gd name="T14" fmla="*/ 271 w 555"/>
                  <a:gd name="T15" fmla="*/ 10 h 738"/>
                  <a:gd name="T16" fmla="*/ 121 w 555"/>
                  <a:gd name="T17" fmla="*/ 205 h 738"/>
                  <a:gd name="T18" fmla="*/ 200 w 555"/>
                  <a:gd name="T19" fmla="*/ 205 h 738"/>
                  <a:gd name="T20" fmla="*/ 50 w 555"/>
                  <a:gd name="T21" fmla="*/ 452 h 738"/>
                  <a:gd name="T22" fmla="*/ 142 w 555"/>
                  <a:gd name="T23" fmla="*/ 452 h 738"/>
                  <a:gd name="T24" fmla="*/ 0 w 555"/>
                  <a:gd name="T25" fmla="*/ 738 h 738"/>
                  <a:gd name="T26" fmla="*/ 277 w 555"/>
                  <a:gd name="T27" fmla="*/ 738 h 738"/>
                  <a:gd name="T28" fmla="*/ 277 w 555"/>
                  <a:gd name="T29" fmla="*/ 717 h 738"/>
                  <a:gd name="T30" fmla="*/ 278 w 555"/>
                  <a:gd name="T31" fmla="*/ 738 h 738"/>
                  <a:gd name="T32" fmla="*/ 555 w 555"/>
                  <a:gd name="T33" fmla="*/ 738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5" h="738">
                    <a:moveTo>
                      <a:pt x="555" y="738"/>
                    </a:moveTo>
                    <a:lnTo>
                      <a:pt x="413" y="452"/>
                    </a:lnTo>
                    <a:lnTo>
                      <a:pt x="505" y="452"/>
                    </a:lnTo>
                    <a:lnTo>
                      <a:pt x="355" y="205"/>
                    </a:lnTo>
                    <a:lnTo>
                      <a:pt x="434" y="205"/>
                    </a:lnTo>
                    <a:lnTo>
                      <a:pt x="284" y="10"/>
                    </a:lnTo>
                    <a:lnTo>
                      <a:pt x="277" y="0"/>
                    </a:lnTo>
                    <a:lnTo>
                      <a:pt x="271" y="10"/>
                    </a:lnTo>
                    <a:lnTo>
                      <a:pt x="121" y="205"/>
                    </a:lnTo>
                    <a:lnTo>
                      <a:pt x="200" y="205"/>
                    </a:lnTo>
                    <a:lnTo>
                      <a:pt x="50" y="452"/>
                    </a:lnTo>
                    <a:lnTo>
                      <a:pt x="142" y="452"/>
                    </a:lnTo>
                    <a:lnTo>
                      <a:pt x="0" y="738"/>
                    </a:lnTo>
                    <a:lnTo>
                      <a:pt x="277" y="738"/>
                    </a:lnTo>
                    <a:lnTo>
                      <a:pt x="277" y="717"/>
                    </a:lnTo>
                    <a:lnTo>
                      <a:pt x="278" y="738"/>
                    </a:lnTo>
                    <a:lnTo>
                      <a:pt x="555" y="7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221"/>
              <p:cNvSpPr>
                <a:spLocks/>
              </p:cNvSpPr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222"/>
              <p:cNvSpPr>
                <a:spLocks/>
              </p:cNvSpPr>
              <p:nvPr/>
            </p:nvSpPr>
            <p:spPr bwMode="auto">
              <a:xfrm>
                <a:off x="5528" y="3235"/>
                <a:ext cx="225" cy="341"/>
              </a:xfrm>
              <a:custGeom>
                <a:avLst/>
                <a:gdLst>
                  <a:gd name="T0" fmla="*/ 225 w 225"/>
                  <a:gd name="T1" fmla="*/ 82 h 341"/>
                  <a:gd name="T2" fmla="*/ 142 w 225"/>
                  <a:gd name="T3" fmla="*/ 141 h 341"/>
                  <a:gd name="T4" fmla="*/ 113 w 225"/>
                  <a:gd name="T5" fmla="*/ 2 h 341"/>
                  <a:gd name="T6" fmla="*/ 113 w 225"/>
                  <a:gd name="T7" fmla="*/ 0 h 341"/>
                  <a:gd name="T8" fmla="*/ 113 w 225"/>
                  <a:gd name="T9" fmla="*/ 0 h 341"/>
                  <a:gd name="T10" fmla="*/ 113 w 225"/>
                  <a:gd name="T11" fmla="*/ 0 h 341"/>
                  <a:gd name="T12" fmla="*/ 113 w 225"/>
                  <a:gd name="T13" fmla="*/ 2 h 341"/>
                  <a:gd name="T14" fmla="*/ 85 w 225"/>
                  <a:gd name="T15" fmla="*/ 141 h 341"/>
                  <a:gd name="T16" fmla="*/ 0 w 225"/>
                  <a:gd name="T17" fmla="*/ 82 h 341"/>
                  <a:gd name="T18" fmla="*/ 74 w 225"/>
                  <a:gd name="T19" fmla="*/ 180 h 341"/>
                  <a:gd name="T20" fmla="*/ 50 w 225"/>
                  <a:gd name="T21" fmla="*/ 341 h 341"/>
                  <a:gd name="T22" fmla="*/ 112 w 225"/>
                  <a:gd name="T23" fmla="*/ 341 h 341"/>
                  <a:gd name="T24" fmla="*/ 175 w 225"/>
                  <a:gd name="T25" fmla="*/ 341 h 341"/>
                  <a:gd name="T26" fmla="*/ 151 w 225"/>
                  <a:gd name="T27" fmla="*/ 180 h 341"/>
                  <a:gd name="T28" fmla="*/ 225 w 225"/>
                  <a:gd name="T29" fmla="*/ 82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5" h="341">
                    <a:moveTo>
                      <a:pt x="225" y="82"/>
                    </a:moveTo>
                    <a:lnTo>
                      <a:pt x="142" y="141"/>
                    </a:lnTo>
                    <a:lnTo>
                      <a:pt x="113" y="2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0"/>
                    </a:lnTo>
                    <a:lnTo>
                      <a:pt x="113" y="2"/>
                    </a:lnTo>
                    <a:lnTo>
                      <a:pt x="85" y="141"/>
                    </a:lnTo>
                    <a:lnTo>
                      <a:pt x="0" y="82"/>
                    </a:lnTo>
                    <a:lnTo>
                      <a:pt x="74" y="180"/>
                    </a:lnTo>
                    <a:lnTo>
                      <a:pt x="50" y="341"/>
                    </a:lnTo>
                    <a:lnTo>
                      <a:pt x="112" y="341"/>
                    </a:lnTo>
                    <a:lnTo>
                      <a:pt x="175" y="341"/>
                    </a:lnTo>
                    <a:lnTo>
                      <a:pt x="151" y="180"/>
                    </a:lnTo>
                    <a:lnTo>
                      <a:pt x="225" y="8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Rectangle 223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Rectangle 224"/>
              <p:cNvSpPr>
                <a:spLocks noChangeArrowheads="1"/>
              </p:cNvSpPr>
              <p:nvPr/>
            </p:nvSpPr>
            <p:spPr bwMode="auto">
              <a:xfrm>
                <a:off x="5718" y="2886"/>
                <a:ext cx="79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Rectangle 225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Rectangle 226"/>
              <p:cNvSpPr>
                <a:spLocks noChangeArrowheads="1"/>
              </p:cNvSpPr>
              <p:nvPr/>
            </p:nvSpPr>
            <p:spPr bwMode="auto">
              <a:xfrm>
                <a:off x="5776" y="3133"/>
                <a:ext cx="9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227"/>
              <p:cNvSpPr>
                <a:spLocks/>
              </p:cNvSpPr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  <a:close/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228"/>
              <p:cNvSpPr>
                <a:spLocks/>
              </p:cNvSpPr>
              <p:nvPr/>
            </p:nvSpPr>
            <p:spPr bwMode="auto">
              <a:xfrm>
                <a:off x="5680" y="3419"/>
                <a:ext cx="238" cy="152"/>
              </a:xfrm>
              <a:custGeom>
                <a:avLst/>
                <a:gdLst>
                  <a:gd name="T0" fmla="*/ 238 w 238"/>
                  <a:gd name="T1" fmla="*/ 0 h 152"/>
                  <a:gd name="T2" fmla="*/ 0 w 238"/>
                  <a:gd name="T3" fmla="*/ 0 h 152"/>
                  <a:gd name="T4" fmla="*/ 23 w 238"/>
                  <a:gd name="T5" fmla="*/ 152 h 152"/>
                  <a:gd name="T6" fmla="*/ 23 w 238"/>
                  <a:gd name="T7" fmla="*/ 152 h 152"/>
                  <a:gd name="T8" fmla="*/ 0 w 238"/>
                  <a:gd name="T9" fmla="*/ 2 h 152"/>
                  <a:gd name="T10" fmla="*/ 238 w 238"/>
                  <a:gd name="T11" fmla="*/ 2 h 152"/>
                  <a:gd name="T12" fmla="*/ 238 w 238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8" h="152">
                    <a:moveTo>
                      <a:pt x="238" y="0"/>
                    </a:moveTo>
                    <a:lnTo>
                      <a:pt x="0" y="0"/>
                    </a:lnTo>
                    <a:lnTo>
                      <a:pt x="23" y="152"/>
                    </a:lnTo>
                    <a:lnTo>
                      <a:pt x="23" y="152"/>
                    </a:lnTo>
                    <a:lnTo>
                      <a:pt x="0" y="2"/>
                    </a:lnTo>
                    <a:lnTo>
                      <a:pt x="238" y="2"/>
                    </a:lnTo>
                    <a:lnTo>
                      <a:pt x="23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229"/>
              <p:cNvSpPr>
                <a:spLocks/>
              </p:cNvSpPr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230"/>
              <p:cNvSpPr>
                <a:spLocks/>
              </p:cNvSpPr>
              <p:nvPr/>
            </p:nvSpPr>
            <p:spPr bwMode="auto">
              <a:xfrm>
                <a:off x="5643" y="2685"/>
                <a:ext cx="275" cy="734"/>
              </a:xfrm>
              <a:custGeom>
                <a:avLst/>
                <a:gdLst>
                  <a:gd name="T0" fmla="*/ 0 w 275"/>
                  <a:gd name="T1" fmla="*/ 0 h 734"/>
                  <a:gd name="T2" fmla="*/ 0 w 275"/>
                  <a:gd name="T3" fmla="*/ 557 h 734"/>
                  <a:gd name="T4" fmla="*/ 27 w 275"/>
                  <a:gd name="T5" fmla="*/ 691 h 734"/>
                  <a:gd name="T6" fmla="*/ 110 w 275"/>
                  <a:gd name="T7" fmla="*/ 632 h 734"/>
                  <a:gd name="T8" fmla="*/ 36 w 275"/>
                  <a:gd name="T9" fmla="*/ 730 h 734"/>
                  <a:gd name="T10" fmla="*/ 37 w 275"/>
                  <a:gd name="T11" fmla="*/ 734 h 734"/>
                  <a:gd name="T12" fmla="*/ 275 w 275"/>
                  <a:gd name="T13" fmla="*/ 734 h 734"/>
                  <a:gd name="T14" fmla="*/ 133 w 275"/>
                  <a:gd name="T15" fmla="*/ 450 h 734"/>
                  <a:gd name="T16" fmla="*/ 133 w 275"/>
                  <a:gd name="T17" fmla="*/ 450 h 734"/>
                  <a:gd name="T18" fmla="*/ 133 w 275"/>
                  <a:gd name="T19" fmla="*/ 448 h 734"/>
                  <a:gd name="T20" fmla="*/ 225 w 275"/>
                  <a:gd name="T21" fmla="*/ 448 h 734"/>
                  <a:gd name="T22" fmla="*/ 75 w 275"/>
                  <a:gd name="T23" fmla="*/ 201 h 734"/>
                  <a:gd name="T24" fmla="*/ 75 w 275"/>
                  <a:gd name="T25" fmla="*/ 201 h 734"/>
                  <a:gd name="T26" fmla="*/ 75 w 275"/>
                  <a:gd name="T27" fmla="*/ 201 h 734"/>
                  <a:gd name="T28" fmla="*/ 154 w 275"/>
                  <a:gd name="T29" fmla="*/ 201 h 734"/>
                  <a:gd name="T30" fmla="*/ 4 w 275"/>
                  <a:gd name="T31" fmla="*/ 6 h 734"/>
                  <a:gd name="T32" fmla="*/ 0 w 275"/>
                  <a:gd name="T33" fmla="*/ 0 h 7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5" h="734">
                    <a:moveTo>
                      <a:pt x="0" y="0"/>
                    </a:moveTo>
                    <a:lnTo>
                      <a:pt x="0" y="557"/>
                    </a:lnTo>
                    <a:lnTo>
                      <a:pt x="27" y="691"/>
                    </a:lnTo>
                    <a:lnTo>
                      <a:pt x="110" y="632"/>
                    </a:lnTo>
                    <a:lnTo>
                      <a:pt x="36" y="730"/>
                    </a:lnTo>
                    <a:lnTo>
                      <a:pt x="37" y="734"/>
                    </a:lnTo>
                    <a:lnTo>
                      <a:pt x="275" y="734"/>
                    </a:lnTo>
                    <a:lnTo>
                      <a:pt x="133" y="450"/>
                    </a:lnTo>
                    <a:lnTo>
                      <a:pt x="133" y="450"/>
                    </a:lnTo>
                    <a:lnTo>
                      <a:pt x="133" y="448"/>
                    </a:lnTo>
                    <a:lnTo>
                      <a:pt x="225" y="448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75" y="201"/>
                    </a:lnTo>
                    <a:lnTo>
                      <a:pt x="154" y="201"/>
                    </a:ln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231"/>
              <p:cNvSpPr>
                <a:spLocks/>
              </p:cNvSpPr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232"/>
              <p:cNvSpPr>
                <a:spLocks/>
              </p:cNvSpPr>
              <p:nvPr/>
            </p:nvSpPr>
            <p:spPr bwMode="auto">
              <a:xfrm>
                <a:off x="5643" y="3242"/>
                <a:ext cx="110" cy="329"/>
              </a:xfrm>
              <a:custGeom>
                <a:avLst/>
                <a:gdLst>
                  <a:gd name="T0" fmla="*/ 0 w 110"/>
                  <a:gd name="T1" fmla="*/ 0 h 329"/>
                  <a:gd name="T2" fmla="*/ 0 w 110"/>
                  <a:gd name="T3" fmla="*/ 329 h 329"/>
                  <a:gd name="T4" fmla="*/ 60 w 110"/>
                  <a:gd name="T5" fmla="*/ 329 h 329"/>
                  <a:gd name="T6" fmla="*/ 37 w 110"/>
                  <a:gd name="T7" fmla="*/ 177 h 329"/>
                  <a:gd name="T8" fmla="*/ 36 w 110"/>
                  <a:gd name="T9" fmla="*/ 173 h 329"/>
                  <a:gd name="T10" fmla="*/ 110 w 110"/>
                  <a:gd name="T11" fmla="*/ 75 h 329"/>
                  <a:gd name="T12" fmla="*/ 27 w 110"/>
                  <a:gd name="T13" fmla="*/ 134 h 329"/>
                  <a:gd name="T14" fmla="*/ 0 w 110"/>
                  <a:gd name="T15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329">
                    <a:moveTo>
                      <a:pt x="0" y="0"/>
                    </a:moveTo>
                    <a:lnTo>
                      <a:pt x="0" y="329"/>
                    </a:lnTo>
                    <a:lnTo>
                      <a:pt x="60" y="329"/>
                    </a:lnTo>
                    <a:lnTo>
                      <a:pt x="37" y="177"/>
                    </a:lnTo>
                    <a:lnTo>
                      <a:pt x="36" y="173"/>
                    </a:lnTo>
                    <a:lnTo>
                      <a:pt x="110" y="75"/>
                    </a:lnTo>
                    <a:lnTo>
                      <a:pt x="27" y="13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Oval 233"/>
              <p:cNvSpPr>
                <a:spLocks noChangeArrowheads="1"/>
              </p:cNvSpPr>
              <p:nvPr/>
            </p:nvSpPr>
            <p:spPr bwMode="auto">
              <a:xfrm>
                <a:off x="4046" y="2696"/>
                <a:ext cx="282" cy="550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234"/>
              <p:cNvSpPr>
                <a:spLocks/>
              </p:cNvSpPr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235"/>
              <p:cNvSpPr>
                <a:spLocks/>
              </p:cNvSpPr>
              <p:nvPr/>
            </p:nvSpPr>
            <p:spPr bwMode="auto">
              <a:xfrm>
                <a:off x="4163" y="3017"/>
                <a:ext cx="53" cy="552"/>
              </a:xfrm>
              <a:custGeom>
                <a:avLst/>
                <a:gdLst>
                  <a:gd name="T0" fmla="*/ 19 w 53"/>
                  <a:gd name="T1" fmla="*/ 0 h 552"/>
                  <a:gd name="T2" fmla="*/ 0 w 53"/>
                  <a:gd name="T3" fmla="*/ 552 h 552"/>
                  <a:gd name="T4" fmla="*/ 53 w 53"/>
                  <a:gd name="T5" fmla="*/ 552 h 552"/>
                  <a:gd name="T6" fmla="*/ 19 w 53"/>
                  <a:gd name="T7" fmla="*/ 0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552">
                    <a:moveTo>
                      <a:pt x="19" y="0"/>
                    </a:moveTo>
                    <a:lnTo>
                      <a:pt x="0" y="552"/>
                    </a:lnTo>
                    <a:lnTo>
                      <a:pt x="53" y="552"/>
                    </a:lnTo>
                    <a:lnTo>
                      <a:pt x="1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236"/>
              <p:cNvSpPr>
                <a:spLocks noEditPoints="1"/>
              </p:cNvSpPr>
              <p:nvPr/>
            </p:nvSpPr>
            <p:spPr bwMode="auto">
              <a:xfrm>
                <a:off x="4292" y="2786"/>
                <a:ext cx="36" cy="201"/>
              </a:xfrm>
              <a:custGeom>
                <a:avLst/>
                <a:gdLst>
                  <a:gd name="T0" fmla="*/ 20 w 20"/>
                  <a:gd name="T1" fmla="*/ 107 h 107"/>
                  <a:gd name="T2" fmla="*/ 20 w 20"/>
                  <a:gd name="T3" fmla="*/ 107 h 107"/>
                  <a:gd name="T4" fmla="*/ 20 w 20"/>
                  <a:gd name="T5" fmla="*/ 104 h 107"/>
                  <a:gd name="T6" fmla="*/ 20 w 20"/>
                  <a:gd name="T7" fmla="*/ 104 h 107"/>
                  <a:gd name="T8" fmla="*/ 20 w 20"/>
                  <a:gd name="T9" fmla="*/ 103 h 107"/>
                  <a:gd name="T10" fmla="*/ 20 w 20"/>
                  <a:gd name="T11" fmla="*/ 103 h 107"/>
                  <a:gd name="T12" fmla="*/ 20 w 20"/>
                  <a:gd name="T13" fmla="*/ 103 h 107"/>
                  <a:gd name="T14" fmla="*/ 20 w 20"/>
                  <a:gd name="T15" fmla="*/ 103 h 107"/>
                  <a:gd name="T16" fmla="*/ 20 w 20"/>
                  <a:gd name="T17" fmla="*/ 103 h 107"/>
                  <a:gd name="T18" fmla="*/ 20 w 20"/>
                  <a:gd name="T19" fmla="*/ 102 h 107"/>
                  <a:gd name="T20" fmla="*/ 20 w 20"/>
                  <a:gd name="T21" fmla="*/ 102 h 107"/>
                  <a:gd name="T22" fmla="*/ 20 w 20"/>
                  <a:gd name="T23" fmla="*/ 102 h 107"/>
                  <a:gd name="T24" fmla="*/ 20 w 20"/>
                  <a:gd name="T25" fmla="*/ 102 h 107"/>
                  <a:gd name="T26" fmla="*/ 20 w 20"/>
                  <a:gd name="T27" fmla="*/ 101 h 107"/>
                  <a:gd name="T28" fmla="*/ 20 w 20"/>
                  <a:gd name="T29" fmla="*/ 101 h 107"/>
                  <a:gd name="T30" fmla="*/ 20 w 20"/>
                  <a:gd name="T31" fmla="*/ 101 h 107"/>
                  <a:gd name="T32" fmla="*/ 20 w 20"/>
                  <a:gd name="T33" fmla="*/ 101 h 107"/>
                  <a:gd name="T34" fmla="*/ 20 w 20"/>
                  <a:gd name="T35" fmla="*/ 100 h 107"/>
                  <a:gd name="T36" fmla="*/ 20 w 20"/>
                  <a:gd name="T37" fmla="*/ 100 h 107"/>
                  <a:gd name="T38" fmla="*/ 20 w 20"/>
                  <a:gd name="T39" fmla="*/ 100 h 107"/>
                  <a:gd name="T40" fmla="*/ 20 w 20"/>
                  <a:gd name="T41" fmla="*/ 100 h 107"/>
                  <a:gd name="T42" fmla="*/ 20 w 20"/>
                  <a:gd name="T43" fmla="*/ 100 h 107"/>
                  <a:gd name="T44" fmla="*/ 20 w 20"/>
                  <a:gd name="T45" fmla="*/ 99 h 107"/>
                  <a:gd name="T46" fmla="*/ 20 w 20"/>
                  <a:gd name="T47" fmla="*/ 99 h 107"/>
                  <a:gd name="T48" fmla="*/ 20 w 20"/>
                  <a:gd name="T49" fmla="*/ 99 h 107"/>
                  <a:gd name="T50" fmla="*/ 20 w 20"/>
                  <a:gd name="T51" fmla="*/ 97 h 107"/>
                  <a:gd name="T52" fmla="*/ 20 w 20"/>
                  <a:gd name="T53" fmla="*/ 97 h 107"/>
                  <a:gd name="T54" fmla="*/ 20 w 20"/>
                  <a:gd name="T55" fmla="*/ 96 h 107"/>
                  <a:gd name="T56" fmla="*/ 20 w 20"/>
                  <a:gd name="T57" fmla="*/ 95 h 107"/>
                  <a:gd name="T58" fmla="*/ 20 w 20"/>
                  <a:gd name="T59" fmla="*/ 94 h 107"/>
                  <a:gd name="T60" fmla="*/ 1 w 20"/>
                  <a:gd name="T61" fmla="*/ 2 h 107"/>
                  <a:gd name="T62" fmla="*/ 1 w 20"/>
                  <a:gd name="T63" fmla="*/ 2 h 107"/>
                  <a:gd name="T64" fmla="*/ 0 w 20"/>
                  <a:gd name="T65" fmla="*/ 2 h 107"/>
                  <a:gd name="T66" fmla="*/ 0 w 20"/>
                  <a:gd name="T67" fmla="*/ 2 h 107"/>
                  <a:gd name="T68" fmla="*/ 0 w 20"/>
                  <a:gd name="T69" fmla="*/ 1 h 107"/>
                  <a:gd name="T70" fmla="*/ 0 w 20"/>
                  <a:gd name="T71" fmla="*/ 1 h 107"/>
                  <a:gd name="T72" fmla="*/ 0 w 20"/>
                  <a:gd name="T73" fmla="*/ 1 h 107"/>
                  <a:gd name="T74" fmla="*/ 0 w 20"/>
                  <a:gd name="T75" fmla="*/ 1 h 107"/>
                  <a:gd name="T76" fmla="*/ 0 w 20"/>
                  <a:gd name="T77" fmla="*/ 1 h 107"/>
                  <a:gd name="T78" fmla="*/ 0 w 20"/>
                  <a:gd name="T79" fmla="*/ 1 h 107"/>
                  <a:gd name="T80" fmla="*/ 0 w 20"/>
                  <a:gd name="T81" fmla="*/ 0 h 107"/>
                  <a:gd name="T82" fmla="*/ 0 w 20"/>
                  <a:gd name="T83" fmla="*/ 0 h 107"/>
                  <a:gd name="T84" fmla="*/ 0 w 20"/>
                  <a:gd name="T85" fmla="*/ 0 h 107"/>
                  <a:gd name="T86" fmla="*/ 0 w 20"/>
                  <a:gd name="T87" fmla="*/ 0 h 107"/>
                  <a:gd name="T88" fmla="*/ 0 w 20"/>
                  <a:gd name="T8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107"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7"/>
                    </a:moveTo>
                    <a:cubicBezTo>
                      <a:pt x="20" y="107"/>
                      <a:pt x="20" y="107"/>
                      <a:pt x="20" y="107"/>
                    </a:cubicBezTo>
                    <a:cubicBezTo>
                      <a:pt x="20" y="107"/>
                      <a:pt x="20" y="107"/>
                      <a:pt x="20" y="107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4"/>
                    </a:move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4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3"/>
                    </a:move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3"/>
                      <a:pt x="20" y="103"/>
                      <a:pt x="20" y="103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2"/>
                    </a:move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20" y="102"/>
                      <a:pt x="20" y="102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1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20" y="101"/>
                      <a:pt x="20" y="101"/>
                      <a:pt x="20" y="101"/>
                    </a:cubicBezTo>
                    <a:moveTo>
                      <a:pt x="20" y="100"/>
                    </a:moveTo>
                    <a:cubicBezTo>
                      <a:pt x="20" y="100"/>
                      <a:pt x="20" y="101"/>
                      <a:pt x="20" y="101"/>
                    </a:cubicBezTo>
                    <a:cubicBezTo>
                      <a:pt x="20" y="101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100"/>
                    </a:moveTo>
                    <a:cubicBezTo>
                      <a:pt x="20" y="100"/>
                      <a:pt x="20" y="100"/>
                      <a:pt x="20" y="100"/>
                    </a:cubicBezTo>
                    <a:cubicBezTo>
                      <a:pt x="20" y="100"/>
                      <a:pt x="20" y="100"/>
                      <a:pt x="20" y="100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9"/>
                    </a:move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99"/>
                      <a:pt x="20" y="99"/>
                      <a:pt x="20" y="99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moveTo>
                      <a:pt x="20" y="96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6"/>
                    </a:cubicBezTo>
                    <a:moveTo>
                      <a:pt x="20" y="95"/>
                    </a:move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6"/>
                      <a:pt x="20" y="96"/>
                      <a:pt x="20" y="95"/>
                    </a:cubicBezTo>
                    <a:moveTo>
                      <a:pt x="20" y="94"/>
                    </a:moveTo>
                    <a:cubicBezTo>
                      <a:pt x="20" y="95"/>
                      <a:pt x="20" y="95"/>
                      <a:pt x="20" y="95"/>
                    </a:cubicBezTo>
                    <a:cubicBezTo>
                      <a:pt x="20" y="95"/>
                      <a:pt x="20" y="95"/>
                      <a:pt x="20" y="94"/>
                    </a:cubicBezTo>
                    <a:moveTo>
                      <a:pt x="1" y="2"/>
                    </a:moveTo>
                    <a:cubicBezTo>
                      <a:pt x="12" y="27"/>
                      <a:pt x="20" y="59"/>
                      <a:pt x="20" y="94"/>
                    </a:cubicBezTo>
                    <a:cubicBezTo>
                      <a:pt x="20" y="59"/>
                      <a:pt x="12" y="27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4F7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237"/>
              <p:cNvSpPr>
                <a:spLocks/>
              </p:cNvSpPr>
              <p:nvPr/>
            </p:nvSpPr>
            <p:spPr bwMode="auto">
              <a:xfrm>
                <a:off x="4188" y="2696"/>
                <a:ext cx="140" cy="550"/>
              </a:xfrm>
              <a:custGeom>
                <a:avLst/>
                <a:gdLst>
                  <a:gd name="T0" fmla="*/ 0 w 79"/>
                  <a:gd name="T1" fmla="*/ 217 h 293"/>
                  <a:gd name="T2" fmla="*/ 79 w 79"/>
                  <a:gd name="T3" fmla="*/ 155 h 293"/>
                  <a:gd name="T4" fmla="*/ 79 w 79"/>
                  <a:gd name="T5" fmla="*/ 155 h 293"/>
                  <a:gd name="T6" fmla="*/ 79 w 79"/>
                  <a:gd name="T7" fmla="*/ 152 h 293"/>
                  <a:gd name="T8" fmla="*/ 79 w 79"/>
                  <a:gd name="T9" fmla="*/ 152 h 293"/>
                  <a:gd name="T10" fmla="*/ 79 w 79"/>
                  <a:gd name="T11" fmla="*/ 151 h 293"/>
                  <a:gd name="T12" fmla="*/ 79 w 79"/>
                  <a:gd name="T13" fmla="*/ 151 h 293"/>
                  <a:gd name="T14" fmla="*/ 79 w 79"/>
                  <a:gd name="T15" fmla="*/ 151 h 293"/>
                  <a:gd name="T16" fmla="*/ 79 w 79"/>
                  <a:gd name="T17" fmla="*/ 151 h 293"/>
                  <a:gd name="T18" fmla="*/ 79 w 79"/>
                  <a:gd name="T19" fmla="*/ 151 h 293"/>
                  <a:gd name="T20" fmla="*/ 79 w 79"/>
                  <a:gd name="T21" fmla="*/ 150 h 293"/>
                  <a:gd name="T22" fmla="*/ 79 w 79"/>
                  <a:gd name="T23" fmla="*/ 150 h 293"/>
                  <a:gd name="T24" fmla="*/ 79 w 79"/>
                  <a:gd name="T25" fmla="*/ 150 h 293"/>
                  <a:gd name="T26" fmla="*/ 79 w 79"/>
                  <a:gd name="T27" fmla="*/ 150 h 293"/>
                  <a:gd name="T28" fmla="*/ 79 w 79"/>
                  <a:gd name="T29" fmla="*/ 149 h 293"/>
                  <a:gd name="T30" fmla="*/ 79 w 79"/>
                  <a:gd name="T31" fmla="*/ 149 h 293"/>
                  <a:gd name="T32" fmla="*/ 79 w 79"/>
                  <a:gd name="T33" fmla="*/ 149 h 293"/>
                  <a:gd name="T34" fmla="*/ 79 w 79"/>
                  <a:gd name="T35" fmla="*/ 149 h 293"/>
                  <a:gd name="T36" fmla="*/ 79 w 79"/>
                  <a:gd name="T37" fmla="*/ 149 h 293"/>
                  <a:gd name="T38" fmla="*/ 79 w 79"/>
                  <a:gd name="T39" fmla="*/ 148 h 293"/>
                  <a:gd name="T40" fmla="*/ 79 w 79"/>
                  <a:gd name="T41" fmla="*/ 148 h 293"/>
                  <a:gd name="T42" fmla="*/ 79 w 79"/>
                  <a:gd name="T43" fmla="*/ 148 h 293"/>
                  <a:gd name="T44" fmla="*/ 79 w 79"/>
                  <a:gd name="T45" fmla="*/ 148 h 293"/>
                  <a:gd name="T46" fmla="*/ 79 w 79"/>
                  <a:gd name="T47" fmla="*/ 147 h 293"/>
                  <a:gd name="T48" fmla="*/ 79 w 79"/>
                  <a:gd name="T49" fmla="*/ 147 h 293"/>
                  <a:gd name="T50" fmla="*/ 79 w 79"/>
                  <a:gd name="T51" fmla="*/ 147 h 293"/>
                  <a:gd name="T52" fmla="*/ 79 w 79"/>
                  <a:gd name="T53" fmla="*/ 147 h 293"/>
                  <a:gd name="T54" fmla="*/ 79 w 79"/>
                  <a:gd name="T55" fmla="*/ 145 h 293"/>
                  <a:gd name="T56" fmla="*/ 79 w 79"/>
                  <a:gd name="T57" fmla="*/ 145 h 293"/>
                  <a:gd name="T58" fmla="*/ 79 w 79"/>
                  <a:gd name="T59" fmla="*/ 144 h 293"/>
                  <a:gd name="T60" fmla="*/ 79 w 79"/>
                  <a:gd name="T61" fmla="*/ 144 h 293"/>
                  <a:gd name="T62" fmla="*/ 79 w 79"/>
                  <a:gd name="T63" fmla="*/ 143 h 293"/>
                  <a:gd name="T64" fmla="*/ 79 w 79"/>
                  <a:gd name="T65" fmla="*/ 142 h 293"/>
                  <a:gd name="T66" fmla="*/ 60 w 79"/>
                  <a:gd name="T67" fmla="*/ 50 h 293"/>
                  <a:gd name="T68" fmla="*/ 60 w 79"/>
                  <a:gd name="T69" fmla="*/ 50 h 293"/>
                  <a:gd name="T70" fmla="*/ 59 w 79"/>
                  <a:gd name="T71" fmla="*/ 50 h 293"/>
                  <a:gd name="T72" fmla="*/ 59 w 79"/>
                  <a:gd name="T73" fmla="*/ 50 h 293"/>
                  <a:gd name="T74" fmla="*/ 59 w 79"/>
                  <a:gd name="T75" fmla="*/ 49 h 293"/>
                  <a:gd name="T76" fmla="*/ 59 w 79"/>
                  <a:gd name="T77" fmla="*/ 49 h 293"/>
                  <a:gd name="T78" fmla="*/ 59 w 79"/>
                  <a:gd name="T79" fmla="*/ 49 h 293"/>
                  <a:gd name="T80" fmla="*/ 59 w 79"/>
                  <a:gd name="T81" fmla="*/ 49 h 293"/>
                  <a:gd name="T82" fmla="*/ 59 w 79"/>
                  <a:gd name="T83" fmla="*/ 49 h 293"/>
                  <a:gd name="T84" fmla="*/ 59 w 79"/>
                  <a:gd name="T85" fmla="*/ 49 h 293"/>
                  <a:gd name="T86" fmla="*/ 59 w 79"/>
                  <a:gd name="T87" fmla="*/ 48 h 293"/>
                  <a:gd name="T88" fmla="*/ 59 w 79"/>
                  <a:gd name="T89" fmla="*/ 48 h 293"/>
                  <a:gd name="T90" fmla="*/ 59 w 79"/>
                  <a:gd name="T91" fmla="*/ 48 h 293"/>
                  <a:gd name="T92" fmla="*/ 59 w 79"/>
                  <a:gd name="T93" fmla="*/ 48 h 293"/>
                  <a:gd name="T94" fmla="*/ 0 w 79"/>
                  <a:gd name="T95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9" h="293">
                    <a:moveTo>
                      <a:pt x="0" y="0"/>
                    </a:moveTo>
                    <a:cubicBezTo>
                      <a:pt x="0" y="217"/>
                      <a:pt x="0" y="217"/>
                      <a:pt x="0" y="217"/>
                    </a:cubicBezTo>
                    <a:cubicBezTo>
                      <a:pt x="5" y="293"/>
                      <a:pt x="5" y="293"/>
                      <a:pt x="5" y="293"/>
                    </a:cubicBezTo>
                    <a:cubicBezTo>
                      <a:pt x="45" y="288"/>
                      <a:pt x="77" y="229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5"/>
                      <a:pt x="79" y="155"/>
                      <a:pt x="79" y="155"/>
                    </a:cubicBezTo>
                    <a:cubicBezTo>
                      <a:pt x="79" y="154"/>
                      <a:pt x="79" y="153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2"/>
                    </a:cubicBezTo>
                    <a:cubicBezTo>
                      <a:pt x="79" y="152"/>
                      <a:pt x="79" y="152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1"/>
                      <a:pt x="79" y="151"/>
                      <a:pt x="79" y="151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9" y="150"/>
                      <a:pt x="79" y="150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9"/>
                      <a:pt x="79" y="149"/>
                    </a:cubicBezTo>
                    <a:cubicBezTo>
                      <a:pt x="79" y="149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8"/>
                      <a:pt x="79" y="148"/>
                      <a:pt x="79" y="148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7"/>
                      <a:pt x="79" y="147"/>
                      <a:pt x="79" y="147"/>
                    </a:cubicBezTo>
                    <a:cubicBezTo>
                      <a:pt x="79" y="146"/>
                      <a:pt x="79" y="146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9" y="145"/>
                      <a:pt x="79" y="145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4"/>
                    </a:cubicBezTo>
                    <a:cubicBezTo>
                      <a:pt x="79" y="144"/>
                      <a:pt x="79" y="144"/>
                      <a:pt x="79" y="143"/>
                    </a:cubicBezTo>
                    <a:cubicBezTo>
                      <a:pt x="79" y="143"/>
                      <a:pt x="79" y="143"/>
                      <a:pt x="79" y="143"/>
                    </a:cubicBezTo>
                    <a:cubicBezTo>
                      <a:pt x="79" y="143"/>
                      <a:pt x="79" y="143"/>
                      <a:pt x="79" y="142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79" y="107"/>
                      <a:pt x="71" y="75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9"/>
                    </a:cubicBezTo>
                    <a:cubicBezTo>
                      <a:pt x="59" y="49"/>
                      <a:pt x="59" y="49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44" y="19"/>
                      <a:pt x="23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238"/>
              <p:cNvSpPr>
                <a:spLocks/>
              </p:cNvSpPr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239"/>
              <p:cNvSpPr>
                <a:spLocks/>
              </p:cNvSpPr>
              <p:nvPr/>
            </p:nvSpPr>
            <p:spPr bwMode="auto">
              <a:xfrm>
                <a:off x="4188" y="3103"/>
                <a:ext cx="28" cy="466"/>
              </a:xfrm>
              <a:custGeom>
                <a:avLst/>
                <a:gdLst>
                  <a:gd name="T0" fmla="*/ 0 w 28"/>
                  <a:gd name="T1" fmla="*/ 0 h 466"/>
                  <a:gd name="T2" fmla="*/ 0 w 28"/>
                  <a:gd name="T3" fmla="*/ 466 h 466"/>
                  <a:gd name="T4" fmla="*/ 28 w 28"/>
                  <a:gd name="T5" fmla="*/ 466 h 466"/>
                  <a:gd name="T6" fmla="*/ 9 w 28"/>
                  <a:gd name="T7" fmla="*/ 143 h 466"/>
                  <a:gd name="T8" fmla="*/ 9 w 28"/>
                  <a:gd name="T9" fmla="*/ 143 h 466"/>
                  <a:gd name="T10" fmla="*/ 0 w 28"/>
                  <a:gd name="T11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466">
                    <a:moveTo>
                      <a:pt x="0" y="0"/>
                    </a:moveTo>
                    <a:lnTo>
                      <a:pt x="0" y="466"/>
                    </a:lnTo>
                    <a:lnTo>
                      <a:pt x="28" y="466"/>
                    </a:lnTo>
                    <a:lnTo>
                      <a:pt x="9" y="143"/>
                    </a:lnTo>
                    <a:lnTo>
                      <a:pt x="9" y="14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241"/>
              <p:cNvSpPr>
                <a:spLocks/>
              </p:cNvSpPr>
              <p:nvPr/>
            </p:nvSpPr>
            <p:spPr bwMode="auto">
              <a:xfrm>
                <a:off x="3044" y="239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242"/>
              <p:cNvSpPr>
                <a:spLocks/>
              </p:cNvSpPr>
              <p:nvPr/>
            </p:nvSpPr>
            <p:spPr bwMode="auto">
              <a:xfrm>
                <a:off x="2418" y="2555"/>
                <a:ext cx="22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243"/>
              <p:cNvSpPr>
                <a:spLocks/>
              </p:cNvSpPr>
              <p:nvPr/>
            </p:nvSpPr>
            <p:spPr bwMode="auto">
              <a:xfrm>
                <a:off x="1966" y="2278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244"/>
              <p:cNvSpPr>
                <a:spLocks/>
              </p:cNvSpPr>
              <p:nvPr/>
            </p:nvSpPr>
            <p:spPr bwMode="auto">
              <a:xfrm>
                <a:off x="1674" y="2488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245"/>
              <p:cNvSpPr>
                <a:spLocks/>
              </p:cNvSpPr>
              <p:nvPr/>
            </p:nvSpPr>
            <p:spPr bwMode="auto">
              <a:xfrm>
                <a:off x="3385" y="2653"/>
                <a:ext cx="17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246"/>
              <p:cNvSpPr>
                <a:spLocks/>
              </p:cNvSpPr>
              <p:nvPr/>
            </p:nvSpPr>
            <p:spPr bwMode="auto">
              <a:xfrm>
                <a:off x="3707" y="2334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247"/>
              <p:cNvSpPr>
                <a:spLocks/>
              </p:cNvSpPr>
              <p:nvPr/>
            </p:nvSpPr>
            <p:spPr bwMode="auto">
              <a:xfrm>
                <a:off x="3890" y="250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248"/>
              <p:cNvSpPr>
                <a:spLocks/>
              </p:cNvSpPr>
              <p:nvPr/>
            </p:nvSpPr>
            <p:spPr bwMode="auto">
              <a:xfrm>
                <a:off x="4688" y="2373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249"/>
              <p:cNvSpPr>
                <a:spLocks/>
              </p:cNvSpPr>
              <p:nvPr/>
            </p:nvSpPr>
            <p:spPr bwMode="auto">
              <a:xfrm>
                <a:off x="5108" y="262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250"/>
              <p:cNvSpPr>
                <a:spLocks/>
              </p:cNvSpPr>
              <p:nvPr/>
            </p:nvSpPr>
            <p:spPr bwMode="auto">
              <a:xfrm>
                <a:off x="5375" y="2261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251"/>
              <p:cNvSpPr>
                <a:spLocks/>
              </p:cNvSpPr>
              <p:nvPr/>
            </p:nvSpPr>
            <p:spPr bwMode="auto">
              <a:xfrm>
                <a:off x="5629" y="2417"/>
                <a:ext cx="25" cy="22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252"/>
              <p:cNvSpPr>
                <a:spLocks/>
              </p:cNvSpPr>
              <p:nvPr/>
            </p:nvSpPr>
            <p:spPr bwMode="auto">
              <a:xfrm>
                <a:off x="5815" y="227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253"/>
              <p:cNvSpPr>
                <a:spLocks/>
              </p:cNvSpPr>
              <p:nvPr/>
            </p:nvSpPr>
            <p:spPr bwMode="auto">
              <a:xfrm>
                <a:off x="5679" y="2569"/>
                <a:ext cx="24" cy="18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254"/>
              <p:cNvSpPr>
                <a:spLocks/>
              </p:cNvSpPr>
              <p:nvPr/>
            </p:nvSpPr>
            <p:spPr bwMode="auto">
              <a:xfrm>
                <a:off x="5907" y="2448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255"/>
              <p:cNvSpPr>
                <a:spLocks/>
              </p:cNvSpPr>
              <p:nvPr/>
            </p:nvSpPr>
            <p:spPr bwMode="auto">
              <a:xfrm>
                <a:off x="4418" y="260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256"/>
              <p:cNvSpPr>
                <a:spLocks/>
              </p:cNvSpPr>
              <p:nvPr/>
            </p:nvSpPr>
            <p:spPr bwMode="auto">
              <a:xfrm>
                <a:off x="4129" y="2225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257"/>
              <p:cNvSpPr>
                <a:spLocks/>
              </p:cNvSpPr>
              <p:nvPr/>
            </p:nvSpPr>
            <p:spPr bwMode="auto">
              <a:xfrm>
                <a:off x="2993" y="2706"/>
                <a:ext cx="21" cy="15"/>
              </a:xfrm>
              <a:custGeom>
                <a:avLst/>
                <a:gdLst>
                  <a:gd name="T0" fmla="*/ 6 w 12"/>
                  <a:gd name="T1" fmla="*/ 0 h 8"/>
                  <a:gd name="T2" fmla="*/ 6 w 12"/>
                  <a:gd name="T3" fmla="*/ 8 h 8"/>
                  <a:gd name="T4" fmla="*/ 6 w 12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0" y="0"/>
                      <a:pt x="0" y="8"/>
                      <a:pt x="6" y="8"/>
                    </a:cubicBezTo>
                    <a:cubicBezTo>
                      <a:pt x="12" y="8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Freeform 258"/>
              <p:cNvSpPr>
                <a:spLocks/>
              </p:cNvSpPr>
              <p:nvPr/>
            </p:nvSpPr>
            <p:spPr bwMode="auto">
              <a:xfrm>
                <a:off x="2582" y="2621"/>
                <a:ext cx="7" cy="4"/>
              </a:xfrm>
              <a:custGeom>
                <a:avLst/>
                <a:gdLst>
                  <a:gd name="T0" fmla="*/ 2 w 4"/>
                  <a:gd name="T1" fmla="*/ 0 h 2"/>
                  <a:gd name="T2" fmla="*/ 2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0" y="0"/>
                      <a:pt x="0" y="2"/>
                      <a:pt x="2" y="2"/>
                    </a:cubicBezTo>
                    <a:cubicBezTo>
                      <a:pt x="4" y="2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259"/>
              <p:cNvSpPr>
                <a:spLocks/>
              </p:cNvSpPr>
              <p:nvPr/>
            </p:nvSpPr>
            <p:spPr bwMode="auto">
              <a:xfrm>
                <a:off x="1408" y="2445"/>
                <a:ext cx="28" cy="26"/>
              </a:xfrm>
              <a:custGeom>
                <a:avLst/>
                <a:gdLst>
                  <a:gd name="T0" fmla="*/ 8 w 16"/>
                  <a:gd name="T1" fmla="*/ 0 h 14"/>
                  <a:gd name="T2" fmla="*/ 8 w 16"/>
                  <a:gd name="T3" fmla="*/ 14 h 14"/>
                  <a:gd name="T4" fmla="*/ 8 w 16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0" y="0"/>
                      <a:pt x="0" y="14"/>
                      <a:pt x="8" y="14"/>
                    </a:cubicBezTo>
                    <a:cubicBezTo>
                      <a:pt x="16" y="14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260"/>
              <p:cNvSpPr>
                <a:spLocks/>
              </p:cNvSpPr>
              <p:nvPr/>
            </p:nvSpPr>
            <p:spPr bwMode="auto">
              <a:xfrm>
                <a:off x="2020" y="2604"/>
                <a:ext cx="24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261"/>
              <p:cNvSpPr>
                <a:spLocks/>
              </p:cNvSpPr>
              <p:nvPr/>
            </p:nvSpPr>
            <p:spPr bwMode="auto">
              <a:xfrm>
                <a:off x="2326" y="225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262"/>
              <p:cNvSpPr>
                <a:spLocks/>
              </p:cNvSpPr>
              <p:nvPr/>
            </p:nvSpPr>
            <p:spPr bwMode="auto">
              <a:xfrm>
                <a:off x="3035" y="2283"/>
                <a:ext cx="22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263"/>
              <p:cNvSpPr>
                <a:spLocks/>
              </p:cNvSpPr>
              <p:nvPr/>
            </p:nvSpPr>
            <p:spPr bwMode="auto">
              <a:xfrm>
                <a:off x="3277" y="2539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264"/>
              <p:cNvSpPr>
                <a:spLocks/>
              </p:cNvSpPr>
              <p:nvPr/>
            </p:nvSpPr>
            <p:spPr bwMode="auto">
              <a:xfrm>
                <a:off x="3551" y="2238"/>
                <a:ext cx="25" cy="19"/>
              </a:xfrm>
              <a:custGeom>
                <a:avLst/>
                <a:gdLst>
                  <a:gd name="T0" fmla="*/ 7 w 14"/>
                  <a:gd name="T1" fmla="*/ 0 h 10"/>
                  <a:gd name="T2" fmla="*/ 7 w 14"/>
                  <a:gd name="T3" fmla="*/ 10 h 10"/>
                  <a:gd name="T4" fmla="*/ 7 w 1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7" y="0"/>
                    </a:moveTo>
                    <a:cubicBezTo>
                      <a:pt x="0" y="0"/>
                      <a:pt x="0" y="10"/>
                      <a:pt x="7" y="10"/>
                    </a:cubicBezTo>
                    <a:cubicBezTo>
                      <a:pt x="14" y="10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265"/>
              <p:cNvSpPr>
                <a:spLocks/>
              </p:cNvSpPr>
              <p:nvPr/>
            </p:nvSpPr>
            <p:spPr bwMode="auto">
              <a:xfrm>
                <a:off x="4868" y="2326"/>
                <a:ext cx="29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266"/>
              <p:cNvSpPr>
                <a:spLocks/>
              </p:cNvSpPr>
              <p:nvPr/>
            </p:nvSpPr>
            <p:spPr bwMode="auto">
              <a:xfrm>
                <a:off x="4149" y="242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267"/>
              <p:cNvSpPr>
                <a:spLocks/>
              </p:cNvSpPr>
              <p:nvPr/>
            </p:nvSpPr>
            <p:spPr bwMode="auto">
              <a:xfrm>
                <a:off x="6078" y="2366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268"/>
              <p:cNvSpPr>
                <a:spLocks/>
              </p:cNvSpPr>
              <p:nvPr/>
            </p:nvSpPr>
            <p:spPr bwMode="auto">
              <a:xfrm>
                <a:off x="2585" y="2619"/>
                <a:ext cx="28" cy="23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269"/>
              <p:cNvSpPr>
                <a:spLocks/>
              </p:cNvSpPr>
              <p:nvPr/>
            </p:nvSpPr>
            <p:spPr bwMode="auto">
              <a:xfrm>
                <a:off x="5241" y="2418"/>
                <a:ext cx="21" cy="19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270"/>
              <p:cNvSpPr>
                <a:spLocks/>
              </p:cNvSpPr>
              <p:nvPr/>
            </p:nvSpPr>
            <p:spPr bwMode="auto">
              <a:xfrm>
                <a:off x="5306" y="2691"/>
                <a:ext cx="20" cy="15"/>
              </a:xfrm>
              <a:custGeom>
                <a:avLst/>
                <a:gdLst>
                  <a:gd name="T0" fmla="*/ 5 w 11"/>
                  <a:gd name="T1" fmla="*/ 0 h 8"/>
                  <a:gd name="T2" fmla="*/ 5 w 11"/>
                  <a:gd name="T3" fmla="*/ 8 h 8"/>
                  <a:gd name="T4" fmla="*/ 5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1" y="8"/>
                      <a:pt x="11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271"/>
              <p:cNvSpPr>
                <a:spLocks/>
              </p:cNvSpPr>
              <p:nvPr/>
            </p:nvSpPr>
            <p:spPr bwMode="auto">
              <a:xfrm>
                <a:off x="6157" y="2692"/>
                <a:ext cx="18" cy="32"/>
              </a:xfrm>
              <a:custGeom>
                <a:avLst/>
                <a:gdLst>
                  <a:gd name="T0" fmla="*/ 0 w 10"/>
                  <a:gd name="T1" fmla="*/ 7 h 17"/>
                  <a:gd name="T2" fmla="*/ 0 w 10"/>
                  <a:gd name="T3" fmla="*/ 12 h 17"/>
                  <a:gd name="T4" fmla="*/ 10 w 10"/>
                  <a:gd name="T5" fmla="*/ 12 h 17"/>
                  <a:gd name="T6" fmla="*/ 10 w 10"/>
                  <a:gd name="T7" fmla="*/ 7 h 17"/>
                  <a:gd name="T8" fmla="*/ 0 w 10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9"/>
                      <a:pt x="0" y="11"/>
                      <a:pt x="0" y="12"/>
                    </a:cubicBezTo>
                    <a:cubicBezTo>
                      <a:pt x="1" y="17"/>
                      <a:pt x="9" y="17"/>
                      <a:pt x="10" y="12"/>
                    </a:cubicBezTo>
                    <a:cubicBezTo>
                      <a:pt x="10" y="11"/>
                      <a:pt x="10" y="9"/>
                      <a:pt x="10" y="7"/>
                    </a:cubicBezTo>
                    <a:cubicBezTo>
                      <a:pt x="10" y="0"/>
                      <a:pt x="0" y="0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Freeform 272"/>
              <p:cNvSpPr>
                <a:spLocks/>
              </p:cNvSpPr>
              <p:nvPr/>
            </p:nvSpPr>
            <p:spPr bwMode="auto">
              <a:xfrm>
                <a:off x="1693" y="2664"/>
                <a:ext cx="25" cy="23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12 h 12"/>
                  <a:gd name="T4" fmla="*/ 7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0" y="0"/>
                      <a:pt x="0" y="12"/>
                      <a:pt x="7" y="12"/>
                    </a:cubicBezTo>
                    <a:cubicBezTo>
                      <a:pt x="14" y="12"/>
                      <a:pt x="14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273"/>
              <p:cNvSpPr>
                <a:spLocks/>
              </p:cNvSpPr>
              <p:nvPr/>
            </p:nvSpPr>
            <p:spPr bwMode="auto">
              <a:xfrm>
                <a:off x="1298" y="2704"/>
                <a:ext cx="21" cy="18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10 h 10"/>
                  <a:gd name="T4" fmla="*/ 6 w 12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0" y="0"/>
                      <a:pt x="0" y="10"/>
                      <a:pt x="6" y="10"/>
                    </a:cubicBezTo>
                    <a:cubicBezTo>
                      <a:pt x="12" y="10"/>
                      <a:pt x="12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274"/>
              <p:cNvSpPr>
                <a:spLocks/>
              </p:cNvSpPr>
              <p:nvPr/>
            </p:nvSpPr>
            <p:spPr bwMode="auto">
              <a:xfrm>
                <a:off x="3642" y="2597"/>
                <a:ext cx="28" cy="22"/>
              </a:xfrm>
              <a:custGeom>
                <a:avLst/>
                <a:gdLst>
                  <a:gd name="T0" fmla="*/ 8 w 16"/>
                  <a:gd name="T1" fmla="*/ 0 h 12"/>
                  <a:gd name="T2" fmla="*/ 8 w 16"/>
                  <a:gd name="T3" fmla="*/ 12 h 12"/>
                  <a:gd name="T4" fmla="*/ 8 w 1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6" y="12"/>
                      <a:pt x="16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275"/>
              <p:cNvSpPr>
                <a:spLocks/>
              </p:cNvSpPr>
              <p:nvPr/>
            </p:nvSpPr>
            <p:spPr bwMode="auto">
              <a:xfrm>
                <a:off x="4406" y="2773"/>
                <a:ext cx="18" cy="15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8 h 8"/>
                  <a:gd name="T4" fmla="*/ 5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0" y="0"/>
                      <a:pt x="0" y="8"/>
                      <a:pt x="5" y="8"/>
                    </a:cubicBezTo>
                    <a:cubicBezTo>
                      <a:pt x="10" y="8"/>
                      <a:pt x="10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276"/>
              <p:cNvSpPr>
                <a:spLocks/>
              </p:cNvSpPr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277"/>
              <p:cNvSpPr>
                <a:spLocks/>
              </p:cNvSpPr>
              <p:nvPr/>
            </p:nvSpPr>
            <p:spPr bwMode="auto">
              <a:xfrm>
                <a:off x="4583" y="2561"/>
                <a:ext cx="94" cy="99"/>
              </a:xfrm>
              <a:custGeom>
                <a:avLst/>
                <a:gdLst>
                  <a:gd name="T0" fmla="*/ 41 w 94"/>
                  <a:gd name="T1" fmla="*/ 0 h 99"/>
                  <a:gd name="T2" fmla="*/ 59 w 94"/>
                  <a:gd name="T3" fmla="*/ 34 h 99"/>
                  <a:gd name="T4" fmla="*/ 94 w 94"/>
                  <a:gd name="T5" fmla="*/ 26 h 99"/>
                  <a:gd name="T6" fmla="*/ 69 w 94"/>
                  <a:gd name="T7" fmla="*/ 54 h 99"/>
                  <a:gd name="T8" fmla="*/ 85 w 94"/>
                  <a:gd name="T9" fmla="*/ 88 h 99"/>
                  <a:gd name="T10" fmla="*/ 53 w 94"/>
                  <a:gd name="T11" fmla="*/ 71 h 99"/>
                  <a:gd name="T12" fmla="*/ 27 w 94"/>
                  <a:gd name="T13" fmla="*/ 99 h 99"/>
                  <a:gd name="T14" fmla="*/ 32 w 94"/>
                  <a:gd name="T15" fmla="*/ 62 h 99"/>
                  <a:gd name="T16" fmla="*/ 0 w 94"/>
                  <a:gd name="T17" fmla="*/ 43 h 99"/>
                  <a:gd name="T18" fmla="*/ 36 w 94"/>
                  <a:gd name="T19" fmla="*/ 38 h 99"/>
                  <a:gd name="T20" fmla="*/ 41 w 94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99">
                    <a:moveTo>
                      <a:pt x="41" y="0"/>
                    </a:moveTo>
                    <a:lnTo>
                      <a:pt x="59" y="34"/>
                    </a:lnTo>
                    <a:lnTo>
                      <a:pt x="94" y="26"/>
                    </a:lnTo>
                    <a:lnTo>
                      <a:pt x="69" y="54"/>
                    </a:lnTo>
                    <a:lnTo>
                      <a:pt x="85" y="88"/>
                    </a:lnTo>
                    <a:lnTo>
                      <a:pt x="53" y="71"/>
                    </a:lnTo>
                    <a:lnTo>
                      <a:pt x="27" y="99"/>
                    </a:lnTo>
                    <a:lnTo>
                      <a:pt x="32" y="62"/>
                    </a:lnTo>
                    <a:lnTo>
                      <a:pt x="0" y="43"/>
                    </a:lnTo>
                    <a:lnTo>
                      <a:pt x="36" y="38"/>
                    </a:lnTo>
                    <a:lnTo>
                      <a:pt x="4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279"/>
              <p:cNvSpPr>
                <a:spLocks/>
              </p:cNvSpPr>
              <p:nvPr/>
            </p:nvSpPr>
            <p:spPr bwMode="auto">
              <a:xfrm>
                <a:off x="4629" y="2587"/>
                <a:ext cx="48" cy="45"/>
              </a:xfrm>
              <a:custGeom>
                <a:avLst/>
                <a:gdLst>
                  <a:gd name="T0" fmla="*/ 27 w 27"/>
                  <a:gd name="T1" fmla="*/ 0 h 24"/>
                  <a:gd name="T2" fmla="*/ 8 w 27"/>
                  <a:gd name="T3" fmla="*/ 3 h 24"/>
                  <a:gd name="T4" fmla="*/ 0 w 27"/>
                  <a:gd name="T5" fmla="*/ 9 h 24"/>
                  <a:gd name="T6" fmla="*/ 4 w 27"/>
                  <a:gd name="T7" fmla="*/ 24 h 24"/>
                  <a:gd name="T8" fmla="*/ 15 w 27"/>
                  <a:gd name="T9" fmla="*/ 21 h 24"/>
                  <a:gd name="T10" fmla="*/ 13 w 27"/>
                  <a:gd name="T11" fmla="*/ 15 h 24"/>
                  <a:gd name="T12" fmla="*/ 27 w 27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7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3" y="7"/>
                      <a:pt x="0" y="9"/>
                      <a:pt x="0" y="9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8" y="23"/>
                      <a:pt x="11" y="22"/>
                      <a:pt x="15" y="21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280"/>
              <p:cNvSpPr>
                <a:spLocks/>
              </p:cNvSpPr>
              <p:nvPr/>
            </p:nvSpPr>
            <p:spPr bwMode="auto">
              <a:xfrm>
                <a:off x="120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281"/>
              <p:cNvSpPr>
                <a:spLocks/>
              </p:cNvSpPr>
              <p:nvPr/>
            </p:nvSpPr>
            <p:spPr bwMode="auto">
              <a:xfrm>
                <a:off x="123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282"/>
              <p:cNvSpPr>
                <a:spLocks/>
              </p:cNvSpPr>
              <p:nvPr/>
            </p:nvSpPr>
            <p:spPr bwMode="auto">
              <a:xfrm>
                <a:off x="1270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283"/>
              <p:cNvSpPr>
                <a:spLocks/>
              </p:cNvSpPr>
              <p:nvPr/>
            </p:nvSpPr>
            <p:spPr bwMode="auto">
              <a:xfrm>
                <a:off x="1309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284"/>
              <p:cNvSpPr>
                <a:spLocks/>
              </p:cNvSpPr>
              <p:nvPr/>
            </p:nvSpPr>
            <p:spPr bwMode="auto">
              <a:xfrm>
                <a:off x="1374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285"/>
              <p:cNvSpPr>
                <a:spLocks/>
              </p:cNvSpPr>
              <p:nvPr/>
            </p:nvSpPr>
            <p:spPr bwMode="auto">
              <a:xfrm>
                <a:off x="1401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286"/>
              <p:cNvSpPr>
                <a:spLocks/>
              </p:cNvSpPr>
              <p:nvPr/>
            </p:nvSpPr>
            <p:spPr bwMode="auto">
              <a:xfrm>
                <a:off x="1431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287"/>
              <p:cNvSpPr>
                <a:spLocks/>
              </p:cNvSpPr>
              <p:nvPr/>
            </p:nvSpPr>
            <p:spPr bwMode="auto">
              <a:xfrm>
                <a:off x="135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288"/>
              <p:cNvSpPr>
                <a:spLocks/>
              </p:cNvSpPr>
              <p:nvPr/>
            </p:nvSpPr>
            <p:spPr bwMode="auto">
              <a:xfrm>
                <a:off x="1149" y="3514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289"/>
              <p:cNvSpPr>
                <a:spLocks/>
              </p:cNvSpPr>
              <p:nvPr/>
            </p:nvSpPr>
            <p:spPr bwMode="auto">
              <a:xfrm>
                <a:off x="1215" y="3544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290"/>
              <p:cNvSpPr>
                <a:spLocks/>
              </p:cNvSpPr>
              <p:nvPr/>
            </p:nvSpPr>
            <p:spPr bwMode="auto">
              <a:xfrm>
                <a:off x="1241" y="3537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291"/>
              <p:cNvSpPr>
                <a:spLocks/>
              </p:cNvSpPr>
              <p:nvPr/>
            </p:nvSpPr>
            <p:spPr bwMode="auto">
              <a:xfrm>
                <a:off x="1192" y="3544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292"/>
              <p:cNvSpPr>
                <a:spLocks/>
              </p:cNvSpPr>
              <p:nvPr/>
            </p:nvSpPr>
            <p:spPr bwMode="auto">
              <a:xfrm>
                <a:off x="118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293"/>
              <p:cNvSpPr>
                <a:spLocks/>
              </p:cNvSpPr>
              <p:nvPr/>
            </p:nvSpPr>
            <p:spPr bwMode="auto">
              <a:xfrm>
                <a:off x="1252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294"/>
              <p:cNvSpPr>
                <a:spLocks/>
              </p:cNvSpPr>
              <p:nvPr/>
            </p:nvSpPr>
            <p:spPr bwMode="auto">
              <a:xfrm>
                <a:off x="147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295"/>
              <p:cNvSpPr>
                <a:spLocks/>
              </p:cNvSpPr>
              <p:nvPr/>
            </p:nvSpPr>
            <p:spPr bwMode="auto">
              <a:xfrm>
                <a:off x="151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296"/>
              <p:cNvSpPr>
                <a:spLocks/>
              </p:cNvSpPr>
              <p:nvPr/>
            </p:nvSpPr>
            <p:spPr bwMode="auto">
              <a:xfrm>
                <a:off x="1289" y="352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297"/>
              <p:cNvSpPr>
                <a:spLocks/>
              </p:cNvSpPr>
              <p:nvPr/>
            </p:nvSpPr>
            <p:spPr bwMode="auto">
              <a:xfrm>
                <a:off x="152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298"/>
              <p:cNvSpPr>
                <a:spLocks/>
              </p:cNvSpPr>
              <p:nvPr/>
            </p:nvSpPr>
            <p:spPr bwMode="auto">
              <a:xfrm>
                <a:off x="1564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6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299"/>
              <p:cNvSpPr>
                <a:spLocks/>
              </p:cNvSpPr>
              <p:nvPr/>
            </p:nvSpPr>
            <p:spPr bwMode="auto">
              <a:xfrm>
                <a:off x="1578" y="3533"/>
                <a:ext cx="16" cy="75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9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300"/>
              <p:cNvSpPr>
                <a:spLocks/>
              </p:cNvSpPr>
              <p:nvPr/>
            </p:nvSpPr>
            <p:spPr bwMode="auto">
              <a:xfrm>
                <a:off x="159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301"/>
              <p:cNvSpPr>
                <a:spLocks/>
              </p:cNvSpPr>
              <p:nvPr/>
            </p:nvSpPr>
            <p:spPr bwMode="auto">
              <a:xfrm>
                <a:off x="156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302"/>
              <p:cNvSpPr>
                <a:spLocks/>
              </p:cNvSpPr>
              <p:nvPr/>
            </p:nvSpPr>
            <p:spPr bwMode="auto">
              <a:xfrm>
                <a:off x="1619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303"/>
              <p:cNvSpPr>
                <a:spLocks/>
              </p:cNvSpPr>
              <p:nvPr/>
            </p:nvSpPr>
            <p:spPr bwMode="auto">
              <a:xfrm>
                <a:off x="1662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304"/>
              <p:cNvSpPr>
                <a:spLocks/>
              </p:cNvSpPr>
              <p:nvPr/>
            </p:nvSpPr>
            <p:spPr bwMode="auto">
              <a:xfrm>
                <a:off x="1722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305"/>
              <p:cNvSpPr>
                <a:spLocks/>
              </p:cNvSpPr>
              <p:nvPr/>
            </p:nvSpPr>
            <p:spPr bwMode="auto">
              <a:xfrm>
                <a:off x="175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306"/>
              <p:cNvSpPr>
                <a:spLocks/>
              </p:cNvSpPr>
              <p:nvPr/>
            </p:nvSpPr>
            <p:spPr bwMode="auto">
              <a:xfrm>
                <a:off x="1786" y="3520"/>
                <a:ext cx="12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2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307"/>
              <p:cNvSpPr>
                <a:spLocks/>
              </p:cNvSpPr>
              <p:nvPr/>
            </p:nvSpPr>
            <p:spPr bwMode="auto">
              <a:xfrm>
                <a:off x="1823" y="3499"/>
                <a:ext cx="34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308"/>
              <p:cNvSpPr>
                <a:spLocks/>
              </p:cNvSpPr>
              <p:nvPr/>
            </p:nvSpPr>
            <p:spPr bwMode="auto">
              <a:xfrm>
                <a:off x="1888" y="3528"/>
                <a:ext cx="11" cy="6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309"/>
              <p:cNvSpPr>
                <a:spLocks/>
              </p:cNvSpPr>
              <p:nvPr/>
            </p:nvSpPr>
            <p:spPr bwMode="auto">
              <a:xfrm>
                <a:off x="191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6 w 14"/>
                  <a:gd name="T3" fmla="*/ 4 h 41"/>
                  <a:gd name="T4" fmla="*/ 0 w 14"/>
                  <a:gd name="T5" fmla="*/ 6 h 41"/>
                  <a:gd name="T6" fmla="*/ 2 w 14"/>
                  <a:gd name="T7" fmla="*/ 30 h 41"/>
                  <a:gd name="T8" fmla="*/ 4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6"/>
                    </a:cubicBezTo>
                    <a:cubicBezTo>
                      <a:pt x="2" y="14"/>
                      <a:pt x="2" y="22"/>
                      <a:pt x="2" y="30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5" y="41"/>
                      <a:pt x="10" y="41"/>
                      <a:pt x="10" y="38"/>
                    </a:cubicBezTo>
                    <a:cubicBezTo>
                      <a:pt x="11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310"/>
              <p:cNvSpPr>
                <a:spLocks/>
              </p:cNvSpPr>
              <p:nvPr/>
            </p:nvSpPr>
            <p:spPr bwMode="auto">
              <a:xfrm>
                <a:off x="1947" y="3520"/>
                <a:ext cx="27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311"/>
              <p:cNvSpPr>
                <a:spLocks/>
              </p:cNvSpPr>
              <p:nvPr/>
            </p:nvSpPr>
            <p:spPr bwMode="auto">
              <a:xfrm>
                <a:off x="186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3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312"/>
              <p:cNvSpPr>
                <a:spLocks/>
              </p:cNvSpPr>
              <p:nvPr/>
            </p:nvSpPr>
            <p:spPr bwMode="auto">
              <a:xfrm>
                <a:off x="1699" y="3531"/>
                <a:ext cx="21" cy="53"/>
              </a:xfrm>
              <a:custGeom>
                <a:avLst/>
                <a:gdLst>
                  <a:gd name="T0" fmla="*/ 12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2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313"/>
              <p:cNvSpPr>
                <a:spLocks/>
              </p:cNvSpPr>
              <p:nvPr/>
            </p:nvSpPr>
            <p:spPr bwMode="auto">
              <a:xfrm>
                <a:off x="165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314"/>
              <p:cNvSpPr>
                <a:spLocks/>
              </p:cNvSpPr>
              <p:nvPr/>
            </p:nvSpPr>
            <p:spPr bwMode="auto">
              <a:xfrm>
                <a:off x="1768" y="3535"/>
                <a:ext cx="18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315"/>
              <p:cNvSpPr>
                <a:spLocks/>
              </p:cNvSpPr>
              <p:nvPr/>
            </p:nvSpPr>
            <p:spPr bwMode="auto">
              <a:xfrm>
                <a:off x="1988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316"/>
              <p:cNvSpPr>
                <a:spLocks/>
              </p:cNvSpPr>
              <p:nvPr/>
            </p:nvSpPr>
            <p:spPr bwMode="auto">
              <a:xfrm>
                <a:off x="2025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317"/>
              <p:cNvSpPr>
                <a:spLocks/>
              </p:cNvSpPr>
              <p:nvPr/>
            </p:nvSpPr>
            <p:spPr bwMode="auto">
              <a:xfrm>
                <a:off x="2036" y="3524"/>
                <a:ext cx="35" cy="101"/>
              </a:xfrm>
              <a:custGeom>
                <a:avLst/>
                <a:gdLst>
                  <a:gd name="T0" fmla="*/ 18 w 20"/>
                  <a:gd name="T1" fmla="*/ 47 h 54"/>
                  <a:gd name="T2" fmla="*/ 13 w 20"/>
                  <a:gd name="T3" fmla="*/ 15 h 54"/>
                  <a:gd name="T4" fmla="*/ 12 w 20"/>
                  <a:gd name="T5" fmla="*/ 13 h 54"/>
                  <a:gd name="T6" fmla="*/ 12 w 20"/>
                  <a:gd name="T7" fmla="*/ 4 h 54"/>
                  <a:gd name="T8" fmla="*/ 8 w 20"/>
                  <a:gd name="T9" fmla="*/ 4 h 54"/>
                  <a:gd name="T10" fmla="*/ 8 w 20"/>
                  <a:gd name="T11" fmla="*/ 13 h 54"/>
                  <a:gd name="T12" fmla="*/ 7 w 20"/>
                  <a:gd name="T13" fmla="*/ 14 h 54"/>
                  <a:gd name="T14" fmla="*/ 6 w 20"/>
                  <a:gd name="T15" fmla="*/ 23 h 54"/>
                  <a:gd name="T16" fmla="*/ 5 w 20"/>
                  <a:gd name="T17" fmla="*/ 23 h 54"/>
                  <a:gd name="T18" fmla="*/ 1 w 20"/>
                  <a:gd name="T19" fmla="*/ 40 h 54"/>
                  <a:gd name="T20" fmla="*/ 3 w 20"/>
                  <a:gd name="T21" fmla="*/ 40 h 54"/>
                  <a:gd name="T22" fmla="*/ 6 w 20"/>
                  <a:gd name="T23" fmla="*/ 26 h 54"/>
                  <a:gd name="T24" fmla="*/ 10 w 20"/>
                  <a:gd name="T25" fmla="*/ 49 h 54"/>
                  <a:gd name="T26" fmla="*/ 18 w 20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4">
                    <a:moveTo>
                      <a:pt x="18" y="47"/>
                    </a:moveTo>
                    <a:cubicBezTo>
                      <a:pt x="14" y="36"/>
                      <a:pt x="14" y="25"/>
                      <a:pt x="13" y="15"/>
                    </a:cubicBezTo>
                    <a:cubicBezTo>
                      <a:pt x="13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7" y="17"/>
                      <a:pt x="7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20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318"/>
              <p:cNvSpPr>
                <a:spLocks/>
              </p:cNvSpPr>
              <p:nvPr/>
            </p:nvSpPr>
            <p:spPr bwMode="auto">
              <a:xfrm>
                <a:off x="2080" y="3574"/>
                <a:ext cx="11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319"/>
              <p:cNvSpPr>
                <a:spLocks/>
              </p:cNvSpPr>
              <p:nvPr/>
            </p:nvSpPr>
            <p:spPr bwMode="auto">
              <a:xfrm>
                <a:off x="209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320"/>
              <p:cNvSpPr>
                <a:spLocks/>
              </p:cNvSpPr>
              <p:nvPr/>
            </p:nvSpPr>
            <p:spPr bwMode="auto">
              <a:xfrm>
                <a:off x="211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321"/>
              <p:cNvSpPr>
                <a:spLocks/>
              </p:cNvSpPr>
              <p:nvPr/>
            </p:nvSpPr>
            <p:spPr bwMode="auto">
              <a:xfrm>
                <a:off x="207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322"/>
              <p:cNvSpPr>
                <a:spLocks/>
              </p:cNvSpPr>
              <p:nvPr/>
            </p:nvSpPr>
            <p:spPr bwMode="auto">
              <a:xfrm>
                <a:off x="2135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323"/>
              <p:cNvSpPr>
                <a:spLocks/>
              </p:cNvSpPr>
              <p:nvPr/>
            </p:nvSpPr>
            <p:spPr bwMode="auto">
              <a:xfrm>
                <a:off x="2176" y="3558"/>
                <a:ext cx="14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324"/>
              <p:cNvSpPr>
                <a:spLocks/>
              </p:cNvSpPr>
              <p:nvPr/>
            </p:nvSpPr>
            <p:spPr bwMode="auto">
              <a:xfrm>
                <a:off x="2236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325"/>
              <p:cNvSpPr>
                <a:spLocks/>
              </p:cNvSpPr>
              <p:nvPr/>
            </p:nvSpPr>
            <p:spPr bwMode="auto">
              <a:xfrm>
                <a:off x="2266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326"/>
              <p:cNvSpPr>
                <a:spLocks/>
              </p:cNvSpPr>
              <p:nvPr/>
            </p:nvSpPr>
            <p:spPr bwMode="auto">
              <a:xfrm>
                <a:off x="2300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1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1" y="34"/>
                    </a:cubicBezTo>
                    <a:cubicBezTo>
                      <a:pt x="1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327"/>
              <p:cNvSpPr>
                <a:spLocks/>
              </p:cNvSpPr>
              <p:nvPr/>
            </p:nvSpPr>
            <p:spPr bwMode="auto">
              <a:xfrm>
                <a:off x="233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328"/>
              <p:cNvSpPr>
                <a:spLocks/>
              </p:cNvSpPr>
              <p:nvPr/>
            </p:nvSpPr>
            <p:spPr bwMode="auto">
              <a:xfrm>
                <a:off x="240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329"/>
              <p:cNvSpPr>
                <a:spLocks/>
              </p:cNvSpPr>
              <p:nvPr/>
            </p:nvSpPr>
            <p:spPr bwMode="auto">
              <a:xfrm>
                <a:off x="2431" y="3520"/>
                <a:ext cx="25" cy="77"/>
              </a:xfrm>
              <a:custGeom>
                <a:avLst/>
                <a:gdLst>
                  <a:gd name="T0" fmla="*/ 8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6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8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6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330"/>
              <p:cNvSpPr>
                <a:spLocks/>
              </p:cNvSpPr>
              <p:nvPr/>
            </p:nvSpPr>
            <p:spPr bwMode="auto">
              <a:xfrm>
                <a:off x="246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331"/>
              <p:cNvSpPr>
                <a:spLocks/>
              </p:cNvSpPr>
              <p:nvPr/>
            </p:nvSpPr>
            <p:spPr bwMode="auto">
              <a:xfrm>
                <a:off x="2381" y="3528"/>
                <a:ext cx="22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332"/>
              <p:cNvSpPr>
                <a:spLocks/>
              </p:cNvSpPr>
              <p:nvPr/>
            </p:nvSpPr>
            <p:spPr bwMode="auto">
              <a:xfrm>
                <a:off x="2213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6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333"/>
              <p:cNvSpPr>
                <a:spLocks/>
              </p:cNvSpPr>
              <p:nvPr/>
            </p:nvSpPr>
            <p:spPr bwMode="auto">
              <a:xfrm>
                <a:off x="2169" y="3511"/>
                <a:ext cx="31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334"/>
              <p:cNvSpPr>
                <a:spLocks/>
              </p:cNvSpPr>
              <p:nvPr/>
            </p:nvSpPr>
            <p:spPr bwMode="auto">
              <a:xfrm>
                <a:off x="2284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335"/>
              <p:cNvSpPr>
                <a:spLocks/>
              </p:cNvSpPr>
              <p:nvPr/>
            </p:nvSpPr>
            <p:spPr bwMode="auto">
              <a:xfrm>
                <a:off x="250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336"/>
              <p:cNvSpPr>
                <a:spLocks/>
              </p:cNvSpPr>
              <p:nvPr/>
            </p:nvSpPr>
            <p:spPr bwMode="auto">
              <a:xfrm>
                <a:off x="254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337"/>
              <p:cNvSpPr>
                <a:spLocks/>
              </p:cNvSpPr>
              <p:nvPr/>
            </p:nvSpPr>
            <p:spPr bwMode="auto">
              <a:xfrm>
                <a:off x="2551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7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338"/>
              <p:cNvSpPr>
                <a:spLocks/>
              </p:cNvSpPr>
              <p:nvPr/>
            </p:nvSpPr>
            <p:spPr bwMode="auto">
              <a:xfrm>
                <a:off x="259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339"/>
              <p:cNvSpPr>
                <a:spLocks/>
              </p:cNvSpPr>
              <p:nvPr/>
            </p:nvSpPr>
            <p:spPr bwMode="auto">
              <a:xfrm>
                <a:off x="260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340"/>
              <p:cNvSpPr>
                <a:spLocks/>
              </p:cNvSpPr>
              <p:nvPr/>
            </p:nvSpPr>
            <p:spPr bwMode="auto">
              <a:xfrm>
                <a:off x="2624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3" y="55"/>
                      <a:pt x="12" y="52"/>
                    </a:cubicBezTo>
                    <a:cubicBezTo>
                      <a:pt x="12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341"/>
              <p:cNvSpPr>
                <a:spLocks/>
              </p:cNvSpPr>
              <p:nvPr/>
            </p:nvSpPr>
            <p:spPr bwMode="auto">
              <a:xfrm>
                <a:off x="259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342"/>
              <p:cNvSpPr>
                <a:spLocks/>
              </p:cNvSpPr>
              <p:nvPr/>
            </p:nvSpPr>
            <p:spPr bwMode="auto">
              <a:xfrm>
                <a:off x="265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343"/>
              <p:cNvSpPr>
                <a:spLocks/>
              </p:cNvSpPr>
              <p:nvPr/>
            </p:nvSpPr>
            <p:spPr bwMode="auto">
              <a:xfrm>
                <a:off x="269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344"/>
              <p:cNvSpPr>
                <a:spLocks/>
              </p:cNvSpPr>
              <p:nvPr/>
            </p:nvSpPr>
            <p:spPr bwMode="auto">
              <a:xfrm>
                <a:off x="2752" y="3507"/>
                <a:ext cx="25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345"/>
              <p:cNvSpPr>
                <a:spLocks/>
              </p:cNvSpPr>
              <p:nvPr/>
            </p:nvSpPr>
            <p:spPr bwMode="auto">
              <a:xfrm>
                <a:off x="2780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8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346"/>
              <p:cNvSpPr>
                <a:spLocks/>
              </p:cNvSpPr>
              <p:nvPr/>
            </p:nvSpPr>
            <p:spPr bwMode="auto">
              <a:xfrm>
                <a:off x="2816" y="3520"/>
                <a:ext cx="14" cy="85"/>
              </a:xfrm>
              <a:custGeom>
                <a:avLst/>
                <a:gdLst>
                  <a:gd name="T0" fmla="*/ 6 w 8"/>
                  <a:gd name="T1" fmla="*/ 3 h 45"/>
                  <a:gd name="T2" fmla="*/ 2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6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6" y="45"/>
                      <a:pt x="7" y="42"/>
                    </a:cubicBezTo>
                    <a:cubicBezTo>
                      <a:pt x="8" y="29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347"/>
              <p:cNvSpPr>
                <a:spLocks/>
              </p:cNvSpPr>
              <p:nvPr/>
            </p:nvSpPr>
            <p:spPr bwMode="auto">
              <a:xfrm>
                <a:off x="2855" y="3499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348"/>
              <p:cNvSpPr>
                <a:spLocks/>
              </p:cNvSpPr>
              <p:nvPr/>
            </p:nvSpPr>
            <p:spPr bwMode="auto">
              <a:xfrm>
                <a:off x="2920" y="3528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349"/>
              <p:cNvSpPr>
                <a:spLocks/>
              </p:cNvSpPr>
              <p:nvPr/>
            </p:nvSpPr>
            <p:spPr bwMode="auto">
              <a:xfrm>
                <a:off x="294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0 w 14"/>
                  <a:gd name="T13" fmla="*/ 38 h 41"/>
                  <a:gd name="T14" fmla="*/ 13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4"/>
                      <a:pt x="2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0" y="38"/>
                    </a:cubicBezTo>
                    <a:cubicBezTo>
                      <a:pt x="12" y="29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350"/>
              <p:cNvSpPr>
                <a:spLocks/>
              </p:cNvSpPr>
              <p:nvPr/>
            </p:nvSpPr>
            <p:spPr bwMode="auto">
              <a:xfrm>
                <a:off x="2977" y="3520"/>
                <a:ext cx="28" cy="98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6"/>
                      <a:pt x="7" y="9"/>
                      <a:pt x="6" y="11"/>
                    </a:cubicBezTo>
                    <a:cubicBezTo>
                      <a:pt x="5" y="10"/>
                      <a:pt x="3" y="11"/>
                      <a:pt x="3" y="13"/>
                    </a:cubicBezTo>
                    <a:cubicBezTo>
                      <a:pt x="3" y="16"/>
                      <a:pt x="3" y="20"/>
                      <a:pt x="1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351"/>
              <p:cNvSpPr>
                <a:spLocks/>
              </p:cNvSpPr>
              <p:nvPr/>
            </p:nvSpPr>
            <p:spPr bwMode="auto">
              <a:xfrm>
                <a:off x="289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3 w 12"/>
                  <a:gd name="T5" fmla="*/ 4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0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0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352"/>
              <p:cNvSpPr>
                <a:spLocks/>
              </p:cNvSpPr>
              <p:nvPr/>
            </p:nvSpPr>
            <p:spPr bwMode="auto">
              <a:xfrm>
                <a:off x="272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0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353"/>
              <p:cNvSpPr>
                <a:spLocks/>
              </p:cNvSpPr>
              <p:nvPr/>
            </p:nvSpPr>
            <p:spPr bwMode="auto">
              <a:xfrm>
                <a:off x="268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354"/>
              <p:cNvSpPr>
                <a:spLocks/>
              </p:cNvSpPr>
              <p:nvPr/>
            </p:nvSpPr>
            <p:spPr bwMode="auto">
              <a:xfrm>
                <a:off x="2798" y="3535"/>
                <a:ext cx="19" cy="62"/>
              </a:xfrm>
              <a:custGeom>
                <a:avLst/>
                <a:gdLst>
                  <a:gd name="T0" fmla="*/ 3 w 11"/>
                  <a:gd name="T1" fmla="*/ 4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4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355"/>
              <p:cNvSpPr>
                <a:spLocks/>
              </p:cNvSpPr>
              <p:nvPr/>
            </p:nvSpPr>
            <p:spPr bwMode="auto">
              <a:xfrm>
                <a:off x="3019" y="3509"/>
                <a:ext cx="27" cy="94"/>
              </a:xfrm>
              <a:custGeom>
                <a:avLst/>
                <a:gdLst>
                  <a:gd name="T0" fmla="*/ 10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6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0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7" y="0"/>
                      <a:pt x="6" y="4"/>
                    </a:cubicBezTo>
                    <a:cubicBezTo>
                      <a:pt x="5" y="8"/>
                      <a:pt x="4" y="11"/>
                      <a:pt x="4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0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356"/>
              <p:cNvSpPr>
                <a:spLocks/>
              </p:cNvSpPr>
              <p:nvPr/>
            </p:nvSpPr>
            <p:spPr bwMode="auto">
              <a:xfrm>
                <a:off x="3057" y="3533"/>
                <a:ext cx="14" cy="60"/>
              </a:xfrm>
              <a:custGeom>
                <a:avLst/>
                <a:gdLst>
                  <a:gd name="T0" fmla="*/ 5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5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5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357"/>
              <p:cNvSpPr>
                <a:spLocks/>
              </p:cNvSpPr>
              <p:nvPr/>
            </p:nvSpPr>
            <p:spPr bwMode="auto">
              <a:xfrm>
                <a:off x="306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1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6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5 w 19"/>
                  <a:gd name="T23" fmla="*/ 26 h 54"/>
                  <a:gd name="T24" fmla="*/ 9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3" y="25"/>
                      <a:pt x="12" y="15"/>
                    </a:cubicBezTo>
                    <a:cubicBezTo>
                      <a:pt x="12" y="14"/>
                      <a:pt x="12" y="13"/>
                      <a:pt x="11" y="13"/>
                    </a:cubicBezTo>
                    <a:cubicBezTo>
                      <a:pt x="11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4" y="22"/>
                      <a:pt x="4" y="23"/>
                    </a:cubicBezTo>
                    <a:cubicBezTo>
                      <a:pt x="2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3" y="35"/>
                      <a:pt x="4" y="30"/>
                      <a:pt x="5" y="26"/>
                    </a:cubicBezTo>
                    <a:cubicBezTo>
                      <a:pt x="5" y="34"/>
                      <a:pt x="6" y="42"/>
                      <a:pt x="9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358"/>
              <p:cNvSpPr>
                <a:spLocks/>
              </p:cNvSpPr>
              <p:nvPr/>
            </p:nvSpPr>
            <p:spPr bwMode="auto">
              <a:xfrm>
                <a:off x="3110" y="3574"/>
                <a:ext cx="12" cy="55"/>
              </a:xfrm>
              <a:custGeom>
                <a:avLst/>
                <a:gdLst>
                  <a:gd name="T0" fmla="*/ 6 w 7"/>
                  <a:gd name="T1" fmla="*/ 4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4"/>
                    </a:moveTo>
                    <a:cubicBezTo>
                      <a:pt x="5" y="1"/>
                      <a:pt x="2" y="0"/>
                      <a:pt x="1" y="3"/>
                    </a:cubicBezTo>
                    <a:cubicBezTo>
                      <a:pt x="1" y="11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359"/>
              <p:cNvSpPr>
                <a:spLocks/>
              </p:cNvSpPr>
              <p:nvPr/>
            </p:nvSpPr>
            <p:spPr bwMode="auto">
              <a:xfrm>
                <a:off x="3122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1 w 10"/>
                  <a:gd name="T3" fmla="*/ 35 h 40"/>
                  <a:gd name="T4" fmla="*/ 9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1" y="14"/>
                      <a:pt x="0" y="24"/>
                      <a:pt x="1" y="35"/>
                    </a:cubicBezTo>
                    <a:cubicBezTo>
                      <a:pt x="1" y="40"/>
                      <a:pt x="9" y="40"/>
                      <a:pt x="9" y="35"/>
                    </a:cubicBezTo>
                    <a:cubicBezTo>
                      <a:pt x="9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360"/>
              <p:cNvSpPr>
                <a:spLocks/>
              </p:cNvSpPr>
              <p:nvPr/>
            </p:nvSpPr>
            <p:spPr bwMode="auto">
              <a:xfrm>
                <a:off x="314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361"/>
              <p:cNvSpPr>
                <a:spLocks/>
              </p:cNvSpPr>
              <p:nvPr/>
            </p:nvSpPr>
            <p:spPr bwMode="auto">
              <a:xfrm>
                <a:off x="3105" y="3513"/>
                <a:ext cx="14" cy="67"/>
              </a:xfrm>
              <a:custGeom>
                <a:avLst/>
                <a:gdLst>
                  <a:gd name="T0" fmla="*/ 0 w 8"/>
                  <a:gd name="T1" fmla="*/ 5 h 36"/>
                  <a:gd name="T2" fmla="*/ 1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362"/>
              <p:cNvSpPr>
                <a:spLocks/>
              </p:cNvSpPr>
              <p:nvPr/>
            </p:nvSpPr>
            <p:spPr bwMode="auto">
              <a:xfrm>
                <a:off x="3165" y="3528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363"/>
              <p:cNvSpPr>
                <a:spLocks/>
              </p:cNvSpPr>
              <p:nvPr/>
            </p:nvSpPr>
            <p:spPr bwMode="auto">
              <a:xfrm>
                <a:off x="320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6 w 8"/>
                  <a:gd name="T5" fmla="*/ 28 h 32"/>
                  <a:gd name="T6" fmla="*/ 7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364"/>
              <p:cNvSpPr>
                <a:spLocks/>
              </p:cNvSpPr>
              <p:nvPr/>
            </p:nvSpPr>
            <p:spPr bwMode="auto">
              <a:xfrm>
                <a:off x="3268" y="3507"/>
                <a:ext cx="23" cy="99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2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2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365"/>
              <p:cNvSpPr>
                <a:spLocks/>
              </p:cNvSpPr>
              <p:nvPr/>
            </p:nvSpPr>
            <p:spPr bwMode="auto">
              <a:xfrm>
                <a:off x="329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6 w 17"/>
                  <a:gd name="T5" fmla="*/ 44 h 47"/>
                  <a:gd name="T6" fmla="*/ 15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366"/>
              <p:cNvSpPr>
                <a:spLocks/>
              </p:cNvSpPr>
              <p:nvPr/>
            </p:nvSpPr>
            <p:spPr bwMode="auto">
              <a:xfrm>
                <a:off x="3331" y="3520"/>
                <a:ext cx="13" cy="85"/>
              </a:xfrm>
              <a:custGeom>
                <a:avLst/>
                <a:gdLst>
                  <a:gd name="T0" fmla="*/ 6 w 7"/>
                  <a:gd name="T1" fmla="*/ 3 h 45"/>
                  <a:gd name="T2" fmla="*/ 2 w 7"/>
                  <a:gd name="T3" fmla="*/ 3 h 45"/>
                  <a:gd name="T4" fmla="*/ 1 w 7"/>
                  <a:gd name="T5" fmla="*/ 15 h 45"/>
                  <a:gd name="T6" fmla="*/ 0 w 7"/>
                  <a:gd name="T7" fmla="*/ 17 h 45"/>
                  <a:gd name="T8" fmla="*/ 0 w 7"/>
                  <a:gd name="T9" fmla="*/ 34 h 45"/>
                  <a:gd name="T10" fmla="*/ 1 w 7"/>
                  <a:gd name="T11" fmla="*/ 36 h 45"/>
                  <a:gd name="T12" fmla="*/ 2 w 7"/>
                  <a:gd name="T13" fmla="*/ 42 h 45"/>
                  <a:gd name="T14" fmla="*/ 6 w 7"/>
                  <a:gd name="T15" fmla="*/ 42 h 45"/>
                  <a:gd name="T16" fmla="*/ 6 w 7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5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0" y="35"/>
                      <a:pt x="1" y="36"/>
                    </a:cubicBezTo>
                    <a:cubicBezTo>
                      <a:pt x="1" y="38"/>
                      <a:pt x="1" y="40"/>
                      <a:pt x="2" y="42"/>
                    </a:cubicBezTo>
                    <a:cubicBezTo>
                      <a:pt x="2" y="45"/>
                      <a:pt x="6" y="45"/>
                      <a:pt x="6" y="42"/>
                    </a:cubicBezTo>
                    <a:cubicBezTo>
                      <a:pt x="7" y="29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367"/>
              <p:cNvSpPr>
                <a:spLocks/>
              </p:cNvSpPr>
              <p:nvPr/>
            </p:nvSpPr>
            <p:spPr bwMode="auto">
              <a:xfrm>
                <a:off x="3369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368"/>
              <p:cNvSpPr>
                <a:spLocks/>
              </p:cNvSpPr>
              <p:nvPr/>
            </p:nvSpPr>
            <p:spPr bwMode="auto">
              <a:xfrm>
                <a:off x="3434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5" y="30"/>
                    </a:cubicBezTo>
                    <a:cubicBezTo>
                      <a:pt x="6" y="21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369"/>
              <p:cNvSpPr>
                <a:spLocks/>
              </p:cNvSpPr>
              <p:nvPr/>
            </p:nvSpPr>
            <p:spPr bwMode="auto">
              <a:xfrm>
                <a:off x="3461" y="3520"/>
                <a:ext cx="26" cy="77"/>
              </a:xfrm>
              <a:custGeom>
                <a:avLst/>
                <a:gdLst>
                  <a:gd name="T0" fmla="*/ 8 w 15"/>
                  <a:gd name="T1" fmla="*/ 7 h 41"/>
                  <a:gd name="T2" fmla="*/ 7 w 15"/>
                  <a:gd name="T3" fmla="*/ 4 h 41"/>
                  <a:gd name="T4" fmla="*/ 1 w 15"/>
                  <a:gd name="T5" fmla="*/ 6 h 41"/>
                  <a:gd name="T6" fmla="*/ 3 w 15"/>
                  <a:gd name="T7" fmla="*/ 30 h 41"/>
                  <a:gd name="T8" fmla="*/ 5 w 15"/>
                  <a:gd name="T9" fmla="*/ 32 h 41"/>
                  <a:gd name="T10" fmla="*/ 6 w 15"/>
                  <a:gd name="T11" fmla="*/ 38 h 41"/>
                  <a:gd name="T12" fmla="*/ 11 w 15"/>
                  <a:gd name="T13" fmla="*/ 38 h 41"/>
                  <a:gd name="T14" fmla="*/ 14 w 15"/>
                  <a:gd name="T15" fmla="*/ 10 h 41"/>
                  <a:gd name="T16" fmla="*/ 8 w 15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7"/>
                    </a:moveTo>
                    <a:cubicBezTo>
                      <a:pt x="8" y="6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6"/>
                      <a:pt x="6" y="38"/>
                    </a:cubicBezTo>
                    <a:cubicBezTo>
                      <a:pt x="6" y="41"/>
                      <a:pt x="11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370"/>
              <p:cNvSpPr>
                <a:spLocks/>
              </p:cNvSpPr>
              <p:nvPr/>
            </p:nvSpPr>
            <p:spPr bwMode="auto">
              <a:xfrm>
                <a:off x="3493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6"/>
                      <a:pt x="6" y="9"/>
                      <a:pt x="6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4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371"/>
              <p:cNvSpPr>
                <a:spLocks/>
              </p:cNvSpPr>
              <p:nvPr/>
            </p:nvSpPr>
            <p:spPr bwMode="auto">
              <a:xfrm>
                <a:off x="3411" y="3528"/>
                <a:ext cx="22" cy="86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4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6"/>
                      <a:pt x="8" y="4"/>
                      <a:pt x="8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6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10"/>
                      <a:pt x="11" y="8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372"/>
              <p:cNvSpPr>
                <a:spLocks/>
              </p:cNvSpPr>
              <p:nvPr/>
            </p:nvSpPr>
            <p:spPr bwMode="auto">
              <a:xfrm>
                <a:off x="3245" y="3531"/>
                <a:ext cx="21" cy="53"/>
              </a:xfrm>
              <a:custGeom>
                <a:avLst/>
                <a:gdLst>
                  <a:gd name="T0" fmla="*/ 11 w 12"/>
                  <a:gd name="T1" fmla="*/ 25 h 28"/>
                  <a:gd name="T2" fmla="*/ 4 w 12"/>
                  <a:gd name="T3" fmla="*/ 3 h 28"/>
                  <a:gd name="T4" fmla="*/ 0 w 12"/>
                  <a:gd name="T5" fmla="*/ 4 h 28"/>
                  <a:gd name="T6" fmla="*/ 9 w 12"/>
                  <a:gd name="T7" fmla="*/ 26 h 28"/>
                  <a:gd name="T8" fmla="*/ 11 w 12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5"/>
                    </a:moveTo>
                    <a:cubicBezTo>
                      <a:pt x="8" y="18"/>
                      <a:pt x="6" y="10"/>
                      <a:pt x="4" y="3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2" y="12"/>
                      <a:pt x="5" y="19"/>
                      <a:pt x="9" y="26"/>
                    </a:cubicBezTo>
                    <a:cubicBezTo>
                      <a:pt x="10" y="28"/>
                      <a:pt x="12" y="27"/>
                      <a:pt x="11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373"/>
              <p:cNvSpPr>
                <a:spLocks/>
              </p:cNvSpPr>
              <p:nvPr/>
            </p:nvSpPr>
            <p:spPr bwMode="auto">
              <a:xfrm>
                <a:off x="3200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0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374"/>
              <p:cNvSpPr>
                <a:spLocks/>
              </p:cNvSpPr>
              <p:nvPr/>
            </p:nvSpPr>
            <p:spPr bwMode="auto">
              <a:xfrm>
                <a:off x="3314" y="3535"/>
                <a:ext cx="17" cy="62"/>
              </a:xfrm>
              <a:custGeom>
                <a:avLst/>
                <a:gdLst>
                  <a:gd name="T0" fmla="*/ 3 w 10"/>
                  <a:gd name="T1" fmla="*/ 4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4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375"/>
              <p:cNvSpPr>
                <a:spLocks/>
              </p:cNvSpPr>
              <p:nvPr/>
            </p:nvSpPr>
            <p:spPr bwMode="auto">
              <a:xfrm>
                <a:off x="3534" y="3509"/>
                <a:ext cx="26" cy="94"/>
              </a:xfrm>
              <a:custGeom>
                <a:avLst/>
                <a:gdLst>
                  <a:gd name="T0" fmla="*/ 11 w 15"/>
                  <a:gd name="T1" fmla="*/ 27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1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6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376"/>
              <p:cNvSpPr>
                <a:spLocks/>
              </p:cNvSpPr>
              <p:nvPr/>
            </p:nvSpPr>
            <p:spPr bwMode="auto">
              <a:xfrm>
                <a:off x="3571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377"/>
              <p:cNvSpPr>
                <a:spLocks/>
              </p:cNvSpPr>
              <p:nvPr/>
            </p:nvSpPr>
            <p:spPr bwMode="auto">
              <a:xfrm>
                <a:off x="3581" y="3524"/>
                <a:ext cx="34" cy="101"/>
              </a:xfrm>
              <a:custGeom>
                <a:avLst/>
                <a:gdLst>
                  <a:gd name="T0" fmla="*/ 18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2 w 19"/>
                  <a:gd name="T7" fmla="*/ 4 h 54"/>
                  <a:gd name="T8" fmla="*/ 8 w 19"/>
                  <a:gd name="T9" fmla="*/ 4 h 54"/>
                  <a:gd name="T10" fmla="*/ 8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5 w 19"/>
                  <a:gd name="T17" fmla="*/ 23 h 54"/>
                  <a:gd name="T18" fmla="*/ 1 w 19"/>
                  <a:gd name="T19" fmla="*/ 40 h 54"/>
                  <a:gd name="T20" fmla="*/ 3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8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8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10"/>
                      <a:pt x="8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7"/>
                      <a:pt x="6" y="20"/>
                      <a:pt x="6" y="23"/>
                    </a:cubicBezTo>
                    <a:cubicBezTo>
                      <a:pt x="6" y="22"/>
                      <a:pt x="5" y="22"/>
                      <a:pt x="5" y="23"/>
                    </a:cubicBezTo>
                    <a:cubicBezTo>
                      <a:pt x="3" y="29"/>
                      <a:pt x="2" y="34"/>
                      <a:pt x="1" y="40"/>
                    </a:cubicBezTo>
                    <a:cubicBezTo>
                      <a:pt x="0" y="41"/>
                      <a:pt x="2" y="41"/>
                      <a:pt x="3" y="40"/>
                    </a:cubicBezTo>
                    <a:cubicBezTo>
                      <a:pt x="4" y="35"/>
                      <a:pt x="5" y="30"/>
                      <a:pt x="6" y="26"/>
                    </a:cubicBezTo>
                    <a:cubicBezTo>
                      <a:pt x="6" y="34"/>
                      <a:pt x="7" y="42"/>
                      <a:pt x="10" y="49"/>
                    </a:cubicBezTo>
                    <a:cubicBezTo>
                      <a:pt x="12" y="54"/>
                      <a:pt x="19" y="52"/>
                      <a:pt x="18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378"/>
              <p:cNvSpPr>
                <a:spLocks/>
              </p:cNvSpPr>
              <p:nvPr/>
            </p:nvSpPr>
            <p:spPr bwMode="auto">
              <a:xfrm>
                <a:off x="3626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379"/>
              <p:cNvSpPr>
                <a:spLocks/>
              </p:cNvSpPr>
              <p:nvPr/>
            </p:nvSpPr>
            <p:spPr bwMode="auto">
              <a:xfrm>
                <a:off x="3638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9" y="14"/>
                      <a:pt x="10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380"/>
              <p:cNvSpPr>
                <a:spLocks/>
              </p:cNvSpPr>
              <p:nvPr/>
            </p:nvSpPr>
            <p:spPr bwMode="auto">
              <a:xfrm>
                <a:off x="3656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4 w 17"/>
                  <a:gd name="T3" fmla="*/ 12 h 56"/>
                  <a:gd name="T4" fmla="*/ 4 w 17"/>
                  <a:gd name="T5" fmla="*/ 11 h 56"/>
                  <a:gd name="T6" fmla="*/ 1 w 17"/>
                  <a:gd name="T7" fmla="*/ 11 h 56"/>
                  <a:gd name="T8" fmla="*/ 2 w 17"/>
                  <a:gd name="T9" fmla="*/ 19 h 56"/>
                  <a:gd name="T10" fmla="*/ 6 w 17"/>
                  <a:gd name="T11" fmla="*/ 54 h 56"/>
                  <a:gd name="T12" fmla="*/ 12 w 17"/>
                  <a:gd name="T13" fmla="*/ 52 h 56"/>
                  <a:gd name="T14" fmla="*/ 14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4" y="9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381"/>
              <p:cNvSpPr>
                <a:spLocks/>
              </p:cNvSpPr>
              <p:nvPr/>
            </p:nvSpPr>
            <p:spPr bwMode="auto">
              <a:xfrm>
                <a:off x="3620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382"/>
              <p:cNvSpPr>
                <a:spLocks/>
              </p:cNvSpPr>
              <p:nvPr/>
            </p:nvSpPr>
            <p:spPr bwMode="auto">
              <a:xfrm>
                <a:off x="3681" y="3528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383"/>
              <p:cNvSpPr>
                <a:spLocks/>
              </p:cNvSpPr>
              <p:nvPr/>
            </p:nvSpPr>
            <p:spPr bwMode="auto">
              <a:xfrm>
                <a:off x="3721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2"/>
                      <a:pt x="7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384"/>
              <p:cNvSpPr>
                <a:spLocks/>
              </p:cNvSpPr>
              <p:nvPr/>
            </p:nvSpPr>
            <p:spPr bwMode="auto">
              <a:xfrm>
                <a:off x="3782" y="3507"/>
                <a:ext cx="25" cy="99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385"/>
              <p:cNvSpPr>
                <a:spLocks/>
              </p:cNvSpPr>
              <p:nvPr/>
            </p:nvSpPr>
            <p:spPr bwMode="auto">
              <a:xfrm>
                <a:off x="3812" y="3505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4 h 47"/>
                  <a:gd name="T4" fmla="*/ 6 w 16"/>
                  <a:gd name="T5" fmla="*/ 44 h 47"/>
                  <a:gd name="T6" fmla="*/ 15 w 16"/>
                  <a:gd name="T7" fmla="*/ 4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7"/>
                      <a:pt x="6" y="47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386"/>
              <p:cNvSpPr>
                <a:spLocks/>
              </p:cNvSpPr>
              <p:nvPr/>
            </p:nvSpPr>
            <p:spPr bwMode="auto">
              <a:xfrm>
                <a:off x="3846" y="3520"/>
                <a:ext cx="14" cy="85"/>
              </a:xfrm>
              <a:custGeom>
                <a:avLst/>
                <a:gdLst>
                  <a:gd name="T0" fmla="*/ 7 w 8"/>
                  <a:gd name="T1" fmla="*/ 3 h 45"/>
                  <a:gd name="T2" fmla="*/ 3 w 8"/>
                  <a:gd name="T3" fmla="*/ 3 h 45"/>
                  <a:gd name="T4" fmla="*/ 2 w 8"/>
                  <a:gd name="T5" fmla="*/ 15 h 45"/>
                  <a:gd name="T6" fmla="*/ 0 w 8"/>
                  <a:gd name="T7" fmla="*/ 17 h 45"/>
                  <a:gd name="T8" fmla="*/ 0 w 8"/>
                  <a:gd name="T9" fmla="*/ 34 h 45"/>
                  <a:gd name="T10" fmla="*/ 2 w 8"/>
                  <a:gd name="T11" fmla="*/ 36 h 45"/>
                  <a:gd name="T12" fmla="*/ 2 w 8"/>
                  <a:gd name="T13" fmla="*/ 42 h 45"/>
                  <a:gd name="T14" fmla="*/ 7 w 8"/>
                  <a:gd name="T15" fmla="*/ 42 h 45"/>
                  <a:gd name="T16" fmla="*/ 7 w 8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5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3"/>
                      <a:pt x="0" y="28"/>
                      <a:pt x="0" y="34"/>
                    </a:cubicBezTo>
                    <a:cubicBezTo>
                      <a:pt x="0" y="35"/>
                      <a:pt x="1" y="35"/>
                      <a:pt x="2" y="36"/>
                    </a:cubicBezTo>
                    <a:cubicBezTo>
                      <a:pt x="2" y="38"/>
                      <a:pt x="2" y="40"/>
                      <a:pt x="2" y="42"/>
                    </a:cubicBezTo>
                    <a:cubicBezTo>
                      <a:pt x="2" y="45"/>
                      <a:pt x="7" y="45"/>
                      <a:pt x="7" y="42"/>
                    </a:cubicBezTo>
                    <a:cubicBezTo>
                      <a:pt x="8" y="29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387"/>
              <p:cNvSpPr>
                <a:spLocks/>
              </p:cNvSpPr>
              <p:nvPr/>
            </p:nvSpPr>
            <p:spPr bwMode="auto">
              <a:xfrm>
                <a:off x="3885" y="3499"/>
                <a:ext cx="33" cy="90"/>
              </a:xfrm>
              <a:custGeom>
                <a:avLst/>
                <a:gdLst>
                  <a:gd name="T0" fmla="*/ 18 w 19"/>
                  <a:gd name="T1" fmla="*/ 44 h 48"/>
                  <a:gd name="T2" fmla="*/ 15 w 19"/>
                  <a:gd name="T3" fmla="*/ 17 h 48"/>
                  <a:gd name="T4" fmla="*/ 7 w 19"/>
                  <a:gd name="T5" fmla="*/ 15 h 48"/>
                  <a:gd name="T6" fmla="*/ 7 w 19"/>
                  <a:gd name="T7" fmla="*/ 15 h 48"/>
                  <a:gd name="T8" fmla="*/ 8 w 19"/>
                  <a:gd name="T9" fmla="*/ 16 h 48"/>
                  <a:gd name="T10" fmla="*/ 9 w 19"/>
                  <a:gd name="T11" fmla="*/ 4 h 48"/>
                  <a:gd name="T12" fmla="*/ 4 w 19"/>
                  <a:gd name="T13" fmla="*/ 3 h 48"/>
                  <a:gd name="T14" fmla="*/ 1 w 19"/>
                  <a:gd name="T15" fmla="*/ 29 h 48"/>
                  <a:gd name="T16" fmla="*/ 0 w 19"/>
                  <a:gd name="T17" fmla="*/ 30 h 48"/>
                  <a:gd name="T18" fmla="*/ 0 w 19"/>
                  <a:gd name="T19" fmla="*/ 43 h 48"/>
                  <a:gd name="T20" fmla="*/ 2 w 19"/>
                  <a:gd name="T21" fmla="*/ 43 h 48"/>
                  <a:gd name="T22" fmla="*/ 8 w 19"/>
                  <a:gd name="T23" fmla="*/ 43 h 48"/>
                  <a:gd name="T24" fmla="*/ 8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3" y="26"/>
                      <a:pt x="15" y="17"/>
                    </a:cubicBezTo>
                    <a:cubicBezTo>
                      <a:pt x="16" y="13"/>
                      <a:pt x="7" y="11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3"/>
                    </a:cubicBezTo>
                    <a:cubicBezTo>
                      <a:pt x="2" y="12"/>
                      <a:pt x="1" y="21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388"/>
              <p:cNvSpPr>
                <a:spLocks/>
              </p:cNvSpPr>
              <p:nvPr/>
            </p:nvSpPr>
            <p:spPr bwMode="auto">
              <a:xfrm>
                <a:off x="3950" y="3528"/>
                <a:ext cx="11" cy="6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389"/>
              <p:cNvSpPr>
                <a:spLocks/>
              </p:cNvSpPr>
              <p:nvPr/>
            </p:nvSpPr>
            <p:spPr bwMode="auto">
              <a:xfrm>
                <a:off x="3977" y="3520"/>
                <a:ext cx="25" cy="77"/>
              </a:xfrm>
              <a:custGeom>
                <a:avLst/>
                <a:gdLst>
                  <a:gd name="T0" fmla="*/ 7 w 14"/>
                  <a:gd name="T1" fmla="*/ 7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30 h 41"/>
                  <a:gd name="T8" fmla="*/ 5 w 14"/>
                  <a:gd name="T9" fmla="*/ 32 h 41"/>
                  <a:gd name="T10" fmla="*/ 5 w 14"/>
                  <a:gd name="T11" fmla="*/ 38 h 41"/>
                  <a:gd name="T12" fmla="*/ 11 w 14"/>
                  <a:gd name="T13" fmla="*/ 38 h 41"/>
                  <a:gd name="T14" fmla="*/ 14 w 14"/>
                  <a:gd name="T15" fmla="*/ 10 h 41"/>
                  <a:gd name="T16" fmla="*/ 7 w 14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7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3" y="14"/>
                      <a:pt x="3" y="22"/>
                      <a:pt x="3" y="30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8"/>
                    </a:cubicBezTo>
                    <a:cubicBezTo>
                      <a:pt x="6" y="41"/>
                      <a:pt x="10" y="41"/>
                      <a:pt x="11" y="38"/>
                    </a:cubicBezTo>
                    <a:cubicBezTo>
                      <a:pt x="12" y="29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390"/>
              <p:cNvSpPr>
                <a:spLocks/>
              </p:cNvSpPr>
              <p:nvPr/>
            </p:nvSpPr>
            <p:spPr bwMode="auto">
              <a:xfrm>
                <a:off x="4009" y="3520"/>
                <a:ext cx="26" cy="98"/>
              </a:xfrm>
              <a:custGeom>
                <a:avLst/>
                <a:gdLst>
                  <a:gd name="T0" fmla="*/ 7 w 15"/>
                  <a:gd name="T1" fmla="*/ 4 h 52"/>
                  <a:gd name="T2" fmla="*/ 5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6"/>
                      <a:pt x="6" y="9"/>
                      <a:pt x="5" y="11"/>
                    </a:cubicBezTo>
                    <a:cubicBezTo>
                      <a:pt x="4" y="10"/>
                      <a:pt x="2" y="11"/>
                      <a:pt x="2" y="13"/>
                    </a:cubicBezTo>
                    <a:cubicBezTo>
                      <a:pt x="2" y="16"/>
                      <a:pt x="2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4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391"/>
              <p:cNvSpPr>
                <a:spLocks/>
              </p:cNvSpPr>
              <p:nvPr/>
            </p:nvSpPr>
            <p:spPr bwMode="auto">
              <a:xfrm>
                <a:off x="3927" y="3528"/>
                <a:ext cx="21" cy="86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3 h 46"/>
                  <a:gd name="T4" fmla="*/ 4 w 12"/>
                  <a:gd name="T5" fmla="*/ 4 h 46"/>
                  <a:gd name="T6" fmla="*/ 5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9 h 46"/>
                  <a:gd name="T16" fmla="*/ 11 w 12"/>
                  <a:gd name="T17" fmla="*/ 28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392"/>
              <p:cNvSpPr>
                <a:spLocks/>
              </p:cNvSpPr>
              <p:nvPr/>
            </p:nvSpPr>
            <p:spPr bwMode="auto">
              <a:xfrm>
                <a:off x="3759" y="3531"/>
                <a:ext cx="23" cy="53"/>
              </a:xfrm>
              <a:custGeom>
                <a:avLst/>
                <a:gdLst>
                  <a:gd name="T0" fmla="*/ 12 w 13"/>
                  <a:gd name="T1" fmla="*/ 25 h 28"/>
                  <a:gd name="T2" fmla="*/ 4 w 13"/>
                  <a:gd name="T3" fmla="*/ 3 h 28"/>
                  <a:gd name="T4" fmla="*/ 1 w 13"/>
                  <a:gd name="T5" fmla="*/ 4 h 28"/>
                  <a:gd name="T6" fmla="*/ 9 w 13"/>
                  <a:gd name="T7" fmla="*/ 26 h 28"/>
                  <a:gd name="T8" fmla="*/ 12 w 13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5"/>
                    </a:moveTo>
                    <a:cubicBezTo>
                      <a:pt x="9" y="18"/>
                      <a:pt x="6" y="10"/>
                      <a:pt x="4" y="3"/>
                    </a:cubicBezTo>
                    <a:cubicBezTo>
                      <a:pt x="4" y="0"/>
                      <a:pt x="0" y="1"/>
                      <a:pt x="1" y="4"/>
                    </a:cubicBezTo>
                    <a:cubicBezTo>
                      <a:pt x="3" y="12"/>
                      <a:pt x="5" y="19"/>
                      <a:pt x="9" y="26"/>
                    </a:cubicBezTo>
                    <a:cubicBezTo>
                      <a:pt x="10" y="28"/>
                      <a:pt x="13" y="27"/>
                      <a:pt x="12" y="2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393"/>
              <p:cNvSpPr>
                <a:spLocks/>
              </p:cNvSpPr>
              <p:nvPr/>
            </p:nvSpPr>
            <p:spPr bwMode="auto">
              <a:xfrm>
                <a:off x="3714" y="3511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0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394"/>
              <p:cNvSpPr>
                <a:spLocks/>
              </p:cNvSpPr>
              <p:nvPr/>
            </p:nvSpPr>
            <p:spPr bwMode="auto">
              <a:xfrm>
                <a:off x="3830" y="3535"/>
                <a:ext cx="17" cy="62"/>
              </a:xfrm>
              <a:custGeom>
                <a:avLst/>
                <a:gdLst>
                  <a:gd name="T0" fmla="*/ 2 w 10"/>
                  <a:gd name="T1" fmla="*/ 4 h 33"/>
                  <a:gd name="T2" fmla="*/ 2 w 10"/>
                  <a:gd name="T3" fmla="*/ 29 h 33"/>
                  <a:gd name="T4" fmla="*/ 8 w 10"/>
                  <a:gd name="T5" fmla="*/ 27 h 33"/>
                  <a:gd name="T6" fmla="*/ 9 w 10"/>
                  <a:gd name="T7" fmla="*/ 6 h 33"/>
                  <a:gd name="T8" fmla="*/ 2 w 1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4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8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395"/>
              <p:cNvSpPr>
                <a:spLocks/>
              </p:cNvSpPr>
              <p:nvPr/>
            </p:nvSpPr>
            <p:spPr bwMode="auto">
              <a:xfrm>
                <a:off x="4049" y="3509"/>
                <a:ext cx="27" cy="94"/>
              </a:xfrm>
              <a:custGeom>
                <a:avLst/>
                <a:gdLst>
                  <a:gd name="T0" fmla="*/ 11 w 15"/>
                  <a:gd name="T1" fmla="*/ 27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6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7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1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3" y="16"/>
                      <a:pt x="3" y="16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9" y="30"/>
                      <a:pt x="11" y="29"/>
                      <a:pt x="11" y="2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396"/>
              <p:cNvSpPr>
                <a:spLocks/>
              </p:cNvSpPr>
              <p:nvPr/>
            </p:nvSpPr>
            <p:spPr bwMode="auto">
              <a:xfrm>
                <a:off x="4087" y="3533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2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397"/>
              <p:cNvSpPr>
                <a:spLocks/>
              </p:cNvSpPr>
              <p:nvPr/>
            </p:nvSpPr>
            <p:spPr bwMode="auto">
              <a:xfrm>
                <a:off x="4097" y="3524"/>
                <a:ext cx="34" cy="101"/>
              </a:xfrm>
              <a:custGeom>
                <a:avLst/>
                <a:gdLst>
                  <a:gd name="T0" fmla="*/ 17 w 19"/>
                  <a:gd name="T1" fmla="*/ 47 h 54"/>
                  <a:gd name="T2" fmla="*/ 12 w 19"/>
                  <a:gd name="T3" fmla="*/ 15 h 54"/>
                  <a:gd name="T4" fmla="*/ 12 w 19"/>
                  <a:gd name="T5" fmla="*/ 13 h 54"/>
                  <a:gd name="T6" fmla="*/ 11 w 19"/>
                  <a:gd name="T7" fmla="*/ 4 h 54"/>
                  <a:gd name="T8" fmla="*/ 7 w 19"/>
                  <a:gd name="T9" fmla="*/ 4 h 54"/>
                  <a:gd name="T10" fmla="*/ 7 w 19"/>
                  <a:gd name="T11" fmla="*/ 13 h 54"/>
                  <a:gd name="T12" fmla="*/ 7 w 19"/>
                  <a:gd name="T13" fmla="*/ 14 h 54"/>
                  <a:gd name="T14" fmla="*/ 6 w 19"/>
                  <a:gd name="T15" fmla="*/ 23 h 54"/>
                  <a:gd name="T16" fmla="*/ 4 w 19"/>
                  <a:gd name="T17" fmla="*/ 23 h 54"/>
                  <a:gd name="T18" fmla="*/ 0 w 19"/>
                  <a:gd name="T19" fmla="*/ 40 h 54"/>
                  <a:gd name="T20" fmla="*/ 2 w 19"/>
                  <a:gd name="T21" fmla="*/ 40 h 54"/>
                  <a:gd name="T22" fmla="*/ 6 w 19"/>
                  <a:gd name="T23" fmla="*/ 26 h 54"/>
                  <a:gd name="T24" fmla="*/ 10 w 19"/>
                  <a:gd name="T25" fmla="*/ 49 h 54"/>
                  <a:gd name="T26" fmla="*/ 17 w 19"/>
                  <a:gd name="T27" fmla="*/ 4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4">
                    <a:moveTo>
                      <a:pt x="17" y="47"/>
                    </a:moveTo>
                    <a:cubicBezTo>
                      <a:pt x="14" y="36"/>
                      <a:pt x="14" y="25"/>
                      <a:pt x="12" y="15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0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6" y="17"/>
                      <a:pt x="6" y="20"/>
                      <a:pt x="6" y="23"/>
                    </a:cubicBezTo>
                    <a:cubicBezTo>
                      <a:pt x="5" y="22"/>
                      <a:pt x="5" y="22"/>
                      <a:pt x="4" y="23"/>
                    </a:cubicBezTo>
                    <a:cubicBezTo>
                      <a:pt x="3" y="29"/>
                      <a:pt x="2" y="34"/>
                      <a:pt x="0" y="40"/>
                    </a:cubicBezTo>
                    <a:cubicBezTo>
                      <a:pt x="0" y="41"/>
                      <a:pt x="2" y="41"/>
                      <a:pt x="2" y="40"/>
                    </a:cubicBezTo>
                    <a:cubicBezTo>
                      <a:pt x="4" y="35"/>
                      <a:pt x="4" y="30"/>
                      <a:pt x="6" y="26"/>
                    </a:cubicBezTo>
                    <a:cubicBezTo>
                      <a:pt x="6" y="34"/>
                      <a:pt x="6" y="42"/>
                      <a:pt x="10" y="49"/>
                    </a:cubicBezTo>
                    <a:cubicBezTo>
                      <a:pt x="11" y="54"/>
                      <a:pt x="19" y="52"/>
                      <a:pt x="17" y="4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398"/>
              <p:cNvSpPr>
                <a:spLocks/>
              </p:cNvSpPr>
              <p:nvPr/>
            </p:nvSpPr>
            <p:spPr bwMode="auto">
              <a:xfrm>
                <a:off x="4142" y="3574"/>
                <a:ext cx="10" cy="55"/>
              </a:xfrm>
              <a:custGeom>
                <a:avLst/>
                <a:gdLst>
                  <a:gd name="T0" fmla="*/ 5 w 6"/>
                  <a:gd name="T1" fmla="*/ 4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4"/>
                    </a:moveTo>
                    <a:cubicBezTo>
                      <a:pt x="5" y="1"/>
                      <a:pt x="1" y="0"/>
                      <a:pt x="1" y="3"/>
                    </a:cubicBezTo>
                    <a:cubicBezTo>
                      <a:pt x="0" y="11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399"/>
              <p:cNvSpPr>
                <a:spLocks/>
              </p:cNvSpPr>
              <p:nvPr/>
            </p:nvSpPr>
            <p:spPr bwMode="auto">
              <a:xfrm>
                <a:off x="4154" y="3533"/>
                <a:ext cx="18" cy="75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9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4"/>
                      <a:pt x="9" y="4"/>
                    </a:cubicBezTo>
                    <a:cubicBezTo>
                      <a:pt x="10" y="0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400"/>
              <p:cNvSpPr>
                <a:spLocks/>
              </p:cNvSpPr>
              <p:nvPr/>
            </p:nvSpPr>
            <p:spPr bwMode="auto">
              <a:xfrm>
                <a:off x="4170" y="3528"/>
                <a:ext cx="30" cy="105"/>
              </a:xfrm>
              <a:custGeom>
                <a:avLst/>
                <a:gdLst>
                  <a:gd name="T0" fmla="*/ 7 w 17"/>
                  <a:gd name="T1" fmla="*/ 5 h 56"/>
                  <a:gd name="T2" fmla="*/ 5 w 17"/>
                  <a:gd name="T3" fmla="*/ 12 h 56"/>
                  <a:gd name="T4" fmla="*/ 5 w 17"/>
                  <a:gd name="T5" fmla="*/ 11 h 56"/>
                  <a:gd name="T6" fmla="*/ 2 w 17"/>
                  <a:gd name="T7" fmla="*/ 11 h 56"/>
                  <a:gd name="T8" fmla="*/ 3 w 17"/>
                  <a:gd name="T9" fmla="*/ 19 h 56"/>
                  <a:gd name="T10" fmla="*/ 7 w 17"/>
                  <a:gd name="T11" fmla="*/ 54 h 56"/>
                  <a:gd name="T12" fmla="*/ 12 w 17"/>
                  <a:gd name="T13" fmla="*/ 52 h 56"/>
                  <a:gd name="T14" fmla="*/ 15 w 17"/>
                  <a:gd name="T15" fmla="*/ 9 h 56"/>
                  <a:gd name="T16" fmla="*/ 7 w 17"/>
                  <a:gd name="T17" fmla="*/ 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6">
                    <a:moveTo>
                      <a:pt x="7" y="5"/>
                    </a:moveTo>
                    <a:cubicBezTo>
                      <a:pt x="6" y="7"/>
                      <a:pt x="5" y="9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9"/>
                      <a:pt x="1" y="10"/>
                      <a:pt x="2" y="11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0" y="31"/>
                      <a:pt x="1" y="43"/>
                      <a:pt x="7" y="54"/>
                    </a:cubicBezTo>
                    <a:cubicBezTo>
                      <a:pt x="8" y="56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9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401"/>
              <p:cNvSpPr>
                <a:spLocks/>
              </p:cNvSpPr>
              <p:nvPr/>
            </p:nvSpPr>
            <p:spPr bwMode="auto">
              <a:xfrm>
                <a:off x="4136" y="3513"/>
                <a:ext cx="15" cy="67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402"/>
              <p:cNvSpPr>
                <a:spLocks/>
              </p:cNvSpPr>
              <p:nvPr/>
            </p:nvSpPr>
            <p:spPr bwMode="auto">
              <a:xfrm>
                <a:off x="4197" y="3528"/>
                <a:ext cx="26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5"/>
                      <a:pt x="0" y="26"/>
                      <a:pt x="3" y="37"/>
                    </a:cubicBezTo>
                    <a:cubicBezTo>
                      <a:pt x="5" y="40"/>
                      <a:pt x="10" y="39"/>
                      <a:pt x="10" y="36"/>
                    </a:cubicBezTo>
                    <a:cubicBezTo>
                      <a:pt x="9" y="27"/>
                      <a:pt x="9" y="18"/>
                      <a:pt x="12" y="10"/>
                    </a:cubicBezTo>
                    <a:cubicBezTo>
                      <a:pt x="15" y="4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403"/>
              <p:cNvSpPr>
                <a:spLocks/>
              </p:cNvSpPr>
              <p:nvPr/>
            </p:nvSpPr>
            <p:spPr bwMode="auto">
              <a:xfrm>
                <a:off x="4237" y="3558"/>
                <a:ext cx="15" cy="60"/>
              </a:xfrm>
              <a:custGeom>
                <a:avLst/>
                <a:gdLst>
                  <a:gd name="T0" fmla="*/ 0 w 8"/>
                  <a:gd name="T1" fmla="*/ 5 h 32"/>
                  <a:gd name="T2" fmla="*/ 1 w 8"/>
                  <a:gd name="T3" fmla="*/ 28 h 32"/>
                  <a:gd name="T4" fmla="*/ 7 w 8"/>
                  <a:gd name="T5" fmla="*/ 28 h 32"/>
                  <a:gd name="T6" fmla="*/ 8 w 8"/>
                  <a:gd name="T7" fmla="*/ 5 h 32"/>
                  <a:gd name="T8" fmla="*/ 0 w 8"/>
                  <a:gd name="T9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2"/>
                      <a:pt x="6" y="32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404"/>
              <p:cNvSpPr>
                <a:spLocks/>
              </p:cNvSpPr>
              <p:nvPr/>
            </p:nvSpPr>
            <p:spPr bwMode="auto">
              <a:xfrm>
                <a:off x="4298" y="3507"/>
                <a:ext cx="24" cy="99"/>
              </a:xfrm>
              <a:custGeom>
                <a:avLst/>
                <a:gdLst>
                  <a:gd name="T0" fmla="*/ 10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2 h 53"/>
                  <a:gd name="T18" fmla="*/ 13 w 14"/>
                  <a:gd name="T19" fmla="*/ 2 h 53"/>
                  <a:gd name="T20" fmla="*/ 10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1"/>
                    </a:moveTo>
                    <a:cubicBezTo>
                      <a:pt x="7" y="8"/>
                      <a:pt x="6" y="14"/>
                      <a:pt x="5" y="21"/>
                    </a:cubicBezTo>
                    <a:cubicBezTo>
                      <a:pt x="2" y="20"/>
                      <a:pt x="0" y="21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6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1" y="43"/>
                      <a:pt x="9" y="38"/>
                      <a:pt x="8" y="32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405"/>
              <p:cNvSpPr>
                <a:spLocks/>
              </p:cNvSpPr>
              <p:nvPr/>
            </p:nvSpPr>
            <p:spPr bwMode="auto">
              <a:xfrm>
                <a:off x="4326" y="3505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4 h 47"/>
                  <a:gd name="T4" fmla="*/ 7 w 17"/>
                  <a:gd name="T5" fmla="*/ 44 h 47"/>
                  <a:gd name="T6" fmla="*/ 16 w 17"/>
                  <a:gd name="T7" fmla="*/ 4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7"/>
                      <a:pt x="7" y="47"/>
                      <a:pt x="7" y="44"/>
                    </a:cubicBezTo>
                    <a:cubicBezTo>
                      <a:pt x="7" y="30"/>
                      <a:pt x="9" y="16"/>
                      <a:pt x="16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4361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4399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4464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449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4523" y="3520"/>
              <a:ext cx="28" cy="98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444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427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23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344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565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601" y="3533"/>
              <a:ext cx="16" cy="60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611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656" y="3574"/>
              <a:ext cx="10" cy="55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4668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468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4650" y="3513"/>
              <a:ext cx="15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711" y="3528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751" y="3558"/>
              <a:ext cx="15" cy="60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812" y="3507"/>
              <a:ext cx="25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842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87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91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980" y="3528"/>
              <a:ext cx="11" cy="6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5007" y="3520"/>
              <a:ext cx="26" cy="77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503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4957" y="3528"/>
              <a:ext cx="21" cy="8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4789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4744" y="3511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4860" y="3535"/>
              <a:ext cx="17" cy="62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079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11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127" y="3524"/>
              <a:ext cx="34" cy="101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17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18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5202" y="3528"/>
              <a:ext cx="28" cy="105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6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22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26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328" y="3507"/>
              <a:ext cx="24" cy="99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358" y="3505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391" y="3520"/>
              <a:ext cx="15" cy="85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430" y="3499"/>
              <a:ext cx="32" cy="90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496" y="3528"/>
              <a:ext cx="9" cy="6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5523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5553" y="3520"/>
              <a:ext cx="28" cy="98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5473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5305" y="3531"/>
              <a:ext cx="23" cy="53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5260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5375" y="3535"/>
              <a:ext cx="18" cy="62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5595" y="3509"/>
              <a:ext cx="27" cy="94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5633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5643" y="3524"/>
              <a:ext cx="34" cy="101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5688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5700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5716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5682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5742" y="3528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5783" y="3558"/>
              <a:ext cx="14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5844" y="3507"/>
              <a:ext cx="23" cy="99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5872" y="3505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5907" y="3520"/>
              <a:ext cx="13" cy="85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5945" y="3499"/>
              <a:ext cx="33" cy="90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6010" y="3528"/>
              <a:ext cx="11" cy="6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6039" y="3520"/>
              <a:ext cx="24" cy="77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6069" y="3520"/>
              <a:ext cx="26" cy="98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5989" y="3528"/>
              <a:ext cx="21" cy="8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5820" y="3531"/>
              <a:ext cx="22" cy="53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5776" y="3511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5890" y="3535"/>
              <a:ext cx="17" cy="62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6111" y="3509"/>
              <a:ext cx="25" cy="94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6147" y="3533"/>
              <a:ext cx="14" cy="60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6157" y="3524"/>
              <a:ext cx="36" cy="101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6202" y="3574"/>
              <a:ext cx="10" cy="55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6214" y="3533"/>
              <a:ext cx="18" cy="75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6232" y="3528"/>
              <a:ext cx="30" cy="105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6196" y="3513"/>
              <a:ext cx="14" cy="67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6257" y="3528"/>
              <a:ext cx="26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6297" y="3558"/>
              <a:ext cx="15" cy="60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1108" y="3655"/>
              <a:ext cx="5232" cy="113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1110" y="3546"/>
              <a:ext cx="5212" cy="133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74544" y="5375260"/>
            <a:ext cx="821284" cy="738842"/>
          </a:xfrm>
          <a:prstGeom prst="rect">
            <a:avLst/>
          </a:prstGeom>
        </p:spPr>
      </p:pic>
      <p:sp>
        <p:nvSpPr>
          <p:cNvPr id="490" name="Freeform 240"/>
          <p:cNvSpPr>
            <a:spLocks/>
          </p:cNvSpPr>
          <p:nvPr/>
        </p:nvSpPr>
        <p:spPr bwMode="auto">
          <a:xfrm>
            <a:off x="3699262" y="3923210"/>
            <a:ext cx="360488" cy="384204"/>
          </a:xfrm>
          <a:custGeom>
            <a:avLst/>
            <a:gdLst>
              <a:gd name="T0" fmla="*/ 64 w 129"/>
              <a:gd name="T1" fmla="*/ 0 h 130"/>
              <a:gd name="T2" fmla="*/ 0 w 129"/>
              <a:gd name="T3" fmla="*/ 52 h 130"/>
              <a:gd name="T4" fmla="*/ 44 w 129"/>
              <a:gd name="T5" fmla="*/ 19 h 130"/>
              <a:gd name="T6" fmla="*/ 90 w 129"/>
              <a:gd name="T7" fmla="*/ 65 h 130"/>
              <a:gd name="T8" fmla="*/ 44 w 129"/>
              <a:gd name="T9" fmla="*/ 110 h 130"/>
              <a:gd name="T10" fmla="*/ 0 w 129"/>
              <a:gd name="T11" fmla="*/ 77 h 130"/>
              <a:gd name="T12" fmla="*/ 64 w 129"/>
              <a:gd name="T13" fmla="*/ 130 h 130"/>
              <a:gd name="T14" fmla="*/ 129 w 129"/>
              <a:gd name="T15" fmla="*/ 65 h 130"/>
              <a:gd name="T16" fmla="*/ 64 w 129"/>
              <a:gd name="T17" fmla="*/ 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9" h="130">
                <a:moveTo>
                  <a:pt x="64" y="0"/>
                </a:moveTo>
                <a:cubicBezTo>
                  <a:pt x="32" y="0"/>
                  <a:pt x="6" y="22"/>
                  <a:pt x="0" y="52"/>
                </a:cubicBezTo>
                <a:cubicBezTo>
                  <a:pt x="6" y="33"/>
                  <a:pt x="23" y="19"/>
                  <a:pt x="44" y="19"/>
                </a:cubicBezTo>
                <a:cubicBezTo>
                  <a:pt x="69" y="19"/>
                  <a:pt x="90" y="39"/>
                  <a:pt x="90" y="65"/>
                </a:cubicBezTo>
                <a:cubicBezTo>
                  <a:pt x="90" y="90"/>
                  <a:pt x="69" y="110"/>
                  <a:pt x="44" y="110"/>
                </a:cubicBezTo>
                <a:cubicBezTo>
                  <a:pt x="23" y="110"/>
                  <a:pt x="6" y="96"/>
                  <a:pt x="0" y="77"/>
                </a:cubicBezTo>
                <a:cubicBezTo>
                  <a:pt x="6" y="107"/>
                  <a:pt x="32" y="130"/>
                  <a:pt x="64" y="130"/>
                </a:cubicBezTo>
                <a:cubicBezTo>
                  <a:pt x="100" y="130"/>
                  <a:pt x="129" y="101"/>
                  <a:pt x="129" y="65"/>
                </a:cubicBezTo>
                <a:cubicBezTo>
                  <a:pt x="129" y="29"/>
                  <a:pt x="100" y="0"/>
                  <a:pt x="6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29481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" name="Freeform 485"/>
          <p:cNvSpPr>
            <a:spLocks/>
          </p:cNvSpPr>
          <p:nvPr/>
        </p:nvSpPr>
        <p:spPr bwMode="auto">
          <a:xfrm>
            <a:off x="-78610" y="-30520"/>
            <a:ext cx="12346745" cy="132415"/>
          </a:xfrm>
          <a:custGeom>
            <a:avLst/>
            <a:gdLst>
              <a:gd name="T0" fmla="*/ 2945 w 2951"/>
              <a:gd name="T1" fmla="*/ 22 h 60"/>
              <a:gd name="T2" fmla="*/ 2927 w 2951"/>
              <a:gd name="T3" fmla="*/ 60 h 60"/>
              <a:gd name="T4" fmla="*/ 25 w 2951"/>
              <a:gd name="T5" fmla="*/ 60 h 60"/>
              <a:gd name="T6" fmla="*/ 6 w 2951"/>
              <a:gd name="T7" fmla="*/ 18 h 60"/>
              <a:gd name="T8" fmla="*/ 5 w 2951"/>
              <a:gd name="T9" fmla="*/ 38 h 60"/>
              <a:gd name="T10" fmla="*/ 25 w 2951"/>
              <a:gd name="T11" fmla="*/ 0 h 60"/>
              <a:gd name="T12" fmla="*/ 2927 w 2951"/>
              <a:gd name="T13" fmla="*/ 0 h 60"/>
              <a:gd name="T14" fmla="*/ 2945 w 2951"/>
              <a:gd name="T15" fmla="*/ 39 h 60"/>
              <a:gd name="T16" fmla="*/ 2945 w 2951"/>
              <a:gd name="T17" fmla="*/ 22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51" h="60">
                <a:moveTo>
                  <a:pt x="2945" y="22"/>
                </a:moveTo>
                <a:cubicBezTo>
                  <a:pt x="2945" y="32"/>
                  <a:pt x="2951" y="60"/>
                  <a:pt x="2927" y="60"/>
                </a:cubicBezTo>
                <a:cubicBezTo>
                  <a:pt x="25" y="60"/>
                  <a:pt x="25" y="60"/>
                  <a:pt x="25" y="60"/>
                </a:cubicBezTo>
                <a:cubicBezTo>
                  <a:pt x="0" y="60"/>
                  <a:pt x="6" y="28"/>
                  <a:pt x="6" y="1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27"/>
                  <a:pt x="14" y="0"/>
                  <a:pt x="25" y="0"/>
                </a:cubicBezTo>
                <a:cubicBezTo>
                  <a:pt x="2927" y="0"/>
                  <a:pt x="2927" y="0"/>
                  <a:pt x="2927" y="0"/>
                </a:cubicBezTo>
                <a:cubicBezTo>
                  <a:pt x="2938" y="0"/>
                  <a:pt x="2945" y="28"/>
                  <a:pt x="2945" y="39"/>
                </a:cubicBezTo>
                <a:lnTo>
                  <a:pt x="2945" y="22"/>
                </a:lnTo>
                <a:close/>
              </a:path>
            </a:pathLst>
          </a:custGeom>
          <a:solidFill>
            <a:srgbClr val="4463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669" name="矩形 668"/>
          <p:cNvSpPr>
            <a:spLocks noChangeArrowheads="1"/>
          </p:cNvSpPr>
          <p:nvPr/>
        </p:nvSpPr>
        <p:spPr bwMode="auto">
          <a:xfrm>
            <a:off x="4206485" y="341035"/>
            <a:ext cx="7459106" cy="660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Nêu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bón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phân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lót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tương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ứng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với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mỗi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hình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endParaRPr lang="zh-CN" altLang="zh-CN" sz="2800" dirty="0"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86" name="组合 185"/>
          <p:cNvGrpSpPr/>
          <p:nvPr/>
        </p:nvGrpSpPr>
        <p:grpSpPr>
          <a:xfrm>
            <a:off x="7193182" y="4843866"/>
            <a:ext cx="1266885" cy="1929123"/>
            <a:chOff x="6109556" y="1810070"/>
            <a:chExt cx="1043518" cy="1588994"/>
          </a:xfrm>
        </p:grpSpPr>
        <p:sp>
          <p:nvSpPr>
            <p:cNvPr id="187" name="Freeform 80"/>
            <p:cNvSpPr>
              <a:spLocks/>
            </p:cNvSpPr>
            <p:nvPr/>
          </p:nvSpPr>
          <p:spPr bwMode="auto">
            <a:xfrm>
              <a:off x="6109556" y="1810070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81"/>
            <p:cNvSpPr>
              <a:spLocks/>
            </p:cNvSpPr>
            <p:nvPr/>
          </p:nvSpPr>
          <p:spPr bwMode="auto">
            <a:xfrm>
              <a:off x="6451071" y="2417208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87"/>
            <p:cNvSpPr>
              <a:spLocks/>
            </p:cNvSpPr>
            <p:nvPr/>
          </p:nvSpPr>
          <p:spPr bwMode="auto">
            <a:xfrm>
              <a:off x="6631315" y="1814813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88"/>
            <p:cNvSpPr>
              <a:spLocks/>
            </p:cNvSpPr>
            <p:nvPr/>
          </p:nvSpPr>
          <p:spPr bwMode="auto">
            <a:xfrm>
              <a:off x="6631315" y="2419579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3" name="Freeform 486"/>
          <p:cNvSpPr>
            <a:spLocks/>
          </p:cNvSpPr>
          <p:nvPr/>
        </p:nvSpPr>
        <p:spPr bwMode="auto">
          <a:xfrm>
            <a:off x="-154745" y="6715204"/>
            <a:ext cx="12422880" cy="152747"/>
          </a:xfrm>
          <a:custGeom>
            <a:avLst/>
            <a:gdLst>
              <a:gd name="T0" fmla="*/ 2940 w 2940"/>
              <a:gd name="T1" fmla="*/ 18 h 36"/>
              <a:gd name="T2" fmla="*/ 2922 w 2940"/>
              <a:gd name="T3" fmla="*/ 36 h 36"/>
              <a:gd name="T4" fmla="*/ 18 w 2940"/>
              <a:gd name="T5" fmla="*/ 36 h 36"/>
              <a:gd name="T6" fmla="*/ 0 w 2940"/>
              <a:gd name="T7" fmla="*/ 18 h 36"/>
              <a:gd name="T8" fmla="*/ 18 w 2940"/>
              <a:gd name="T9" fmla="*/ 0 h 36"/>
              <a:gd name="T10" fmla="*/ 2922 w 2940"/>
              <a:gd name="T11" fmla="*/ 0 h 36"/>
              <a:gd name="T12" fmla="*/ 2940 w 2940"/>
              <a:gd name="T13" fmla="*/ 1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0" h="36">
                <a:moveTo>
                  <a:pt x="2940" y="18"/>
                </a:moveTo>
                <a:cubicBezTo>
                  <a:pt x="2940" y="28"/>
                  <a:pt x="2932" y="36"/>
                  <a:pt x="2922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8" y="36"/>
                  <a:pt x="0" y="28"/>
                  <a:pt x="0" y="18"/>
                </a:cubicBezTo>
                <a:cubicBezTo>
                  <a:pt x="0" y="8"/>
                  <a:pt x="8" y="0"/>
                  <a:pt x="18" y="0"/>
                </a:cubicBezTo>
                <a:cubicBezTo>
                  <a:pt x="2922" y="0"/>
                  <a:pt x="2922" y="0"/>
                  <a:pt x="2922" y="0"/>
                </a:cubicBezTo>
                <a:cubicBezTo>
                  <a:pt x="2932" y="0"/>
                  <a:pt x="2940" y="8"/>
                  <a:pt x="2940" y="18"/>
                </a:cubicBezTo>
                <a:close/>
              </a:path>
            </a:pathLst>
          </a:custGeom>
          <a:solidFill>
            <a:srgbClr val="619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96" name="图片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4124965">
            <a:off x="11503580" y="55580"/>
            <a:ext cx="821284" cy="73884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ED8C134-75AC-0BD5-225A-CA558348EFD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7370" y="1065017"/>
            <a:ext cx="10184081" cy="3676072"/>
          </a:xfrm>
          <a:prstGeom prst="rect">
            <a:avLst/>
          </a:prstGeom>
        </p:spPr>
      </p:pic>
      <p:grpSp>
        <p:nvGrpSpPr>
          <p:cNvPr id="191" name="组合 190"/>
          <p:cNvGrpSpPr/>
          <p:nvPr/>
        </p:nvGrpSpPr>
        <p:grpSpPr>
          <a:xfrm>
            <a:off x="9674391" y="4574121"/>
            <a:ext cx="729240" cy="2257540"/>
            <a:chOff x="6996444" y="4561795"/>
            <a:chExt cx="668800" cy="2070435"/>
          </a:xfrm>
        </p:grpSpPr>
        <p:sp>
          <p:nvSpPr>
            <p:cNvPr id="192" name="Oval 233"/>
            <p:cNvSpPr>
              <a:spLocks noChangeArrowheads="1"/>
            </p:cNvSpPr>
            <p:nvPr/>
          </p:nvSpPr>
          <p:spPr bwMode="auto">
            <a:xfrm>
              <a:off x="6996444" y="45617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34"/>
            <p:cNvSpPr>
              <a:spLocks/>
            </p:cNvSpPr>
            <p:nvPr/>
          </p:nvSpPr>
          <p:spPr bwMode="auto">
            <a:xfrm>
              <a:off x="7273925" y="53230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37"/>
            <p:cNvSpPr>
              <a:spLocks/>
            </p:cNvSpPr>
            <p:nvPr/>
          </p:nvSpPr>
          <p:spPr bwMode="auto">
            <a:xfrm>
              <a:off x="7333216" y="45617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238"/>
            <p:cNvSpPr>
              <a:spLocks/>
            </p:cNvSpPr>
            <p:nvPr/>
          </p:nvSpPr>
          <p:spPr bwMode="auto">
            <a:xfrm>
              <a:off x="7333216" y="55270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81" name="组合 180"/>
          <p:cNvGrpSpPr/>
          <p:nvPr/>
        </p:nvGrpSpPr>
        <p:grpSpPr>
          <a:xfrm flipH="1">
            <a:off x="10407276" y="3731656"/>
            <a:ext cx="1656125" cy="3059921"/>
            <a:chOff x="992204" y="1036691"/>
            <a:chExt cx="1105180" cy="2041976"/>
          </a:xfrm>
        </p:grpSpPr>
        <p:sp>
          <p:nvSpPr>
            <p:cNvPr id="182" name="Freeform 128"/>
            <p:cNvSpPr>
              <a:spLocks/>
            </p:cNvSpPr>
            <p:nvPr/>
          </p:nvSpPr>
          <p:spPr bwMode="auto">
            <a:xfrm>
              <a:off x="992204" y="1036691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30"/>
            <p:cNvSpPr>
              <a:spLocks/>
            </p:cNvSpPr>
            <p:nvPr/>
          </p:nvSpPr>
          <p:spPr bwMode="auto">
            <a:xfrm>
              <a:off x="1319489" y="2137129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4"/>
            <p:cNvSpPr>
              <a:spLocks/>
            </p:cNvSpPr>
            <p:nvPr/>
          </p:nvSpPr>
          <p:spPr bwMode="auto">
            <a:xfrm>
              <a:off x="1547166" y="1046178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6"/>
            <p:cNvSpPr>
              <a:spLocks/>
            </p:cNvSpPr>
            <p:nvPr/>
          </p:nvSpPr>
          <p:spPr bwMode="auto">
            <a:xfrm>
              <a:off x="1547166" y="2144243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670" name="组合 669"/>
          <p:cNvGrpSpPr/>
          <p:nvPr/>
        </p:nvGrpSpPr>
        <p:grpSpPr>
          <a:xfrm>
            <a:off x="-1297233" y="1721117"/>
            <a:ext cx="4058011" cy="5157095"/>
            <a:chOff x="6171117" y="5479616"/>
            <a:chExt cx="967626" cy="1152613"/>
          </a:xfrm>
        </p:grpSpPr>
        <p:sp>
          <p:nvSpPr>
            <p:cNvPr id="671" name="Freeform 89"/>
            <p:cNvSpPr>
              <a:spLocks/>
            </p:cNvSpPr>
            <p:nvPr/>
          </p:nvSpPr>
          <p:spPr bwMode="auto">
            <a:xfrm>
              <a:off x="6171117" y="54796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2" name="Freeform 90"/>
            <p:cNvSpPr>
              <a:spLocks/>
            </p:cNvSpPr>
            <p:nvPr/>
          </p:nvSpPr>
          <p:spPr bwMode="auto">
            <a:xfrm>
              <a:off x="6474685" y="59681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3" name="Freeform 94"/>
            <p:cNvSpPr>
              <a:spLocks/>
            </p:cNvSpPr>
            <p:nvPr/>
          </p:nvSpPr>
          <p:spPr bwMode="auto">
            <a:xfrm>
              <a:off x="6659673" y="54796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4" name="Freeform 95"/>
            <p:cNvSpPr>
              <a:spLocks/>
            </p:cNvSpPr>
            <p:nvPr/>
          </p:nvSpPr>
          <p:spPr bwMode="auto">
            <a:xfrm>
              <a:off x="6659673" y="60227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34866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6" name="图表 505"/>
          <p:cNvGraphicFramePr/>
          <p:nvPr>
            <p:extLst>
              <p:ext uri="{D42A27DB-BD31-4B8C-83A1-F6EECF244321}">
                <p14:modId xmlns:p14="http://schemas.microsoft.com/office/powerpoint/2010/main" val="2348534351"/>
              </p:ext>
            </p:extLst>
          </p:nvPr>
        </p:nvGraphicFramePr>
        <p:xfrm>
          <a:off x="-1890757" y="2552995"/>
          <a:ext cx="15368337" cy="44864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组合 3"/>
          <p:cNvGrpSpPr/>
          <p:nvPr/>
        </p:nvGrpSpPr>
        <p:grpSpPr>
          <a:xfrm>
            <a:off x="-74259" y="4043663"/>
            <a:ext cx="12430046" cy="2848550"/>
            <a:chOff x="-123810" y="4108197"/>
            <a:chExt cx="12408377" cy="2843587"/>
          </a:xfrm>
        </p:grpSpPr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2F10759B-6979-CBF4-DC82-96252DC658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512" y="228390"/>
            <a:ext cx="4104729" cy="2731511"/>
          </a:xfrm>
          <a:prstGeom prst="rect">
            <a:avLst/>
          </a:prstGeom>
        </p:spPr>
      </p:pic>
      <p:pic>
        <p:nvPicPr>
          <p:cNvPr id="475" name="Picture 474">
            <a:extLst>
              <a:ext uri="{FF2B5EF4-FFF2-40B4-BE49-F238E27FC236}">
                <a16:creationId xmlns:a16="http://schemas.microsoft.com/office/drawing/2014/main" id="{9945D7F1-834C-5CFF-98FB-41FA49DFF6C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300195" y="289696"/>
            <a:ext cx="3858801" cy="2731511"/>
          </a:xfrm>
          <a:prstGeom prst="rect">
            <a:avLst/>
          </a:prstGeom>
        </p:spPr>
      </p:pic>
      <p:pic>
        <p:nvPicPr>
          <p:cNvPr id="476" name="Picture 475">
            <a:extLst>
              <a:ext uri="{FF2B5EF4-FFF2-40B4-BE49-F238E27FC236}">
                <a16:creationId xmlns:a16="http://schemas.microsoft.com/office/drawing/2014/main" id="{6BB48A79-2529-E304-D4A0-20C8E8935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8497531" y="298724"/>
            <a:ext cx="3613999" cy="2731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810591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23810" y="4108197"/>
            <a:ext cx="12408377" cy="2843587"/>
            <a:chOff x="-123810" y="4108197"/>
            <a:chExt cx="12408377" cy="2843587"/>
          </a:xfrm>
        </p:grpSpPr>
        <p:sp>
          <p:nvSpPr>
            <p:cNvPr id="303" name="Freeform 18"/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19"/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20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21"/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22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23"/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26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27"/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28"/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29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0"/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"/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"/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3"/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4"/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5"/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6"/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"/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8"/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9"/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40"/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41"/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42"/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43"/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44"/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45"/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46"/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47"/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48"/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49"/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50"/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51"/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52"/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53"/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54"/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55"/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56"/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57"/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58"/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59"/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60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61"/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62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63"/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64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65"/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Rectangle 66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Rectangle 67"/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Rectangle 68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Rectangle 69"/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70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71"/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72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73"/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74"/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75"/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76"/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77"/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78"/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79"/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80"/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81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82"/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83"/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84"/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Rectangle 85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Rectangle 86"/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87"/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88"/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89"/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90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91"/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92"/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93"/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94"/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95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96"/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Oval 97"/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98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99"/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100"/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101"/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102"/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103"/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Rectangle 104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Rectangle 105"/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106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107"/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108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109"/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110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111"/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112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113"/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114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115"/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118"/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119"/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120"/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121"/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122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123"/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124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125"/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126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127"/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128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129"/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130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131"/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132"/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133"/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134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135"/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136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137"/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138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139"/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140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141"/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142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143"/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144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145"/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146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147"/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148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149"/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150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151"/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152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153"/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154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155"/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156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157"/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158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159"/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160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161"/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162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163"/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64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65"/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66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67"/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68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169"/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70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71"/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72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73"/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174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175"/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176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77"/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178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79"/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180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181"/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82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183"/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84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85"/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86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87"/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88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89"/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94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95"/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96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97"/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3" name="Freeform 198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4" name="Freeform 199"/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5" name="Freeform 200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6" name="Freeform 201"/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7" name="Freeform 202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8" name="Freeform 203"/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9" name="Freeform 204"/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206"/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Rectangle 207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Rectangle 208"/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209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210"/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211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212"/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213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214"/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215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216"/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217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218"/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219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220"/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221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222"/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Rectangle 223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Rectangle 224"/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Rectangle 225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226"/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227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228"/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229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230"/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231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232"/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Oval 233"/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234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235"/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236"/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237"/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238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239"/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280"/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281"/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282"/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283"/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284"/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285"/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86"/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287"/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288"/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289"/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290"/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291"/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292"/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93"/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94"/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95"/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96"/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297"/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298"/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99"/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300"/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301"/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302"/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303"/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304"/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305"/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306"/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307"/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308"/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309"/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310"/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311"/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312"/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313"/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314"/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315"/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316"/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317"/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318"/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319"/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320"/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321"/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322"/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323"/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324"/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325"/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326"/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327"/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328"/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329"/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330"/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331"/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332"/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333"/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334"/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335"/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336"/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337"/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338"/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339"/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340"/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341"/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342"/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343"/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344"/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345"/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346"/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347"/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348"/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349"/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350"/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351"/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352"/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353"/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354"/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355"/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356"/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357"/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358"/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359"/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360"/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361"/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362"/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363"/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364"/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365"/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366"/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67"/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68"/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69"/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70"/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71"/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72"/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73"/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74"/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375"/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76"/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77"/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78"/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79"/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80"/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81"/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82"/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83"/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384"/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85"/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86"/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87"/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88"/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89"/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90"/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91"/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92"/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393"/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94"/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95"/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96"/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97"/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98"/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399"/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400"/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401"/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402"/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403"/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404"/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405"/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2" name="组合 491"/>
          <p:cNvGrpSpPr/>
          <p:nvPr/>
        </p:nvGrpSpPr>
        <p:grpSpPr>
          <a:xfrm>
            <a:off x="1430840" y="1030923"/>
            <a:ext cx="888023" cy="888023"/>
            <a:chOff x="1647456" y="1723430"/>
            <a:chExt cx="2143421" cy="2877673"/>
          </a:xfrm>
        </p:grpSpPr>
        <p:sp>
          <p:nvSpPr>
            <p:cNvPr id="503" name="矩形 502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4" name="直角三角形 503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493" name="矩形 492"/>
          <p:cNvSpPr>
            <a:spLocks noChangeArrowheads="1"/>
          </p:cNvSpPr>
          <p:nvPr/>
        </p:nvSpPr>
        <p:spPr bwMode="auto">
          <a:xfrm>
            <a:off x="2461159" y="1414575"/>
            <a:ext cx="8485807" cy="1687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>
              <a:lnSpc>
                <a:spcPct val="150000"/>
              </a:lnSpc>
            </a:pP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ủ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hoai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lân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r>
              <a:rPr lang="en-US" sz="2400" b="1" dirty="0">
                <a:solidFill>
                  <a:schemeClr val="accent1">
                    <a:lumMod val="50000"/>
                  </a:schemeClr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>
              <a:lnSpc>
                <a:spcPct val="150000"/>
              </a:lnSpc>
            </a:pP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-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Có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các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hình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thức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bón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lót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: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bón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theo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hàng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,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bón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hốc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,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bón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400" b="1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vãi</a:t>
            </a:r>
            <a:r>
              <a:rPr lang="en-US" altLang="zh-CN" sz="24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…</a:t>
            </a:r>
            <a:endParaRPr lang="zh-CN" altLang="zh-CN" sz="2400" b="1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grpSp>
        <p:nvGrpSpPr>
          <p:cNvPr id="494" name="组合 493"/>
          <p:cNvGrpSpPr/>
          <p:nvPr/>
        </p:nvGrpSpPr>
        <p:grpSpPr>
          <a:xfrm>
            <a:off x="9912220" y="3891347"/>
            <a:ext cx="269633" cy="269633"/>
            <a:chOff x="1647456" y="1723430"/>
            <a:chExt cx="2143421" cy="2877673"/>
          </a:xfrm>
        </p:grpSpPr>
        <p:sp>
          <p:nvSpPr>
            <p:cNvPr id="501" name="矩形 500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2" name="直角三角形 501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5" name="组合 494"/>
          <p:cNvGrpSpPr/>
          <p:nvPr/>
        </p:nvGrpSpPr>
        <p:grpSpPr>
          <a:xfrm>
            <a:off x="1195202" y="960935"/>
            <a:ext cx="139975" cy="139975"/>
            <a:chOff x="1647456" y="1723430"/>
            <a:chExt cx="2143421" cy="2877673"/>
          </a:xfrm>
        </p:grpSpPr>
        <p:sp>
          <p:nvSpPr>
            <p:cNvPr id="499" name="矩形 498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0" name="直角三角形 499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496" name="组合 495"/>
          <p:cNvGrpSpPr/>
          <p:nvPr/>
        </p:nvGrpSpPr>
        <p:grpSpPr>
          <a:xfrm>
            <a:off x="10181854" y="4160981"/>
            <a:ext cx="105508" cy="105508"/>
            <a:chOff x="1647456" y="1723430"/>
            <a:chExt cx="2143421" cy="2877673"/>
          </a:xfrm>
        </p:grpSpPr>
        <p:sp>
          <p:nvSpPr>
            <p:cNvPr id="497" name="矩形 496"/>
            <p:cNvSpPr>
              <a:spLocks noChangeArrowheads="1"/>
            </p:cNvSpPr>
            <p:nvPr/>
          </p:nvSpPr>
          <p:spPr bwMode="auto">
            <a:xfrm>
              <a:off x="1647457" y="1723430"/>
              <a:ext cx="2143420" cy="2877668"/>
            </a:xfrm>
            <a:prstGeom prst="rect">
              <a:avLst/>
            </a:prstGeom>
            <a:solidFill>
              <a:srgbClr val="285B76"/>
            </a:solidFill>
            <a:ln>
              <a:noFill/>
            </a:ln>
          </p:spPr>
          <p:txBody>
            <a:bodyPr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zh-CN">
                <a:solidFill>
                  <a:srgbClr val="FFFFFF"/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8" name="直角三角形 497"/>
            <p:cNvSpPr/>
            <p:nvPr/>
          </p:nvSpPr>
          <p:spPr>
            <a:xfrm rot="5400000">
              <a:off x="1280332" y="2090558"/>
              <a:ext cx="2877669" cy="2143421"/>
            </a:xfrm>
            <a:prstGeom prst="rtTriangle">
              <a:avLst/>
            </a:pr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05" name="图片 50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55347" y="440940"/>
            <a:ext cx="821284" cy="738842"/>
          </a:xfrm>
          <a:prstGeom prst="rect">
            <a:avLst/>
          </a:prstGeom>
        </p:spPr>
      </p:pic>
      <p:pic>
        <p:nvPicPr>
          <p:cNvPr id="4098" name="Picture 2" descr="Plants Garden Sticker bởi baileysgrowgardens">
            <a:extLst>
              <a:ext uri="{FF2B5EF4-FFF2-40B4-BE49-F238E27FC236}">
                <a16:creationId xmlns:a16="http://schemas.microsoft.com/office/drawing/2014/main" id="{7A4C867C-145D-315C-074E-C4A81E417A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9867" y="2319945"/>
            <a:ext cx="2362200" cy="1771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860533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3" name="Picture 59">
            <a:extLst>
              <a:ext uri="{FF2B5EF4-FFF2-40B4-BE49-F238E27FC236}">
                <a16:creationId xmlns:a16="http://schemas.microsoft.com/office/drawing/2014/main" id="{E4A36E15-2CDA-48D0-468F-5E27E93202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669" y="2854325"/>
            <a:ext cx="1079955" cy="2338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2" name="Picture 58">
            <a:extLst>
              <a:ext uri="{FF2B5EF4-FFF2-40B4-BE49-F238E27FC236}">
                <a16:creationId xmlns:a16="http://schemas.microsoft.com/office/drawing/2014/main" id="{EE5E7AE6-2CAA-5F9F-07E4-EA25818BBC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5287" y="2627315"/>
            <a:ext cx="1061389" cy="37460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1" name="Picture 57">
            <a:extLst>
              <a:ext uri="{FF2B5EF4-FFF2-40B4-BE49-F238E27FC236}">
                <a16:creationId xmlns:a16="http://schemas.microsoft.com/office/drawing/2014/main" id="{5E5C2635-1A37-2FDC-96D7-17460124B3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1821" y="2724150"/>
            <a:ext cx="847641" cy="29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60" name="Picture 56">
            <a:extLst>
              <a:ext uri="{FF2B5EF4-FFF2-40B4-BE49-F238E27FC236}">
                <a16:creationId xmlns:a16="http://schemas.microsoft.com/office/drawing/2014/main" id="{67416AC9-990E-E330-15EE-031C25EAA0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00051">
            <a:off x="2728174" y="2062388"/>
            <a:ext cx="642010" cy="1663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8" name="Picture 54">
            <a:extLst>
              <a:ext uri="{FF2B5EF4-FFF2-40B4-BE49-F238E27FC236}">
                <a16:creationId xmlns:a16="http://schemas.microsoft.com/office/drawing/2014/main" id="{8A8E1C46-4F2B-2D1C-E98D-90846040F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7716">
            <a:off x="3178908" y="2090032"/>
            <a:ext cx="1614249" cy="7320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57" name="Picture 53">
            <a:extLst>
              <a:ext uri="{FF2B5EF4-FFF2-40B4-BE49-F238E27FC236}">
                <a16:creationId xmlns:a16="http://schemas.microsoft.com/office/drawing/2014/main" id="{C57C0B9D-3EC5-22A9-9179-B11C6672B2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7129" y="2651126"/>
            <a:ext cx="1742372" cy="130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23" name="Picture 19">
            <a:extLst>
              <a:ext uri="{FF2B5EF4-FFF2-40B4-BE49-F238E27FC236}">
                <a16:creationId xmlns:a16="http://schemas.microsoft.com/office/drawing/2014/main" id="{68BD31CC-7745-4E0E-28B6-B02556837C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09607">
            <a:off x="7654381" y="3714711"/>
            <a:ext cx="1065829" cy="3374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9" name="Picture 15">
            <a:extLst>
              <a:ext uri="{FF2B5EF4-FFF2-40B4-BE49-F238E27FC236}">
                <a16:creationId xmlns:a16="http://schemas.microsoft.com/office/drawing/2014/main" id="{FD2008D5-B21C-0AFE-E649-7EFE1D81B9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11085" y="2916238"/>
            <a:ext cx="1032866" cy="733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8" name="Picture 14">
            <a:extLst>
              <a:ext uri="{FF2B5EF4-FFF2-40B4-BE49-F238E27FC236}">
                <a16:creationId xmlns:a16="http://schemas.microsoft.com/office/drawing/2014/main" id="{74EBCFED-F6F4-2AEC-60D4-6B1C971D46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2440" y="3340100"/>
            <a:ext cx="2012361" cy="623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6" name="Picture 12">
            <a:extLst>
              <a:ext uri="{FF2B5EF4-FFF2-40B4-BE49-F238E27FC236}">
                <a16:creationId xmlns:a16="http://schemas.microsoft.com/office/drawing/2014/main" id="{DF777C5B-9C15-7B82-CD94-511A0E8FBD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52601">
            <a:off x="7646276" y="2439744"/>
            <a:ext cx="1266992" cy="371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4" name="Picture 10">
            <a:extLst>
              <a:ext uri="{FF2B5EF4-FFF2-40B4-BE49-F238E27FC236}">
                <a16:creationId xmlns:a16="http://schemas.microsoft.com/office/drawing/2014/main" id="{F18B3CE5-222C-2B54-01BA-1F44B87F89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634743" y="2186703"/>
            <a:ext cx="1185129" cy="2574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12" name="Picture 8">
            <a:extLst>
              <a:ext uri="{FF2B5EF4-FFF2-40B4-BE49-F238E27FC236}">
                <a16:creationId xmlns:a16="http://schemas.microsoft.com/office/drawing/2014/main" id="{5E1CB263-C8C2-ACBA-7761-AE3198F383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248783">
            <a:off x="7390747" y="1495120"/>
            <a:ext cx="1492496" cy="886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509" name="Picture 5">
            <a:extLst>
              <a:ext uri="{FF2B5EF4-FFF2-40B4-BE49-F238E27FC236}">
                <a16:creationId xmlns:a16="http://schemas.microsoft.com/office/drawing/2014/main" id="{EEF1C1A0-6C97-AF77-98A2-8413E00341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1318" y="2281238"/>
            <a:ext cx="1913471" cy="16701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3" name="组合 3">
            <a:extLst>
              <a:ext uri="{FF2B5EF4-FFF2-40B4-BE49-F238E27FC236}">
                <a16:creationId xmlns:a16="http://schemas.microsoft.com/office/drawing/2014/main" id="{8CCD018E-AE59-91CF-AF9F-9ADC8367939A}"/>
              </a:ext>
            </a:extLst>
          </p:cNvPr>
          <p:cNvGrpSpPr/>
          <p:nvPr/>
        </p:nvGrpSpPr>
        <p:grpSpPr>
          <a:xfrm>
            <a:off x="-123809" y="4527536"/>
            <a:ext cx="12315810" cy="2424248"/>
            <a:chOff x="-123810" y="4108197"/>
            <a:chExt cx="12408377" cy="2843587"/>
          </a:xfrm>
        </p:grpSpPr>
        <p:sp>
          <p:nvSpPr>
            <p:cNvPr id="64" name="Freeform 18">
              <a:extLst>
                <a:ext uri="{FF2B5EF4-FFF2-40B4-BE49-F238E27FC236}">
                  <a16:creationId xmlns:a16="http://schemas.microsoft.com/office/drawing/2014/main" id="{4A0F5FFC-6C05-72FF-BD6C-21DD8388A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470" y="4587267"/>
              <a:ext cx="860902" cy="1980313"/>
            </a:xfrm>
            <a:custGeom>
              <a:avLst/>
              <a:gdLst>
                <a:gd name="T0" fmla="*/ 77 w 205"/>
                <a:gd name="T1" fmla="*/ 0 h 445"/>
                <a:gd name="T2" fmla="*/ 74 w 205"/>
                <a:gd name="T3" fmla="*/ 4 h 445"/>
                <a:gd name="T4" fmla="*/ 5 w 205"/>
                <a:gd name="T5" fmla="*/ 89 h 445"/>
                <a:gd name="T6" fmla="*/ 42 w 205"/>
                <a:gd name="T7" fmla="*/ 89 h 445"/>
                <a:gd name="T8" fmla="*/ 5 w 205"/>
                <a:gd name="T9" fmla="*/ 146 h 445"/>
                <a:gd name="T10" fmla="*/ 19 w 205"/>
                <a:gd name="T11" fmla="*/ 169 h 445"/>
                <a:gd name="T12" fmla="*/ 17 w 205"/>
                <a:gd name="T13" fmla="*/ 169 h 445"/>
                <a:gd name="T14" fmla="*/ 19 w 205"/>
                <a:gd name="T15" fmla="*/ 173 h 445"/>
                <a:gd name="T16" fmla="*/ 0 w 205"/>
                <a:gd name="T17" fmla="*/ 173 h 445"/>
                <a:gd name="T18" fmla="*/ 12 w 205"/>
                <a:gd name="T19" fmla="*/ 197 h 445"/>
                <a:gd name="T20" fmla="*/ 15 w 205"/>
                <a:gd name="T21" fmla="*/ 197 h 445"/>
                <a:gd name="T22" fmla="*/ 14 w 205"/>
                <a:gd name="T23" fmla="*/ 200 h 445"/>
                <a:gd name="T24" fmla="*/ 36 w 205"/>
                <a:gd name="T25" fmla="*/ 245 h 445"/>
                <a:gd name="T26" fmla="*/ 36 w 205"/>
                <a:gd name="T27" fmla="*/ 245 h 445"/>
                <a:gd name="T28" fmla="*/ 36 w 205"/>
                <a:gd name="T29" fmla="*/ 245 h 445"/>
                <a:gd name="T30" fmla="*/ 23 w 205"/>
                <a:gd name="T31" fmla="*/ 245 h 445"/>
                <a:gd name="T32" fmla="*/ 50 w 205"/>
                <a:gd name="T33" fmla="*/ 305 h 445"/>
                <a:gd name="T34" fmla="*/ 50 w 205"/>
                <a:gd name="T35" fmla="*/ 305 h 445"/>
                <a:gd name="T36" fmla="*/ 50 w 205"/>
                <a:gd name="T37" fmla="*/ 306 h 445"/>
                <a:gd name="T38" fmla="*/ 35 w 205"/>
                <a:gd name="T39" fmla="*/ 306 h 445"/>
                <a:gd name="T40" fmla="*/ 40 w 205"/>
                <a:gd name="T41" fmla="*/ 321 h 445"/>
                <a:gd name="T42" fmla="*/ 59 w 205"/>
                <a:gd name="T43" fmla="*/ 321 h 445"/>
                <a:gd name="T44" fmla="*/ 56 w 205"/>
                <a:gd name="T45" fmla="*/ 362 h 445"/>
                <a:gd name="T46" fmla="*/ 57 w 205"/>
                <a:gd name="T47" fmla="*/ 364 h 445"/>
                <a:gd name="T48" fmla="*/ 57 w 205"/>
                <a:gd name="T49" fmla="*/ 364 h 445"/>
                <a:gd name="T50" fmla="*/ 57 w 205"/>
                <a:gd name="T51" fmla="*/ 365 h 445"/>
                <a:gd name="T52" fmla="*/ 56 w 205"/>
                <a:gd name="T53" fmla="*/ 365 h 445"/>
                <a:gd name="T54" fmla="*/ 50 w 205"/>
                <a:gd name="T55" fmla="*/ 445 h 445"/>
                <a:gd name="T56" fmla="*/ 78 w 205"/>
                <a:gd name="T57" fmla="*/ 445 h 445"/>
                <a:gd name="T58" fmla="*/ 103 w 205"/>
                <a:gd name="T59" fmla="*/ 445 h 445"/>
                <a:gd name="T60" fmla="*/ 104 w 205"/>
                <a:gd name="T61" fmla="*/ 445 h 445"/>
                <a:gd name="T62" fmla="*/ 96 w 205"/>
                <a:gd name="T63" fmla="*/ 321 h 445"/>
                <a:gd name="T64" fmla="*/ 205 w 205"/>
                <a:gd name="T65" fmla="*/ 321 h 445"/>
                <a:gd name="T66" fmla="*/ 202 w 205"/>
                <a:gd name="T67" fmla="*/ 317 h 445"/>
                <a:gd name="T68" fmla="*/ 98 w 205"/>
                <a:gd name="T69" fmla="*/ 317 h 445"/>
                <a:gd name="T70" fmla="*/ 151 w 205"/>
                <a:gd name="T71" fmla="*/ 217 h 445"/>
                <a:gd name="T72" fmla="*/ 140 w 205"/>
                <a:gd name="T73" fmla="*/ 197 h 445"/>
                <a:gd name="T74" fmla="*/ 161 w 205"/>
                <a:gd name="T75" fmla="*/ 197 h 445"/>
                <a:gd name="T76" fmla="*/ 163 w 205"/>
                <a:gd name="T77" fmla="*/ 192 h 445"/>
                <a:gd name="T78" fmla="*/ 148 w 205"/>
                <a:gd name="T79" fmla="*/ 192 h 445"/>
                <a:gd name="T80" fmla="*/ 147 w 205"/>
                <a:gd name="T81" fmla="*/ 189 h 445"/>
                <a:gd name="T82" fmla="*/ 122 w 205"/>
                <a:gd name="T83" fmla="*/ 189 h 445"/>
                <a:gd name="T84" fmla="*/ 149 w 205"/>
                <a:gd name="T85" fmla="*/ 145 h 445"/>
                <a:gd name="T86" fmla="*/ 114 w 205"/>
                <a:gd name="T87" fmla="*/ 89 h 445"/>
                <a:gd name="T88" fmla="*/ 134 w 205"/>
                <a:gd name="T89" fmla="*/ 89 h 445"/>
                <a:gd name="T90" fmla="*/ 150 w 205"/>
                <a:gd name="T91" fmla="*/ 89 h 445"/>
                <a:gd name="T92" fmla="*/ 81 w 205"/>
                <a:gd name="T93" fmla="*/ 4 h 445"/>
                <a:gd name="T94" fmla="*/ 78 w 205"/>
                <a:gd name="T95" fmla="*/ 1 h 445"/>
                <a:gd name="T96" fmla="*/ 78 w 205"/>
                <a:gd name="T97" fmla="*/ 2 h 445"/>
                <a:gd name="T98" fmla="*/ 77 w 205"/>
                <a:gd name="T99" fmla="*/ 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5" h="445">
                  <a:moveTo>
                    <a:pt x="77" y="0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19" y="169"/>
                    <a:pt x="19" y="169"/>
                    <a:pt x="19" y="169"/>
                  </a:cubicBezTo>
                  <a:cubicBezTo>
                    <a:pt x="17" y="169"/>
                    <a:pt x="17" y="169"/>
                    <a:pt x="17" y="169"/>
                  </a:cubicBezTo>
                  <a:cubicBezTo>
                    <a:pt x="19" y="173"/>
                    <a:pt x="19" y="173"/>
                    <a:pt x="19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2" y="197"/>
                    <a:pt x="12" y="197"/>
                    <a:pt x="12" y="197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4" y="200"/>
                    <a:pt x="14" y="200"/>
                    <a:pt x="14" y="200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23" y="245"/>
                    <a:pt x="23" y="245"/>
                    <a:pt x="23" y="24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5"/>
                    <a:pt x="50" y="305"/>
                    <a:pt x="50" y="305"/>
                  </a:cubicBezTo>
                  <a:cubicBezTo>
                    <a:pt x="50" y="306"/>
                    <a:pt x="50" y="306"/>
                    <a:pt x="50" y="306"/>
                  </a:cubicBezTo>
                  <a:cubicBezTo>
                    <a:pt x="35" y="306"/>
                    <a:pt x="35" y="306"/>
                    <a:pt x="35" y="306"/>
                  </a:cubicBezTo>
                  <a:cubicBezTo>
                    <a:pt x="40" y="321"/>
                    <a:pt x="40" y="321"/>
                    <a:pt x="40" y="321"/>
                  </a:cubicBezTo>
                  <a:cubicBezTo>
                    <a:pt x="59" y="321"/>
                    <a:pt x="59" y="321"/>
                    <a:pt x="59" y="321"/>
                  </a:cubicBezTo>
                  <a:cubicBezTo>
                    <a:pt x="56" y="362"/>
                    <a:pt x="56" y="362"/>
                    <a:pt x="56" y="362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4"/>
                    <a:pt x="57" y="364"/>
                    <a:pt x="57" y="364"/>
                  </a:cubicBezTo>
                  <a:cubicBezTo>
                    <a:pt x="57" y="365"/>
                    <a:pt x="57" y="365"/>
                    <a:pt x="57" y="365"/>
                  </a:cubicBezTo>
                  <a:cubicBezTo>
                    <a:pt x="56" y="365"/>
                    <a:pt x="56" y="365"/>
                    <a:pt x="56" y="365"/>
                  </a:cubicBezTo>
                  <a:cubicBezTo>
                    <a:pt x="50" y="445"/>
                    <a:pt x="50" y="445"/>
                    <a:pt x="50" y="445"/>
                  </a:cubicBezTo>
                  <a:cubicBezTo>
                    <a:pt x="78" y="445"/>
                    <a:pt x="78" y="445"/>
                    <a:pt x="78" y="445"/>
                  </a:cubicBezTo>
                  <a:cubicBezTo>
                    <a:pt x="103" y="445"/>
                    <a:pt x="103" y="445"/>
                    <a:pt x="103" y="445"/>
                  </a:cubicBezTo>
                  <a:cubicBezTo>
                    <a:pt x="104" y="445"/>
                    <a:pt x="104" y="445"/>
                    <a:pt x="104" y="445"/>
                  </a:cubicBezTo>
                  <a:cubicBezTo>
                    <a:pt x="96" y="321"/>
                    <a:pt x="96" y="321"/>
                    <a:pt x="96" y="321"/>
                  </a:cubicBezTo>
                  <a:cubicBezTo>
                    <a:pt x="205" y="321"/>
                    <a:pt x="205" y="321"/>
                    <a:pt x="205" y="321"/>
                  </a:cubicBezTo>
                  <a:cubicBezTo>
                    <a:pt x="202" y="317"/>
                    <a:pt x="202" y="317"/>
                    <a:pt x="202" y="317"/>
                  </a:cubicBezTo>
                  <a:cubicBezTo>
                    <a:pt x="98" y="317"/>
                    <a:pt x="98" y="317"/>
                    <a:pt x="98" y="317"/>
                  </a:cubicBezTo>
                  <a:cubicBezTo>
                    <a:pt x="151" y="217"/>
                    <a:pt x="151" y="217"/>
                    <a:pt x="151" y="217"/>
                  </a:cubicBezTo>
                  <a:cubicBezTo>
                    <a:pt x="140" y="197"/>
                    <a:pt x="140" y="197"/>
                    <a:pt x="140" y="197"/>
                  </a:cubicBezTo>
                  <a:cubicBezTo>
                    <a:pt x="161" y="197"/>
                    <a:pt x="161" y="197"/>
                    <a:pt x="161" y="197"/>
                  </a:cubicBezTo>
                  <a:cubicBezTo>
                    <a:pt x="163" y="192"/>
                    <a:pt x="163" y="192"/>
                    <a:pt x="163" y="192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48" y="191"/>
                    <a:pt x="148" y="190"/>
                    <a:pt x="147" y="189"/>
                  </a:cubicBezTo>
                  <a:cubicBezTo>
                    <a:pt x="122" y="189"/>
                    <a:pt x="122" y="189"/>
                    <a:pt x="122" y="189"/>
                  </a:cubicBezTo>
                  <a:cubicBezTo>
                    <a:pt x="149" y="145"/>
                    <a:pt x="149" y="145"/>
                    <a:pt x="149" y="145"/>
                  </a:cubicBezTo>
                  <a:cubicBezTo>
                    <a:pt x="114" y="89"/>
                    <a:pt x="114" y="89"/>
                    <a:pt x="114" y="89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19">
              <a:extLst>
                <a:ext uri="{FF2B5EF4-FFF2-40B4-BE49-F238E27FC236}">
                  <a16:creationId xmlns:a16="http://schemas.microsoft.com/office/drawing/2014/main" id="{B6D6ACC1-8ECF-8260-358C-DF83B2C9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466" y="5429196"/>
              <a:ext cx="73521" cy="14230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0 h 3"/>
                <a:gd name="T4" fmla="*/ 1 w 18"/>
                <a:gd name="T5" fmla="*/ 3 h 3"/>
                <a:gd name="T6" fmla="*/ 16 w 18"/>
                <a:gd name="T7" fmla="*/ 3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20">
              <a:extLst>
                <a:ext uri="{FF2B5EF4-FFF2-40B4-BE49-F238E27FC236}">
                  <a16:creationId xmlns:a16="http://schemas.microsoft.com/office/drawing/2014/main" id="{1EB5F2E0-626F-AAA8-F2B1-9436297B8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21">
              <a:extLst>
                <a:ext uri="{FF2B5EF4-FFF2-40B4-BE49-F238E27FC236}">
                  <a16:creationId xmlns:a16="http://schemas.microsoft.com/office/drawing/2014/main" id="{41A33719-5F3E-4300-DA92-46677304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001" y="6017361"/>
              <a:ext cx="2372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22">
              <a:extLst>
                <a:ext uri="{FF2B5EF4-FFF2-40B4-BE49-F238E27FC236}">
                  <a16:creationId xmlns:a16="http://schemas.microsoft.com/office/drawing/2014/main" id="{E1397E70-FC9A-7DCC-F76C-7FACED9679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close/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23">
              <a:extLst>
                <a:ext uri="{FF2B5EF4-FFF2-40B4-BE49-F238E27FC236}">
                  <a16:creationId xmlns:a16="http://schemas.microsoft.com/office/drawing/2014/main" id="{E922DFA6-4F13-C384-A028-F8BDA753C9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0442" y="4587267"/>
              <a:ext cx="538360" cy="1980313"/>
            </a:xfrm>
            <a:custGeom>
              <a:avLst/>
              <a:gdLst>
                <a:gd name="T0" fmla="*/ 137 w 227"/>
                <a:gd name="T1" fmla="*/ 713 h 835"/>
                <a:gd name="T2" fmla="*/ 59 w 227"/>
                <a:gd name="T3" fmla="*/ 713 h 835"/>
                <a:gd name="T4" fmla="*/ 50 w 227"/>
                <a:gd name="T5" fmla="*/ 835 h 835"/>
                <a:gd name="T6" fmla="*/ 99 w 227"/>
                <a:gd name="T7" fmla="*/ 835 h 835"/>
                <a:gd name="T8" fmla="*/ 144 w 227"/>
                <a:gd name="T9" fmla="*/ 835 h 835"/>
                <a:gd name="T10" fmla="*/ 145 w 227"/>
                <a:gd name="T11" fmla="*/ 835 h 835"/>
                <a:gd name="T12" fmla="*/ 137 w 227"/>
                <a:gd name="T13" fmla="*/ 713 h 835"/>
                <a:gd name="T14" fmla="*/ 98 w 227"/>
                <a:gd name="T15" fmla="*/ 0 h 835"/>
                <a:gd name="T16" fmla="*/ 92 w 227"/>
                <a:gd name="T17" fmla="*/ 8 h 835"/>
                <a:gd name="T18" fmla="*/ 0 w 227"/>
                <a:gd name="T19" fmla="*/ 128 h 835"/>
                <a:gd name="T20" fmla="*/ 12 w 227"/>
                <a:gd name="T21" fmla="*/ 167 h 835"/>
                <a:gd name="T22" fmla="*/ 35 w 227"/>
                <a:gd name="T23" fmla="*/ 167 h 835"/>
                <a:gd name="T24" fmla="*/ 21 w 227"/>
                <a:gd name="T25" fmla="*/ 190 h 835"/>
                <a:gd name="T26" fmla="*/ 129 w 227"/>
                <a:gd name="T27" fmla="*/ 509 h 835"/>
                <a:gd name="T28" fmla="*/ 204 w 227"/>
                <a:gd name="T29" fmla="*/ 362 h 835"/>
                <a:gd name="T30" fmla="*/ 112 w 227"/>
                <a:gd name="T31" fmla="*/ 362 h 835"/>
                <a:gd name="T32" fmla="*/ 195 w 227"/>
                <a:gd name="T33" fmla="*/ 224 h 835"/>
                <a:gd name="T34" fmla="*/ 163 w 227"/>
                <a:gd name="T35" fmla="*/ 167 h 835"/>
                <a:gd name="T36" fmla="*/ 199 w 227"/>
                <a:gd name="T37" fmla="*/ 167 h 835"/>
                <a:gd name="T38" fmla="*/ 227 w 227"/>
                <a:gd name="T39" fmla="*/ 167 h 835"/>
                <a:gd name="T40" fmla="*/ 186 w 227"/>
                <a:gd name="T41" fmla="*/ 115 h 835"/>
                <a:gd name="T42" fmla="*/ 183 w 227"/>
                <a:gd name="T43" fmla="*/ 115 h 835"/>
                <a:gd name="T44" fmla="*/ 184 w 227"/>
                <a:gd name="T45" fmla="*/ 111 h 835"/>
                <a:gd name="T46" fmla="*/ 105 w 227"/>
                <a:gd name="T47" fmla="*/ 8 h 835"/>
                <a:gd name="T48" fmla="*/ 99 w 227"/>
                <a:gd name="T49" fmla="*/ 2 h 835"/>
                <a:gd name="T50" fmla="*/ 99 w 227"/>
                <a:gd name="T51" fmla="*/ 4 h 835"/>
                <a:gd name="T52" fmla="*/ 98 w 227"/>
                <a:gd name="T53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7" h="835">
                  <a:moveTo>
                    <a:pt x="137" y="713"/>
                  </a:moveTo>
                  <a:lnTo>
                    <a:pt x="59" y="713"/>
                  </a:lnTo>
                  <a:lnTo>
                    <a:pt x="50" y="835"/>
                  </a:lnTo>
                  <a:lnTo>
                    <a:pt x="99" y="835"/>
                  </a:lnTo>
                  <a:lnTo>
                    <a:pt x="144" y="835"/>
                  </a:lnTo>
                  <a:lnTo>
                    <a:pt x="145" y="835"/>
                  </a:lnTo>
                  <a:lnTo>
                    <a:pt x="137" y="713"/>
                  </a:lnTo>
                  <a:moveTo>
                    <a:pt x="98" y="0"/>
                  </a:moveTo>
                  <a:lnTo>
                    <a:pt x="92" y="8"/>
                  </a:lnTo>
                  <a:lnTo>
                    <a:pt x="0" y="128"/>
                  </a:lnTo>
                  <a:lnTo>
                    <a:pt x="12" y="167"/>
                  </a:lnTo>
                  <a:lnTo>
                    <a:pt x="35" y="167"/>
                  </a:lnTo>
                  <a:lnTo>
                    <a:pt x="21" y="190"/>
                  </a:lnTo>
                  <a:lnTo>
                    <a:pt x="129" y="509"/>
                  </a:lnTo>
                  <a:lnTo>
                    <a:pt x="204" y="362"/>
                  </a:lnTo>
                  <a:lnTo>
                    <a:pt x="112" y="362"/>
                  </a:lnTo>
                  <a:lnTo>
                    <a:pt x="195" y="224"/>
                  </a:lnTo>
                  <a:lnTo>
                    <a:pt x="163" y="167"/>
                  </a:lnTo>
                  <a:lnTo>
                    <a:pt x="199" y="167"/>
                  </a:lnTo>
                  <a:lnTo>
                    <a:pt x="227" y="167"/>
                  </a:lnTo>
                  <a:lnTo>
                    <a:pt x="186" y="115"/>
                  </a:lnTo>
                  <a:lnTo>
                    <a:pt x="183" y="115"/>
                  </a:lnTo>
                  <a:lnTo>
                    <a:pt x="184" y="111"/>
                  </a:lnTo>
                  <a:lnTo>
                    <a:pt x="105" y="8"/>
                  </a:lnTo>
                  <a:lnTo>
                    <a:pt x="99" y="2"/>
                  </a:lnTo>
                  <a:lnTo>
                    <a:pt x="99" y="4"/>
                  </a:lnTo>
                  <a:lnTo>
                    <a:pt x="9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id="{7839B666-7CE2-0570-5417-81D52D19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285B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id="{37CEC9D7-A8F5-B22F-E37E-92BF928BA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6147" y="6017361"/>
              <a:ext cx="474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28">
              <a:extLst>
                <a:ext uri="{FF2B5EF4-FFF2-40B4-BE49-F238E27FC236}">
                  <a16:creationId xmlns:a16="http://schemas.microsoft.com/office/drawing/2014/main" id="{8BFBC9C9-D856-3FEC-64F9-0F51E0BDF1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6243" y="4511374"/>
              <a:ext cx="1112295" cy="2056205"/>
            </a:xfrm>
            <a:custGeom>
              <a:avLst/>
              <a:gdLst>
                <a:gd name="T0" fmla="*/ 159 w 265"/>
                <a:gd name="T1" fmla="*/ 449 h 462"/>
                <a:gd name="T2" fmla="*/ 115 w 265"/>
                <a:gd name="T3" fmla="*/ 449 h 462"/>
                <a:gd name="T4" fmla="*/ 114 w 265"/>
                <a:gd name="T5" fmla="*/ 458 h 462"/>
                <a:gd name="T6" fmla="*/ 137 w 265"/>
                <a:gd name="T7" fmla="*/ 458 h 462"/>
                <a:gd name="T8" fmla="*/ 137 w 265"/>
                <a:gd name="T9" fmla="*/ 462 h 462"/>
                <a:gd name="T10" fmla="*/ 159 w 265"/>
                <a:gd name="T11" fmla="*/ 462 h 462"/>
                <a:gd name="T12" fmla="*/ 159 w 265"/>
                <a:gd name="T13" fmla="*/ 458 h 462"/>
                <a:gd name="T14" fmla="*/ 159 w 265"/>
                <a:gd name="T15" fmla="*/ 458 h 462"/>
                <a:gd name="T16" fmla="*/ 159 w 265"/>
                <a:gd name="T17" fmla="*/ 449 h 462"/>
                <a:gd name="T18" fmla="*/ 139 w 265"/>
                <a:gd name="T19" fmla="*/ 0 h 462"/>
                <a:gd name="T20" fmla="*/ 0 w 265"/>
                <a:gd name="T21" fmla="*/ 386 h 462"/>
                <a:gd name="T22" fmla="*/ 119 w 265"/>
                <a:gd name="T23" fmla="*/ 386 h 462"/>
                <a:gd name="T24" fmla="*/ 117 w 265"/>
                <a:gd name="T25" fmla="*/ 410 h 462"/>
                <a:gd name="T26" fmla="*/ 128 w 265"/>
                <a:gd name="T27" fmla="*/ 409 h 462"/>
                <a:gd name="T28" fmla="*/ 129 w 265"/>
                <a:gd name="T29" fmla="*/ 409 h 462"/>
                <a:gd name="T30" fmla="*/ 128 w 265"/>
                <a:gd name="T31" fmla="*/ 400 h 462"/>
                <a:gd name="T32" fmla="*/ 162 w 265"/>
                <a:gd name="T33" fmla="*/ 365 h 462"/>
                <a:gd name="T34" fmla="*/ 175 w 265"/>
                <a:gd name="T35" fmla="*/ 368 h 462"/>
                <a:gd name="T36" fmla="*/ 210 w 265"/>
                <a:gd name="T37" fmla="*/ 338 h 462"/>
                <a:gd name="T38" fmla="*/ 240 w 265"/>
                <a:gd name="T39" fmla="*/ 355 h 462"/>
                <a:gd name="T40" fmla="*/ 241 w 265"/>
                <a:gd name="T41" fmla="*/ 356 h 462"/>
                <a:gd name="T42" fmla="*/ 265 w 265"/>
                <a:gd name="T43" fmla="*/ 348 h 462"/>
                <a:gd name="T44" fmla="*/ 261 w 265"/>
                <a:gd name="T45" fmla="*/ 338 h 462"/>
                <a:gd name="T46" fmla="*/ 260 w 265"/>
                <a:gd name="T47" fmla="*/ 337 h 462"/>
                <a:gd name="T48" fmla="*/ 261 w 265"/>
                <a:gd name="T49" fmla="*/ 337 h 462"/>
                <a:gd name="T50" fmla="*/ 139 w 265"/>
                <a:gd name="T51" fmla="*/ 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5" h="462">
                  <a:moveTo>
                    <a:pt x="159" y="449"/>
                  </a:moveTo>
                  <a:cubicBezTo>
                    <a:pt x="115" y="449"/>
                    <a:pt x="115" y="449"/>
                    <a:pt x="115" y="449"/>
                  </a:cubicBezTo>
                  <a:cubicBezTo>
                    <a:pt x="114" y="458"/>
                    <a:pt x="114" y="458"/>
                    <a:pt x="114" y="458"/>
                  </a:cubicBezTo>
                  <a:cubicBezTo>
                    <a:pt x="137" y="458"/>
                    <a:pt x="137" y="458"/>
                    <a:pt x="137" y="458"/>
                  </a:cubicBezTo>
                  <a:cubicBezTo>
                    <a:pt x="137" y="462"/>
                    <a:pt x="137" y="462"/>
                    <a:pt x="137" y="462"/>
                  </a:cubicBezTo>
                  <a:cubicBezTo>
                    <a:pt x="159" y="462"/>
                    <a:pt x="159" y="462"/>
                    <a:pt x="159" y="462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58"/>
                    <a:pt x="159" y="458"/>
                    <a:pt x="159" y="458"/>
                  </a:cubicBezTo>
                  <a:cubicBezTo>
                    <a:pt x="159" y="449"/>
                    <a:pt x="159" y="449"/>
                    <a:pt x="159" y="449"/>
                  </a:cubicBezTo>
                  <a:moveTo>
                    <a:pt x="139" y="0"/>
                  </a:moveTo>
                  <a:cubicBezTo>
                    <a:pt x="0" y="386"/>
                    <a:pt x="0" y="386"/>
                    <a:pt x="0" y="386"/>
                  </a:cubicBezTo>
                  <a:cubicBezTo>
                    <a:pt x="119" y="386"/>
                    <a:pt x="119" y="386"/>
                    <a:pt x="119" y="386"/>
                  </a:cubicBezTo>
                  <a:cubicBezTo>
                    <a:pt x="117" y="410"/>
                    <a:pt x="117" y="410"/>
                    <a:pt x="117" y="410"/>
                  </a:cubicBezTo>
                  <a:cubicBezTo>
                    <a:pt x="121" y="409"/>
                    <a:pt x="124" y="409"/>
                    <a:pt x="128" y="409"/>
                  </a:cubicBezTo>
                  <a:cubicBezTo>
                    <a:pt x="129" y="409"/>
                    <a:pt x="129" y="409"/>
                    <a:pt x="129" y="409"/>
                  </a:cubicBezTo>
                  <a:cubicBezTo>
                    <a:pt x="128" y="406"/>
                    <a:pt x="128" y="403"/>
                    <a:pt x="128" y="400"/>
                  </a:cubicBezTo>
                  <a:cubicBezTo>
                    <a:pt x="128" y="381"/>
                    <a:pt x="143" y="365"/>
                    <a:pt x="162" y="365"/>
                  </a:cubicBezTo>
                  <a:cubicBezTo>
                    <a:pt x="167" y="365"/>
                    <a:pt x="171" y="366"/>
                    <a:pt x="175" y="368"/>
                  </a:cubicBezTo>
                  <a:cubicBezTo>
                    <a:pt x="177" y="352"/>
                    <a:pt x="189" y="338"/>
                    <a:pt x="210" y="338"/>
                  </a:cubicBezTo>
                  <a:cubicBezTo>
                    <a:pt x="224" y="338"/>
                    <a:pt x="234" y="345"/>
                    <a:pt x="240" y="355"/>
                  </a:cubicBezTo>
                  <a:cubicBezTo>
                    <a:pt x="240" y="355"/>
                    <a:pt x="240" y="356"/>
                    <a:pt x="241" y="356"/>
                  </a:cubicBezTo>
                  <a:cubicBezTo>
                    <a:pt x="248" y="351"/>
                    <a:pt x="256" y="348"/>
                    <a:pt x="265" y="348"/>
                  </a:cubicBezTo>
                  <a:cubicBezTo>
                    <a:pt x="261" y="338"/>
                    <a:pt x="261" y="338"/>
                    <a:pt x="261" y="338"/>
                  </a:cubicBezTo>
                  <a:cubicBezTo>
                    <a:pt x="260" y="337"/>
                    <a:pt x="260" y="337"/>
                    <a:pt x="260" y="337"/>
                  </a:cubicBezTo>
                  <a:cubicBezTo>
                    <a:pt x="260" y="337"/>
                    <a:pt x="260" y="337"/>
                    <a:pt x="261" y="337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29">
              <a:extLst>
                <a:ext uri="{FF2B5EF4-FFF2-40B4-BE49-F238E27FC236}">
                  <a16:creationId xmlns:a16="http://schemas.microsoft.com/office/drawing/2014/main" id="{BAFBE6C5-59E0-BD58-4B29-3E6B7FF956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close/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close/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close/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30">
              <a:extLst>
                <a:ext uri="{FF2B5EF4-FFF2-40B4-BE49-F238E27FC236}">
                  <a16:creationId xmlns:a16="http://schemas.microsoft.com/office/drawing/2014/main" id="{AA0AE061-F773-F26C-99FC-0B6F52A4E6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04" y="4511374"/>
              <a:ext cx="1171586" cy="2056205"/>
            </a:xfrm>
            <a:custGeom>
              <a:avLst/>
              <a:gdLst>
                <a:gd name="T0" fmla="*/ 491 w 494"/>
                <a:gd name="T1" fmla="*/ 717 h 867"/>
                <a:gd name="T2" fmla="*/ 429 w 494"/>
                <a:gd name="T3" fmla="*/ 717 h 867"/>
                <a:gd name="T4" fmla="*/ 431 w 494"/>
                <a:gd name="T5" fmla="*/ 732 h 867"/>
                <a:gd name="T6" fmla="*/ 494 w 494"/>
                <a:gd name="T7" fmla="*/ 732 h 867"/>
                <a:gd name="T8" fmla="*/ 491 w 494"/>
                <a:gd name="T9" fmla="*/ 725 h 867"/>
                <a:gd name="T10" fmla="*/ 494 w 494"/>
                <a:gd name="T11" fmla="*/ 725 h 867"/>
                <a:gd name="T12" fmla="*/ 491 w 494"/>
                <a:gd name="T13" fmla="*/ 717 h 867"/>
                <a:gd name="T14" fmla="*/ 179 w 494"/>
                <a:gd name="T15" fmla="*/ 678 h 867"/>
                <a:gd name="T16" fmla="*/ 16 w 494"/>
                <a:gd name="T17" fmla="*/ 678 h 867"/>
                <a:gd name="T18" fmla="*/ 0 w 494"/>
                <a:gd name="T19" fmla="*/ 725 h 867"/>
                <a:gd name="T20" fmla="*/ 211 w 494"/>
                <a:gd name="T21" fmla="*/ 725 h 867"/>
                <a:gd name="T22" fmla="*/ 202 w 494"/>
                <a:gd name="T23" fmla="*/ 860 h 867"/>
                <a:gd name="T24" fmla="*/ 243 w 494"/>
                <a:gd name="T25" fmla="*/ 860 h 867"/>
                <a:gd name="T26" fmla="*/ 243 w 494"/>
                <a:gd name="T27" fmla="*/ 867 h 867"/>
                <a:gd name="T28" fmla="*/ 282 w 494"/>
                <a:gd name="T29" fmla="*/ 867 h 867"/>
                <a:gd name="T30" fmla="*/ 282 w 494"/>
                <a:gd name="T31" fmla="*/ 860 h 867"/>
                <a:gd name="T32" fmla="*/ 282 w 494"/>
                <a:gd name="T33" fmla="*/ 860 h 867"/>
                <a:gd name="T34" fmla="*/ 275 w 494"/>
                <a:gd name="T35" fmla="*/ 732 h 867"/>
                <a:gd name="T36" fmla="*/ 372 w 494"/>
                <a:gd name="T37" fmla="*/ 732 h 867"/>
                <a:gd name="T38" fmla="*/ 374 w 494"/>
                <a:gd name="T39" fmla="*/ 717 h 867"/>
                <a:gd name="T40" fmla="*/ 165 w 494"/>
                <a:gd name="T41" fmla="*/ 717 h 867"/>
                <a:gd name="T42" fmla="*/ 179 w 494"/>
                <a:gd name="T43" fmla="*/ 678 h 867"/>
                <a:gd name="T44" fmla="*/ 223 w 494"/>
                <a:gd name="T45" fmla="*/ 492 h 867"/>
                <a:gd name="T46" fmla="*/ 223 w 494"/>
                <a:gd name="T47" fmla="*/ 492 h 867"/>
                <a:gd name="T48" fmla="*/ 223 w 494"/>
                <a:gd name="T49" fmla="*/ 492 h 867"/>
                <a:gd name="T50" fmla="*/ 223 w 494"/>
                <a:gd name="T51" fmla="*/ 492 h 867"/>
                <a:gd name="T52" fmla="*/ 246 w 494"/>
                <a:gd name="T53" fmla="*/ 0 h 867"/>
                <a:gd name="T54" fmla="*/ 152 w 494"/>
                <a:gd name="T55" fmla="*/ 274 h 867"/>
                <a:gd name="T56" fmla="*/ 207 w 494"/>
                <a:gd name="T57" fmla="*/ 391 h 867"/>
                <a:gd name="T58" fmla="*/ 205 w 494"/>
                <a:gd name="T59" fmla="*/ 391 h 867"/>
                <a:gd name="T60" fmla="*/ 207 w 494"/>
                <a:gd name="T61" fmla="*/ 394 h 867"/>
                <a:gd name="T62" fmla="*/ 182 w 494"/>
                <a:gd name="T63" fmla="*/ 394 h 867"/>
                <a:gd name="T64" fmla="*/ 213 w 494"/>
                <a:gd name="T65" fmla="*/ 468 h 867"/>
                <a:gd name="T66" fmla="*/ 267 w 494"/>
                <a:gd name="T67" fmla="*/ 349 h 867"/>
                <a:gd name="T68" fmla="*/ 230 w 494"/>
                <a:gd name="T69" fmla="*/ 349 h 867"/>
                <a:gd name="T70" fmla="*/ 315 w 494"/>
                <a:gd name="T71" fmla="*/ 205 h 867"/>
                <a:gd name="T72" fmla="*/ 246 w 494"/>
                <a:gd name="T73" fmla="*/ 0 h 8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4" h="867">
                  <a:moveTo>
                    <a:pt x="491" y="717"/>
                  </a:moveTo>
                  <a:lnTo>
                    <a:pt x="429" y="717"/>
                  </a:lnTo>
                  <a:lnTo>
                    <a:pt x="431" y="732"/>
                  </a:lnTo>
                  <a:lnTo>
                    <a:pt x="494" y="732"/>
                  </a:lnTo>
                  <a:lnTo>
                    <a:pt x="491" y="725"/>
                  </a:lnTo>
                  <a:lnTo>
                    <a:pt x="494" y="725"/>
                  </a:lnTo>
                  <a:lnTo>
                    <a:pt x="491" y="717"/>
                  </a:lnTo>
                  <a:moveTo>
                    <a:pt x="179" y="678"/>
                  </a:moveTo>
                  <a:lnTo>
                    <a:pt x="16" y="678"/>
                  </a:lnTo>
                  <a:lnTo>
                    <a:pt x="0" y="725"/>
                  </a:lnTo>
                  <a:lnTo>
                    <a:pt x="211" y="725"/>
                  </a:lnTo>
                  <a:lnTo>
                    <a:pt x="202" y="860"/>
                  </a:lnTo>
                  <a:lnTo>
                    <a:pt x="243" y="860"/>
                  </a:lnTo>
                  <a:lnTo>
                    <a:pt x="243" y="867"/>
                  </a:lnTo>
                  <a:lnTo>
                    <a:pt x="282" y="867"/>
                  </a:lnTo>
                  <a:lnTo>
                    <a:pt x="282" y="860"/>
                  </a:lnTo>
                  <a:lnTo>
                    <a:pt x="282" y="860"/>
                  </a:lnTo>
                  <a:lnTo>
                    <a:pt x="275" y="732"/>
                  </a:lnTo>
                  <a:lnTo>
                    <a:pt x="372" y="732"/>
                  </a:lnTo>
                  <a:lnTo>
                    <a:pt x="374" y="717"/>
                  </a:lnTo>
                  <a:lnTo>
                    <a:pt x="165" y="717"/>
                  </a:lnTo>
                  <a:lnTo>
                    <a:pt x="179" y="678"/>
                  </a:lnTo>
                  <a:moveTo>
                    <a:pt x="223" y="492"/>
                  </a:moveTo>
                  <a:lnTo>
                    <a:pt x="223" y="492"/>
                  </a:lnTo>
                  <a:lnTo>
                    <a:pt x="223" y="492"/>
                  </a:lnTo>
                  <a:lnTo>
                    <a:pt x="223" y="492"/>
                  </a:lnTo>
                  <a:moveTo>
                    <a:pt x="246" y="0"/>
                  </a:moveTo>
                  <a:lnTo>
                    <a:pt x="152" y="274"/>
                  </a:lnTo>
                  <a:lnTo>
                    <a:pt x="207" y="391"/>
                  </a:lnTo>
                  <a:lnTo>
                    <a:pt x="205" y="391"/>
                  </a:lnTo>
                  <a:lnTo>
                    <a:pt x="207" y="394"/>
                  </a:lnTo>
                  <a:lnTo>
                    <a:pt x="182" y="394"/>
                  </a:lnTo>
                  <a:lnTo>
                    <a:pt x="213" y="468"/>
                  </a:lnTo>
                  <a:lnTo>
                    <a:pt x="267" y="349"/>
                  </a:lnTo>
                  <a:lnTo>
                    <a:pt x="230" y="349"/>
                  </a:lnTo>
                  <a:lnTo>
                    <a:pt x="315" y="205"/>
                  </a:lnTo>
                  <a:lnTo>
                    <a:pt x="2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31">
              <a:extLst>
                <a:ext uri="{FF2B5EF4-FFF2-40B4-BE49-F238E27FC236}">
                  <a16:creationId xmlns:a16="http://schemas.microsoft.com/office/drawing/2014/main" id="{2A443C0B-24E8-8154-A3F6-F7FFF2413F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0188" y="4860004"/>
              <a:ext cx="737577" cy="1584250"/>
            </a:xfrm>
            <a:custGeom>
              <a:avLst/>
              <a:gdLst>
                <a:gd name="T0" fmla="*/ 119 w 175"/>
                <a:gd name="T1" fmla="*/ 0 h 356"/>
                <a:gd name="T2" fmla="*/ 64 w 175"/>
                <a:gd name="T3" fmla="*/ 79 h 356"/>
                <a:gd name="T4" fmla="*/ 107 w 175"/>
                <a:gd name="T5" fmla="*/ 244 h 356"/>
                <a:gd name="T6" fmla="*/ 102 w 175"/>
                <a:gd name="T7" fmla="*/ 323 h 356"/>
                <a:gd name="T8" fmla="*/ 113 w 175"/>
                <a:gd name="T9" fmla="*/ 336 h 356"/>
                <a:gd name="T10" fmla="*/ 118 w 175"/>
                <a:gd name="T11" fmla="*/ 349 h 356"/>
                <a:gd name="T12" fmla="*/ 119 w 175"/>
                <a:gd name="T13" fmla="*/ 356 h 356"/>
                <a:gd name="T14" fmla="*/ 139 w 175"/>
                <a:gd name="T15" fmla="*/ 356 h 356"/>
                <a:gd name="T16" fmla="*/ 138 w 175"/>
                <a:gd name="T17" fmla="*/ 356 h 356"/>
                <a:gd name="T18" fmla="*/ 139 w 175"/>
                <a:gd name="T19" fmla="*/ 356 h 356"/>
                <a:gd name="T20" fmla="*/ 129 w 175"/>
                <a:gd name="T21" fmla="*/ 245 h 356"/>
                <a:gd name="T22" fmla="*/ 145 w 175"/>
                <a:gd name="T23" fmla="*/ 240 h 356"/>
                <a:gd name="T24" fmla="*/ 148 w 175"/>
                <a:gd name="T25" fmla="*/ 239 h 356"/>
                <a:gd name="T26" fmla="*/ 156 w 175"/>
                <a:gd name="T27" fmla="*/ 107 h 356"/>
                <a:gd name="T28" fmla="*/ 175 w 175"/>
                <a:gd name="T29" fmla="*/ 79 h 356"/>
                <a:gd name="T30" fmla="*/ 119 w 175"/>
                <a:gd name="T31" fmla="*/ 0 h 356"/>
                <a:gd name="T32" fmla="*/ 118 w 175"/>
                <a:gd name="T33" fmla="*/ 0 h 356"/>
                <a:gd name="T34" fmla="*/ 118 w 175"/>
                <a:gd name="T35" fmla="*/ 0 h 356"/>
                <a:gd name="T36" fmla="*/ 118 w 175"/>
                <a:gd name="T37" fmla="*/ 0 h 356"/>
                <a:gd name="T38" fmla="*/ 118 w 175"/>
                <a:gd name="T39" fmla="*/ 0 h 356"/>
                <a:gd name="T40" fmla="*/ 119 w 175"/>
                <a:gd name="T41" fmla="*/ 0 h 356"/>
                <a:gd name="T42" fmla="*/ 118 w 175"/>
                <a:gd name="T43" fmla="*/ 0 h 356"/>
                <a:gd name="T44" fmla="*/ 119 w 175"/>
                <a:gd name="T45" fmla="*/ 0 h 356"/>
                <a:gd name="T46" fmla="*/ 119 w 175"/>
                <a:gd name="T47" fmla="*/ 0 h 356"/>
                <a:gd name="T48" fmla="*/ 119 w 175"/>
                <a:gd name="T49" fmla="*/ 0 h 356"/>
                <a:gd name="T50" fmla="*/ 119 w 175"/>
                <a:gd name="T51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356">
                  <a:moveTo>
                    <a:pt x="119" y="0"/>
                  </a:moveTo>
                  <a:cubicBezTo>
                    <a:pt x="114" y="4"/>
                    <a:pt x="91" y="38"/>
                    <a:pt x="64" y="79"/>
                  </a:cubicBezTo>
                  <a:cubicBezTo>
                    <a:pt x="0" y="174"/>
                    <a:pt x="58" y="232"/>
                    <a:pt x="107" y="244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6" y="327"/>
                    <a:pt x="110" y="331"/>
                    <a:pt x="113" y="336"/>
                  </a:cubicBezTo>
                  <a:cubicBezTo>
                    <a:pt x="114" y="341"/>
                    <a:pt x="116" y="345"/>
                    <a:pt x="118" y="349"/>
                  </a:cubicBezTo>
                  <a:cubicBezTo>
                    <a:pt x="119" y="351"/>
                    <a:pt x="119" y="354"/>
                    <a:pt x="119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38" y="356"/>
                    <a:pt x="138" y="356"/>
                    <a:pt x="138" y="356"/>
                  </a:cubicBezTo>
                  <a:cubicBezTo>
                    <a:pt x="139" y="356"/>
                    <a:pt x="139" y="356"/>
                    <a:pt x="139" y="356"/>
                  </a:cubicBezTo>
                  <a:cubicBezTo>
                    <a:pt x="129" y="245"/>
                    <a:pt x="129" y="245"/>
                    <a:pt x="129" y="245"/>
                  </a:cubicBezTo>
                  <a:cubicBezTo>
                    <a:pt x="134" y="244"/>
                    <a:pt x="140" y="242"/>
                    <a:pt x="145" y="240"/>
                  </a:cubicBezTo>
                  <a:cubicBezTo>
                    <a:pt x="146" y="240"/>
                    <a:pt x="147" y="240"/>
                    <a:pt x="148" y="239"/>
                  </a:cubicBezTo>
                  <a:cubicBezTo>
                    <a:pt x="125" y="211"/>
                    <a:pt x="117" y="166"/>
                    <a:pt x="156" y="107"/>
                  </a:cubicBezTo>
                  <a:cubicBezTo>
                    <a:pt x="163" y="97"/>
                    <a:pt x="169" y="88"/>
                    <a:pt x="175" y="79"/>
                  </a:cubicBezTo>
                  <a:cubicBezTo>
                    <a:pt x="149" y="37"/>
                    <a:pt x="123" y="4"/>
                    <a:pt x="119" y="0"/>
                  </a:cubicBezTo>
                  <a:moveTo>
                    <a:pt x="118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moveTo>
                    <a:pt x="119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32">
              <a:extLst>
                <a:ext uri="{FF2B5EF4-FFF2-40B4-BE49-F238E27FC236}">
                  <a16:creationId xmlns:a16="http://schemas.microsoft.com/office/drawing/2014/main" id="{B8BEA1B8-100F-9422-F331-B2A6BC11E7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59540" y="4860004"/>
              <a:ext cx="237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  <a:gd name="T8" fmla="*/ 1 w 1"/>
                <a:gd name="T9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33">
              <a:extLst>
                <a:ext uri="{FF2B5EF4-FFF2-40B4-BE49-F238E27FC236}">
                  <a16:creationId xmlns:a16="http://schemas.microsoft.com/office/drawing/2014/main" id="{A0C6957C-22B7-24FD-A0FD-9D4CBA7D2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1497" y="4900322"/>
              <a:ext cx="858531" cy="1306769"/>
            </a:xfrm>
            <a:custGeom>
              <a:avLst/>
              <a:gdLst>
                <a:gd name="T0" fmla="*/ 126 w 204"/>
                <a:gd name="T1" fmla="*/ 0 h 294"/>
                <a:gd name="T2" fmla="*/ 112 w 204"/>
                <a:gd name="T3" fmla="*/ 0 h 294"/>
                <a:gd name="T4" fmla="*/ 64 w 204"/>
                <a:gd name="T5" fmla="*/ 70 h 294"/>
                <a:gd name="T6" fmla="*/ 107 w 204"/>
                <a:gd name="T7" fmla="*/ 235 h 294"/>
                <a:gd name="T8" fmla="*/ 104 w 204"/>
                <a:gd name="T9" fmla="*/ 280 h 294"/>
                <a:gd name="T10" fmla="*/ 108 w 204"/>
                <a:gd name="T11" fmla="*/ 269 h 294"/>
                <a:gd name="T12" fmla="*/ 116 w 204"/>
                <a:gd name="T13" fmla="*/ 252 h 294"/>
                <a:gd name="T14" fmla="*/ 121 w 204"/>
                <a:gd name="T15" fmla="*/ 245 h 294"/>
                <a:gd name="T16" fmla="*/ 125 w 204"/>
                <a:gd name="T17" fmla="*/ 241 h 294"/>
                <a:gd name="T18" fmla="*/ 128 w 204"/>
                <a:gd name="T19" fmla="*/ 239 h 294"/>
                <a:gd name="T20" fmla="*/ 129 w 204"/>
                <a:gd name="T21" fmla="*/ 238 h 294"/>
                <a:gd name="T22" fmla="*/ 128 w 204"/>
                <a:gd name="T23" fmla="*/ 239 h 294"/>
                <a:gd name="T24" fmla="*/ 126 w 204"/>
                <a:gd name="T25" fmla="*/ 242 h 294"/>
                <a:gd name="T26" fmla="*/ 124 w 204"/>
                <a:gd name="T27" fmla="*/ 247 h 294"/>
                <a:gd name="T28" fmla="*/ 122 w 204"/>
                <a:gd name="T29" fmla="*/ 254 h 294"/>
                <a:gd name="T30" fmla="*/ 120 w 204"/>
                <a:gd name="T31" fmla="*/ 272 h 294"/>
                <a:gd name="T32" fmla="*/ 121 w 204"/>
                <a:gd name="T33" fmla="*/ 292 h 294"/>
                <a:gd name="T34" fmla="*/ 122 w 204"/>
                <a:gd name="T35" fmla="*/ 294 h 294"/>
                <a:gd name="T36" fmla="*/ 126 w 204"/>
                <a:gd name="T37" fmla="*/ 288 h 294"/>
                <a:gd name="T38" fmla="*/ 133 w 204"/>
                <a:gd name="T39" fmla="*/ 281 h 294"/>
                <a:gd name="T40" fmla="*/ 129 w 204"/>
                <a:gd name="T41" fmla="*/ 236 h 294"/>
                <a:gd name="T42" fmla="*/ 145 w 204"/>
                <a:gd name="T43" fmla="*/ 231 h 294"/>
                <a:gd name="T44" fmla="*/ 202 w 204"/>
                <a:gd name="T45" fmla="*/ 160 h 294"/>
                <a:gd name="T46" fmla="*/ 176 w 204"/>
                <a:gd name="T47" fmla="*/ 70 h 294"/>
                <a:gd name="T48" fmla="*/ 126 w 204"/>
                <a:gd name="T4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4" h="294">
                  <a:moveTo>
                    <a:pt x="126" y="0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02" y="14"/>
                    <a:pt x="84" y="40"/>
                    <a:pt x="64" y="70"/>
                  </a:cubicBezTo>
                  <a:cubicBezTo>
                    <a:pt x="0" y="165"/>
                    <a:pt x="58" y="223"/>
                    <a:pt x="107" y="235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105" y="276"/>
                    <a:pt x="107" y="273"/>
                    <a:pt x="108" y="269"/>
                  </a:cubicBezTo>
                  <a:cubicBezTo>
                    <a:pt x="110" y="263"/>
                    <a:pt x="113" y="257"/>
                    <a:pt x="116" y="252"/>
                  </a:cubicBezTo>
                  <a:cubicBezTo>
                    <a:pt x="118" y="249"/>
                    <a:pt x="119" y="247"/>
                    <a:pt x="121" y="245"/>
                  </a:cubicBezTo>
                  <a:cubicBezTo>
                    <a:pt x="122" y="244"/>
                    <a:pt x="124" y="242"/>
                    <a:pt x="125" y="241"/>
                  </a:cubicBezTo>
                  <a:cubicBezTo>
                    <a:pt x="126" y="240"/>
                    <a:pt x="127" y="239"/>
                    <a:pt x="128" y="239"/>
                  </a:cubicBezTo>
                  <a:cubicBezTo>
                    <a:pt x="128" y="238"/>
                    <a:pt x="129" y="238"/>
                    <a:pt x="129" y="238"/>
                  </a:cubicBezTo>
                  <a:cubicBezTo>
                    <a:pt x="129" y="238"/>
                    <a:pt x="128" y="238"/>
                    <a:pt x="128" y="239"/>
                  </a:cubicBezTo>
                  <a:cubicBezTo>
                    <a:pt x="128" y="240"/>
                    <a:pt x="127" y="241"/>
                    <a:pt x="126" y="242"/>
                  </a:cubicBezTo>
                  <a:cubicBezTo>
                    <a:pt x="125" y="243"/>
                    <a:pt x="125" y="245"/>
                    <a:pt x="124" y="247"/>
                  </a:cubicBezTo>
                  <a:cubicBezTo>
                    <a:pt x="123" y="249"/>
                    <a:pt x="123" y="251"/>
                    <a:pt x="122" y="254"/>
                  </a:cubicBezTo>
                  <a:cubicBezTo>
                    <a:pt x="121" y="259"/>
                    <a:pt x="120" y="265"/>
                    <a:pt x="120" y="272"/>
                  </a:cubicBezTo>
                  <a:cubicBezTo>
                    <a:pt x="120" y="278"/>
                    <a:pt x="121" y="285"/>
                    <a:pt x="121" y="292"/>
                  </a:cubicBezTo>
                  <a:cubicBezTo>
                    <a:pt x="121" y="293"/>
                    <a:pt x="121" y="294"/>
                    <a:pt x="122" y="294"/>
                  </a:cubicBezTo>
                  <a:cubicBezTo>
                    <a:pt x="123" y="292"/>
                    <a:pt x="125" y="290"/>
                    <a:pt x="126" y="288"/>
                  </a:cubicBezTo>
                  <a:cubicBezTo>
                    <a:pt x="129" y="286"/>
                    <a:pt x="131" y="283"/>
                    <a:pt x="133" y="281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4" y="235"/>
                    <a:pt x="140" y="233"/>
                    <a:pt x="145" y="231"/>
                  </a:cubicBezTo>
                  <a:cubicBezTo>
                    <a:pt x="171" y="221"/>
                    <a:pt x="198" y="198"/>
                    <a:pt x="202" y="160"/>
                  </a:cubicBezTo>
                  <a:cubicBezTo>
                    <a:pt x="204" y="136"/>
                    <a:pt x="198" y="106"/>
                    <a:pt x="176" y="70"/>
                  </a:cubicBezTo>
                  <a:cubicBezTo>
                    <a:pt x="156" y="39"/>
                    <a:pt x="137" y="14"/>
                    <a:pt x="126" y="0"/>
                  </a:cubicBezTo>
                </a:path>
              </a:pathLst>
            </a:custGeom>
            <a:solidFill>
              <a:sysClr val="window" lastClr="FFFFFF">
                <a:lumMod val="65000"/>
              </a:sys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34">
              <a:extLst>
                <a:ext uri="{FF2B5EF4-FFF2-40B4-BE49-F238E27FC236}">
                  <a16:creationId xmlns:a16="http://schemas.microsoft.com/office/drawing/2014/main" id="{421CBE03-C732-EE8A-F2C5-D31C61F0D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3452" y="4860004"/>
              <a:ext cx="59291" cy="40318"/>
            </a:xfrm>
            <a:custGeom>
              <a:avLst/>
              <a:gdLst>
                <a:gd name="T0" fmla="*/ 7 w 14"/>
                <a:gd name="T1" fmla="*/ 0 h 9"/>
                <a:gd name="T2" fmla="*/ 0 w 14"/>
                <a:gd name="T3" fmla="*/ 9 h 9"/>
                <a:gd name="T4" fmla="*/ 14 w 14"/>
                <a:gd name="T5" fmla="*/ 9 h 9"/>
                <a:gd name="T6" fmla="*/ 7 w 1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6" y="1"/>
                    <a:pt x="3" y="4"/>
                    <a:pt x="0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1" y="4"/>
                    <a:pt x="8" y="1"/>
                    <a:pt x="7" y="0"/>
                  </a:cubicBezTo>
                </a:path>
              </a:pathLst>
            </a:custGeom>
            <a:solidFill>
              <a:srgbClr val="347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35">
              <a:extLst>
                <a:ext uri="{FF2B5EF4-FFF2-40B4-BE49-F238E27FC236}">
                  <a16:creationId xmlns:a16="http://schemas.microsoft.com/office/drawing/2014/main" id="{89E00EB4-D3C2-1543-CF9B-ADBEE769A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836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36">
              <a:extLst>
                <a:ext uri="{FF2B5EF4-FFF2-40B4-BE49-F238E27FC236}">
                  <a16:creationId xmlns:a16="http://schemas.microsoft.com/office/drawing/2014/main" id="{E01973D9-7BC9-781C-C519-963B2EFB6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814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37">
              <a:extLst>
                <a:ext uri="{FF2B5EF4-FFF2-40B4-BE49-F238E27FC236}">
                  <a16:creationId xmlns:a16="http://schemas.microsoft.com/office/drawing/2014/main" id="{9800A524-BD7F-5AB6-487C-5BA489947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5809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38">
              <a:extLst>
                <a:ext uri="{FF2B5EF4-FFF2-40B4-BE49-F238E27FC236}">
                  <a16:creationId xmlns:a16="http://schemas.microsoft.com/office/drawing/2014/main" id="{76786F01-5BF6-B784-1BB4-25512AF7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753" y="6240294"/>
              <a:ext cx="464840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39">
              <a:extLst>
                <a:ext uri="{FF2B5EF4-FFF2-40B4-BE49-F238E27FC236}">
                  <a16:creationId xmlns:a16="http://schemas.microsoft.com/office/drawing/2014/main" id="{B08DB1E2-5966-C5FD-D79B-524A6C226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3437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0">
              <a:extLst>
                <a:ext uri="{FF2B5EF4-FFF2-40B4-BE49-F238E27FC236}">
                  <a16:creationId xmlns:a16="http://schemas.microsoft.com/office/drawing/2014/main" id="{95A2CBDA-DDC6-BB0D-4D58-B4E1D8D16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92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1">
              <a:extLst>
                <a:ext uri="{FF2B5EF4-FFF2-40B4-BE49-F238E27FC236}">
                  <a16:creationId xmlns:a16="http://schemas.microsoft.com/office/drawing/2014/main" id="{7B6DCE5C-0790-3B81-51DE-C0DE831AD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829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5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5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2">
              <a:extLst>
                <a:ext uri="{FF2B5EF4-FFF2-40B4-BE49-F238E27FC236}">
                  <a16:creationId xmlns:a16="http://schemas.microsoft.com/office/drawing/2014/main" id="{B81E765C-BE49-2BF6-7F27-4B58E7528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65" y="6240294"/>
              <a:ext cx="467211" cy="301197"/>
            </a:xfrm>
            <a:custGeom>
              <a:avLst/>
              <a:gdLst>
                <a:gd name="T0" fmla="*/ 0 w 111"/>
                <a:gd name="T1" fmla="*/ 62 h 68"/>
                <a:gd name="T2" fmla="*/ 0 w 111"/>
                <a:gd name="T3" fmla="*/ 61 h 68"/>
                <a:gd name="T4" fmla="*/ 1 w 111"/>
                <a:gd name="T5" fmla="*/ 60 h 68"/>
                <a:gd name="T6" fmla="*/ 1 w 111"/>
                <a:gd name="T7" fmla="*/ 57 h 68"/>
                <a:gd name="T8" fmla="*/ 3 w 111"/>
                <a:gd name="T9" fmla="*/ 55 h 68"/>
                <a:gd name="T10" fmla="*/ 6 w 111"/>
                <a:gd name="T11" fmla="*/ 48 h 68"/>
                <a:gd name="T12" fmla="*/ 11 w 111"/>
                <a:gd name="T13" fmla="*/ 40 h 68"/>
                <a:gd name="T14" fmla="*/ 18 w 111"/>
                <a:gd name="T15" fmla="*/ 31 h 68"/>
                <a:gd name="T16" fmla="*/ 27 w 111"/>
                <a:gd name="T17" fmla="*/ 22 h 68"/>
                <a:gd name="T18" fmla="*/ 31 w 111"/>
                <a:gd name="T19" fmla="*/ 18 h 68"/>
                <a:gd name="T20" fmla="*/ 37 w 111"/>
                <a:gd name="T21" fmla="*/ 15 h 68"/>
                <a:gd name="T22" fmla="*/ 42 w 111"/>
                <a:gd name="T23" fmla="*/ 11 h 68"/>
                <a:gd name="T24" fmla="*/ 48 w 111"/>
                <a:gd name="T25" fmla="*/ 8 h 68"/>
                <a:gd name="T26" fmla="*/ 60 w 111"/>
                <a:gd name="T27" fmla="*/ 4 h 68"/>
                <a:gd name="T28" fmla="*/ 72 w 111"/>
                <a:gd name="T29" fmla="*/ 2 h 68"/>
                <a:gd name="T30" fmla="*/ 82 w 111"/>
                <a:gd name="T31" fmla="*/ 1 h 68"/>
                <a:gd name="T32" fmla="*/ 92 w 111"/>
                <a:gd name="T33" fmla="*/ 1 h 68"/>
                <a:gd name="T34" fmla="*/ 96 w 111"/>
                <a:gd name="T35" fmla="*/ 1 h 68"/>
                <a:gd name="T36" fmla="*/ 100 w 111"/>
                <a:gd name="T37" fmla="*/ 1 h 68"/>
                <a:gd name="T38" fmla="*/ 106 w 111"/>
                <a:gd name="T39" fmla="*/ 2 h 68"/>
                <a:gd name="T40" fmla="*/ 111 w 111"/>
                <a:gd name="T41" fmla="*/ 2 h 68"/>
                <a:gd name="T42" fmla="*/ 106 w 111"/>
                <a:gd name="T43" fmla="*/ 3 h 68"/>
                <a:gd name="T44" fmla="*/ 100 w 111"/>
                <a:gd name="T45" fmla="*/ 5 h 68"/>
                <a:gd name="T46" fmla="*/ 97 w 111"/>
                <a:gd name="T47" fmla="*/ 5 h 68"/>
                <a:gd name="T48" fmla="*/ 93 w 111"/>
                <a:gd name="T49" fmla="*/ 7 h 68"/>
                <a:gd name="T50" fmla="*/ 84 w 111"/>
                <a:gd name="T51" fmla="*/ 10 h 68"/>
                <a:gd name="T52" fmla="*/ 75 w 111"/>
                <a:gd name="T53" fmla="*/ 14 h 68"/>
                <a:gd name="T54" fmla="*/ 67 w 111"/>
                <a:gd name="T55" fmla="*/ 19 h 68"/>
                <a:gd name="T56" fmla="*/ 59 w 111"/>
                <a:gd name="T57" fmla="*/ 25 h 68"/>
                <a:gd name="T58" fmla="*/ 55 w 111"/>
                <a:gd name="T59" fmla="*/ 29 h 68"/>
                <a:gd name="T60" fmla="*/ 52 w 111"/>
                <a:gd name="T61" fmla="*/ 33 h 68"/>
                <a:gd name="T62" fmla="*/ 49 w 111"/>
                <a:gd name="T63" fmla="*/ 36 h 68"/>
                <a:gd name="T64" fmla="*/ 47 w 111"/>
                <a:gd name="T65" fmla="*/ 40 h 68"/>
                <a:gd name="T66" fmla="*/ 43 w 111"/>
                <a:gd name="T67" fmla="*/ 48 h 68"/>
                <a:gd name="T68" fmla="*/ 41 w 111"/>
                <a:gd name="T69" fmla="*/ 55 h 68"/>
                <a:gd name="T70" fmla="*/ 40 w 111"/>
                <a:gd name="T71" fmla="*/ 61 h 68"/>
                <a:gd name="T72" fmla="*/ 39 w 111"/>
                <a:gd name="T73" fmla="*/ 65 h 68"/>
                <a:gd name="T74" fmla="*/ 39 w 111"/>
                <a:gd name="T75" fmla="*/ 67 h 68"/>
                <a:gd name="T76" fmla="*/ 39 w 111"/>
                <a:gd name="T77" fmla="*/ 67 h 68"/>
                <a:gd name="T78" fmla="*/ 39 w 111"/>
                <a:gd name="T79" fmla="*/ 68 h 68"/>
                <a:gd name="T80" fmla="*/ 39 w 111"/>
                <a:gd name="T81" fmla="*/ 68 h 68"/>
                <a:gd name="T82" fmla="*/ 0 w 111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1" y="60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6"/>
                    <a:pt x="3" y="55"/>
                  </a:cubicBezTo>
                  <a:cubicBezTo>
                    <a:pt x="3" y="53"/>
                    <a:pt x="5" y="50"/>
                    <a:pt x="6" y="48"/>
                  </a:cubicBezTo>
                  <a:cubicBezTo>
                    <a:pt x="7" y="45"/>
                    <a:pt x="9" y="43"/>
                    <a:pt x="11" y="40"/>
                  </a:cubicBezTo>
                  <a:cubicBezTo>
                    <a:pt x="13" y="37"/>
                    <a:pt x="15" y="34"/>
                    <a:pt x="18" y="31"/>
                  </a:cubicBezTo>
                  <a:cubicBezTo>
                    <a:pt x="21" y="28"/>
                    <a:pt x="23" y="25"/>
                    <a:pt x="27" y="22"/>
                  </a:cubicBezTo>
                  <a:cubicBezTo>
                    <a:pt x="28" y="21"/>
                    <a:pt x="30" y="20"/>
                    <a:pt x="31" y="18"/>
                  </a:cubicBezTo>
                  <a:cubicBezTo>
                    <a:pt x="33" y="17"/>
                    <a:pt x="35" y="16"/>
                    <a:pt x="37" y="15"/>
                  </a:cubicBezTo>
                  <a:cubicBezTo>
                    <a:pt x="39" y="13"/>
                    <a:pt x="40" y="12"/>
                    <a:pt x="42" y="11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52" y="7"/>
                    <a:pt x="56" y="5"/>
                    <a:pt x="60" y="4"/>
                  </a:cubicBezTo>
                  <a:cubicBezTo>
                    <a:pt x="64" y="3"/>
                    <a:pt x="68" y="2"/>
                    <a:pt x="72" y="2"/>
                  </a:cubicBezTo>
                  <a:cubicBezTo>
                    <a:pt x="75" y="1"/>
                    <a:pt x="79" y="1"/>
                    <a:pt x="82" y="1"/>
                  </a:cubicBezTo>
                  <a:cubicBezTo>
                    <a:pt x="86" y="0"/>
                    <a:pt x="89" y="1"/>
                    <a:pt x="92" y="1"/>
                  </a:cubicBezTo>
                  <a:cubicBezTo>
                    <a:pt x="93" y="1"/>
                    <a:pt x="95" y="1"/>
                    <a:pt x="96" y="1"/>
                  </a:cubicBezTo>
                  <a:cubicBezTo>
                    <a:pt x="97" y="1"/>
                    <a:pt x="99" y="1"/>
                    <a:pt x="100" y="1"/>
                  </a:cubicBezTo>
                  <a:cubicBezTo>
                    <a:pt x="102" y="1"/>
                    <a:pt x="104" y="2"/>
                    <a:pt x="106" y="2"/>
                  </a:cubicBezTo>
                  <a:cubicBezTo>
                    <a:pt x="109" y="2"/>
                    <a:pt x="111" y="2"/>
                    <a:pt x="111" y="2"/>
                  </a:cubicBezTo>
                  <a:cubicBezTo>
                    <a:pt x="111" y="2"/>
                    <a:pt x="109" y="3"/>
                    <a:pt x="106" y="3"/>
                  </a:cubicBezTo>
                  <a:cubicBezTo>
                    <a:pt x="104" y="4"/>
                    <a:pt x="102" y="4"/>
                    <a:pt x="100" y="5"/>
                  </a:cubicBezTo>
                  <a:cubicBezTo>
                    <a:pt x="99" y="5"/>
                    <a:pt x="98" y="5"/>
                    <a:pt x="97" y="5"/>
                  </a:cubicBezTo>
                  <a:cubicBezTo>
                    <a:pt x="95" y="6"/>
                    <a:pt x="94" y="6"/>
                    <a:pt x="93" y="7"/>
                  </a:cubicBezTo>
                  <a:cubicBezTo>
                    <a:pt x="90" y="8"/>
                    <a:pt x="87" y="9"/>
                    <a:pt x="84" y="10"/>
                  </a:cubicBezTo>
                  <a:cubicBezTo>
                    <a:pt x="81" y="11"/>
                    <a:pt x="79" y="12"/>
                    <a:pt x="75" y="14"/>
                  </a:cubicBezTo>
                  <a:cubicBezTo>
                    <a:pt x="72" y="15"/>
                    <a:pt x="70" y="17"/>
                    <a:pt x="67" y="19"/>
                  </a:cubicBezTo>
                  <a:cubicBezTo>
                    <a:pt x="64" y="21"/>
                    <a:pt x="61" y="23"/>
                    <a:pt x="59" y="25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30"/>
                    <a:pt x="53" y="31"/>
                    <a:pt x="52" y="33"/>
                  </a:cubicBezTo>
                  <a:cubicBezTo>
                    <a:pt x="51" y="34"/>
                    <a:pt x="50" y="35"/>
                    <a:pt x="49" y="36"/>
                  </a:cubicBezTo>
                  <a:cubicBezTo>
                    <a:pt x="48" y="38"/>
                    <a:pt x="48" y="39"/>
                    <a:pt x="47" y="40"/>
                  </a:cubicBezTo>
                  <a:cubicBezTo>
                    <a:pt x="45" y="43"/>
                    <a:pt x="44" y="45"/>
                    <a:pt x="43" y="48"/>
                  </a:cubicBezTo>
                  <a:cubicBezTo>
                    <a:pt x="42" y="50"/>
                    <a:pt x="41" y="53"/>
                    <a:pt x="41" y="55"/>
                  </a:cubicBezTo>
                  <a:cubicBezTo>
                    <a:pt x="40" y="57"/>
                    <a:pt x="40" y="59"/>
                    <a:pt x="40" y="61"/>
                  </a:cubicBezTo>
                  <a:cubicBezTo>
                    <a:pt x="39" y="63"/>
                    <a:pt x="39" y="64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3">
              <a:extLst>
                <a:ext uri="{FF2B5EF4-FFF2-40B4-BE49-F238E27FC236}">
                  <a16:creationId xmlns:a16="http://schemas.microsoft.com/office/drawing/2014/main" id="{ECB7CC7E-CC0E-C12A-BEF0-2C65F300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9262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lnTo>
                    <a:pt x="72" y="68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4E1CA538-36F1-FA2B-EC67-7648578C7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93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5">
              <a:extLst>
                <a:ext uri="{FF2B5EF4-FFF2-40B4-BE49-F238E27FC236}">
                  <a16:creationId xmlns:a16="http://schemas.microsoft.com/office/drawing/2014/main" id="{E78A7E67-8F04-EAB0-3A96-3D53299B4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6215" y="6012618"/>
              <a:ext cx="457725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7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7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0" y="116"/>
                    <a:pt x="0" y="116"/>
                    <a:pt x="0" y="116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D41A32FA-D8B8-4867-1C76-586CE212E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9565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D3012F5D-18A2-21AC-F482-02BDBEA6C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2303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0" y="62"/>
                    <a:pt x="0" y="62"/>
                    <a:pt x="0" y="62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">
              <a:extLst>
                <a:ext uri="{FF2B5EF4-FFF2-40B4-BE49-F238E27FC236}">
                  <a16:creationId xmlns:a16="http://schemas.microsoft.com/office/drawing/2014/main" id="{7D497E0D-8864-4726-F40B-1510B765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2133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">
              <a:extLst>
                <a:ext uri="{FF2B5EF4-FFF2-40B4-BE49-F238E27FC236}">
                  <a16:creationId xmlns:a16="http://schemas.microsoft.com/office/drawing/2014/main" id="{41E14A67-5CF6-AEDA-7413-B7C65A53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2816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50">
              <a:extLst>
                <a:ext uri="{FF2B5EF4-FFF2-40B4-BE49-F238E27FC236}">
                  <a16:creationId xmlns:a16="http://schemas.microsoft.com/office/drawing/2014/main" id="{A9A443B9-2D2B-80C3-C192-E688D061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898" y="5958070"/>
              <a:ext cx="457725" cy="531246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51">
              <a:extLst>
                <a:ext uri="{FF2B5EF4-FFF2-40B4-BE49-F238E27FC236}">
                  <a16:creationId xmlns:a16="http://schemas.microsoft.com/office/drawing/2014/main" id="{3EEDF248-8118-2A40-7C80-9532EEFCF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5877" y="5958070"/>
              <a:ext cx="457725" cy="531246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lnTo>
                    <a:pt x="69" y="11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52">
              <a:extLst>
                <a:ext uri="{FF2B5EF4-FFF2-40B4-BE49-F238E27FC236}">
                  <a16:creationId xmlns:a16="http://schemas.microsoft.com/office/drawing/2014/main" id="{E2E74CE6-8CA3-EB3D-09DA-42D01045D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8615" y="6185747"/>
              <a:ext cx="462468" cy="303569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53">
              <a:extLst>
                <a:ext uri="{FF2B5EF4-FFF2-40B4-BE49-F238E27FC236}">
                  <a16:creationId xmlns:a16="http://schemas.microsoft.com/office/drawing/2014/main" id="{0EF85732-A925-800B-D2C0-4F5221013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6185747"/>
              <a:ext cx="467211" cy="303569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54">
              <a:extLst>
                <a:ext uri="{FF2B5EF4-FFF2-40B4-BE49-F238E27FC236}">
                  <a16:creationId xmlns:a16="http://schemas.microsoft.com/office/drawing/2014/main" id="{754CFE56-E085-247A-BAF5-D90B1F93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1500" y="5905894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55">
              <a:extLst>
                <a:ext uri="{FF2B5EF4-FFF2-40B4-BE49-F238E27FC236}">
                  <a16:creationId xmlns:a16="http://schemas.microsoft.com/office/drawing/2014/main" id="{DA93364F-2CA4-2EBA-7615-47F764F42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4227" y="6012618"/>
              <a:ext cx="460097" cy="528874"/>
            </a:xfrm>
            <a:custGeom>
              <a:avLst/>
              <a:gdLst>
                <a:gd name="T0" fmla="*/ 0 w 109"/>
                <a:gd name="T1" fmla="*/ 116 h 119"/>
                <a:gd name="T2" fmla="*/ 1 w 109"/>
                <a:gd name="T3" fmla="*/ 114 h 119"/>
                <a:gd name="T4" fmla="*/ 2 w 109"/>
                <a:gd name="T5" fmla="*/ 108 h 119"/>
                <a:gd name="T6" fmla="*/ 8 w 109"/>
                <a:gd name="T7" fmla="*/ 89 h 119"/>
                <a:gd name="T8" fmla="*/ 20 w 109"/>
                <a:gd name="T9" fmla="*/ 64 h 119"/>
                <a:gd name="T10" fmla="*/ 28 w 109"/>
                <a:gd name="T11" fmla="*/ 51 h 119"/>
                <a:gd name="T12" fmla="*/ 38 w 109"/>
                <a:gd name="T13" fmla="*/ 38 h 119"/>
                <a:gd name="T14" fmla="*/ 49 w 109"/>
                <a:gd name="T15" fmla="*/ 27 h 119"/>
                <a:gd name="T16" fmla="*/ 61 w 109"/>
                <a:gd name="T17" fmla="*/ 17 h 119"/>
                <a:gd name="T18" fmla="*/ 67 w 109"/>
                <a:gd name="T19" fmla="*/ 13 h 119"/>
                <a:gd name="T20" fmla="*/ 73 w 109"/>
                <a:gd name="T21" fmla="*/ 10 h 119"/>
                <a:gd name="T22" fmla="*/ 84 w 109"/>
                <a:gd name="T23" fmla="*/ 5 h 119"/>
                <a:gd name="T24" fmla="*/ 94 w 109"/>
                <a:gd name="T25" fmla="*/ 3 h 119"/>
                <a:gd name="T26" fmla="*/ 102 w 109"/>
                <a:gd name="T27" fmla="*/ 1 h 119"/>
                <a:gd name="T28" fmla="*/ 109 w 109"/>
                <a:gd name="T29" fmla="*/ 0 h 119"/>
                <a:gd name="T30" fmla="*/ 103 w 109"/>
                <a:gd name="T31" fmla="*/ 3 h 119"/>
                <a:gd name="T32" fmla="*/ 96 w 109"/>
                <a:gd name="T33" fmla="*/ 6 h 119"/>
                <a:gd name="T34" fmla="*/ 87 w 109"/>
                <a:gd name="T35" fmla="*/ 11 h 119"/>
                <a:gd name="T36" fmla="*/ 78 w 109"/>
                <a:gd name="T37" fmla="*/ 18 h 119"/>
                <a:gd name="T38" fmla="*/ 73 w 109"/>
                <a:gd name="T39" fmla="*/ 22 h 119"/>
                <a:gd name="T40" fmla="*/ 69 w 109"/>
                <a:gd name="T41" fmla="*/ 27 h 119"/>
                <a:gd name="T42" fmla="*/ 61 w 109"/>
                <a:gd name="T43" fmla="*/ 38 h 119"/>
                <a:gd name="T44" fmla="*/ 54 w 109"/>
                <a:gd name="T45" fmla="*/ 49 h 119"/>
                <a:gd name="T46" fmla="*/ 41 w 109"/>
                <a:gd name="T47" fmla="*/ 97 h 119"/>
                <a:gd name="T48" fmla="*/ 40 w 109"/>
                <a:gd name="T49" fmla="*/ 114 h 119"/>
                <a:gd name="T50" fmla="*/ 40 w 109"/>
                <a:gd name="T51" fmla="*/ 118 h 119"/>
                <a:gd name="T52" fmla="*/ 40 w 109"/>
                <a:gd name="T53" fmla="*/ 119 h 119"/>
                <a:gd name="T54" fmla="*/ 40 w 109"/>
                <a:gd name="T55" fmla="*/ 119 h 119"/>
                <a:gd name="T56" fmla="*/ 0 w 109"/>
                <a:gd name="T57" fmla="*/ 11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0" y="116"/>
                  </a:moveTo>
                  <a:cubicBezTo>
                    <a:pt x="0" y="116"/>
                    <a:pt x="0" y="115"/>
                    <a:pt x="1" y="114"/>
                  </a:cubicBezTo>
                  <a:cubicBezTo>
                    <a:pt x="1" y="112"/>
                    <a:pt x="1" y="110"/>
                    <a:pt x="2" y="108"/>
                  </a:cubicBezTo>
                  <a:cubicBezTo>
                    <a:pt x="3" y="103"/>
                    <a:pt x="5" y="97"/>
                    <a:pt x="8" y="89"/>
                  </a:cubicBezTo>
                  <a:cubicBezTo>
                    <a:pt x="11" y="82"/>
                    <a:pt x="15" y="73"/>
                    <a:pt x="20" y="64"/>
                  </a:cubicBezTo>
                  <a:cubicBezTo>
                    <a:pt x="22" y="60"/>
                    <a:pt x="25" y="55"/>
                    <a:pt x="28" y="51"/>
                  </a:cubicBezTo>
                  <a:cubicBezTo>
                    <a:pt x="31" y="47"/>
                    <a:pt x="34" y="42"/>
                    <a:pt x="38" y="38"/>
                  </a:cubicBezTo>
                  <a:cubicBezTo>
                    <a:pt x="41" y="34"/>
                    <a:pt x="45" y="30"/>
                    <a:pt x="49" y="27"/>
                  </a:cubicBezTo>
                  <a:cubicBezTo>
                    <a:pt x="53" y="23"/>
                    <a:pt x="57" y="20"/>
                    <a:pt x="61" y="17"/>
                  </a:cubicBezTo>
                  <a:cubicBezTo>
                    <a:pt x="63" y="16"/>
                    <a:pt x="65" y="15"/>
                    <a:pt x="67" y="13"/>
                  </a:cubicBezTo>
                  <a:cubicBezTo>
                    <a:pt x="69" y="12"/>
                    <a:pt x="71" y="11"/>
                    <a:pt x="73" y="10"/>
                  </a:cubicBezTo>
                  <a:cubicBezTo>
                    <a:pt x="77" y="8"/>
                    <a:pt x="81" y="7"/>
                    <a:pt x="84" y="5"/>
                  </a:cubicBezTo>
                  <a:cubicBezTo>
                    <a:pt x="88" y="4"/>
                    <a:pt x="91" y="3"/>
                    <a:pt x="94" y="3"/>
                  </a:cubicBezTo>
                  <a:cubicBezTo>
                    <a:pt x="97" y="2"/>
                    <a:pt x="100" y="1"/>
                    <a:pt x="102" y="1"/>
                  </a:cubicBezTo>
                  <a:cubicBezTo>
                    <a:pt x="107" y="0"/>
                    <a:pt x="109" y="0"/>
                    <a:pt x="109" y="0"/>
                  </a:cubicBezTo>
                  <a:cubicBezTo>
                    <a:pt x="109" y="0"/>
                    <a:pt x="107" y="1"/>
                    <a:pt x="103" y="3"/>
                  </a:cubicBezTo>
                  <a:cubicBezTo>
                    <a:pt x="101" y="3"/>
                    <a:pt x="98" y="5"/>
                    <a:pt x="96" y="6"/>
                  </a:cubicBezTo>
                  <a:cubicBezTo>
                    <a:pt x="93" y="7"/>
                    <a:pt x="90" y="9"/>
                    <a:pt x="87" y="11"/>
                  </a:cubicBezTo>
                  <a:cubicBezTo>
                    <a:pt x="84" y="13"/>
                    <a:pt x="81" y="15"/>
                    <a:pt x="78" y="18"/>
                  </a:cubicBezTo>
                  <a:cubicBezTo>
                    <a:pt x="76" y="19"/>
                    <a:pt x="75" y="21"/>
                    <a:pt x="73" y="22"/>
                  </a:cubicBezTo>
                  <a:cubicBezTo>
                    <a:pt x="72" y="24"/>
                    <a:pt x="70" y="25"/>
                    <a:pt x="69" y="27"/>
                  </a:cubicBezTo>
                  <a:cubicBezTo>
                    <a:pt x="66" y="30"/>
                    <a:pt x="63" y="34"/>
                    <a:pt x="61" y="38"/>
                  </a:cubicBezTo>
                  <a:cubicBezTo>
                    <a:pt x="58" y="41"/>
                    <a:pt x="56" y="45"/>
                    <a:pt x="54" y="49"/>
                  </a:cubicBezTo>
                  <a:cubicBezTo>
                    <a:pt x="46" y="66"/>
                    <a:pt x="42" y="84"/>
                    <a:pt x="41" y="97"/>
                  </a:cubicBezTo>
                  <a:cubicBezTo>
                    <a:pt x="40" y="104"/>
                    <a:pt x="40" y="110"/>
                    <a:pt x="40" y="114"/>
                  </a:cubicBezTo>
                  <a:cubicBezTo>
                    <a:pt x="40" y="115"/>
                    <a:pt x="40" y="117"/>
                    <a:pt x="40" y="118"/>
                  </a:cubicBezTo>
                  <a:cubicBezTo>
                    <a:pt x="40" y="118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0" y="116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56">
              <a:extLst>
                <a:ext uri="{FF2B5EF4-FFF2-40B4-BE49-F238E27FC236}">
                  <a16:creationId xmlns:a16="http://schemas.microsoft.com/office/drawing/2014/main" id="{20352529-AC21-3C8A-82DF-9DB96B85B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7577" y="6012618"/>
              <a:ext cx="457725" cy="528874"/>
            </a:xfrm>
            <a:custGeom>
              <a:avLst/>
              <a:gdLst>
                <a:gd name="T0" fmla="*/ 69 w 109"/>
                <a:gd name="T1" fmla="*/ 119 h 119"/>
                <a:gd name="T2" fmla="*/ 69 w 109"/>
                <a:gd name="T3" fmla="*/ 119 h 119"/>
                <a:gd name="T4" fmla="*/ 69 w 109"/>
                <a:gd name="T5" fmla="*/ 118 h 119"/>
                <a:gd name="T6" fmla="*/ 69 w 109"/>
                <a:gd name="T7" fmla="*/ 114 h 119"/>
                <a:gd name="T8" fmla="*/ 68 w 109"/>
                <a:gd name="T9" fmla="*/ 97 h 119"/>
                <a:gd name="T10" fmla="*/ 55 w 109"/>
                <a:gd name="T11" fmla="*/ 49 h 119"/>
                <a:gd name="T12" fmla="*/ 48 w 109"/>
                <a:gd name="T13" fmla="*/ 38 h 119"/>
                <a:gd name="T14" fmla="*/ 40 w 109"/>
                <a:gd name="T15" fmla="*/ 27 h 119"/>
                <a:gd name="T16" fmla="*/ 36 w 109"/>
                <a:gd name="T17" fmla="*/ 22 h 119"/>
                <a:gd name="T18" fmla="*/ 31 w 109"/>
                <a:gd name="T19" fmla="*/ 18 h 119"/>
                <a:gd name="T20" fmla="*/ 22 w 109"/>
                <a:gd name="T21" fmla="*/ 11 h 119"/>
                <a:gd name="T22" fmla="*/ 13 w 109"/>
                <a:gd name="T23" fmla="*/ 6 h 119"/>
                <a:gd name="T24" fmla="*/ 6 w 109"/>
                <a:gd name="T25" fmla="*/ 3 h 119"/>
                <a:gd name="T26" fmla="*/ 0 w 109"/>
                <a:gd name="T27" fmla="*/ 0 h 119"/>
                <a:gd name="T28" fmla="*/ 7 w 109"/>
                <a:gd name="T29" fmla="*/ 1 h 119"/>
                <a:gd name="T30" fmla="*/ 14 w 109"/>
                <a:gd name="T31" fmla="*/ 3 h 119"/>
                <a:gd name="T32" fmla="*/ 24 w 109"/>
                <a:gd name="T33" fmla="*/ 5 h 119"/>
                <a:gd name="T34" fmla="*/ 36 w 109"/>
                <a:gd name="T35" fmla="*/ 10 h 119"/>
                <a:gd name="T36" fmla="*/ 42 w 109"/>
                <a:gd name="T37" fmla="*/ 13 h 119"/>
                <a:gd name="T38" fmla="*/ 48 w 109"/>
                <a:gd name="T39" fmla="*/ 17 h 119"/>
                <a:gd name="T40" fmla="*/ 60 w 109"/>
                <a:gd name="T41" fmla="*/ 27 h 119"/>
                <a:gd name="T42" fmla="*/ 71 w 109"/>
                <a:gd name="T43" fmla="*/ 38 h 119"/>
                <a:gd name="T44" fmla="*/ 81 w 109"/>
                <a:gd name="T45" fmla="*/ 51 h 119"/>
                <a:gd name="T46" fmla="*/ 89 w 109"/>
                <a:gd name="T47" fmla="*/ 64 h 119"/>
                <a:gd name="T48" fmla="*/ 101 w 109"/>
                <a:gd name="T49" fmla="*/ 89 h 119"/>
                <a:gd name="T50" fmla="*/ 107 w 109"/>
                <a:gd name="T51" fmla="*/ 108 h 119"/>
                <a:gd name="T52" fmla="*/ 108 w 109"/>
                <a:gd name="T53" fmla="*/ 114 h 119"/>
                <a:gd name="T54" fmla="*/ 109 w 109"/>
                <a:gd name="T55" fmla="*/ 116 h 119"/>
                <a:gd name="T56" fmla="*/ 69 w 109"/>
                <a:gd name="T5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119">
                  <a:moveTo>
                    <a:pt x="69" y="119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19"/>
                    <a:pt x="69" y="118"/>
                    <a:pt x="69" y="118"/>
                  </a:cubicBezTo>
                  <a:cubicBezTo>
                    <a:pt x="69" y="117"/>
                    <a:pt x="69" y="115"/>
                    <a:pt x="69" y="114"/>
                  </a:cubicBezTo>
                  <a:cubicBezTo>
                    <a:pt x="69" y="110"/>
                    <a:pt x="69" y="104"/>
                    <a:pt x="68" y="97"/>
                  </a:cubicBezTo>
                  <a:cubicBezTo>
                    <a:pt x="67" y="84"/>
                    <a:pt x="63" y="66"/>
                    <a:pt x="55" y="49"/>
                  </a:cubicBezTo>
                  <a:cubicBezTo>
                    <a:pt x="53" y="45"/>
                    <a:pt x="51" y="41"/>
                    <a:pt x="48" y="38"/>
                  </a:cubicBezTo>
                  <a:cubicBezTo>
                    <a:pt x="46" y="34"/>
                    <a:pt x="43" y="30"/>
                    <a:pt x="40" y="27"/>
                  </a:cubicBezTo>
                  <a:cubicBezTo>
                    <a:pt x="39" y="25"/>
                    <a:pt x="37" y="24"/>
                    <a:pt x="36" y="22"/>
                  </a:cubicBezTo>
                  <a:cubicBezTo>
                    <a:pt x="34" y="21"/>
                    <a:pt x="32" y="19"/>
                    <a:pt x="31" y="18"/>
                  </a:cubicBezTo>
                  <a:cubicBezTo>
                    <a:pt x="28" y="15"/>
                    <a:pt x="25" y="13"/>
                    <a:pt x="22" y="11"/>
                  </a:cubicBezTo>
                  <a:cubicBezTo>
                    <a:pt x="19" y="9"/>
                    <a:pt x="16" y="7"/>
                    <a:pt x="13" y="6"/>
                  </a:cubicBezTo>
                  <a:cubicBezTo>
                    <a:pt x="11" y="5"/>
                    <a:pt x="8" y="3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1" y="2"/>
                    <a:pt x="14" y="3"/>
                  </a:cubicBezTo>
                  <a:cubicBezTo>
                    <a:pt x="17" y="3"/>
                    <a:pt x="21" y="4"/>
                    <a:pt x="24" y="5"/>
                  </a:cubicBezTo>
                  <a:cubicBezTo>
                    <a:pt x="28" y="7"/>
                    <a:pt x="32" y="8"/>
                    <a:pt x="36" y="10"/>
                  </a:cubicBezTo>
                  <a:cubicBezTo>
                    <a:pt x="38" y="11"/>
                    <a:pt x="40" y="12"/>
                    <a:pt x="42" y="13"/>
                  </a:cubicBezTo>
                  <a:cubicBezTo>
                    <a:pt x="44" y="15"/>
                    <a:pt x="46" y="16"/>
                    <a:pt x="48" y="17"/>
                  </a:cubicBezTo>
                  <a:cubicBezTo>
                    <a:pt x="52" y="20"/>
                    <a:pt x="56" y="23"/>
                    <a:pt x="60" y="27"/>
                  </a:cubicBezTo>
                  <a:cubicBezTo>
                    <a:pt x="64" y="30"/>
                    <a:pt x="68" y="34"/>
                    <a:pt x="71" y="38"/>
                  </a:cubicBezTo>
                  <a:cubicBezTo>
                    <a:pt x="75" y="42"/>
                    <a:pt x="78" y="47"/>
                    <a:pt x="81" y="51"/>
                  </a:cubicBezTo>
                  <a:cubicBezTo>
                    <a:pt x="84" y="55"/>
                    <a:pt x="87" y="60"/>
                    <a:pt x="89" y="64"/>
                  </a:cubicBezTo>
                  <a:cubicBezTo>
                    <a:pt x="94" y="73"/>
                    <a:pt x="98" y="82"/>
                    <a:pt x="101" y="89"/>
                  </a:cubicBezTo>
                  <a:cubicBezTo>
                    <a:pt x="104" y="97"/>
                    <a:pt x="106" y="103"/>
                    <a:pt x="107" y="108"/>
                  </a:cubicBezTo>
                  <a:cubicBezTo>
                    <a:pt x="108" y="110"/>
                    <a:pt x="108" y="112"/>
                    <a:pt x="108" y="114"/>
                  </a:cubicBezTo>
                  <a:cubicBezTo>
                    <a:pt x="109" y="115"/>
                    <a:pt x="109" y="116"/>
                    <a:pt x="109" y="116"/>
                  </a:cubicBezTo>
                  <a:cubicBezTo>
                    <a:pt x="69" y="119"/>
                    <a:pt x="69" y="119"/>
                    <a:pt x="69" y="119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57">
              <a:extLst>
                <a:ext uri="{FF2B5EF4-FFF2-40B4-BE49-F238E27FC236}">
                  <a16:creationId xmlns:a16="http://schemas.microsoft.com/office/drawing/2014/main" id="{8E27AF99-FFEB-F546-23D7-01B04EFE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0315" y="6240294"/>
              <a:ext cx="462468" cy="301197"/>
            </a:xfrm>
            <a:custGeom>
              <a:avLst/>
              <a:gdLst>
                <a:gd name="T0" fmla="*/ 0 w 110"/>
                <a:gd name="T1" fmla="*/ 62 h 68"/>
                <a:gd name="T2" fmla="*/ 0 w 110"/>
                <a:gd name="T3" fmla="*/ 61 h 68"/>
                <a:gd name="T4" fmla="*/ 0 w 110"/>
                <a:gd name="T5" fmla="*/ 60 h 68"/>
                <a:gd name="T6" fmla="*/ 1 w 110"/>
                <a:gd name="T7" fmla="*/ 57 h 68"/>
                <a:gd name="T8" fmla="*/ 2 w 110"/>
                <a:gd name="T9" fmla="*/ 55 h 68"/>
                <a:gd name="T10" fmla="*/ 5 w 110"/>
                <a:gd name="T11" fmla="*/ 48 h 68"/>
                <a:gd name="T12" fmla="*/ 10 w 110"/>
                <a:gd name="T13" fmla="*/ 40 h 68"/>
                <a:gd name="T14" fmla="*/ 17 w 110"/>
                <a:gd name="T15" fmla="*/ 31 h 68"/>
                <a:gd name="T16" fmla="*/ 26 w 110"/>
                <a:gd name="T17" fmla="*/ 22 h 68"/>
                <a:gd name="T18" fmla="*/ 30 w 110"/>
                <a:gd name="T19" fmla="*/ 18 h 68"/>
                <a:gd name="T20" fmla="*/ 36 w 110"/>
                <a:gd name="T21" fmla="*/ 15 h 68"/>
                <a:gd name="T22" fmla="*/ 41 w 110"/>
                <a:gd name="T23" fmla="*/ 11 h 68"/>
                <a:gd name="T24" fmla="*/ 47 w 110"/>
                <a:gd name="T25" fmla="*/ 8 h 68"/>
                <a:gd name="T26" fmla="*/ 59 w 110"/>
                <a:gd name="T27" fmla="*/ 4 h 68"/>
                <a:gd name="T28" fmla="*/ 71 w 110"/>
                <a:gd name="T29" fmla="*/ 2 h 68"/>
                <a:gd name="T30" fmla="*/ 81 w 110"/>
                <a:gd name="T31" fmla="*/ 1 h 68"/>
                <a:gd name="T32" fmla="*/ 91 w 110"/>
                <a:gd name="T33" fmla="*/ 1 h 68"/>
                <a:gd name="T34" fmla="*/ 95 w 110"/>
                <a:gd name="T35" fmla="*/ 1 h 68"/>
                <a:gd name="T36" fmla="*/ 99 w 110"/>
                <a:gd name="T37" fmla="*/ 1 h 68"/>
                <a:gd name="T38" fmla="*/ 105 w 110"/>
                <a:gd name="T39" fmla="*/ 2 h 68"/>
                <a:gd name="T40" fmla="*/ 110 w 110"/>
                <a:gd name="T41" fmla="*/ 2 h 68"/>
                <a:gd name="T42" fmla="*/ 105 w 110"/>
                <a:gd name="T43" fmla="*/ 3 h 68"/>
                <a:gd name="T44" fmla="*/ 99 w 110"/>
                <a:gd name="T45" fmla="*/ 5 h 68"/>
                <a:gd name="T46" fmla="*/ 96 w 110"/>
                <a:gd name="T47" fmla="*/ 5 h 68"/>
                <a:gd name="T48" fmla="*/ 92 w 110"/>
                <a:gd name="T49" fmla="*/ 7 h 68"/>
                <a:gd name="T50" fmla="*/ 83 w 110"/>
                <a:gd name="T51" fmla="*/ 10 h 68"/>
                <a:gd name="T52" fmla="*/ 74 w 110"/>
                <a:gd name="T53" fmla="*/ 14 h 68"/>
                <a:gd name="T54" fmla="*/ 66 w 110"/>
                <a:gd name="T55" fmla="*/ 19 h 68"/>
                <a:gd name="T56" fmla="*/ 58 w 110"/>
                <a:gd name="T57" fmla="*/ 25 h 68"/>
                <a:gd name="T58" fmla="*/ 54 w 110"/>
                <a:gd name="T59" fmla="*/ 29 h 68"/>
                <a:gd name="T60" fmla="*/ 51 w 110"/>
                <a:gd name="T61" fmla="*/ 33 h 68"/>
                <a:gd name="T62" fmla="*/ 48 w 110"/>
                <a:gd name="T63" fmla="*/ 36 h 68"/>
                <a:gd name="T64" fmla="*/ 46 w 110"/>
                <a:gd name="T65" fmla="*/ 40 h 68"/>
                <a:gd name="T66" fmla="*/ 42 w 110"/>
                <a:gd name="T67" fmla="*/ 48 h 68"/>
                <a:gd name="T68" fmla="*/ 40 w 110"/>
                <a:gd name="T69" fmla="*/ 55 h 68"/>
                <a:gd name="T70" fmla="*/ 39 w 110"/>
                <a:gd name="T71" fmla="*/ 61 h 68"/>
                <a:gd name="T72" fmla="*/ 38 w 110"/>
                <a:gd name="T73" fmla="*/ 65 h 68"/>
                <a:gd name="T74" fmla="*/ 38 w 110"/>
                <a:gd name="T75" fmla="*/ 67 h 68"/>
                <a:gd name="T76" fmla="*/ 39 w 110"/>
                <a:gd name="T77" fmla="*/ 67 h 68"/>
                <a:gd name="T78" fmla="*/ 40 w 110"/>
                <a:gd name="T79" fmla="*/ 68 h 68"/>
                <a:gd name="T80" fmla="*/ 40 w 110"/>
                <a:gd name="T81" fmla="*/ 68 h 68"/>
                <a:gd name="T82" fmla="*/ 0 w 110"/>
                <a:gd name="T8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0" h="68">
                  <a:moveTo>
                    <a:pt x="0" y="62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0" y="60"/>
                    <a:pt x="0" y="60"/>
                  </a:cubicBezTo>
                  <a:cubicBezTo>
                    <a:pt x="0" y="59"/>
                    <a:pt x="0" y="58"/>
                    <a:pt x="1" y="57"/>
                  </a:cubicBezTo>
                  <a:cubicBezTo>
                    <a:pt x="1" y="57"/>
                    <a:pt x="1" y="56"/>
                    <a:pt x="2" y="55"/>
                  </a:cubicBezTo>
                  <a:cubicBezTo>
                    <a:pt x="3" y="53"/>
                    <a:pt x="4" y="50"/>
                    <a:pt x="5" y="48"/>
                  </a:cubicBezTo>
                  <a:cubicBezTo>
                    <a:pt x="6" y="45"/>
                    <a:pt x="8" y="43"/>
                    <a:pt x="10" y="40"/>
                  </a:cubicBezTo>
                  <a:cubicBezTo>
                    <a:pt x="12" y="37"/>
                    <a:pt x="14" y="34"/>
                    <a:pt x="17" y="31"/>
                  </a:cubicBezTo>
                  <a:cubicBezTo>
                    <a:pt x="20" y="28"/>
                    <a:pt x="22" y="25"/>
                    <a:pt x="26" y="22"/>
                  </a:cubicBezTo>
                  <a:cubicBezTo>
                    <a:pt x="27" y="21"/>
                    <a:pt x="29" y="20"/>
                    <a:pt x="30" y="18"/>
                  </a:cubicBezTo>
                  <a:cubicBezTo>
                    <a:pt x="32" y="17"/>
                    <a:pt x="34" y="16"/>
                    <a:pt x="36" y="15"/>
                  </a:cubicBezTo>
                  <a:cubicBezTo>
                    <a:pt x="38" y="13"/>
                    <a:pt x="39" y="12"/>
                    <a:pt x="41" y="11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1" y="7"/>
                    <a:pt x="55" y="5"/>
                    <a:pt x="59" y="4"/>
                  </a:cubicBezTo>
                  <a:cubicBezTo>
                    <a:pt x="63" y="3"/>
                    <a:pt x="67" y="2"/>
                    <a:pt x="71" y="2"/>
                  </a:cubicBezTo>
                  <a:cubicBezTo>
                    <a:pt x="74" y="1"/>
                    <a:pt x="78" y="1"/>
                    <a:pt x="81" y="1"/>
                  </a:cubicBezTo>
                  <a:cubicBezTo>
                    <a:pt x="85" y="0"/>
                    <a:pt x="88" y="1"/>
                    <a:pt x="91" y="1"/>
                  </a:cubicBezTo>
                  <a:cubicBezTo>
                    <a:pt x="92" y="1"/>
                    <a:pt x="94" y="1"/>
                    <a:pt x="95" y="1"/>
                  </a:cubicBezTo>
                  <a:cubicBezTo>
                    <a:pt x="96" y="1"/>
                    <a:pt x="98" y="1"/>
                    <a:pt x="99" y="1"/>
                  </a:cubicBezTo>
                  <a:cubicBezTo>
                    <a:pt x="101" y="1"/>
                    <a:pt x="103" y="2"/>
                    <a:pt x="105" y="2"/>
                  </a:cubicBezTo>
                  <a:cubicBezTo>
                    <a:pt x="108" y="2"/>
                    <a:pt x="110" y="2"/>
                    <a:pt x="110" y="2"/>
                  </a:cubicBezTo>
                  <a:cubicBezTo>
                    <a:pt x="110" y="2"/>
                    <a:pt x="108" y="3"/>
                    <a:pt x="105" y="3"/>
                  </a:cubicBezTo>
                  <a:cubicBezTo>
                    <a:pt x="103" y="4"/>
                    <a:pt x="101" y="4"/>
                    <a:pt x="99" y="5"/>
                  </a:cubicBezTo>
                  <a:cubicBezTo>
                    <a:pt x="98" y="5"/>
                    <a:pt x="97" y="5"/>
                    <a:pt x="96" y="5"/>
                  </a:cubicBezTo>
                  <a:cubicBezTo>
                    <a:pt x="94" y="6"/>
                    <a:pt x="93" y="6"/>
                    <a:pt x="92" y="7"/>
                  </a:cubicBezTo>
                  <a:cubicBezTo>
                    <a:pt x="89" y="8"/>
                    <a:pt x="86" y="9"/>
                    <a:pt x="83" y="10"/>
                  </a:cubicBezTo>
                  <a:cubicBezTo>
                    <a:pt x="80" y="11"/>
                    <a:pt x="78" y="12"/>
                    <a:pt x="74" y="14"/>
                  </a:cubicBezTo>
                  <a:cubicBezTo>
                    <a:pt x="71" y="15"/>
                    <a:pt x="69" y="17"/>
                    <a:pt x="66" y="19"/>
                  </a:cubicBezTo>
                  <a:cubicBezTo>
                    <a:pt x="63" y="21"/>
                    <a:pt x="60" y="23"/>
                    <a:pt x="58" y="25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30"/>
                    <a:pt x="52" y="31"/>
                    <a:pt x="51" y="33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7" y="38"/>
                    <a:pt x="47" y="39"/>
                    <a:pt x="46" y="40"/>
                  </a:cubicBezTo>
                  <a:cubicBezTo>
                    <a:pt x="44" y="43"/>
                    <a:pt x="43" y="45"/>
                    <a:pt x="42" y="48"/>
                  </a:cubicBezTo>
                  <a:cubicBezTo>
                    <a:pt x="41" y="50"/>
                    <a:pt x="40" y="53"/>
                    <a:pt x="40" y="55"/>
                  </a:cubicBezTo>
                  <a:cubicBezTo>
                    <a:pt x="39" y="57"/>
                    <a:pt x="39" y="59"/>
                    <a:pt x="39" y="61"/>
                  </a:cubicBezTo>
                  <a:cubicBezTo>
                    <a:pt x="38" y="63"/>
                    <a:pt x="38" y="64"/>
                    <a:pt x="38" y="65"/>
                  </a:cubicBezTo>
                  <a:cubicBezTo>
                    <a:pt x="38" y="66"/>
                    <a:pt x="38" y="66"/>
                    <a:pt x="38" y="67"/>
                  </a:cubicBezTo>
                  <a:cubicBezTo>
                    <a:pt x="38" y="67"/>
                    <a:pt x="39" y="67"/>
                    <a:pt x="39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lnTo>
                    <a:pt x="0" y="62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58">
              <a:extLst>
                <a:ext uri="{FF2B5EF4-FFF2-40B4-BE49-F238E27FC236}">
                  <a16:creationId xmlns:a16="http://schemas.microsoft.com/office/drawing/2014/main" id="{9BE24B25-5457-EF44-F121-70406F133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0145" y="6240294"/>
              <a:ext cx="467211" cy="301197"/>
            </a:xfrm>
            <a:custGeom>
              <a:avLst/>
              <a:gdLst>
                <a:gd name="T0" fmla="*/ 72 w 111"/>
                <a:gd name="T1" fmla="*/ 68 h 68"/>
                <a:gd name="T2" fmla="*/ 72 w 111"/>
                <a:gd name="T3" fmla="*/ 68 h 68"/>
                <a:gd name="T4" fmla="*/ 72 w 111"/>
                <a:gd name="T5" fmla="*/ 67 h 68"/>
                <a:gd name="T6" fmla="*/ 72 w 111"/>
                <a:gd name="T7" fmla="*/ 67 h 68"/>
                <a:gd name="T8" fmla="*/ 72 w 111"/>
                <a:gd name="T9" fmla="*/ 65 h 68"/>
                <a:gd name="T10" fmla="*/ 72 w 111"/>
                <a:gd name="T11" fmla="*/ 61 h 68"/>
                <a:gd name="T12" fmla="*/ 70 w 111"/>
                <a:gd name="T13" fmla="*/ 55 h 68"/>
                <a:gd name="T14" fmla="*/ 68 w 111"/>
                <a:gd name="T15" fmla="*/ 48 h 68"/>
                <a:gd name="T16" fmla="*/ 64 w 111"/>
                <a:gd name="T17" fmla="*/ 40 h 68"/>
                <a:gd name="T18" fmla="*/ 62 w 111"/>
                <a:gd name="T19" fmla="*/ 36 h 68"/>
                <a:gd name="T20" fmla="*/ 59 w 111"/>
                <a:gd name="T21" fmla="*/ 33 h 68"/>
                <a:gd name="T22" fmla="*/ 56 w 111"/>
                <a:gd name="T23" fmla="*/ 29 h 68"/>
                <a:gd name="T24" fmla="*/ 53 w 111"/>
                <a:gd name="T25" fmla="*/ 25 h 68"/>
                <a:gd name="T26" fmla="*/ 45 w 111"/>
                <a:gd name="T27" fmla="*/ 19 h 68"/>
                <a:gd name="T28" fmla="*/ 36 w 111"/>
                <a:gd name="T29" fmla="*/ 14 h 68"/>
                <a:gd name="T30" fmla="*/ 27 w 111"/>
                <a:gd name="T31" fmla="*/ 10 h 68"/>
                <a:gd name="T32" fmla="*/ 19 w 111"/>
                <a:gd name="T33" fmla="*/ 7 h 68"/>
                <a:gd name="T34" fmla="*/ 15 w 111"/>
                <a:gd name="T35" fmla="*/ 5 h 68"/>
                <a:gd name="T36" fmla="*/ 11 w 111"/>
                <a:gd name="T37" fmla="*/ 5 h 68"/>
                <a:gd name="T38" fmla="*/ 5 w 111"/>
                <a:gd name="T39" fmla="*/ 3 h 68"/>
                <a:gd name="T40" fmla="*/ 0 w 111"/>
                <a:gd name="T41" fmla="*/ 2 h 68"/>
                <a:gd name="T42" fmla="*/ 5 w 111"/>
                <a:gd name="T43" fmla="*/ 2 h 68"/>
                <a:gd name="T44" fmla="*/ 12 w 111"/>
                <a:gd name="T45" fmla="*/ 1 h 68"/>
                <a:gd name="T46" fmla="*/ 15 w 111"/>
                <a:gd name="T47" fmla="*/ 1 h 68"/>
                <a:gd name="T48" fmla="*/ 19 w 111"/>
                <a:gd name="T49" fmla="*/ 1 h 68"/>
                <a:gd name="T50" fmla="*/ 29 w 111"/>
                <a:gd name="T51" fmla="*/ 1 h 68"/>
                <a:gd name="T52" fmla="*/ 40 w 111"/>
                <a:gd name="T53" fmla="*/ 2 h 68"/>
                <a:gd name="T54" fmla="*/ 51 w 111"/>
                <a:gd name="T55" fmla="*/ 4 h 68"/>
                <a:gd name="T56" fmla="*/ 63 w 111"/>
                <a:gd name="T57" fmla="*/ 8 h 68"/>
                <a:gd name="T58" fmla="*/ 69 w 111"/>
                <a:gd name="T59" fmla="*/ 11 h 68"/>
                <a:gd name="T60" fmla="*/ 75 w 111"/>
                <a:gd name="T61" fmla="*/ 15 h 68"/>
                <a:gd name="T62" fmla="*/ 80 w 111"/>
                <a:gd name="T63" fmla="*/ 18 h 68"/>
                <a:gd name="T64" fmla="*/ 85 w 111"/>
                <a:gd name="T65" fmla="*/ 22 h 68"/>
                <a:gd name="T66" fmla="*/ 94 w 111"/>
                <a:gd name="T67" fmla="*/ 31 h 68"/>
                <a:gd name="T68" fmla="*/ 100 w 111"/>
                <a:gd name="T69" fmla="*/ 40 h 68"/>
                <a:gd name="T70" fmla="*/ 105 w 111"/>
                <a:gd name="T71" fmla="*/ 48 h 68"/>
                <a:gd name="T72" fmla="*/ 109 w 111"/>
                <a:gd name="T73" fmla="*/ 55 h 68"/>
                <a:gd name="T74" fmla="*/ 110 w 111"/>
                <a:gd name="T75" fmla="*/ 57 h 68"/>
                <a:gd name="T76" fmla="*/ 111 w 111"/>
                <a:gd name="T77" fmla="*/ 60 h 68"/>
                <a:gd name="T78" fmla="*/ 111 w 111"/>
                <a:gd name="T79" fmla="*/ 61 h 68"/>
                <a:gd name="T80" fmla="*/ 111 w 111"/>
                <a:gd name="T81" fmla="*/ 62 h 68"/>
                <a:gd name="T82" fmla="*/ 72 w 111"/>
                <a:gd name="T8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" h="68">
                  <a:moveTo>
                    <a:pt x="72" y="68"/>
                  </a:move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5"/>
                  </a:cubicBezTo>
                  <a:cubicBezTo>
                    <a:pt x="72" y="64"/>
                    <a:pt x="72" y="63"/>
                    <a:pt x="72" y="61"/>
                  </a:cubicBezTo>
                  <a:cubicBezTo>
                    <a:pt x="71" y="59"/>
                    <a:pt x="71" y="57"/>
                    <a:pt x="70" y="55"/>
                  </a:cubicBezTo>
                  <a:cubicBezTo>
                    <a:pt x="70" y="53"/>
                    <a:pt x="69" y="50"/>
                    <a:pt x="68" y="48"/>
                  </a:cubicBezTo>
                  <a:cubicBezTo>
                    <a:pt x="67" y="45"/>
                    <a:pt x="66" y="43"/>
                    <a:pt x="64" y="40"/>
                  </a:cubicBezTo>
                  <a:cubicBezTo>
                    <a:pt x="64" y="39"/>
                    <a:pt x="63" y="38"/>
                    <a:pt x="62" y="36"/>
                  </a:cubicBezTo>
                  <a:cubicBezTo>
                    <a:pt x="61" y="35"/>
                    <a:pt x="60" y="34"/>
                    <a:pt x="59" y="33"/>
                  </a:cubicBezTo>
                  <a:cubicBezTo>
                    <a:pt x="58" y="31"/>
                    <a:pt x="57" y="30"/>
                    <a:pt x="56" y="29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3"/>
                    <a:pt x="47" y="21"/>
                    <a:pt x="45" y="19"/>
                  </a:cubicBezTo>
                  <a:cubicBezTo>
                    <a:pt x="42" y="17"/>
                    <a:pt x="39" y="15"/>
                    <a:pt x="36" y="14"/>
                  </a:cubicBezTo>
                  <a:cubicBezTo>
                    <a:pt x="33" y="12"/>
                    <a:pt x="30" y="11"/>
                    <a:pt x="27" y="10"/>
                  </a:cubicBezTo>
                  <a:cubicBezTo>
                    <a:pt x="24" y="9"/>
                    <a:pt x="21" y="8"/>
                    <a:pt x="19" y="7"/>
                  </a:cubicBezTo>
                  <a:cubicBezTo>
                    <a:pt x="17" y="6"/>
                    <a:pt x="16" y="6"/>
                    <a:pt x="15" y="5"/>
                  </a:cubicBezTo>
                  <a:cubicBezTo>
                    <a:pt x="14" y="5"/>
                    <a:pt x="12" y="5"/>
                    <a:pt x="11" y="5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2" y="3"/>
                    <a:pt x="0" y="2"/>
                    <a:pt x="0" y="2"/>
                  </a:cubicBezTo>
                  <a:cubicBezTo>
                    <a:pt x="0" y="2"/>
                    <a:pt x="2" y="2"/>
                    <a:pt x="5" y="2"/>
                  </a:cubicBezTo>
                  <a:cubicBezTo>
                    <a:pt x="7" y="2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9" y="1"/>
                  </a:cubicBezTo>
                  <a:cubicBezTo>
                    <a:pt x="22" y="1"/>
                    <a:pt x="26" y="0"/>
                    <a:pt x="29" y="1"/>
                  </a:cubicBezTo>
                  <a:cubicBezTo>
                    <a:pt x="32" y="1"/>
                    <a:pt x="36" y="1"/>
                    <a:pt x="40" y="2"/>
                  </a:cubicBezTo>
                  <a:cubicBezTo>
                    <a:pt x="44" y="2"/>
                    <a:pt x="47" y="3"/>
                    <a:pt x="51" y="4"/>
                  </a:cubicBezTo>
                  <a:cubicBezTo>
                    <a:pt x="55" y="5"/>
                    <a:pt x="59" y="7"/>
                    <a:pt x="63" y="8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71" y="12"/>
                    <a:pt x="73" y="13"/>
                    <a:pt x="75" y="15"/>
                  </a:cubicBezTo>
                  <a:cubicBezTo>
                    <a:pt x="76" y="16"/>
                    <a:pt x="78" y="17"/>
                    <a:pt x="80" y="18"/>
                  </a:cubicBezTo>
                  <a:cubicBezTo>
                    <a:pt x="82" y="20"/>
                    <a:pt x="83" y="21"/>
                    <a:pt x="85" y="22"/>
                  </a:cubicBezTo>
                  <a:cubicBezTo>
                    <a:pt x="88" y="25"/>
                    <a:pt x="91" y="28"/>
                    <a:pt x="94" y="31"/>
                  </a:cubicBezTo>
                  <a:cubicBezTo>
                    <a:pt x="96" y="34"/>
                    <a:pt x="99" y="37"/>
                    <a:pt x="100" y="40"/>
                  </a:cubicBezTo>
                  <a:cubicBezTo>
                    <a:pt x="102" y="43"/>
                    <a:pt x="104" y="45"/>
                    <a:pt x="105" y="48"/>
                  </a:cubicBezTo>
                  <a:cubicBezTo>
                    <a:pt x="107" y="50"/>
                    <a:pt x="108" y="53"/>
                    <a:pt x="109" y="55"/>
                  </a:cubicBezTo>
                  <a:cubicBezTo>
                    <a:pt x="109" y="56"/>
                    <a:pt x="110" y="57"/>
                    <a:pt x="110" y="57"/>
                  </a:cubicBezTo>
                  <a:cubicBezTo>
                    <a:pt x="110" y="58"/>
                    <a:pt x="111" y="59"/>
                    <a:pt x="111" y="60"/>
                  </a:cubicBezTo>
                  <a:cubicBezTo>
                    <a:pt x="111" y="60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72" y="68"/>
                    <a:pt x="72" y="68"/>
                    <a:pt x="72" y="68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9">
              <a:extLst>
                <a:ext uri="{FF2B5EF4-FFF2-40B4-BE49-F238E27FC236}">
                  <a16:creationId xmlns:a16="http://schemas.microsoft.com/office/drawing/2014/main" id="{7325B458-241D-A63E-6F74-94F13B5CE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3200" y="5958070"/>
              <a:ext cx="163643" cy="502786"/>
            </a:xfrm>
            <a:custGeom>
              <a:avLst/>
              <a:gdLst>
                <a:gd name="T0" fmla="*/ 0 w 39"/>
                <a:gd name="T1" fmla="*/ 113 h 113"/>
                <a:gd name="T2" fmla="*/ 0 w 39"/>
                <a:gd name="T3" fmla="*/ 111 h 113"/>
                <a:gd name="T4" fmla="*/ 0 w 39"/>
                <a:gd name="T5" fmla="*/ 107 h 113"/>
                <a:gd name="T6" fmla="*/ 1 w 39"/>
                <a:gd name="T7" fmla="*/ 93 h 113"/>
                <a:gd name="T8" fmla="*/ 8 w 39"/>
                <a:gd name="T9" fmla="*/ 52 h 113"/>
                <a:gd name="T10" fmla="*/ 15 w 39"/>
                <a:gd name="T11" fmla="*/ 31 h 113"/>
                <a:gd name="T12" fmla="*/ 23 w 39"/>
                <a:gd name="T13" fmla="*/ 14 h 113"/>
                <a:gd name="T14" fmla="*/ 28 w 39"/>
                <a:gd name="T15" fmla="*/ 7 h 113"/>
                <a:gd name="T16" fmla="*/ 32 w 39"/>
                <a:gd name="T17" fmla="*/ 3 h 113"/>
                <a:gd name="T18" fmla="*/ 35 w 39"/>
                <a:gd name="T19" fmla="*/ 1 h 113"/>
                <a:gd name="T20" fmla="*/ 36 w 39"/>
                <a:gd name="T21" fmla="*/ 0 h 113"/>
                <a:gd name="T22" fmla="*/ 35 w 39"/>
                <a:gd name="T23" fmla="*/ 1 h 113"/>
                <a:gd name="T24" fmla="*/ 33 w 39"/>
                <a:gd name="T25" fmla="*/ 4 h 113"/>
                <a:gd name="T26" fmla="*/ 31 w 39"/>
                <a:gd name="T27" fmla="*/ 9 h 113"/>
                <a:gd name="T28" fmla="*/ 29 w 39"/>
                <a:gd name="T29" fmla="*/ 16 h 113"/>
                <a:gd name="T30" fmla="*/ 27 w 39"/>
                <a:gd name="T31" fmla="*/ 34 h 113"/>
                <a:gd name="T32" fmla="*/ 28 w 39"/>
                <a:gd name="T33" fmla="*/ 54 h 113"/>
                <a:gd name="T34" fmla="*/ 35 w 39"/>
                <a:gd name="T35" fmla="*/ 92 h 113"/>
                <a:gd name="T36" fmla="*/ 38 w 39"/>
                <a:gd name="T37" fmla="*/ 104 h 113"/>
                <a:gd name="T38" fmla="*/ 39 w 39"/>
                <a:gd name="T39" fmla="*/ 107 h 113"/>
                <a:gd name="T40" fmla="*/ 39 w 39"/>
                <a:gd name="T41" fmla="*/ 108 h 113"/>
                <a:gd name="T42" fmla="*/ 0 w 39"/>
                <a:gd name="T4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13">
                  <a:moveTo>
                    <a:pt x="0" y="113"/>
                  </a:moveTo>
                  <a:cubicBezTo>
                    <a:pt x="0" y="113"/>
                    <a:pt x="0" y="112"/>
                    <a:pt x="0" y="111"/>
                  </a:cubicBezTo>
                  <a:cubicBezTo>
                    <a:pt x="0" y="110"/>
                    <a:pt x="0" y="109"/>
                    <a:pt x="0" y="107"/>
                  </a:cubicBezTo>
                  <a:cubicBezTo>
                    <a:pt x="0" y="104"/>
                    <a:pt x="1" y="99"/>
                    <a:pt x="1" y="93"/>
                  </a:cubicBezTo>
                  <a:cubicBezTo>
                    <a:pt x="3" y="82"/>
                    <a:pt x="5" y="67"/>
                    <a:pt x="8" y="52"/>
                  </a:cubicBezTo>
                  <a:cubicBezTo>
                    <a:pt x="10" y="45"/>
                    <a:pt x="12" y="38"/>
                    <a:pt x="15" y="31"/>
                  </a:cubicBezTo>
                  <a:cubicBezTo>
                    <a:pt x="17" y="25"/>
                    <a:pt x="20" y="19"/>
                    <a:pt x="23" y="14"/>
                  </a:cubicBezTo>
                  <a:cubicBezTo>
                    <a:pt x="25" y="11"/>
                    <a:pt x="26" y="9"/>
                    <a:pt x="28" y="7"/>
                  </a:cubicBezTo>
                  <a:cubicBezTo>
                    <a:pt x="29" y="6"/>
                    <a:pt x="31" y="4"/>
                    <a:pt x="32" y="3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36" y="0"/>
                    <a:pt x="35" y="0"/>
                    <a:pt x="35" y="1"/>
                  </a:cubicBezTo>
                  <a:cubicBezTo>
                    <a:pt x="35" y="2"/>
                    <a:pt x="34" y="3"/>
                    <a:pt x="33" y="4"/>
                  </a:cubicBezTo>
                  <a:cubicBezTo>
                    <a:pt x="32" y="5"/>
                    <a:pt x="32" y="7"/>
                    <a:pt x="31" y="9"/>
                  </a:cubicBezTo>
                  <a:cubicBezTo>
                    <a:pt x="30" y="11"/>
                    <a:pt x="30" y="13"/>
                    <a:pt x="29" y="16"/>
                  </a:cubicBezTo>
                  <a:cubicBezTo>
                    <a:pt x="28" y="21"/>
                    <a:pt x="27" y="27"/>
                    <a:pt x="27" y="34"/>
                  </a:cubicBezTo>
                  <a:cubicBezTo>
                    <a:pt x="27" y="40"/>
                    <a:pt x="28" y="47"/>
                    <a:pt x="28" y="54"/>
                  </a:cubicBezTo>
                  <a:cubicBezTo>
                    <a:pt x="30" y="68"/>
                    <a:pt x="33" y="81"/>
                    <a:pt x="35" y="92"/>
                  </a:cubicBezTo>
                  <a:cubicBezTo>
                    <a:pt x="36" y="97"/>
                    <a:pt x="37" y="101"/>
                    <a:pt x="38" y="104"/>
                  </a:cubicBezTo>
                  <a:cubicBezTo>
                    <a:pt x="38" y="105"/>
                    <a:pt x="39" y="106"/>
                    <a:pt x="39" y="107"/>
                  </a:cubicBezTo>
                  <a:cubicBezTo>
                    <a:pt x="39" y="108"/>
                    <a:pt x="39" y="108"/>
                    <a:pt x="39" y="108"/>
                  </a:cubicBezTo>
                  <a:cubicBezTo>
                    <a:pt x="0" y="113"/>
                    <a:pt x="0" y="113"/>
                    <a:pt x="0" y="113"/>
                  </a:cubicBezTo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60">
              <a:extLst>
                <a:ext uri="{FF2B5EF4-FFF2-40B4-BE49-F238E27FC236}">
                  <a16:creationId xmlns:a16="http://schemas.microsoft.com/office/drawing/2014/main" id="{4157D615-7CE5-B56A-CA57-A9CB233BA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61">
              <a:extLst>
                <a:ext uri="{FF2B5EF4-FFF2-40B4-BE49-F238E27FC236}">
                  <a16:creationId xmlns:a16="http://schemas.microsoft.com/office/drawing/2014/main" id="{203B632D-AA4C-AE39-96DF-69DDC50F9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4136" y="4734308"/>
              <a:ext cx="1048261" cy="1532074"/>
            </a:xfrm>
            <a:custGeom>
              <a:avLst/>
              <a:gdLst>
                <a:gd name="T0" fmla="*/ 220 w 442"/>
                <a:gd name="T1" fmla="*/ 0 h 646"/>
                <a:gd name="T2" fmla="*/ 0 w 442"/>
                <a:gd name="T3" fmla="*/ 646 h 646"/>
                <a:gd name="T4" fmla="*/ 216 w 442"/>
                <a:gd name="T5" fmla="*/ 646 h 646"/>
                <a:gd name="T6" fmla="*/ 225 w 442"/>
                <a:gd name="T7" fmla="*/ 646 h 646"/>
                <a:gd name="T8" fmla="*/ 442 w 442"/>
                <a:gd name="T9" fmla="*/ 646 h 646"/>
                <a:gd name="T10" fmla="*/ 220 w 442"/>
                <a:gd name="T11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2" h="646">
                  <a:moveTo>
                    <a:pt x="220" y="0"/>
                  </a:moveTo>
                  <a:lnTo>
                    <a:pt x="0" y="646"/>
                  </a:lnTo>
                  <a:lnTo>
                    <a:pt x="216" y="646"/>
                  </a:lnTo>
                  <a:lnTo>
                    <a:pt x="225" y="646"/>
                  </a:lnTo>
                  <a:lnTo>
                    <a:pt x="442" y="646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62">
              <a:extLst>
                <a:ext uri="{FF2B5EF4-FFF2-40B4-BE49-F238E27FC236}">
                  <a16:creationId xmlns:a16="http://schemas.microsoft.com/office/drawing/2014/main" id="{BDD1FFBA-BADE-1DB5-67D5-2565C4C5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63">
              <a:extLst>
                <a:ext uri="{FF2B5EF4-FFF2-40B4-BE49-F238E27FC236}">
                  <a16:creationId xmlns:a16="http://schemas.microsoft.com/office/drawing/2014/main" id="{71D065F2-A424-A290-541E-B9DDB51C7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7900" y="5474257"/>
              <a:ext cx="540732" cy="1076721"/>
            </a:xfrm>
            <a:custGeom>
              <a:avLst/>
              <a:gdLst>
                <a:gd name="T0" fmla="*/ 228 w 228"/>
                <a:gd name="T1" fmla="*/ 176 h 454"/>
                <a:gd name="T2" fmla="*/ 129 w 228"/>
                <a:gd name="T3" fmla="*/ 206 h 454"/>
                <a:gd name="T4" fmla="*/ 109 w 228"/>
                <a:gd name="T5" fmla="*/ 0 h 454"/>
                <a:gd name="T6" fmla="*/ 90 w 228"/>
                <a:gd name="T7" fmla="*/ 270 h 454"/>
                <a:gd name="T8" fmla="*/ 0 w 228"/>
                <a:gd name="T9" fmla="*/ 246 h 454"/>
                <a:gd name="T10" fmla="*/ 83 w 228"/>
                <a:gd name="T11" fmla="*/ 315 h 454"/>
                <a:gd name="T12" fmla="*/ 74 w 228"/>
                <a:gd name="T13" fmla="*/ 454 h 454"/>
                <a:gd name="T14" fmla="*/ 145 w 228"/>
                <a:gd name="T15" fmla="*/ 454 h 454"/>
                <a:gd name="T16" fmla="*/ 132 w 228"/>
                <a:gd name="T17" fmla="*/ 251 h 454"/>
                <a:gd name="T18" fmla="*/ 228 w 228"/>
                <a:gd name="T19" fmla="*/ 176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" h="454">
                  <a:moveTo>
                    <a:pt x="228" y="176"/>
                  </a:moveTo>
                  <a:lnTo>
                    <a:pt x="129" y="206"/>
                  </a:lnTo>
                  <a:lnTo>
                    <a:pt x="109" y="0"/>
                  </a:lnTo>
                  <a:lnTo>
                    <a:pt x="90" y="270"/>
                  </a:lnTo>
                  <a:lnTo>
                    <a:pt x="0" y="246"/>
                  </a:lnTo>
                  <a:lnTo>
                    <a:pt x="83" y="315"/>
                  </a:lnTo>
                  <a:lnTo>
                    <a:pt x="74" y="454"/>
                  </a:lnTo>
                  <a:lnTo>
                    <a:pt x="145" y="454"/>
                  </a:lnTo>
                  <a:lnTo>
                    <a:pt x="132" y="251"/>
                  </a:lnTo>
                  <a:lnTo>
                    <a:pt x="228" y="1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64">
              <a:extLst>
                <a:ext uri="{FF2B5EF4-FFF2-40B4-BE49-F238E27FC236}">
                  <a16:creationId xmlns:a16="http://schemas.microsoft.com/office/drawing/2014/main" id="{B135FDC8-53F0-649B-4D1C-E5378C262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close/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65">
              <a:extLst>
                <a:ext uri="{FF2B5EF4-FFF2-40B4-BE49-F238E27FC236}">
                  <a16:creationId xmlns:a16="http://schemas.microsoft.com/office/drawing/2014/main" id="{C8B1AAC7-E30D-ED52-866A-186B2286B3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25185" y="6266382"/>
              <a:ext cx="467211" cy="11858"/>
            </a:xfrm>
            <a:custGeom>
              <a:avLst/>
              <a:gdLst>
                <a:gd name="T0" fmla="*/ 57 w 197"/>
                <a:gd name="T1" fmla="*/ 0 h 5"/>
                <a:gd name="T2" fmla="*/ 0 w 197"/>
                <a:gd name="T3" fmla="*/ 0 h 5"/>
                <a:gd name="T4" fmla="*/ 0 w 197"/>
                <a:gd name="T5" fmla="*/ 5 h 5"/>
                <a:gd name="T6" fmla="*/ 57 w 197"/>
                <a:gd name="T7" fmla="*/ 5 h 5"/>
                <a:gd name="T8" fmla="*/ 57 w 197"/>
                <a:gd name="T9" fmla="*/ 0 h 5"/>
                <a:gd name="T10" fmla="*/ 195 w 197"/>
                <a:gd name="T11" fmla="*/ 0 h 5"/>
                <a:gd name="T12" fmla="*/ 135 w 197"/>
                <a:gd name="T13" fmla="*/ 0 h 5"/>
                <a:gd name="T14" fmla="*/ 135 w 197"/>
                <a:gd name="T15" fmla="*/ 5 h 5"/>
                <a:gd name="T16" fmla="*/ 197 w 197"/>
                <a:gd name="T17" fmla="*/ 5 h 5"/>
                <a:gd name="T18" fmla="*/ 195 w 19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5">
                  <a:moveTo>
                    <a:pt x="57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57" y="5"/>
                  </a:lnTo>
                  <a:lnTo>
                    <a:pt x="57" y="0"/>
                  </a:lnTo>
                  <a:moveTo>
                    <a:pt x="195" y="0"/>
                  </a:moveTo>
                  <a:lnTo>
                    <a:pt x="135" y="0"/>
                  </a:lnTo>
                  <a:lnTo>
                    <a:pt x="135" y="5"/>
                  </a:lnTo>
                  <a:lnTo>
                    <a:pt x="197" y="5"/>
                  </a:lnTo>
                  <a:lnTo>
                    <a:pt x="1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Rectangle 66">
              <a:extLst>
                <a:ext uri="{FF2B5EF4-FFF2-40B4-BE49-F238E27FC236}">
                  <a16:creationId xmlns:a16="http://schemas.microsoft.com/office/drawing/2014/main" id="{56D1F8A5-FD36-CC45-CCCE-3108FDC1F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Rectangle 67">
              <a:extLst>
                <a:ext uri="{FF2B5EF4-FFF2-40B4-BE49-F238E27FC236}">
                  <a16:creationId xmlns:a16="http://schemas.microsoft.com/office/drawing/2014/main" id="{F2716DB2-59E1-3610-732D-90AD3D848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0368" y="6266382"/>
              <a:ext cx="184987" cy="118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Rectangle 68">
              <a:extLst>
                <a:ext uri="{FF2B5EF4-FFF2-40B4-BE49-F238E27FC236}">
                  <a16:creationId xmlns:a16="http://schemas.microsoft.com/office/drawing/2014/main" id="{30ACC070-894D-0FE3-F11F-097F1C4C0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Rectangle 69">
              <a:extLst>
                <a:ext uri="{FF2B5EF4-FFF2-40B4-BE49-F238E27FC236}">
                  <a16:creationId xmlns:a16="http://schemas.microsoft.com/office/drawing/2014/main" id="{D96BFA2A-4FA9-F6D5-396E-243354A68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036" y="6550978"/>
              <a:ext cx="8775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70">
              <a:extLst>
                <a:ext uri="{FF2B5EF4-FFF2-40B4-BE49-F238E27FC236}">
                  <a16:creationId xmlns:a16="http://schemas.microsoft.com/office/drawing/2014/main" id="{A02C6582-8E6C-3DEA-8FEE-A2175A957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ED3D3B38-4447-055D-E5E0-BDEEBF9C6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4748538"/>
              <a:ext cx="533617" cy="1517845"/>
            </a:xfrm>
            <a:custGeom>
              <a:avLst/>
              <a:gdLst>
                <a:gd name="T0" fmla="*/ 5 w 225"/>
                <a:gd name="T1" fmla="*/ 0 h 640"/>
                <a:gd name="T2" fmla="*/ 0 w 225"/>
                <a:gd name="T3" fmla="*/ 15 h 640"/>
                <a:gd name="T4" fmla="*/ 0 w 225"/>
                <a:gd name="T5" fmla="*/ 338 h 640"/>
                <a:gd name="T6" fmla="*/ 1 w 225"/>
                <a:gd name="T7" fmla="*/ 306 h 640"/>
                <a:gd name="T8" fmla="*/ 21 w 225"/>
                <a:gd name="T9" fmla="*/ 512 h 640"/>
                <a:gd name="T10" fmla="*/ 120 w 225"/>
                <a:gd name="T11" fmla="*/ 482 h 640"/>
                <a:gd name="T12" fmla="*/ 24 w 225"/>
                <a:gd name="T13" fmla="*/ 557 h 640"/>
                <a:gd name="T14" fmla="*/ 30 w 225"/>
                <a:gd name="T15" fmla="*/ 640 h 640"/>
                <a:gd name="T16" fmla="*/ 87 w 225"/>
                <a:gd name="T17" fmla="*/ 640 h 640"/>
                <a:gd name="T18" fmla="*/ 165 w 225"/>
                <a:gd name="T19" fmla="*/ 640 h 640"/>
                <a:gd name="T20" fmla="*/ 225 w 225"/>
                <a:gd name="T21" fmla="*/ 640 h 640"/>
                <a:gd name="T22" fmla="*/ 204 w 225"/>
                <a:gd name="T23" fmla="*/ 580 h 640"/>
                <a:gd name="T24" fmla="*/ 90 w 225"/>
                <a:gd name="T25" fmla="*/ 580 h 640"/>
                <a:gd name="T26" fmla="*/ 157 w 225"/>
                <a:gd name="T27" fmla="*/ 445 h 640"/>
                <a:gd name="T28" fmla="*/ 5 w 225"/>
                <a:gd name="T29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640">
                  <a:moveTo>
                    <a:pt x="5" y="0"/>
                  </a:moveTo>
                  <a:lnTo>
                    <a:pt x="0" y="15"/>
                  </a:lnTo>
                  <a:lnTo>
                    <a:pt x="0" y="338"/>
                  </a:lnTo>
                  <a:lnTo>
                    <a:pt x="1" y="306"/>
                  </a:lnTo>
                  <a:lnTo>
                    <a:pt x="21" y="512"/>
                  </a:lnTo>
                  <a:lnTo>
                    <a:pt x="120" y="482"/>
                  </a:lnTo>
                  <a:lnTo>
                    <a:pt x="24" y="557"/>
                  </a:lnTo>
                  <a:lnTo>
                    <a:pt x="30" y="640"/>
                  </a:lnTo>
                  <a:lnTo>
                    <a:pt x="87" y="640"/>
                  </a:lnTo>
                  <a:lnTo>
                    <a:pt x="165" y="640"/>
                  </a:lnTo>
                  <a:lnTo>
                    <a:pt x="225" y="640"/>
                  </a:lnTo>
                  <a:lnTo>
                    <a:pt x="204" y="580"/>
                  </a:lnTo>
                  <a:lnTo>
                    <a:pt x="90" y="580"/>
                  </a:lnTo>
                  <a:lnTo>
                    <a:pt x="157" y="445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72">
              <a:extLst>
                <a:ext uri="{FF2B5EF4-FFF2-40B4-BE49-F238E27FC236}">
                  <a16:creationId xmlns:a16="http://schemas.microsoft.com/office/drawing/2014/main" id="{75A01682-0457-7676-F1C7-D73089CE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73">
              <a:extLst>
                <a:ext uri="{FF2B5EF4-FFF2-40B4-BE49-F238E27FC236}">
                  <a16:creationId xmlns:a16="http://schemas.microsoft.com/office/drawing/2014/main" id="{42A9FE49-C6F0-A754-646D-49084263C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4036" y="5474257"/>
              <a:ext cx="284596" cy="1076721"/>
            </a:xfrm>
            <a:custGeom>
              <a:avLst/>
              <a:gdLst>
                <a:gd name="T0" fmla="*/ 1 w 120"/>
                <a:gd name="T1" fmla="*/ 0 h 454"/>
                <a:gd name="T2" fmla="*/ 0 w 120"/>
                <a:gd name="T3" fmla="*/ 32 h 454"/>
                <a:gd name="T4" fmla="*/ 0 w 120"/>
                <a:gd name="T5" fmla="*/ 454 h 454"/>
                <a:gd name="T6" fmla="*/ 37 w 120"/>
                <a:gd name="T7" fmla="*/ 454 h 454"/>
                <a:gd name="T8" fmla="*/ 30 w 120"/>
                <a:gd name="T9" fmla="*/ 339 h 454"/>
                <a:gd name="T10" fmla="*/ 30 w 120"/>
                <a:gd name="T11" fmla="*/ 339 h 454"/>
                <a:gd name="T12" fmla="*/ 30 w 120"/>
                <a:gd name="T13" fmla="*/ 334 h 454"/>
                <a:gd name="T14" fmla="*/ 24 w 120"/>
                <a:gd name="T15" fmla="*/ 251 h 454"/>
                <a:gd name="T16" fmla="*/ 120 w 120"/>
                <a:gd name="T17" fmla="*/ 176 h 454"/>
                <a:gd name="T18" fmla="*/ 21 w 120"/>
                <a:gd name="T19" fmla="*/ 206 h 454"/>
                <a:gd name="T20" fmla="*/ 1 w 120"/>
                <a:gd name="T21" fmla="*/ 0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454">
                  <a:moveTo>
                    <a:pt x="1" y="0"/>
                  </a:moveTo>
                  <a:lnTo>
                    <a:pt x="0" y="32"/>
                  </a:lnTo>
                  <a:lnTo>
                    <a:pt x="0" y="454"/>
                  </a:lnTo>
                  <a:lnTo>
                    <a:pt x="37" y="454"/>
                  </a:lnTo>
                  <a:lnTo>
                    <a:pt x="30" y="339"/>
                  </a:lnTo>
                  <a:lnTo>
                    <a:pt x="30" y="339"/>
                  </a:lnTo>
                  <a:lnTo>
                    <a:pt x="30" y="334"/>
                  </a:lnTo>
                  <a:lnTo>
                    <a:pt x="24" y="251"/>
                  </a:lnTo>
                  <a:lnTo>
                    <a:pt x="120" y="176"/>
                  </a:lnTo>
                  <a:lnTo>
                    <a:pt x="21" y="206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74">
              <a:extLst>
                <a:ext uri="{FF2B5EF4-FFF2-40B4-BE49-F238E27FC236}">
                  <a16:creationId xmlns:a16="http://schemas.microsoft.com/office/drawing/2014/main" id="{C60BB7D0-E281-9AD3-C8FA-AFE6097FB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469" y="5958070"/>
              <a:ext cx="1230877" cy="495671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2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70 h 111"/>
                <a:gd name="T12" fmla="*/ 239 w 293"/>
                <a:gd name="T13" fmla="*/ 63 h 111"/>
                <a:gd name="T14" fmla="*/ 232 w 293"/>
                <a:gd name="T15" fmla="*/ 64 h 111"/>
                <a:gd name="T16" fmla="*/ 232 w 293"/>
                <a:gd name="T17" fmla="*/ 60 h 111"/>
                <a:gd name="T18" fmla="*/ 182 w 293"/>
                <a:gd name="T19" fmla="*/ 10 h 111"/>
                <a:gd name="T20" fmla="*/ 155 w 293"/>
                <a:gd name="T21" fmla="*/ 19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8 h 111"/>
                <a:gd name="T28" fmla="*/ 42 w 293"/>
                <a:gd name="T29" fmla="*/ 63 h 111"/>
                <a:gd name="T30" fmla="*/ 43 w 293"/>
                <a:gd name="T31" fmla="*/ 72 h 111"/>
                <a:gd name="T32" fmla="*/ 42 w 293"/>
                <a:gd name="T33" fmla="*/ 72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2"/>
                  </a:cubicBezTo>
                  <a:cubicBezTo>
                    <a:pt x="289" y="98"/>
                    <a:pt x="287" y="94"/>
                    <a:pt x="286" y="89"/>
                  </a:cubicBezTo>
                  <a:cubicBezTo>
                    <a:pt x="281" y="81"/>
                    <a:pt x="275" y="75"/>
                    <a:pt x="267" y="70"/>
                  </a:cubicBezTo>
                  <a:cubicBezTo>
                    <a:pt x="266" y="70"/>
                    <a:pt x="266" y="70"/>
                    <a:pt x="266" y="70"/>
                  </a:cubicBezTo>
                  <a:cubicBezTo>
                    <a:pt x="258" y="65"/>
                    <a:pt x="249" y="63"/>
                    <a:pt x="239" y="63"/>
                  </a:cubicBezTo>
                  <a:cubicBezTo>
                    <a:pt x="237" y="63"/>
                    <a:pt x="234" y="63"/>
                    <a:pt x="232" y="64"/>
                  </a:cubicBezTo>
                  <a:cubicBezTo>
                    <a:pt x="232" y="62"/>
                    <a:pt x="232" y="61"/>
                    <a:pt x="232" y="60"/>
                  </a:cubicBezTo>
                  <a:cubicBezTo>
                    <a:pt x="232" y="33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9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9"/>
                    <a:pt x="81" y="28"/>
                    <a:pt x="76" y="28"/>
                  </a:cubicBezTo>
                  <a:cubicBezTo>
                    <a:pt x="57" y="28"/>
                    <a:pt x="42" y="44"/>
                    <a:pt x="42" y="63"/>
                  </a:cubicBezTo>
                  <a:cubicBezTo>
                    <a:pt x="42" y="66"/>
                    <a:pt x="42" y="69"/>
                    <a:pt x="43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20" y="72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75">
              <a:extLst>
                <a:ext uri="{FF2B5EF4-FFF2-40B4-BE49-F238E27FC236}">
                  <a16:creationId xmlns:a16="http://schemas.microsoft.com/office/drawing/2014/main" id="{82A8CE66-DC88-86B4-BFDD-ECF7AABCE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925" y="6003131"/>
              <a:ext cx="327285" cy="222933"/>
            </a:xfrm>
            <a:custGeom>
              <a:avLst/>
              <a:gdLst>
                <a:gd name="T0" fmla="*/ 28 w 78"/>
                <a:gd name="T1" fmla="*/ 0 h 50"/>
                <a:gd name="T2" fmla="*/ 1 w 78"/>
                <a:gd name="T3" fmla="*/ 9 h 50"/>
                <a:gd name="T4" fmla="*/ 0 w 78"/>
                <a:gd name="T5" fmla="*/ 8 h 50"/>
                <a:gd name="T6" fmla="*/ 1 w 78"/>
                <a:gd name="T7" fmla="*/ 9 h 50"/>
                <a:gd name="T8" fmla="*/ 28 w 78"/>
                <a:gd name="T9" fmla="*/ 0 h 50"/>
                <a:gd name="T10" fmla="*/ 78 w 78"/>
                <a:gd name="T11" fmla="*/ 50 h 50"/>
                <a:gd name="T12" fmla="*/ 78 w 78"/>
                <a:gd name="T13" fmla="*/ 50 h 50"/>
                <a:gd name="T14" fmla="*/ 28 w 78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50">
                  <a:moveTo>
                    <a:pt x="28" y="0"/>
                  </a:moveTo>
                  <a:cubicBezTo>
                    <a:pt x="18" y="0"/>
                    <a:pt x="9" y="3"/>
                    <a:pt x="1" y="9"/>
                  </a:cubicBezTo>
                  <a:cubicBezTo>
                    <a:pt x="0" y="9"/>
                    <a:pt x="0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9" y="3"/>
                    <a:pt x="18" y="0"/>
                    <a:pt x="28" y="0"/>
                  </a:cubicBezTo>
                  <a:cubicBezTo>
                    <a:pt x="55" y="0"/>
                    <a:pt x="78" y="23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8" y="23"/>
                    <a:pt x="55" y="0"/>
                    <a:pt x="28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76">
              <a:extLst>
                <a:ext uri="{FF2B5EF4-FFF2-40B4-BE49-F238E27FC236}">
                  <a16:creationId xmlns:a16="http://schemas.microsoft.com/office/drawing/2014/main" id="{F32822FE-5AB9-BDCE-37F4-2F9B65C9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093" y="5998388"/>
              <a:ext cx="614253" cy="455353"/>
            </a:xfrm>
            <a:custGeom>
              <a:avLst/>
              <a:gdLst>
                <a:gd name="T0" fmla="*/ 0 w 146"/>
                <a:gd name="T1" fmla="*/ 0 h 102"/>
                <a:gd name="T2" fmla="*/ 0 w 146"/>
                <a:gd name="T3" fmla="*/ 102 h 102"/>
                <a:gd name="T4" fmla="*/ 146 w 146"/>
                <a:gd name="T5" fmla="*/ 102 h 102"/>
                <a:gd name="T6" fmla="*/ 145 w 146"/>
                <a:gd name="T7" fmla="*/ 100 h 102"/>
                <a:gd name="T8" fmla="*/ 144 w 146"/>
                <a:gd name="T9" fmla="*/ 93 h 102"/>
                <a:gd name="T10" fmla="*/ 139 w 146"/>
                <a:gd name="T11" fmla="*/ 80 h 102"/>
                <a:gd name="T12" fmla="*/ 128 w 146"/>
                <a:gd name="T13" fmla="*/ 67 h 102"/>
                <a:gd name="T14" fmla="*/ 120 w 146"/>
                <a:gd name="T15" fmla="*/ 61 h 102"/>
                <a:gd name="T16" fmla="*/ 119 w 146"/>
                <a:gd name="T17" fmla="*/ 61 h 102"/>
                <a:gd name="T18" fmla="*/ 92 w 146"/>
                <a:gd name="T19" fmla="*/ 54 h 102"/>
                <a:gd name="T20" fmla="*/ 85 w 146"/>
                <a:gd name="T21" fmla="*/ 55 h 102"/>
                <a:gd name="T22" fmla="*/ 85 w 146"/>
                <a:gd name="T23" fmla="*/ 55 h 102"/>
                <a:gd name="T24" fmla="*/ 85 w 146"/>
                <a:gd name="T25" fmla="*/ 55 h 102"/>
                <a:gd name="T26" fmla="*/ 85 w 146"/>
                <a:gd name="T27" fmla="*/ 51 h 102"/>
                <a:gd name="T28" fmla="*/ 35 w 146"/>
                <a:gd name="T29" fmla="*/ 1 h 102"/>
                <a:gd name="T30" fmla="*/ 8 w 146"/>
                <a:gd name="T31" fmla="*/ 10 h 102"/>
                <a:gd name="T32" fmla="*/ 7 w 146"/>
                <a:gd name="T33" fmla="*/ 9 h 102"/>
                <a:gd name="T34" fmla="*/ 0 w 146"/>
                <a:gd name="T3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6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46" y="102"/>
                    <a:pt x="146" y="102"/>
                    <a:pt x="146" y="102"/>
                  </a:cubicBezTo>
                  <a:cubicBezTo>
                    <a:pt x="146" y="102"/>
                    <a:pt x="145" y="101"/>
                    <a:pt x="145" y="100"/>
                  </a:cubicBezTo>
                  <a:cubicBezTo>
                    <a:pt x="145" y="98"/>
                    <a:pt x="145" y="95"/>
                    <a:pt x="144" y="93"/>
                  </a:cubicBezTo>
                  <a:cubicBezTo>
                    <a:pt x="142" y="89"/>
                    <a:pt x="140" y="85"/>
                    <a:pt x="139" y="80"/>
                  </a:cubicBezTo>
                  <a:cubicBezTo>
                    <a:pt x="136" y="75"/>
                    <a:pt x="132" y="71"/>
                    <a:pt x="128" y="67"/>
                  </a:cubicBezTo>
                  <a:cubicBezTo>
                    <a:pt x="126" y="65"/>
                    <a:pt x="123" y="63"/>
                    <a:pt x="120" y="61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6"/>
                    <a:pt x="102" y="54"/>
                    <a:pt x="92" y="54"/>
                  </a:cubicBezTo>
                  <a:cubicBezTo>
                    <a:pt x="90" y="54"/>
                    <a:pt x="87" y="54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3"/>
                    <a:pt x="85" y="52"/>
                    <a:pt x="85" y="51"/>
                  </a:cubicBezTo>
                  <a:cubicBezTo>
                    <a:pt x="85" y="24"/>
                    <a:pt x="62" y="1"/>
                    <a:pt x="35" y="1"/>
                  </a:cubicBezTo>
                  <a:cubicBezTo>
                    <a:pt x="25" y="1"/>
                    <a:pt x="16" y="4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77">
              <a:extLst>
                <a:ext uri="{FF2B5EF4-FFF2-40B4-BE49-F238E27FC236}">
                  <a16:creationId xmlns:a16="http://schemas.microsoft.com/office/drawing/2014/main" id="{BBB6D1C4-DADE-040D-DDC2-77DDA9AFA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6731" y="6017361"/>
              <a:ext cx="1233248" cy="493299"/>
            </a:xfrm>
            <a:custGeom>
              <a:avLst/>
              <a:gdLst>
                <a:gd name="T0" fmla="*/ 0 w 293"/>
                <a:gd name="T1" fmla="*/ 111 h 111"/>
                <a:gd name="T2" fmla="*/ 293 w 293"/>
                <a:gd name="T3" fmla="*/ 111 h 111"/>
                <a:gd name="T4" fmla="*/ 291 w 293"/>
                <a:gd name="T5" fmla="*/ 101 h 111"/>
                <a:gd name="T6" fmla="*/ 286 w 293"/>
                <a:gd name="T7" fmla="*/ 89 h 111"/>
                <a:gd name="T8" fmla="*/ 267 w 293"/>
                <a:gd name="T9" fmla="*/ 70 h 111"/>
                <a:gd name="T10" fmla="*/ 266 w 293"/>
                <a:gd name="T11" fmla="*/ 69 h 111"/>
                <a:gd name="T12" fmla="*/ 239 w 293"/>
                <a:gd name="T13" fmla="*/ 62 h 111"/>
                <a:gd name="T14" fmla="*/ 232 w 293"/>
                <a:gd name="T15" fmla="*/ 63 h 111"/>
                <a:gd name="T16" fmla="*/ 232 w 293"/>
                <a:gd name="T17" fmla="*/ 59 h 111"/>
                <a:gd name="T18" fmla="*/ 182 w 293"/>
                <a:gd name="T19" fmla="*/ 10 h 111"/>
                <a:gd name="T20" fmla="*/ 155 w 293"/>
                <a:gd name="T21" fmla="*/ 18 h 111"/>
                <a:gd name="T22" fmla="*/ 124 w 293"/>
                <a:gd name="T23" fmla="*/ 0 h 111"/>
                <a:gd name="T24" fmla="*/ 89 w 293"/>
                <a:gd name="T25" fmla="*/ 30 h 111"/>
                <a:gd name="T26" fmla="*/ 76 w 293"/>
                <a:gd name="T27" fmla="*/ 27 h 111"/>
                <a:gd name="T28" fmla="*/ 42 w 293"/>
                <a:gd name="T29" fmla="*/ 62 h 111"/>
                <a:gd name="T30" fmla="*/ 43 w 293"/>
                <a:gd name="T31" fmla="*/ 71 h 111"/>
                <a:gd name="T32" fmla="*/ 42 w 293"/>
                <a:gd name="T33" fmla="*/ 71 h 111"/>
                <a:gd name="T34" fmla="*/ 0 w 293"/>
                <a:gd name="T3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3" h="111">
                  <a:moveTo>
                    <a:pt x="0" y="111"/>
                  </a:moveTo>
                  <a:cubicBezTo>
                    <a:pt x="293" y="111"/>
                    <a:pt x="293" y="111"/>
                    <a:pt x="293" y="111"/>
                  </a:cubicBezTo>
                  <a:cubicBezTo>
                    <a:pt x="292" y="108"/>
                    <a:pt x="292" y="105"/>
                    <a:pt x="291" y="101"/>
                  </a:cubicBezTo>
                  <a:cubicBezTo>
                    <a:pt x="289" y="97"/>
                    <a:pt x="287" y="93"/>
                    <a:pt x="286" y="89"/>
                  </a:cubicBezTo>
                  <a:cubicBezTo>
                    <a:pt x="281" y="81"/>
                    <a:pt x="275" y="74"/>
                    <a:pt x="267" y="70"/>
                  </a:cubicBezTo>
                  <a:cubicBezTo>
                    <a:pt x="266" y="69"/>
                    <a:pt x="266" y="69"/>
                    <a:pt x="266" y="69"/>
                  </a:cubicBezTo>
                  <a:cubicBezTo>
                    <a:pt x="258" y="64"/>
                    <a:pt x="249" y="62"/>
                    <a:pt x="239" y="62"/>
                  </a:cubicBezTo>
                  <a:cubicBezTo>
                    <a:pt x="237" y="62"/>
                    <a:pt x="234" y="63"/>
                    <a:pt x="232" y="63"/>
                  </a:cubicBezTo>
                  <a:cubicBezTo>
                    <a:pt x="232" y="62"/>
                    <a:pt x="232" y="61"/>
                    <a:pt x="232" y="59"/>
                  </a:cubicBezTo>
                  <a:cubicBezTo>
                    <a:pt x="232" y="32"/>
                    <a:pt x="209" y="10"/>
                    <a:pt x="182" y="10"/>
                  </a:cubicBezTo>
                  <a:cubicBezTo>
                    <a:pt x="172" y="10"/>
                    <a:pt x="163" y="13"/>
                    <a:pt x="155" y="18"/>
                  </a:cubicBezTo>
                  <a:cubicBezTo>
                    <a:pt x="149" y="8"/>
                    <a:pt x="139" y="0"/>
                    <a:pt x="124" y="0"/>
                  </a:cubicBezTo>
                  <a:cubicBezTo>
                    <a:pt x="103" y="0"/>
                    <a:pt x="91" y="14"/>
                    <a:pt x="89" y="30"/>
                  </a:cubicBezTo>
                  <a:cubicBezTo>
                    <a:pt x="85" y="28"/>
                    <a:pt x="81" y="27"/>
                    <a:pt x="76" y="27"/>
                  </a:cubicBezTo>
                  <a:cubicBezTo>
                    <a:pt x="57" y="27"/>
                    <a:pt x="42" y="43"/>
                    <a:pt x="42" y="62"/>
                  </a:cubicBezTo>
                  <a:cubicBezTo>
                    <a:pt x="42" y="65"/>
                    <a:pt x="42" y="68"/>
                    <a:pt x="43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20" y="71"/>
                    <a:pt x="1" y="89"/>
                    <a:pt x="0" y="1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78">
              <a:extLst>
                <a:ext uri="{FF2B5EF4-FFF2-40B4-BE49-F238E27FC236}">
                  <a16:creationId xmlns:a16="http://schemas.microsoft.com/office/drawing/2014/main" id="{5F7938BB-5768-D9F9-5829-9F696C9CE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4187" y="6060050"/>
              <a:ext cx="104352" cy="35574"/>
            </a:xfrm>
            <a:custGeom>
              <a:avLst/>
              <a:gdLst>
                <a:gd name="T0" fmla="*/ 25 w 25"/>
                <a:gd name="T1" fmla="*/ 0 h 8"/>
                <a:gd name="T2" fmla="*/ 1 w 25"/>
                <a:gd name="T3" fmla="*/ 8 h 8"/>
                <a:gd name="T4" fmla="*/ 0 w 25"/>
                <a:gd name="T5" fmla="*/ 7 h 8"/>
                <a:gd name="T6" fmla="*/ 1 w 25"/>
                <a:gd name="T7" fmla="*/ 8 h 8"/>
                <a:gd name="T8" fmla="*/ 25 w 25"/>
                <a:gd name="T9" fmla="*/ 0 h 8"/>
                <a:gd name="T10" fmla="*/ 25 w 2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">
                  <a:moveTo>
                    <a:pt x="25" y="0"/>
                  </a:moveTo>
                  <a:cubicBezTo>
                    <a:pt x="16" y="0"/>
                    <a:pt x="8" y="3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8" y="3"/>
                    <a:pt x="1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79">
              <a:extLst>
                <a:ext uri="{FF2B5EF4-FFF2-40B4-BE49-F238E27FC236}">
                  <a16:creationId xmlns:a16="http://schemas.microsoft.com/office/drawing/2014/main" id="{B5D70EA1-FE0E-BCAD-B4BD-7C7854F3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5727" y="6052935"/>
              <a:ext cx="614253" cy="457725"/>
            </a:xfrm>
            <a:custGeom>
              <a:avLst/>
              <a:gdLst>
                <a:gd name="T0" fmla="*/ 0 w 146"/>
                <a:gd name="T1" fmla="*/ 0 h 103"/>
                <a:gd name="T2" fmla="*/ 0 w 146"/>
                <a:gd name="T3" fmla="*/ 103 h 103"/>
                <a:gd name="T4" fmla="*/ 146 w 146"/>
                <a:gd name="T5" fmla="*/ 103 h 103"/>
                <a:gd name="T6" fmla="*/ 144 w 146"/>
                <a:gd name="T7" fmla="*/ 93 h 103"/>
                <a:gd name="T8" fmla="*/ 139 w 146"/>
                <a:gd name="T9" fmla="*/ 81 h 103"/>
                <a:gd name="T10" fmla="*/ 123 w 146"/>
                <a:gd name="T11" fmla="*/ 64 h 103"/>
                <a:gd name="T12" fmla="*/ 120 w 146"/>
                <a:gd name="T13" fmla="*/ 62 h 103"/>
                <a:gd name="T14" fmla="*/ 119 w 146"/>
                <a:gd name="T15" fmla="*/ 61 h 103"/>
                <a:gd name="T16" fmla="*/ 94 w 146"/>
                <a:gd name="T17" fmla="*/ 54 h 103"/>
                <a:gd name="T18" fmla="*/ 92 w 146"/>
                <a:gd name="T19" fmla="*/ 54 h 103"/>
                <a:gd name="T20" fmla="*/ 85 w 146"/>
                <a:gd name="T21" fmla="*/ 55 h 103"/>
                <a:gd name="T22" fmla="*/ 85 w 146"/>
                <a:gd name="T23" fmla="*/ 55 h 103"/>
                <a:gd name="T24" fmla="*/ 85 w 146"/>
                <a:gd name="T25" fmla="*/ 55 h 103"/>
                <a:gd name="T26" fmla="*/ 85 w 146"/>
                <a:gd name="T27" fmla="*/ 51 h 103"/>
                <a:gd name="T28" fmla="*/ 84 w 146"/>
                <a:gd name="T29" fmla="*/ 46 h 103"/>
                <a:gd name="T30" fmla="*/ 53 w 146"/>
                <a:gd name="T31" fmla="*/ 5 h 103"/>
                <a:gd name="T32" fmla="*/ 35 w 146"/>
                <a:gd name="T33" fmla="*/ 2 h 103"/>
                <a:gd name="T34" fmla="*/ 32 w 146"/>
                <a:gd name="T35" fmla="*/ 2 h 103"/>
                <a:gd name="T36" fmla="*/ 8 w 146"/>
                <a:gd name="T37" fmla="*/ 10 h 103"/>
                <a:gd name="T38" fmla="*/ 7 w 146"/>
                <a:gd name="T39" fmla="*/ 9 h 103"/>
                <a:gd name="T40" fmla="*/ 0 w 146"/>
                <a:gd name="T4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6" h="103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45" y="100"/>
                    <a:pt x="145" y="97"/>
                    <a:pt x="144" y="93"/>
                  </a:cubicBezTo>
                  <a:cubicBezTo>
                    <a:pt x="142" y="89"/>
                    <a:pt x="140" y="85"/>
                    <a:pt x="139" y="81"/>
                  </a:cubicBezTo>
                  <a:cubicBezTo>
                    <a:pt x="135" y="74"/>
                    <a:pt x="130" y="69"/>
                    <a:pt x="123" y="64"/>
                  </a:cubicBezTo>
                  <a:cubicBezTo>
                    <a:pt x="122" y="63"/>
                    <a:pt x="121" y="62"/>
                    <a:pt x="120" y="62"/>
                  </a:cubicBezTo>
                  <a:cubicBezTo>
                    <a:pt x="119" y="61"/>
                    <a:pt x="119" y="61"/>
                    <a:pt x="119" y="61"/>
                  </a:cubicBezTo>
                  <a:cubicBezTo>
                    <a:pt x="111" y="57"/>
                    <a:pt x="103" y="54"/>
                    <a:pt x="94" y="54"/>
                  </a:cubicBezTo>
                  <a:cubicBezTo>
                    <a:pt x="93" y="54"/>
                    <a:pt x="93" y="54"/>
                    <a:pt x="92" y="54"/>
                  </a:cubicBezTo>
                  <a:cubicBezTo>
                    <a:pt x="90" y="54"/>
                    <a:pt x="87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4"/>
                    <a:pt x="85" y="53"/>
                    <a:pt x="85" y="51"/>
                  </a:cubicBezTo>
                  <a:cubicBezTo>
                    <a:pt x="85" y="49"/>
                    <a:pt x="85" y="47"/>
                    <a:pt x="84" y="46"/>
                  </a:cubicBezTo>
                  <a:cubicBezTo>
                    <a:pt x="82" y="27"/>
                    <a:pt x="70" y="12"/>
                    <a:pt x="53" y="5"/>
                  </a:cubicBezTo>
                  <a:cubicBezTo>
                    <a:pt x="48" y="3"/>
                    <a:pt x="42" y="2"/>
                    <a:pt x="35" y="2"/>
                  </a:cubicBezTo>
                  <a:cubicBezTo>
                    <a:pt x="34" y="2"/>
                    <a:pt x="33" y="2"/>
                    <a:pt x="32" y="2"/>
                  </a:cubicBezTo>
                  <a:cubicBezTo>
                    <a:pt x="23" y="2"/>
                    <a:pt x="15" y="5"/>
                    <a:pt x="8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5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80">
              <a:extLst>
                <a:ext uri="{FF2B5EF4-FFF2-40B4-BE49-F238E27FC236}">
                  <a16:creationId xmlns:a16="http://schemas.microsoft.com/office/drawing/2014/main" id="{46F86652-98CA-4B35-C636-F75E6C590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163" y="4978586"/>
              <a:ext cx="1043518" cy="1100437"/>
            </a:xfrm>
            <a:custGeom>
              <a:avLst/>
              <a:gdLst>
                <a:gd name="T0" fmla="*/ 181 w 248"/>
                <a:gd name="T1" fmla="*/ 80 h 247"/>
                <a:gd name="T2" fmla="*/ 124 w 248"/>
                <a:gd name="T3" fmla="*/ 0 h 247"/>
                <a:gd name="T4" fmla="*/ 68 w 248"/>
                <a:gd name="T5" fmla="*/ 80 h 247"/>
                <a:gd name="T6" fmla="*/ 123 w 248"/>
                <a:gd name="T7" fmla="*/ 247 h 247"/>
                <a:gd name="T8" fmla="*/ 123 w 248"/>
                <a:gd name="T9" fmla="*/ 247 h 247"/>
                <a:gd name="T10" fmla="*/ 125 w 248"/>
                <a:gd name="T11" fmla="*/ 247 h 247"/>
                <a:gd name="T12" fmla="*/ 127 w 248"/>
                <a:gd name="T13" fmla="*/ 247 h 247"/>
                <a:gd name="T14" fmla="*/ 127 w 248"/>
                <a:gd name="T15" fmla="*/ 247 h 247"/>
                <a:gd name="T16" fmla="*/ 181 w 248"/>
                <a:gd name="T17" fmla="*/ 8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247">
                  <a:moveTo>
                    <a:pt x="181" y="80"/>
                  </a:moveTo>
                  <a:cubicBezTo>
                    <a:pt x="153" y="35"/>
                    <a:pt x="124" y="0"/>
                    <a:pt x="124" y="0"/>
                  </a:cubicBezTo>
                  <a:cubicBezTo>
                    <a:pt x="124" y="0"/>
                    <a:pt x="98" y="36"/>
                    <a:pt x="68" y="80"/>
                  </a:cubicBezTo>
                  <a:cubicBezTo>
                    <a:pt x="0" y="182"/>
                    <a:pt x="75" y="243"/>
                    <a:pt x="123" y="247"/>
                  </a:cubicBezTo>
                  <a:cubicBezTo>
                    <a:pt x="123" y="247"/>
                    <a:pt x="123" y="247"/>
                    <a:pt x="123" y="247"/>
                  </a:cubicBezTo>
                  <a:cubicBezTo>
                    <a:pt x="123" y="247"/>
                    <a:pt x="124" y="247"/>
                    <a:pt x="125" y="247"/>
                  </a:cubicBezTo>
                  <a:cubicBezTo>
                    <a:pt x="126" y="247"/>
                    <a:pt x="123" y="247"/>
                    <a:pt x="127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71" y="243"/>
                    <a:pt x="248" y="189"/>
                    <a:pt x="181" y="8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81">
              <a:extLst>
                <a:ext uri="{FF2B5EF4-FFF2-40B4-BE49-F238E27FC236}">
                  <a16:creationId xmlns:a16="http://schemas.microsoft.com/office/drawing/2014/main" id="{A946C7FB-C16D-6618-7266-0B4984D26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82">
              <a:extLst>
                <a:ext uri="{FF2B5EF4-FFF2-40B4-BE49-F238E27FC236}">
                  <a16:creationId xmlns:a16="http://schemas.microsoft.com/office/drawing/2014/main" id="{AAC1A3A5-AA82-361A-377C-4260B4793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678" y="5585724"/>
              <a:ext cx="360488" cy="981856"/>
            </a:xfrm>
            <a:custGeom>
              <a:avLst/>
              <a:gdLst>
                <a:gd name="T0" fmla="*/ 152 w 152"/>
                <a:gd name="T1" fmla="*/ 65 h 414"/>
                <a:gd name="T2" fmla="*/ 87 w 152"/>
                <a:gd name="T3" fmla="*/ 105 h 414"/>
                <a:gd name="T4" fmla="*/ 76 w 152"/>
                <a:gd name="T5" fmla="*/ 0 h 414"/>
                <a:gd name="T6" fmla="*/ 65 w 152"/>
                <a:gd name="T7" fmla="*/ 105 h 414"/>
                <a:gd name="T8" fmla="*/ 0 w 152"/>
                <a:gd name="T9" fmla="*/ 65 h 414"/>
                <a:gd name="T10" fmla="*/ 60 w 152"/>
                <a:gd name="T11" fmla="*/ 139 h 414"/>
                <a:gd name="T12" fmla="*/ 44 w 152"/>
                <a:gd name="T13" fmla="*/ 414 h 414"/>
                <a:gd name="T14" fmla="*/ 112 w 152"/>
                <a:gd name="T15" fmla="*/ 414 h 414"/>
                <a:gd name="T16" fmla="*/ 92 w 152"/>
                <a:gd name="T17" fmla="*/ 139 h 414"/>
                <a:gd name="T18" fmla="*/ 152 w 152"/>
                <a:gd name="T19" fmla="*/ 65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2" h="414">
                  <a:moveTo>
                    <a:pt x="152" y="65"/>
                  </a:moveTo>
                  <a:lnTo>
                    <a:pt x="87" y="105"/>
                  </a:lnTo>
                  <a:lnTo>
                    <a:pt x="76" y="0"/>
                  </a:lnTo>
                  <a:lnTo>
                    <a:pt x="65" y="105"/>
                  </a:lnTo>
                  <a:lnTo>
                    <a:pt x="0" y="65"/>
                  </a:lnTo>
                  <a:lnTo>
                    <a:pt x="60" y="139"/>
                  </a:lnTo>
                  <a:lnTo>
                    <a:pt x="44" y="414"/>
                  </a:lnTo>
                  <a:lnTo>
                    <a:pt x="112" y="414"/>
                  </a:lnTo>
                  <a:lnTo>
                    <a:pt x="92" y="139"/>
                  </a:lnTo>
                  <a:lnTo>
                    <a:pt x="152" y="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83">
              <a:extLst>
                <a:ext uri="{FF2B5EF4-FFF2-40B4-BE49-F238E27FC236}">
                  <a16:creationId xmlns:a16="http://schemas.microsoft.com/office/drawing/2014/main" id="{5F231FCC-A4FA-9977-8300-B94BF5D4F0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81922" y="4978586"/>
              <a:ext cx="457725" cy="1095694"/>
            </a:xfrm>
            <a:custGeom>
              <a:avLst/>
              <a:gdLst>
                <a:gd name="T0" fmla="*/ 32 w 109"/>
                <a:gd name="T1" fmla="*/ 238 h 246"/>
                <a:gd name="T2" fmla="*/ 11 w 109"/>
                <a:gd name="T3" fmla="*/ 246 h 246"/>
                <a:gd name="T4" fmla="*/ 11 w 109"/>
                <a:gd name="T5" fmla="*/ 246 h 246"/>
                <a:gd name="T6" fmla="*/ 32 w 109"/>
                <a:gd name="T7" fmla="*/ 239 h 246"/>
                <a:gd name="T8" fmla="*/ 32 w 109"/>
                <a:gd name="T9" fmla="*/ 238 h 246"/>
                <a:gd name="T10" fmla="*/ 0 w 109"/>
                <a:gd name="T11" fmla="*/ 0 h 246"/>
                <a:gd name="T12" fmla="*/ 0 w 109"/>
                <a:gd name="T13" fmla="*/ 1 h 246"/>
                <a:gd name="T14" fmla="*/ 57 w 109"/>
                <a:gd name="T15" fmla="*/ 80 h 246"/>
                <a:gd name="T16" fmla="*/ 37 w 109"/>
                <a:gd name="T17" fmla="*/ 236 h 246"/>
                <a:gd name="T18" fmla="*/ 38 w 109"/>
                <a:gd name="T19" fmla="*/ 236 h 246"/>
                <a:gd name="T20" fmla="*/ 57 w 109"/>
                <a:gd name="T21" fmla="*/ 80 h 246"/>
                <a:gd name="T22" fmla="*/ 0 w 109"/>
                <a:gd name="T23" fmla="*/ 0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246">
                  <a:moveTo>
                    <a:pt x="32" y="238"/>
                  </a:moveTo>
                  <a:cubicBezTo>
                    <a:pt x="25" y="242"/>
                    <a:pt x="18" y="244"/>
                    <a:pt x="11" y="246"/>
                  </a:cubicBezTo>
                  <a:cubicBezTo>
                    <a:pt x="11" y="246"/>
                    <a:pt x="11" y="246"/>
                    <a:pt x="11" y="246"/>
                  </a:cubicBezTo>
                  <a:cubicBezTo>
                    <a:pt x="18" y="244"/>
                    <a:pt x="25" y="242"/>
                    <a:pt x="32" y="239"/>
                  </a:cubicBezTo>
                  <a:cubicBezTo>
                    <a:pt x="32" y="239"/>
                    <a:pt x="32" y="238"/>
                    <a:pt x="32" y="23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30" y="36"/>
                    <a:pt x="57" y="80"/>
                  </a:cubicBezTo>
                  <a:cubicBezTo>
                    <a:pt x="108" y="164"/>
                    <a:pt x="75" y="215"/>
                    <a:pt x="37" y="236"/>
                  </a:cubicBezTo>
                  <a:cubicBezTo>
                    <a:pt x="37" y="236"/>
                    <a:pt x="38" y="236"/>
                    <a:pt x="38" y="236"/>
                  </a:cubicBezTo>
                  <a:cubicBezTo>
                    <a:pt x="76" y="215"/>
                    <a:pt x="109" y="164"/>
                    <a:pt x="57" y="80"/>
                  </a:cubicBezTo>
                  <a:cubicBezTo>
                    <a:pt x="29" y="35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84">
              <a:extLst>
                <a:ext uri="{FF2B5EF4-FFF2-40B4-BE49-F238E27FC236}">
                  <a16:creationId xmlns:a16="http://schemas.microsoft.com/office/drawing/2014/main" id="{F3BD4E57-CF6B-1CA7-C211-3F2242E66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105" y="6029219"/>
              <a:ext cx="23716" cy="14230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2 h 3"/>
                <a:gd name="T4" fmla="*/ 0 w 6"/>
                <a:gd name="T5" fmla="*/ 3 h 3"/>
                <a:gd name="T6" fmla="*/ 6 w 6"/>
                <a:gd name="T7" fmla="*/ 0 h 3"/>
                <a:gd name="T8" fmla="*/ 5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Rectangle 85">
              <a:extLst>
                <a:ext uri="{FF2B5EF4-FFF2-40B4-BE49-F238E27FC236}">
                  <a16:creationId xmlns:a16="http://schemas.microsoft.com/office/drawing/2014/main" id="{6BE5ABC4-84B4-03D2-BC59-45126623B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Rectangle 86">
              <a:extLst>
                <a:ext uri="{FF2B5EF4-FFF2-40B4-BE49-F238E27FC236}">
                  <a16:creationId xmlns:a16="http://schemas.microsoft.com/office/drawing/2014/main" id="{5A91E0AB-CF76-0C35-CD0B-821C611A5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1922" y="6567579"/>
              <a:ext cx="85379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87">
              <a:extLst>
                <a:ext uri="{FF2B5EF4-FFF2-40B4-BE49-F238E27FC236}">
                  <a16:creationId xmlns:a16="http://schemas.microsoft.com/office/drawing/2014/main" id="{672ED316-FDD3-5E81-930C-798EC70FC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922" y="4983329"/>
              <a:ext cx="455353" cy="1090951"/>
            </a:xfrm>
            <a:custGeom>
              <a:avLst/>
              <a:gdLst>
                <a:gd name="T0" fmla="*/ 0 w 108"/>
                <a:gd name="T1" fmla="*/ 0 h 245"/>
                <a:gd name="T2" fmla="*/ 0 w 108"/>
                <a:gd name="T3" fmla="*/ 0 h 245"/>
                <a:gd name="T4" fmla="*/ 0 w 108"/>
                <a:gd name="T5" fmla="*/ 136 h 245"/>
                <a:gd name="T6" fmla="*/ 6 w 108"/>
                <a:gd name="T7" fmla="*/ 191 h 245"/>
                <a:gd name="T8" fmla="*/ 43 w 108"/>
                <a:gd name="T9" fmla="*/ 170 h 245"/>
                <a:gd name="T10" fmla="*/ 9 w 108"/>
                <a:gd name="T11" fmla="*/ 209 h 245"/>
                <a:gd name="T12" fmla="*/ 11 w 108"/>
                <a:gd name="T13" fmla="*/ 245 h 245"/>
                <a:gd name="T14" fmla="*/ 32 w 108"/>
                <a:gd name="T15" fmla="*/ 237 h 245"/>
                <a:gd name="T16" fmla="*/ 37 w 108"/>
                <a:gd name="T17" fmla="*/ 235 h 245"/>
                <a:gd name="T18" fmla="*/ 57 w 108"/>
                <a:gd name="T19" fmla="*/ 79 h 245"/>
                <a:gd name="T20" fmla="*/ 0 w 108"/>
                <a:gd name="T21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8" h="2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43" y="170"/>
                    <a:pt x="43" y="170"/>
                    <a:pt x="43" y="170"/>
                  </a:cubicBezTo>
                  <a:cubicBezTo>
                    <a:pt x="9" y="209"/>
                    <a:pt x="9" y="209"/>
                    <a:pt x="9" y="209"/>
                  </a:cubicBezTo>
                  <a:cubicBezTo>
                    <a:pt x="11" y="245"/>
                    <a:pt x="11" y="245"/>
                    <a:pt x="11" y="245"/>
                  </a:cubicBezTo>
                  <a:cubicBezTo>
                    <a:pt x="18" y="243"/>
                    <a:pt x="25" y="241"/>
                    <a:pt x="32" y="237"/>
                  </a:cubicBezTo>
                  <a:cubicBezTo>
                    <a:pt x="34" y="237"/>
                    <a:pt x="35" y="236"/>
                    <a:pt x="37" y="235"/>
                  </a:cubicBezTo>
                  <a:cubicBezTo>
                    <a:pt x="75" y="214"/>
                    <a:pt x="108" y="163"/>
                    <a:pt x="57" y="79"/>
                  </a:cubicBezTo>
                  <a:cubicBezTo>
                    <a:pt x="30" y="35"/>
                    <a:pt x="2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88">
              <a:extLst>
                <a:ext uri="{FF2B5EF4-FFF2-40B4-BE49-F238E27FC236}">
                  <a16:creationId xmlns:a16="http://schemas.microsoft.com/office/drawing/2014/main" id="{586CFB57-C8DB-66BF-06EE-0704914CE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922" y="5588095"/>
              <a:ext cx="180244" cy="979484"/>
            </a:xfrm>
            <a:custGeom>
              <a:avLst/>
              <a:gdLst>
                <a:gd name="T0" fmla="*/ 0 w 43"/>
                <a:gd name="T1" fmla="*/ 0 h 220"/>
                <a:gd name="T2" fmla="*/ 0 w 43"/>
                <a:gd name="T3" fmla="*/ 220 h 220"/>
                <a:gd name="T4" fmla="*/ 20 w 43"/>
                <a:gd name="T5" fmla="*/ 220 h 220"/>
                <a:gd name="T6" fmla="*/ 9 w 43"/>
                <a:gd name="T7" fmla="*/ 109 h 220"/>
                <a:gd name="T8" fmla="*/ 11 w 43"/>
                <a:gd name="T9" fmla="*/ 109 h 220"/>
                <a:gd name="T10" fmla="*/ 11 w 43"/>
                <a:gd name="T11" fmla="*/ 109 h 220"/>
                <a:gd name="T12" fmla="*/ 9 w 43"/>
                <a:gd name="T13" fmla="*/ 73 h 220"/>
                <a:gd name="T14" fmla="*/ 43 w 43"/>
                <a:gd name="T15" fmla="*/ 34 h 220"/>
                <a:gd name="T16" fmla="*/ 6 w 43"/>
                <a:gd name="T17" fmla="*/ 55 h 220"/>
                <a:gd name="T18" fmla="*/ 0 w 43"/>
                <a:gd name="T1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20">
                  <a:moveTo>
                    <a:pt x="0" y="0"/>
                  </a:moveTo>
                  <a:cubicBezTo>
                    <a:pt x="0" y="220"/>
                    <a:pt x="0" y="220"/>
                    <a:pt x="0" y="220"/>
                  </a:cubicBezTo>
                  <a:cubicBezTo>
                    <a:pt x="20" y="220"/>
                    <a:pt x="20" y="220"/>
                    <a:pt x="20" y="220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89">
              <a:extLst>
                <a:ext uri="{FF2B5EF4-FFF2-40B4-BE49-F238E27FC236}">
                  <a16:creationId xmlns:a16="http://schemas.microsoft.com/office/drawing/2014/main" id="{72269D43-6F6D-0800-9AC6-E141E523F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8717" y="5327216"/>
              <a:ext cx="967626" cy="884619"/>
            </a:xfrm>
            <a:custGeom>
              <a:avLst/>
              <a:gdLst>
                <a:gd name="T0" fmla="*/ 188 w 230"/>
                <a:gd name="T1" fmla="*/ 57 h 199"/>
                <a:gd name="T2" fmla="*/ 115 w 230"/>
                <a:gd name="T3" fmla="*/ 0 h 199"/>
                <a:gd name="T4" fmla="*/ 42 w 230"/>
                <a:gd name="T5" fmla="*/ 57 h 199"/>
                <a:gd name="T6" fmla="*/ 0 w 230"/>
                <a:gd name="T7" fmla="*/ 124 h 199"/>
                <a:gd name="T8" fmla="*/ 75 w 230"/>
                <a:gd name="T9" fmla="*/ 199 h 199"/>
                <a:gd name="T10" fmla="*/ 115 w 230"/>
                <a:gd name="T11" fmla="*/ 188 h 199"/>
                <a:gd name="T12" fmla="*/ 155 w 230"/>
                <a:gd name="T13" fmla="*/ 199 h 199"/>
                <a:gd name="T14" fmla="*/ 230 w 230"/>
                <a:gd name="T15" fmla="*/ 124 h 199"/>
                <a:gd name="T16" fmla="*/ 188 w 230"/>
                <a:gd name="T1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0" h="199">
                  <a:moveTo>
                    <a:pt x="188" y="57"/>
                  </a:moveTo>
                  <a:cubicBezTo>
                    <a:pt x="180" y="24"/>
                    <a:pt x="150" y="0"/>
                    <a:pt x="115" y="0"/>
                  </a:cubicBezTo>
                  <a:cubicBezTo>
                    <a:pt x="80" y="0"/>
                    <a:pt x="50" y="24"/>
                    <a:pt x="42" y="57"/>
                  </a:cubicBezTo>
                  <a:cubicBezTo>
                    <a:pt x="17" y="69"/>
                    <a:pt x="0" y="95"/>
                    <a:pt x="0" y="124"/>
                  </a:cubicBezTo>
                  <a:cubicBezTo>
                    <a:pt x="0" y="166"/>
                    <a:pt x="34" y="199"/>
                    <a:pt x="75" y="199"/>
                  </a:cubicBezTo>
                  <a:cubicBezTo>
                    <a:pt x="90" y="199"/>
                    <a:pt x="103" y="195"/>
                    <a:pt x="115" y="188"/>
                  </a:cubicBezTo>
                  <a:cubicBezTo>
                    <a:pt x="126" y="195"/>
                    <a:pt x="140" y="199"/>
                    <a:pt x="155" y="199"/>
                  </a:cubicBezTo>
                  <a:cubicBezTo>
                    <a:pt x="196" y="199"/>
                    <a:pt x="230" y="166"/>
                    <a:pt x="230" y="124"/>
                  </a:cubicBezTo>
                  <a:cubicBezTo>
                    <a:pt x="230" y="95"/>
                    <a:pt x="212" y="69"/>
                    <a:pt x="188" y="5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90">
              <a:extLst>
                <a:ext uri="{FF2B5EF4-FFF2-40B4-BE49-F238E27FC236}">
                  <a16:creationId xmlns:a16="http://schemas.microsoft.com/office/drawing/2014/main" id="{66CA269E-57F7-BF0F-8943-B266D7C6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91">
              <a:extLst>
                <a:ext uri="{FF2B5EF4-FFF2-40B4-BE49-F238E27FC236}">
                  <a16:creationId xmlns:a16="http://schemas.microsoft.com/office/drawing/2014/main" id="{11052113-390C-368A-9C32-1B41D10DC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285" y="5815772"/>
              <a:ext cx="362860" cy="664057"/>
            </a:xfrm>
            <a:custGeom>
              <a:avLst/>
              <a:gdLst>
                <a:gd name="T0" fmla="*/ 153 w 153"/>
                <a:gd name="T1" fmla="*/ 66 h 280"/>
                <a:gd name="T2" fmla="*/ 87 w 153"/>
                <a:gd name="T3" fmla="*/ 107 h 280"/>
                <a:gd name="T4" fmla="*/ 76 w 153"/>
                <a:gd name="T5" fmla="*/ 0 h 280"/>
                <a:gd name="T6" fmla="*/ 66 w 153"/>
                <a:gd name="T7" fmla="*/ 107 h 280"/>
                <a:gd name="T8" fmla="*/ 0 w 153"/>
                <a:gd name="T9" fmla="*/ 66 h 280"/>
                <a:gd name="T10" fmla="*/ 60 w 153"/>
                <a:gd name="T11" fmla="*/ 143 h 280"/>
                <a:gd name="T12" fmla="*/ 53 w 153"/>
                <a:gd name="T13" fmla="*/ 280 h 280"/>
                <a:gd name="T14" fmla="*/ 99 w 153"/>
                <a:gd name="T15" fmla="*/ 280 h 280"/>
                <a:gd name="T16" fmla="*/ 92 w 153"/>
                <a:gd name="T17" fmla="*/ 143 h 280"/>
                <a:gd name="T18" fmla="*/ 153 w 153"/>
                <a:gd name="T19" fmla="*/ 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280">
                  <a:moveTo>
                    <a:pt x="153" y="66"/>
                  </a:moveTo>
                  <a:lnTo>
                    <a:pt x="87" y="107"/>
                  </a:lnTo>
                  <a:lnTo>
                    <a:pt x="76" y="0"/>
                  </a:lnTo>
                  <a:lnTo>
                    <a:pt x="66" y="107"/>
                  </a:lnTo>
                  <a:lnTo>
                    <a:pt x="0" y="66"/>
                  </a:lnTo>
                  <a:lnTo>
                    <a:pt x="60" y="143"/>
                  </a:lnTo>
                  <a:lnTo>
                    <a:pt x="53" y="280"/>
                  </a:lnTo>
                  <a:lnTo>
                    <a:pt x="99" y="280"/>
                  </a:lnTo>
                  <a:lnTo>
                    <a:pt x="92" y="143"/>
                  </a:lnTo>
                  <a:lnTo>
                    <a:pt x="153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92">
              <a:extLst>
                <a:ext uri="{FF2B5EF4-FFF2-40B4-BE49-F238E27FC236}">
                  <a16:creationId xmlns:a16="http://schemas.microsoft.com/office/drawing/2014/main" id="{C10FE0C7-1DBC-D7C0-8A50-35AB78D52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0475" y="5514575"/>
              <a:ext cx="291711" cy="955768"/>
            </a:xfrm>
            <a:custGeom>
              <a:avLst/>
              <a:gdLst>
                <a:gd name="T0" fmla="*/ 0 w 69"/>
                <a:gd name="T1" fmla="*/ 151 h 215"/>
                <a:gd name="T2" fmla="*/ 4 w 69"/>
                <a:gd name="T3" fmla="*/ 215 h 215"/>
                <a:gd name="T4" fmla="*/ 4 w 69"/>
                <a:gd name="T5" fmla="*/ 215 h 215"/>
                <a:gd name="T6" fmla="*/ 0 w 69"/>
                <a:gd name="T7" fmla="*/ 151 h 215"/>
                <a:gd name="T8" fmla="*/ 0 w 69"/>
                <a:gd name="T9" fmla="*/ 151 h 215"/>
                <a:gd name="T10" fmla="*/ 58 w 69"/>
                <a:gd name="T11" fmla="*/ 0 h 215"/>
                <a:gd name="T12" fmla="*/ 64 w 69"/>
                <a:gd name="T13" fmla="*/ 15 h 215"/>
                <a:gd name="T14" fmla="*/ 69 w 69"/>
                <a:gd name="T15" fmla="*/ 18 h 215"/>
                <a:gd name="T16" fmla="*/ 69 w 69"/>
                <a:gd name="T17" fmla="*/ 18 h 215"/>
                <a:gd name="T18" fmla="*/ 64 w 69"/>
                <a:gd name="T19" fmla="*/ 15 h 215"/>
                <a:gd name="T20" fmla="*/ 58 w 69"/>
                <a:gd name="T21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15">
                  <a:moveTo>
                    <a:pt x="0" y="151"/>
                  </a:moveTo>
                  <a:cubicBezTo>
                    <a:pt x="4" y="215"/>
                    <a:pt x="4" y="215"/>
                    <a:pt x="4" y="215"/>
                  </a:cubicBezTo>
                  <a:cubicBezTo>
                    <a:pt x="4" y="215"/>
                    <a:pt x="4" y="215"/>
                    <a:pt x="4" y="2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1"/>
                    <a:pt x="0" y="151"/>
                    <a:pt x="0" y="151"/>
                  </a:cubicBezTo>
                  <a:moveTo>
                    <a:pt x="58" y="0"/>
                  </a:moveTo>
                  <a:cubicBezTo>
                    <a:pt x="61" y="5"/>
                    <a:pt x="62" y="10"/>
                    <a:pt x="64" y="15"/>
                  </a:cubicBezTo>
                  <a:cubicBezTo>
                    <a:pt x="66" y="16"/>
                    <a:pt x="68" y="17"/>
                    <a:pt x="69" y="18"/>
                  </a:cubicBezTo>
                  <a:cubicBezTo>
                    <a:pt x="69" y="18"/>
                    <a:pt x="69" y="18"/>
                    <a:pt x="69" y="18"/>
                  </a:cubicBezTo>
                  <a:cubicBezTo>
                    <a:pt x="68" y="17"/>
                    <a:pt x="66" y="16"/>
                    <a:pt x="64" y="15"/>
                  </a:cubicBezTo>
                  <a:cubicBezTo>
                    <a:pt x="62" y="10"/>
                    <a:pt x="61" y="5"/>
                    <a:pt x="58" y="0"/>
                  </a:cubicBezTo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93">
              <a:extLst>
                <a:ext uri="{FF2B5EF4-FFF2-40B4-BE49-F238E27FC236}">
                  <a16:creationId xmlns:a16="http://schemas.microsoft.com/office/drawing/2014/main" id="{6C047F88-B4DB-CC51-A4D7-F6E828DEDC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3800" y="6211835"/>
              <a:ext cx="7115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  <a:gd name="T4" fmla="*/ 1 w 2"/>
                <a:gd name="T5" fmla="*/ 1 w 2"/>
                <a:gd name="T6" fmla="*/ 1 w 2"/>
                <a:gd name="T7" fmla="*/ 1 w 2"/>
                <a:gd name="T8" fmla="*/ 1 w 2"/>
                <a:gd name="T9" fmla="*/ 1 w 2"/>
                <a:gd name="T10" fmla="*/ 1 w 2"/>
                <a:gd name="T11" fmla="*/ 1 w 2"/>
                <a:gd name="T12" fmla="*/ 1 w 2"/>
                <a:gd name="T13" fmla="*/ 1 w 2"/>
                <a:gd name="T14" fmla="*/ 1 w 2"/>
                <a:gd name="T15" fmla="*/ 0 w 2"/>
                <a:gd name="T16" fmla="*/ 1 w 2"/>
                <a:gd name="T17" fmla="*/ 0 w 2"/>
                <a:gd name="T18" fmla="*/ 0 w 2"/>
                <a:gd name="T19" fmla="*/ 0 w 2"/>
                <a:gd name="T20" fmla="*/ 0 w 2"/>
                <a:gd name="T21" fmla="*/ 0 w 2"/>
                <a:gd name="T22" fmla="*/ 0 w 2"/>
                <a:gd name="T23" fmla="*/ 0 w 2"/>
                <a:gd name="T24" fmla="*/ 0 w 2"/>
                <a:gd name="T25" fmla="*/ 0 w 2"/>
                <a:gd name="T26" fmla="*/ 0 w 2"/>
                <a:gd name="T27" fmla="*/ 0 w 2"/>
                <a:gd name="T28" fmla="*/ 0 w 2"/>
                <a:gd name="T29" fmla="*/ 0 w 2"/>
                <a:gd name="T30" fmla="*/ 0 w 2"/>
                <a:gd name="T31" fmla="*/ 0 w 2"/>
                <a:gd name="T3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  <a:cxn ang="0">
                  <a:pos x="T22" y="0"/>
                </a:cxn>
                <a:cxn ang="0">
                  <a:pos x="T23" y="0"/>
                </a:cxn>
                <a:cxn ang="0">
                  <a:pos x="T24" y="0"/>
                </a:cxn>
                <a:cxn ang="0">
                  <a:pos x="T25" y="0"/>
                </a:cxn>
                <a:cxn ang="0">
                  <a:pos x="T26" y="0"/>
                </a:cxn>
                <a:cxn ang="0">
                  <a:pos x="T27" y="0"/>
                </a:cxn>
                <a:cxn ang="0">
                  <a:pos x="T28" y="0"/>
                </a:cxn>
                <a:cxn ang="0">
                  <a:pos x="T29" y="0"/>
                </a:cxn>
                <a:cxn ang="0">
                  <a:pos x="T30" y="0"/>
                </a:cxn>
                <a:cxn ang="0">
                  <a:pos x="T31" y="0"/>
                </a:cxn>
                <a:cxn ang="0">
                  <a:pos x="T3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94">
              <a:extLst>
                <a:ext uri="{FF2B5EF4-FFF2-40B4-BE49-F238E27FC236}">
                  <a16:creationId xmlns:a16="http://schemas.microsoft.com/office/drawing/2014/main" id="{1686ADAE-A60B-B06B-7601-DFC44995A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327216"/>
              <a:ext cx="479070" cy="884619"/>
            </a:xfrm>
            <a:custGeom>
              <a:avLst/>
              <a:gdLst>
                <a:gd name="T0" fmla="*/ 0 w 114"/>
                <a:gd name="T1" fmla="*/ 0 h 199"/>
                <a:gd name="T2" fmla="*/ 0 w 114"/>
                <a:gd name="T3" fmla="*/ 122 h 199"/>
                <a:gd name="T4" fmla="*/ 5 w 114"/>
                <a:gd name="T5" fmla="*/ 167 h 199"/>
                <a:gd name="T6" fmla="*/ 42 w 114"/>
                <a:gd name="T7" fmla="*/ 145 h 199"/>
                <a:gd name="T8" fmla="*/ 8 w 114"/>
                <a:gd name="T9" fmla="*/ 186 h 199"/>
                <a:gd name="T10" fmla="*/ 8 w 114"/>
                <a:gd name="T11" fmla="*/ 193 h 199"/>
                <a:gd name="T12" fmla="*/ 8 w 114"/>
                <a:gd name="T13" fmla="*/ 193 h 199"/>
                <a:gd name="T14" fmla="*/ 8 w 114"/>
                <a:gd name="T15" fmla="*/ 193 h 199"/>
                <a:gd name="T16" fmla="*/ 37 w 114"/>
                <a:gd name="T17" fmla="*/ 199 h 199"/>
                <a:gd name="T18" fmla="*/ 37 w 114"/>
                <a:gd name="T19" fmla="*/ 199 h 199"/>
                <a:gd name="T20" fmla="*/ 37 w 114"/>
                <a:gd name="T21" fmla="*/ 199 h 199"/>
                <a:gd name="T22" fmla="*/ 37 w 114"/>
                <a:gd name="T23" fmla="*/ 199 h 199"/>
                <a:gd name="T24" fmla="*/ 37 w 114"/>
                <a:gd name="T25" fmla="*/ 199 h 199"/>
                <a:gd name="T26" fmla="*/ 37 w 114"/>
                <a:gd name="T27" fmla="*/ 199 h 199"/>
                <a:gd name="T28" fmla="*/ 37 w 114"/>
                <a:gd name="T29" fmla="*/ 199 h 199"/>
                <a:gd name="T30" fmla="*/ 37 w 114"/>
                <a:gd name="T31" fmla="*/ 199 h 199"/>
                <a:gd name="T32" fmla="*/ 37 w 114"/>
                <a:gd name="T33" fmla="*/ 199 h 199"/>
                <a:gd name="T34" fmla="*/ 37 w 114"/>
                <a:gd name="T35" fmla="*/ 199 h 199"/>
                <a:gd name="T36" fmla="*/ 37 w 114"/>
                <a:gd name="T37" fmla="*/ 199 h 199"/>
                <a:gd name="T38" fmla="*/ 38 w 114"/>
                <a:gd name="T39" fmla="*/ 199 h 199"/>
                <a:gd name="T40" fmla="*/ 38 w 114"/>
                <a:gd name="T41" fmla="*/ 199 h 199"/>
                <a:gd name="T42" fmla="*/ 38 w 114"/>
                <a:gd name="T43" fmla="*/ 199 h 199"/>
                <a:gd name="T44" fmla="*/ 38 w 114"/>
                <a:gd name="T45" fmla="*/ 199 h 199"/>
                <a:gd name="T46" fmla="*/ 38 w 114"/>
                <a:gd name="T47" fmla="*/ 199 h 199"/>
                <a:gd name="T48" fmla="*/ 38 w 114"/>
                <a:gd name="T49" fmla="*/ 199 h 199"/>
                <a:gd name="T50" fmla="*/ 38 w 114"/>
                <a:gd name="T51" fmla="*/ 199 h 199"/>
                <a:gd name="T52" fmla="*/ 38 w 114"/>
                <a:gd name="T53" fmla="*/ 199 h 199"/>
                <a:gd name="T54" fmla="*/ 38 w 114"/>
                <a:gd name="T55" fmla="*/ 199 h 199"/>
                <a:gd name="T56" fmla="*/ 38 w 114"/>
                <a:gd name="T57" fmla="*/ 199 h 199"/>
                <a:gd name="T58" fmla="*/ 39 w 114"/>
                <a:gd name="T59" fmla="*/ 199 h 199"/>
                <a:gd name="T60" fmla="*/ 39 w 114"/>
                <a:gd name="T61" fmla="*/ 199 h 199"/>
                <a:gd name="T62" fmla="*/ 114 w 114"/>
                <a:gd name="T63" fmla="*/ 124 h 199"/>
                <a:gd name="T64" fmla="*/ 77 w 114"/>
                <a:gd name="T65" fmla="*/ 60 h 199"/>
                <a:gd name="T66" fmla="*/ 72 w 114"/>
                <a:gd name="T67" fmla="*/ 57 h 199"/>
                <a:gd name="T68" fmla="*/ 66 w 114"/>
                <a:gd name="T69" fmla="*/ 42 h 199"/>
                <a:gd name="T70" fmla="*/ 0 w 114"/>
                <a:gd name="T71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199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17" y="197"/>
                    <a:pt x="26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7" y="199"/>
                  </a:cubicBezTo>
                  <a:cubicBezTo>
                    <a:pt x="37" y="199"/>
                    <a:pt x="37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8" y="199"/>
                    <a:pt x="38" y="199"/>
                  </a:cubicBezTo>
                  <a:cubicBezTo>
                    <a:pt x="38" y="199"/>
                    <a:pt x="39" y="199"/>
                    <a:pt x="39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80" y="199"/>
                    <a:pt x="114" y="166"/>
                    <a:pt x="114" y="124"/>
                  </a:cubicBezTo>
                  <a:cubicBezTo>
                    <a:pt x="114" y="97"/>
                    <a:pt x="99" y="73"/>
                    <a:pt x="77" y="60"/>
                  </a:cubicBezTo>
                  <a:cubicBezTo>
                    <a:pt x="76" y="59"/>
                    <a:pt x="74" y="58"/>
                    <a:pt x="72" y="57"/>
                  </a:cubicBezTo>
                  <a:cubicBezTo>
                    <a:pt x="70" y="52"/>
                    <a:pt x="69" y="47"/>
                    <a:pt x="66" y="42"/>
                  </a:cubicBezTo>
                  <a:cubicBezTo>
                    <a:pt x="54" y="17"/>
                    <a:pt x="29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95">
              <a:extLst>
                <a:ext uri="{FF2B5EF4-FFF2-40B4-BE49-F238E27FC236}">
                  <a16:creationId xmlns:a16="http://schemas.microsoft.com/office/drawing/2014/main" id="{469FF311-B9E2-996A-C566-67E72A037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96">
              <a:extLst>
                <a:ext uri="{FF2B5EF4-FFF2-40B4-BE49-F238E27FC236}">
                  <a16:creationId xmlns:a16="http://schemas.microsoft.com/office/drawing/2014/main" id="{68AC7744-6F2D-0557-550E-FF5360EED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7273" y="5870320"/>
              <a:ext cx="177872" cy="600023"/>
            </a:xfrm>
            <a:custGeom>
              <a:avLst/>
              <a:gdLst>
                <a:gd name="T0" fmla="*/ 0 w 75"/>
                <a:gd name="T1" fmla="*/ 0 h 253"/>
                <a:gd name="T2" fmla="*/ 0 w 75"/>
                <a:gd name="T3" fmla="*/ 253 h 253"/>
                <a:gd name="T4" fmla="*/ 21 w 75"/>
                <a:gd name="T5" fmla="*/ 253 h 253"/>
                <a:gd name="T6" fmla="*/ 14 w 75"/>
                <a:gd name="T7" fmla="*/ 133 h 253"/>
                <a:gd name="T8" fmla="*/ 14 w 75"/>
                <a:gd name="T9" fmla="*/ 120 h 253"/>
                <a:gd name="T10" fmla="*/ 75 w 75"/>
                <a:gd name="T11" fmla="*/ 43 h 253"/>
                <a:gd name="T12" fmla="*/ 9 w 75"/>
                <a:gd name="T13" fmla="*/ 84 h 253"/>
                <a:gd name="T14" fmla="*/ 0 w 75"/>
                <a:gd name="T1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53">
                  <a:moveTo>
                    <a:pt x="0" y="0"/>
                  </a:moveTo>
                  <a:lnTo>
                    <a:pt x="0" y="253"/>
                  </a:lnTo>
                  <a:lnTo>
                    <a:pt x="21" y="253"/>
                  </a:lnTo>
                  <a:lnTo>
                    <a:pt x="14" y="133"/>
                  </a:lnTo>
                  <a:lnTo>
                    <a:pt x="14" y="120"/>
                  </a:lnTo>
                  <a:lnTo>
                    <a:pt x="75" y="43"/>
                  </a:lnTo>
                  <a:lnTo>
                    <a:pt x="9" y="8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Oval 97">
              <a:extLst>
                <a:ext uri="{FF2B5EF4-FFF2-40B4-BE49-F238E27FC236}">
                  <a16:creationId xmlns:a16="http://schemas.microsoft.com/office/drawing/2014/main" id="{359DF371-BB45-E3BA-0DFA-BF9FC7DA3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897" y="4667902"/>
              <a:ext cx="621368" cy="1219019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98">
              <a:extLst>
                <a:ext uri="{FF2B5EF4-FFF2-40B4-BE49-F238E27FC236}">
                  <a16:creationId xmlns:a16="http://schemas.microsoft.com/office/drawing/2014/main" id="{AFCD58C1-B2BF-C958-091A-75ED89BB6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99">
              <a:extLst>
                <a:ext uri="{FF2B5EF4-FFF2-40B4-BE49-F238E27FC236}">
                  <a16:creationId xmlns:a16="http://schemas.microsoft.com/office/drawing/2014/main" id="{C8F32CA3-033B-8200-7F10-B4A8E99F7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5331959"/>
              <a:ext cx="92494" cy="1200046"/>
            </a:xfrm>
            <a:custGeom>
              <a:avLst/>
              <a:gdLst>
                <a:gd name="T0" fmla="*/ 19 w 39"/>
                <a:gd name="T1" fmla="*/ 0 h 506"/>
                <a:gd name="T2" fmla="*/ 0 w 39"/>
                <a:gd name="T3" fmla="*/ 506 h 506"/>
                <a:gd name="T4" fmla="*/ 39 w 39"/>
                <a:gd name="T5" fmla="*/ 506 h 506"/>
                <a:gd name="T6" fmla="*/ 19 w 39"/>
                <a:gd name="T7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06">
                  <a:moveTo>
                    <a:pt x="19" y="0"/>
                  </a:moveTo>
                  <a:lnTo>
                    <a:pt x="0" y="506"/>
                  </a:lnTo>
                  <a:lnTo>
                    <a:pt x="39" y="506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100">
              <a:extLst>
                <a:ext uri="{FF2B5EF4-FFF2-40B4-BE49-F238E27FC236}">
                  <a16:creationId xmlns:a16="http://schemas.microsoft.com/office/drawing/2014/main" id="{425991AC-7497-A63C-E75A-A5F4332DD9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83925" y="5277412"/>
              <a:ext cx="289339" cy="1249850"/>
            </a:xfrm>
            <a:custGeom>
              <a:avLst/>
              <a:gdLst>
                <a:gd name="T0" fmla="*/ 4 w 69"/>
                <a:gd name="T1" fmla="*/ 224 h 281"/>
                <a:gd name="T2" fmla="*/ 5 w 69"/>
                <a:gd name="T3" fmla="*/ 224 h 281"/>
                <a:gd name="T4" fmla="*/ 2 w 69"/>
                <a:gd name="T5" fmla="*/ 173 h 281"/>
                <a:gd name="T6" fmla="*/ 5 w 69"/>
                <a:gd name="T7" fmla="*/ 217 h 281"/>
                <a:gd name="T8" fmla="*/ 4 w 69"/>
                <a:gd name="T9" fmla="*/ 136 h 281"/>
                <a:gd name="T10" fmla="*/ 2 w 69"/>
                <a:gd name="T11" fmla="*/ 168 h 281"/>
                <a:gd name="T12" fmla="*/ 4 w 69"/>
                <a:gd name="T13" fmla="*/ 136 h 281"/>
                <a:gd name="T14" fmla="*/ 69 w 69"/>
                <a:gd name="T15" fmla="*/ 8 h 281"/>
                <a:gd name="T16" fmla="*/ 69 w 69"/>
                <a:gd name="T17" fmla="*/ 7 h 281"/>
                <a:gd name="T18" fmla="*/ 69 w 69"/>
                <a:gd name="T19" fmla="*/ 7 h 281"/>
                <a:gd name="T20" fmla="*/ 69 w 69"/>
                <a:gd name="T21" fmla="*/ 7 h 281"/>
                <a:gd name="T22" fmla="*/ 69 w 69"/>
                <a:gd name="T23" fmla="*/ 7 h 281"/>
                <a:gd name="T24" fmla="*/ 69 w 69"/>
                <a:gd name="T25" fmla="*/ 7 h 281"/>
                <a:gd name="T26" fmla="*/ 69 w 69"/>
                <a:gd name="T27" fmla="*/ 7 h 281"/>
                <a:gd name="T28" fmla="*/ 69 w 69"/>
                <a:gd name="T29" fmla="*/ 7 h 281"/>
                <a:gd name="T30" fmla="*/ 69 w 69"/>
                <a:gd name="T31" fmla="*/ 7 h 281"/>
                <a:gd name="T32" fmla="*/ 69 w 69"/>
                <a:gd name="T33" fmla="*/ 6 h 281"/>
                <a:gd name="T34" fmla="*/ 69 w 69"/>
                <a:gd name="T35" fmla="*/ 5 h 281"/>
                <a:gd name="T36" fmla="*/ 69 w 69"/>
                <a:gd name="T37" fmla="*/ 5 h 281"/>
                <a:gd name="T38" fmla="*/ 69 w 69"/>
                <a:gd name="T39" fmla="*/ 5 h 281"/>
                <a:gd name="T40" fmla="*/ 69 w 69"/>
                <a:gd name="T41" fmla="*/ 5 h 281"/>
                <a:gd name="T42" fmla="*/ 69 w 69"/>
                <a:gd name="T43" fmla="*/ 5 h 281"/>
                <a:gd name="T44" fmla="*/ 69 w 69"/>
                <a:gd name="T45" fmla="*/ 5 h 281"/>
                <a:gd name="T46" fmla="*/ 69 w 69"/>
                <a:gd name="T47" fmla="*/ 5 h 281"/>
                <a:gd name="T48" fmla="*/ 69 w 69"/>
                <a:gd name="T49" fmla="*/ 5 h 281"/>
                <a:gd name="T50" fmla="*/ 69 w 69"/>
                <a:gd name="T51" fmla="*/ 4 h 281"/>
                <a:gd name="T52" fmla="*/ 69 w 69"/>
                <a:gd name="T53" fmla="*/ 4 h 281"/>
                <a:gd name="T54" fmla="*/ 69 w 69"/>
                <a:gd name="T55" fmla="*/ 4 h 281"/>
                <a:gd name="T56" fmla="*/ 69 w 69"/>
                <a:gd name="T57" fmla="*/ 4 h 281"/>
                <a:gd name="T58" fmla="*/ 69 w 69"/>
                <a:gd name="T59" fmla="*/ 4 h 281"/>
                <a:gd name="T60" fmla="*/ 69 w 69"/>
                <a:gd name="T61" fmla="*/ 4 h 281"/>
                <a:gd name="T62" fmla="*/ 69 w 69"/>
                <a:gd name="T63" fmla="*/ 4 h 281"/>
                <a:gd name="T64" fmla="*/ 69 w 69"/>
                <a:gd name="T65" fmla="*/ 3 h 281"/>
                <a:gd name="T66" fmla="*/ 69 w 69"/>
                <a:gd name="T67" fmla="*/ 3 h 281"/>
                <a:gd name="T68" fmla="*/ 69 w 69"/>
                <a:gd name="T69" fmla="*/ 3 h 281"/>
                <a:gd name="T70" fmla="*/ 69 w 69"/>
                <a:gd name="T71" fmla="*/ 3 h 281"/>
                <a:gd name="T72" fmla="*/ 69 w 69"/>
                <a:gd name="T73" fmla="*/ 3 h 281"/>
                <a:gd name="T74" fmla="*/ 69 w 69"/>
                <a:gd name="T75" fmla="*/ 2 h 281"/>
                <a:gd name="T76" fmla="*/ 69 w 69"/>
                <a:gd name="T77" fmla="*/ 2 h 281"/>
                <a:gd name="T78" fmla="*/ 69 w 69"/>
                <a:gd name="T79" fmla="*/ 2 h 281"/>
                <a:gd name="T80" fmla="*/ 69 w 69"/>
                <a:gd name="T81" fmla="*/ 2 h 281"/>
                <a:gd name="T82" fmla="*/ 69 w 69"/>
                <a:gd name="T83" fmla="*/ 2 h 281"/>
                <a:gd name="T84" fmla="*/ 69 w 69"/>
                <a:gd name="T85" fmla="*/ 2 h 281"/>
                <a:gd name="T86" fmla="*/ 69 w 69"/>
                <a:gd name="T87" fmla="*/ 2 h 281"/>
                <a:gd name="T88" fmla="*/ 69 w 69"/>
                <a:gd name="T89" fmla="*/ 1 h 281"/>
                <a:gd name="T90" fmla="*/ 69 w 69"/>
                <a:gd name="T91" fmla="*/ 1 h 281"/>
                <a:gd name="T92" fmla="*/ 69 w 69"/>
                <a:gd name="T93" fmla="*/ 1 h 281"/>
                <a:gd name="T94" fmla="*/ 69 w 69"/>
                <a:gd name="T95" fmla="*/ 1 h 281"/>
                <a:gd name="T96" fmla="*/ 69 w 69"/>
                <a:gd name="T97" fmla="*/ 1 h 281"/>
                <a:gd name="T98" fmla="*/ 69 w 69"/>
                <a:gd name="T99" fmla="*/ 1 h 281"/>
                <a:gd name="T100" fmla="*/ 69 w 69"/>
                <a:gd name="T101" fmla="*/ 0 h 281"/>
                <a:gd name="T102" fmla="*/ 69 w 69"/>
                <a:gd name="T103" fmla="*/ 0 h 281"/>
                <a:gd name="T104" fmla="*/ 69 w 69"/>
                <a:gd name="T105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" h="281">
                  <a:moveTo>
                    <a:pt x="5" y="224"/>
                  </a:moveTo>
                  <a:cubicBezTo>
                    <a:pt x="5" y="224"/>
                    <a:pt x="4" y="224"/>
                    <a:pt x="4" y="224"/>
                  </a:cubicBezTo>
                  <a:cubicBezTo>
                    <a:pt x="6" y="281"/>
                    <a:pt x="6" y="281"/>
                    <a:pt x="6" y="281"/>
                  </a:cubicBezTo>
                  <a:cubicBezTo>
                    <a:pt x="5" y="224"/>
                    <a:pt x="5" y="224"/>
                    <a:pt x="5" y="224"/>
                  </a:cubicBezTo>
                  <a:moveTo>
                    <a:pt x="4" y="172"/>
                  </a:moveTo>
                  <a:cubicBezTo>
                    <a:pt x="3" y="172"/>
                    <a:pt x="3" y="173"/>
                    <a:pt x="2" y="173"/>
                  </a:cubicBezTo>
                  <a:cubicBezTo>
                    <a:pt x="4" y="217"/>
                    <a:pt x="4" y="217"/>
                    <a:pt x="4" y="217"/>
                  </a:cubicBezTo>
                  <a:cubicBezTo>
                    <a:pt x="4" y="217"/>
                    <a:pt x="5" y="217"/>
                    <a:pt x="5" y="217"/>
                  </a:cubicBezTo>
                  <a:cubicBezTo>
                    <a:pt x="4" y="172"/>
                    <a:pt x="4" y="172"/>
                    <a:pt x="4" y="172"/>
                  </a:cubicBezTo>
                  <a:moveTo>
                    <a:pt x="4" y="136"/>
                  </a:moveTo>
                  <a:cubicBezTo>
                    <a:pt x="3" y="137"/>
                    <a:pt x="1" y="137"/>
                    <a:pt x="0" y="137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3" y="168"/>
                    <a:pt x="4" y="168"/>
                  </a:cubicBezTo>
                  <a:cubicBezTo>
                    <a:pt x="4" y="136"/>
                    <a:pt x="4" y="136"/>
                    <a:pt x="4" y="136"/>
                  </a:cubicBezTo>
                  <a:moveTo>
                    <a:pt x="69" y="8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69" y="7"/>
                    <a:pt x="69" y="7"/>
                    <a:pt x="69" y="7"/>
                  </a:cubicBezTo>
                  <a:moveTo>
                    <a:pt x="69" y="6"/>
                  </a:move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5"/>
                  </a:move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4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4"/>
                  </a:cubicBezTo>
                  <a:moveTo>
                    <a:pt x="69" y="3"/>
                  </a:moveTo>
                  <a:cubicBezTo>
                    <a:pt x="69" y="4"/>
                    <a:pt x="69" y="4"/>
                    <a:pt x="69" y="4"/>
                  </a:cubicBezTo>
                  <a:cubicBezTo>
                    <a:pt x="69" y="4"/>
                    <a:pt x="69" y="4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3"/>
                  </a:move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moveTo>
                    <a:pt x="69" y="1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1"/>
                  </a:moveTo>
                  <a:cubicBezTo>
                    <a:pt x="69" y="1"/>
                    <a:pt x="69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69" y="0"/>
                    <a:pt x="69" y="0"/>
                    <a:pt x="69" y="0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101">
              <a:extLst>
                <a:ext uri="{FF2B5EF4-FFF2-40B4-BE49-F238E27FC236}">
                  <a16:creationId xmlns:a16="http://schemas.microsoft.com/office/drawing/2014/main" id="{68C90D23-0EDD-3029-4BED-E170AE8E7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3412" y="6024476"/>
              <a:ext cx="7115" cy="23716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2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102">
              <a:extLst>
                <a:ext uri="{FF2B5EF4-FFF2-40B4-BE49-F238E27FC236}">
                  <a16:creationId xmlns:a16="http://schemas.microsoft.com/office/drawing/2014/main" id="{F7F56632-ABF1-6DC3-88AB-FDCF34D7F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0526" y="6242666"/>
              <a:ext cx="4743" cy="33203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7 h 7"/>
                <a:gd name="T4" fmla="*/ 1 w 1"/>
                <a:gd name="T5" fmla="*/ 7 h 7"/>
                <a:gd name="T6" fmla="*/ 1 w 1"/>
                <a:gd name="T7" fmla="*/ 0 h 7"/>
                <a:gd name="T8" fmla="*/ 0 w 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103">
              <a:extLst>
                <a:ext uri="{FF2B5EF4-FFF2-40B4-BE49-F238E27FC236}">
                  <a16:creationId xmlns:a16="http://schemas.microsoft.com/office/drawing/2014/main" id="{C047106F-0D0D-2ECD-84CB-D1E5EAF4E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4667902"/>
              <a:ext cx="317799" cy="1219019"/>
            </a:xfrm>
            <a:custGeom>
              <a:avLst/>
              <a:gdLst>
                <a:gd name="T0" fmla="*/ 2 w 76"/>
                <a:gd name="T1" fmla="*/ 0 h 274"/>
                <a:gd name="T2" fmla="*/ 0 w 76"/>
                <a:gd name="T3" fmla="*/ 200 h 274"/>
                <a:gd name="T4" fmla="*/ 7 w 76"/>
                <a:gd name="T5" fmla="*/ 274 h 274"/>
                <a:gd name="T6" fmla="*/ 11 w 76"/>
                <a:gd name="T7" fmla="*/ 273 h 274"/>
                <a:gd name="T8" fmla="*/ 76 w 76"/>
                <a:gd name="T9" fmla="*/ 145 h 274"/>
                <a:gd name="T10" fmla="*/ 76 w 76"/>
                <a:gd name="T11" fmla="*/ 144 h 274"/>
                <a:gd name="T12" fmla="*/ 76 w 76"/>
                <a:gd name="T13" fmla="*/ 144 h 274"/>
                <a:gd name="T14" fmla="*/ 76 w 76"/>
                <a:gd name="T15" fmla="*/ 144 h 274"/>
                <a:gd name="T16" fmla="*/ 76 w 76"/>
                <a:gd name="T17" fmla="*/ 144 h 274"/>
                <a:gd name="T18" fmla="*/ 76 w 76"/>
                <a:gd name="T19" fmla="*/ 144 h 274"/>
                <a:gd name="T20" fmla="*/ 76 w 76"/>
                <a:gd name="T21" fmla="*/ 143 h 274"/>
                <a:gd name="T22" fmla="*/ 76 w 76"/>
                <a:gd name="T23" fmla="*/ 142 h 274"/>
                <a:gd name="T24" fmla="*/ 76 w 76"/>
                <a:gd name="T25" fmla="*/ 142 h 274"/>
                <a:gd name="T26" fmla="*/ 76 w 76"/>
                <a:gd name="T27" fmla="*/ 142 h 274"/>
                <a:gd name="T28" fmla="*/ 76 w 76"/>
                <a:gd name="T29" fmla="*/ 142 h 274"/>
                <a:gd name="T30" fmla="*/ 76 w 76"/>
                <a:gd name="T31" fmla="*/ 142 h 274"/>
                <a:gd name="T32" fmla="*/ 76 w 76"/>
                <a:gd name="T33" fmla="*/ 141 h 274"/>
                <a:gd name="T34" fmla="*/ 76 w 76"/>
                <a:gd name="T35" fmla="*/ 141 h 274"/>
                <a:gd name="T36" fmla="*/ 76 w 76"/>
                <a:gd name="T37" fmla="*/ 141 h 274"/>
                <a:gd name="T38" fmla="*/ 76 w 76"/>
                <a:gd name="T39" fmla="*/ 141 h 274"/>
                <a:gd name="T40" fmla="*/ 76 w 76"/>
                <a:gd name="T41" fmla="*/ 140 h 274"/>
                <a:gd name="T42" fmla="*/ 76 w 76"/>
                <a:gd name="T43" fmla="*/ 140 h 274"/>
                <a:gd name="T44" fmla="*/ 76 w 76"/>
                <a:gd name="T45" fmla="*/ 140 h 274"/>
                <a:gd name="T46" fmla="*/ 76 w 76"/>
                <a:gd name="T47" fmla="*/ 140 h 274"/>
                <a:gd name="T48" fmla="*/ 76 w 76"/>
                <a:gd name="T49" fmla="*/ 139 h 274"/>
                <a:gd name="T50" fmla="*/ 76 w 76"/>
                <a:gd name="T51" fmla="*/ 139 h 274"/>
                <a:gd name="T52" fmla="*/ 76 w 76"/>
                <a:gd name="T53" fmla="*/ 139 h 274"/>
                <a:gd name="T54" fmla="*/ 76 w 76"/>
                <a:gd name="T55" fmla="*/ 139 h 274"/>
                <a:gd name="T56" fmla="*/ 76 w 76"/>
                <a:gd name="T57" fmla="*/ 138 h 274"/>
                <a:gd name="T58" fmla="*/ 76 w 76"/>
                <a:gd name="T59" fmla="*/ 138 h 274"/>
                <a:gd name="T60" fmla="*/ 76 w 76"/>
                <a:gd name="T61" fmla="*/ 138 h 274"/>
                <a:gd name="T62" fmla="*/ 76 w 76"/>
                <a:gd name="T63" fmla="*/ 138 h 274"/>
                <a:gd name="T64" fmla="*/ 76 w 76"/>
                <a:gd name="T65" fmla="*/ 138 h 274"/>
                <a:gd name="T66" fmla="*/ 76 w 76"/>
                <a:gd name="T67" fmla="*/ 137 h 274"/>
                <a:gd name="T68" fmla="*/ 76 w 76"/>
                <a:gd name="T69" fmla="*/ 137 h 274"/>
                <a:gd name="T70" fmla="*/ 2 w 76"/>
                <a:gd name="T71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27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" y="149"/>
                    <a:pt x="2" y="149"/>
                    <a:pt x="2" y="149"/>
                  </a:cubicBezTo>
                  <a:cubicBezTo>
                    <a:pt x="7" y="274"/>
                    <a:pt x="7" y="274"/>
                    <a:pt x="7" y="274"/>
                  </a:cubicBezTo>
                  <a:cubicBezTo>
                    <a:pt x="8" y="274"/>
                    <a:pt x="10" y="274"/>
                    <a:pt x="11" y="273"/>
                  </a:cubicBezTo>
                  <a:cubicBezTo>
                    <a:pt x="11" y="273"/>
                    <a:pt x="11" y="273"/>
                    <a:pt x="11" y="273"/>
                  </a:cubicBezTo>
                  <a:cubicBezTo>
                    <a:pt x="46" y="266"/>
                    <a:pt x="74" y="212"/>
                    <a:pt x="76" y="145"/>
                  </a:cubicBezTo>
                  <a:cubicBezTo>
                    <a:pt x="76" y="145"/>
                    <a:pt x="76" y="145"/>
                    <a:pt x="76" y="145"/>
                  </a:cubicBezTo>
                  <a:cubicBezTo>
                    <a:pt x="76" y="145"/>
                    <a:pt x="76" y="145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6" y="144"/>
                    <a:pt x="76" y="144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6" y="143"/>
                    <a:pt x="76" y="143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6" y="142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6" y="141"/>
                    <a:pt x="76" y="141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40"/>
                  </a:cubicBezTo>
                  <a:cubicBezTo>
                    <a:pt x="76" y="140"/>
                    <a:pt x="76" y="140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139"/>
                    <a:pt x="76" y="139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8"/>
                    <a:pt x="76" y="138"/>
                    <a:pt x="76" y="138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137"/>
                    <a:pt x="76" y="137"/>
                    <a:pt x="76" y="137"/>
                  </a:cubicBezTo>
                  <a:cubicBezTo>
                    <a:pt x="76" y="61"/>
                    <a:pt x="43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Rectangle 104">
              <a:extLst>
                <a:ext uri="{FF2B5EF4-FFF2-40B4-BE49-F238E27FC236}">
                  <a16:creationId xmlns:a16="http://schemas.microsoft.com/office/drawing/2014/main" id="{05292602-2139-D647-2054-CD31C933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Rectangle 105">
              <a:extLst>
                <a:ext uri="{FF2B5EF4-FFF2-40B4-BE49-F238E27FC236}">
                  <a16:creationId xmlns:a16="http://schemas.microsoft.com/office/drawing/2014/main" id="{B33F6684-A6F5-7508-D237-33C851F50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5465" y="6532005"/>
              <a:ext cx="54548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106">
              <a:extLst>
                <a:ext uri="{FF2B5EF4-FFF2-40B4-BE49-F238E27FC236}">
                  <a16:creationId xmlns:a16="http://schemas.microsoft.com/office/drawing/2014/main" id="{EE5BA185-C9CB-BE63-CA49-043CE3AE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107">
              <a:extLst>
                <a:ext uri="{FF2B5EF4-FFF2-40B4-BE49-F238E27FC236}">
                  <a16:creationId xmlns:a16="http://schemas.microsoft.com/office/drawing/2014/main" id="{30AFFD76-AD05-1435-FD96-4551C9FD8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5465" y="5331959"/>
              <a:ext cx="54548" cy="1200046"/>
            </a:xfrm>
            <a:custGeom>
              <a:avLst/>
              <a:gdLst>
                <a:gd name="T0" fmla="*/ 3 w 23"/>
                <a:gd name="T1" fmla="*/ 0 h 506"/>
                <a:gd name="T2" fmla="*/ 0 w 23"/>
                <a:gd name="T3" fmla="*/ 95 h 506"/>
                <a:gd name="T4" fmla="*/ 0 w 23"/>
                <a:gd name="T5" fmla="*/ 506 h 506"/>
                <a:gd name="T6" fmla="*/ 23 w 23"/>
                <a:gd name="T7" fmla="*/ 506 h 506"/>
                <a:gd name="T8" fmla="*/ 23 w 23"/>
                <a:gd name="T9" fmla="*/ 504 h 506"/>
                <a:gd name="T10" fmla="*/ 19 w 23"/>
                <a:gd name="T11" fmla="*/ 398 h 506"/>
                <a:gd name="T12" fmla="*/ 19 w 23"/>
                <a:gd name="T13" fmla="*/ 384 h 506"/>
                <a:gd name="T14" fmla="*/ 16 w 23"/>
                <a:gd name="T15" fmla="*/ 302 h 506"/>
                <a:gd name="T16" fmla="*/ 16 w 23"/>
                <a:gd name="T17" fmla="*/ 292 h 506"/>
                <a:gd name="T18" fmla="*/ 12 w 23"/>
                <a:gd name="T19" fmla="*/ 234 h 506"/>
                <a:gd name="T20" fmla="*/ 3 w 23"/>
                <a:gd name="T21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506">
                  <a:moveTo>
                    <a:pt x="3" y="0"/>
                  </a:moveTo>
                  <a:lnTo>
                    <a:pt x="0" y="95"/>
                  </a:lnTo>
                  <a:lnTo>
                    <a:pt x="0" y="506"/>
                  </a:lnTo>
                  <a:lnTo>
                    <a:pt x="23" y="506"/>
                  </a:lnTo>
                  <a:lnTo>
                    <a:pt x="23" y="504"/>
                  </a:lnTo>
                  <a:lnTo>
                    <a:pt x="19" y="398"/>
                  </a:lnTo>
                  <a:lnTo>
                    <a:pt x="19" y="384"/>
                  </a:lnTo>
                  <a:lnTo>
                    <a:pt x="16" y="302"/>
                  </a:lnTo>
                  <a:lnTo>
                    <a:pt x="16" y="292"/>
                  </a:lnTo>
                  <a:lnTo>
                    <a:pt x="12" y="234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108">
              <a:extLst>
                <a:ext uri="{FF2B5EF4-FFF2-40B4-BE49-F238E27FC236}">
                  <a16:creationId xmlns:a16="http://schemas.microsoft.com/office/drawing/2014/main" id="{CD60BE09-4DC2-5CEE-5398-BB1002F00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109">
              <a:extLst>
                <a:ext uri="{FF2B5EF4-FFF2-40B4-BE49-F238E27FC236}">
                  <a16:creationId xmlns:a16="http://schemas.microsoft.com/office/drawing/2014/main" id="{36FBBD96-9D13-153E-80CD-E8BDFF287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10569"/>
              <a:ext cx="1261708" cy="1852245"/>
            </a:xfrm>
            <a:custGeom>
              <a:avLst/>
              <a:gdLst>
                <a:gd name="T0" fmla="*/ 266 w 532"/>
                <a:gd name="T1" fmla="*/ 0 h 781"/>
                <a:gd name="T2" fmla="*/ 0 w 532"/>
                <a:gd name="T3" fmla="*/ 781 h 781"/>
                <a:gd name="T4" fmla="*/ 261 w 532"/>
                <a:gd name="T5" fmla="*/ 781 h 781"/>
                <a:gd name="T6" fmla="*/ 273 w 532"/>
                <a:gd name="T7" fmla="*/ 781 h 781"/>
                <a:gd name="T8" fmla="*/ 532 w 532"/>
                <a:gd name="T9" fmla="*/ 781 h 781"/>
                <a:gd name="T10" fmla="*/ 266 w 532"/>
                <a:gd name="T11" fmla="*/ 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781">
                  <a:moveTo>
                    <a:pt x="266" y="0"/>
                  </a:moveTo>
                  <a:lnTo>
                    <a:pt x="0" y="781"/>
                  </a:lnTo>
                  <a:lnTo>
                    <a:pt x="261" y="781"/>
                  </a:lnTo>
                  <a:lnTo>
                    <a:pt x="273" y="781"/>
                  </a:lnTo>
                  <a:lnTo>
                    <a:pt x="532" y="781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110">
              <a:extLst>
                <a:ext uri="{FF2B5EF4-FFF2-40B4-BE49-F238E27FC236}">
                  <a16:creationId xmlns:a16="http://schemas.microsoft.com/office/drawing/2014/main" id="{C1B6B987-19AA-958B-0DAF-AC1009069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111">
              <a:extLst>
                <a:ext uri="{FF2B5EF4-FFF2-40B4-BE49-F238E27FC236}">
                  <a16:creationId xmlns:a16="http://schemas.microsoft.com/office/drawing/2014/main" id="{A7DC370B-E5A6-A03C-7AF5-8C1A152AA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872" y="4169859"/>
              <a:ext cx="1261708" cy="1508358"/>
            </a:xfrm>
            <a:custGeom>
              <a:avLst/>
              <a:gdLst>
                <a:gd name="T0" fmla="*/ 266 w 532"/>
                <a:gd name="T1" fmla="*/ 0 h 636"/>
                <a:gd name="T2" fmla="*/ 0 w 532"/>
                <a:gd name="T3" fmla="*/ 636 h 636"/>
                <a:gd name="T4" fmla="*/ 261 w 532"/>
                <a:gd name="T5" fmla="*/ 636 h 636"/>
                <a:gd name="T6" fmla="*/ 273 w 532"/>
                <a:gd name="T7" fmla="*/ 636 h 636"/>
                <a:gd name="T8" fmla="*/ 532 w 532"/>
                <a:gd name="T9" fmla="*/ 636 h 636"/>
                <a:gd name="T10" fmla="*/ 266 w 532"/>
                <a:gd name="T11" fmla="*/ 0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2" h="636">
                  <a:moveTo>
                    <a:pt x="266" y="0"/>
                  </a:moveTo>
                  <a:lnTo>
                    <a:pt x="0" y="636"/>
                  </a:lnTo>
                  <a:lnTo>
                    <a:pt x="261" y="636"/>
                  </a:lnTo>
                  <a:lnTo>
                    <a:pt x="273" y="636"/>
                  </a:lnTo>
                  <a:lnTo>
                    <a:pt x="532" y="636"/>
                  </a:lnTo>
                  <a:lnTo>
                    <a:pt x="2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112">
              <a:extLst>
                <a:ext uri="{FF2B5EF4-FFF2-40B4-BE49-F238E27FC236}">
                  <a16:creationId xmlns:a16="http://schemas.microsoft.com/office/drawing/2014/main" id="{51AD0140-A6EA-BC3F-24FD-EB14A2B03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113">
              <a:extLst>
                <a:ext uri="{FF2B5EF4-FFF2-40B4-BE49-F238E27FC236}">
                  <a16:creationId xmlns:a16="http://schemas.microsoft.com/office/drawing/2014/main" id="{8A5970A2-AFD0-F079-3414-FF674423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7211" y="5384135"/>
              <a:ext cx="683030" cy="1181073"/>
            </a:xfrm>
            <a:custGeom>
              <a:avLst/>
              <a:gdLst>
                <a:gd name="T0" fmla="*/ 103 w 288"/>
                <a:gd name="T1" fmla="*/ 498 h 498"/>
                <a:gd name="T2" fmla="*/ 185 w 288"/>
                <a:gd name="T3" fmla="*/ 498 h 498"/>
                <a:gd name="T4" fmla="*/ 172 w 288"/>
                <a:gd name="T5" fmla="*/ 214 h 498"/>
                <a:gd name="T6" fmla="*/ 288 w 288"/>
                <a:gd name="T7" fmla="*/ 109 h 498"/>
                <a:gd name="T8" fmla="*/ 163 w 288"/>
                <a:gd name="T9" fmla="*/ 148 h 498"/>
                <a:gd name="T10" fmla="*/ 144 w 288"/>
                <a:gd name="T11" fmla="*/ 0 h 498"/>
                <a:gd name="T12" fmla="*/ 124 w 288"/>
                <a:gd name="T13" fmla="*/ 148 h 498"/>
                <a:gd name="T14" fmla="*/ 0 w 288"/>
                <a:gd name="T15" fmla="*/ 109 h 498"/>
                <a:gd name="T16" fmla="*/ 116 w 288"/>
                <a:gd name="T17" fmla="*/ 214 h 498"/>
                <a:gd name="T18" fmla="*/ 103 w 288"/>
                <a:gd name="T19" fmla="*/ 498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498">
                  <a:moveTo>
                    <a:pt x="103" y="498"/>
                  </a:moveTo>
                  <a:lnTo>
                    <a:pt x="185" y="498"/>
                  </a:lnTo>
                  <a:lnTo>
                    <a:pt x="172" y="214"/>
                  </a:lnTo>
                  <a:lnTo>
                    <a:pt x="288" y="109"/>
                  </a:lnTo>
                  <a:lnTo>
                    <a:pt x="163" y="148"/>
                  </a:lnTo>
                  <a:lnTo>
                    <a:pt x="144" y="0"/>
                  </a:lnTo>
                  <a:lnTo>
                    <a:pt x="124" y="148"/>
                  </a:lnTo>
                  <a:lnTo>
                    <a:pt x="0" y="109"/>
                  </a:lnTo>
                  <a:lnTo>
                    <a:pt x="116" y="214"/>
                  </a:lnTo>
                  <a:lnTo>
                    <a:pt x="103" y="49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8" name="Freeform 114">
              <a:extLst>
                <a:ext uri="{FF2B5EF4-FFF2-40B4-BE49-F238E27FC236}">
                  <a16:creationId xmlns:a16="http://schemas.microsoft.com/office/drawing/2014/main" id="{85BC8B0F-DC8B-F52D-1B01-56833EBD0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115">
              <a:extLst>
                <a:ext uri="{FF2B5EF4-FFF2-40B4-BE49-F238E27FC236}">
                  <a16:creationId xmlns:a16="http://schemas.microsoft.com/office/drawing/2014/main" id="{5F3F1DD2-48D3-A79F-8153-1C688519B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4364333"/>
              <a:ext cx="547847" cy="1304398"/>
            </a:xfrm>
            <a:custGeom>
              <a:avLst/>
              <a:gdLst>
                <a:gd name="T0" fmla="*/ 0 w 231"/>
                <a:gd name="T1" fmla="*/ 0 h 550"/>
                <a:gd name="T2" fmla="*/ 9 w 231"/>
                <a:gd name="T3" fmla="*/ 23 h 550"/>
                <a:gd name="T4" fmla="*/ 229 w 231"/>
                <a:gd name="T5" fmla="*/ 550 h 550"/>
                <a:gd name="T6" fmla="*/ 231 w 231"/>
                <a:gd name="T7" fmla="*/ 550 h 550"/>
                <a:gd name="T8" fmla="*/ 0 w 231"/>
                <a:gd name="T9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550">
                  <a:moveTo>
                    <a:pt x="0" y="0"/>
                  </a:moveTo>
                  <a:lnTo>
                    <a:pt x="9" y="23"/>
                  </a:lnTo>
                  <a:lnTo>
                    <a:pt x="229" y="550"/>
                  </a:lnTo>
                  <a:lnTo>
                    <a:pt x="231" y="55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118">
              <a:extLst>
                <a:ext uri="{FF2B5EF4-FFF2-40B4-BE49-F238E27FC236}">
                  <a16:creationId xmlns:a16="http://schemas.microsoft.com/office/drawing/2014/main" id="{F3E9A60B-0DEB-FE60-D4E0-895B6CAFE3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9875" y="5962813"/>
              <a:ext cx="559705" cy="602395"/>
            </a:xfrm>
            <a:custGeom>
              <a:avLst/>
              <a:gdLst>
                <a:gd name="T0" fmla="*/ 4 w 133"/>
                <a:gd name="T1" fmla="*/ 84 h 135"/>
                <a:gd name="T2" fmla="*/ 6 w 133"/>
                <a:gd name="T3" fmla="*/ 135 h 135"/>
                <a:gd name="T4" fmla="*/ 6 w 133"/>
                <a:gd name="T5" fmla="*/ 135 h 135"/>
                <a:gd name="T6" fmla="*/ 4 w 133"/>
                <a:gd name="T7" fmla="*/ 85 h 135"/>
                <a:gd name="T8" fmla="*/ 4 w 133"/>
                <a:gd name="T9" fmla="*/ 84 h 135"/>
                <a:gd name="T10" fmla="*/ 2 w 133"/>
                <a:gd name="T11" fmla="*/ 33 h 135"/>
                <a:gd name="T12" fmla="*/ 3 w 133"/>
                <a:gd name="T13" fmla="*/ 65 h 135"/>
                <a:gd name="T14" fmla="*/ 3 w 133"/>
                <a:gd name="T15" fmla="*/ 66 h 135"/>
                <a:gd name="T16" fmla="*/ 2 w 133"/>
                <a:gd name="T17" fmla="*/ 34 h 135"/>
                <a:gd name="T18" fmla="*/ 2 w 133"/>
                <a:gd name="T19" fmla="*/ 33 h 135"/>
                <a:gd name="T20" fmla="*/ 63 w 133"/>
                <a:gd name="T21" fmla="*/ 0 h 135"/>
                <a:gd name="T22" fmla="*/ 0 w 133"/>
                <a:gd name="T23" fmla="*/ 0 h 135"/>
                <a:gd name="T24" fmla="*/ 1 w 133"/>
                <a:gd name="T25" fmla="*/ 21 h 135"/>
                <a:gd name="T26" fmla="*/ 2 w 133"/>
                <a:gd name="T27" fmla="*/ 21 h 135"/>
                <a:gd name="T28" fmla="*/ 1 w 133"/>
                <a:gd name="T29" fmla="*/ 3 h 135"/>
                <a:gd name="T30" fmla="*/ 60 w 133"/>
                <a:gd name="T31" fmla="*/ 3 h 135"/>
                <a:gd name="T32" fmla="*/ 61 w 133"/>
                <a:gd name="T33" fmla="*/ 2 h 135"/>
                <a:gd name="T34" fmla="*/ 63 w 133"/>
                <a:gd name="T35" fmla="*/ 0 h 135"/>
                <a:gd name="T36" fmla="*/ 132 w 133"/>
                <a:gd name="T37" fmla="*/ 0 h 135"/>
                <a:gd name="T38" fmla="*/ 64 w 133"/>
                <a:gd name="T39" fmla="*/ 0 h 135"/>
                <a:gd name="T40" fmla="*/ 62 w 133"/>
                <a:gd name="T41" fmla="*/ 3 h 135"/>
                <a:gd name="T42" fmla="*/ 133 w 133"/>
                <a:gd name="T43" fmla="*/ 3 h 135"/>
                <a:gd name="T44" fmla="*/ 132 w 133"/>
                <a:gd name="T4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3" h="135">
                  <a:moveTo>
                    <a:pt x="4" y="84"/>
                  </a:moveTo>
                  <a:cubicBezTo>
                    <a:pt x="6" y="135"/>
                    <a:pt x="6" y="135"/>
                    <a:pt x="6" y="13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4" y="84"/>
                    <a:pt x="4" y="84"/>
                    <a:pt x="4" y="84"/>
                  </a:cubicBezTo>
                  <a:moveTo>
                    <a:pt x="2" y="33"/>
                  </a:move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6"/>
                    <a:pt x="3" y="66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3"/>
                    <a:pt x="2" y="33"/>
                  </a:cubicBezTo>
                  <a:moveTo>
                    <a:pt x="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2" y="2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2"/>
                    <a:pt x="61" y="2"/>
                    <a:pt x="61" y="2"/>
                  </a:cubicBezTo>
                  <a:cubicBezTo>
                    <a:pt x="62" y="1"/>
                    <a:pt x="63" y="0"/>
                    <a:pt x="63" y="0"/>
                  </a:cubicBezTo>
                  <a:moveTo>
                    <a:pt x="132" y="0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64" y="1"/>
                    <a:pt x="63" y="1"/>
                    <a:pt x="62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1" name="Freeform 119">
              <a:extLst>
                <a:ext uri="{FF2B5EF4-FFF2-40B4-BE49-F238E27FC236}">
                  <a16:creationId xmlns:a16="http://schemas.microsoft.com/office/drawing/2014/main" id="{8E3EB50A-F4F2-DF70-04E4-EEAC15893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4618" y="6057679"/>
              <a:ext cx="4743" cy="56919"/>
            </a:xfrm>
            <a:custGeom>
              <a:avLst/>
              <a:gdLst>
                <a:gd name="T0" fmla="*/ 0 w 1"/>
                <a:gd name="T1" fmla="*/ 0 h 13"/>
                <a:gd name="T2" fmla="*/ 1 w 1"/>
                <a:gd name="T3" fmla="*/ 12 h 13"/>
                <a:gd name="T4" fmla="*/ 1 w 1"/>
                <a:gd name="T5" fmla="*/ 13 h 13"/>
                <a:gd name="T6" fmla="*/ 1 w 1"/>
                <a:gd name="T7" fmla="*/ 0 h 13"/>
                <a:gd name="T8" fmla="*/ 0 w 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120">
              <a:extLst>
                <a:ext uri="{FF2B5EF4-FFF2-40B4-BE49-F238E27FC236}">
                  <a16:creationId xmlns:a16="http://schemas.microsoft.com/office/drawing/2014/main" id="{54B54FFF-61EC-19B1-B2BE-BC4451BF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1733" y="6252152"/>
              <a:ext cx="4743" cy="90122"/>
            </a:xfrm>
            <a:custGeom>
              <a:avLst/>
              <a:gdLst>
                <a:gd name="T0" fmla="*/ 0 w 1"/>
                <a:gd name="T1" fmla="*/ 0 h 20"/>
                <a:gd name="T2" fmla="*/ 1 w 1"/>
                <a:gd name="T3" fmla="*/ 19 h 20"/>
                <a:gd name="T4" fmla="*/ 1 w 1"/>
                <a:gd name="T5" fmla="*/ 20 h 20"/>
                <a:gd name="T6" fmla="*/ 0 w 1"/>
                <a:gd name="T7" fmla="*/ 1 h 20"/>
                <a:gd name="T8" fmla="*/ 0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0" y="0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3" name="Freeform 121">
              <a:extLst>
                <a:ext uri="{FF2B5EF4-FFF2-40B4-BE49-F238E27FC236}">
                  <a16:creationId xmlns:a16="http://schemas.microsoft.com/office/drawing/2014/main" id="{96F74BED-F682-048D-AD14-484189A7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1268" y="5962813"/>
              <a:ext cx="18973" cy="14230"/>
            </a:xfrm>
            <a:custGeom>
              <a:avLst/>
              <a:gdLst>
                <a:gd name="T0" fmla="*/ 4 w 4"/>
                <a:gd name="T1" fmla="*/ 0 h 3"/>
                <a:gd name="T2" fmla="*/ 3 w 4"/>
                <a:gd name="T3" fmla="*/ 0 h 3"/>
                <a:gd name="T4" fmla="*/ 1 w 4"/>
                <a:gd name="T5" fmla="*/ 2 h 3"/>
                <a:gd name="T6" fmla="*/ 0 w 4"/>
                <a:gd name="T7" fmla="*/ 3 h 3"/>
                <a:gd name="T8" fmla="*/ 2 w 4"/>
                <a:gd name="T9" fmla="*/ 3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1"/>
                    <a:pt x="4" y="1"/>
                    <a:pt x="4" y="0"/>
                  </a:cubicBezTo>
                </a:path>
              </a:pathLst>
            </a:custGeom>
            <a:solidFill>
              <a:srgbClr val="6995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4" name="Freeform 122">
              <a:extLst>
                <a:ext uri="{FF2B5EF4-FFF2-40B4-BE49-F238E27FC236}">
                  <a16:creationId xmlns:a16="http://schemas.microsoft.com/office/drawing/2014/main" id="{4FCE4E0B-F34B-AD04-6AA9-7FA9E8D334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close/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123">
              <a:extLst>
                <a:ext uri="{FF2B5EF4-FFF2-40B4-BE49-F238E27FC236}">
                  <a16:creationId xmlns:a16="http://schemas.microsoft.com/office/drawing/2014/main" id="{00E083E8-BAF7-CD7F-5AC0-96A33A6A6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06672" y="5678217"/>
              <a:ext cx="588165" cy="284596"/>
            </a:xfrm>
            <a:custGeom>
              <a:avLst/>
              <a:gdLst>
                <a:gd name="T0" fmla="*/ 81 w 248"/>
                <a:gd name="T1" fmla="*/ 0 h 120"/>
                <a:gd name="T2" fmla="*/ 0 w 248"/>
                <a:gd name="T3" fmla="*/ 0 h 120"/>
                <a:gd name="T4" fmla="*/ 3 w 248"/>
                <a:gd name="T5" fmla="*/ 24 h 120"/>
                <a:gd name="T6" fmla="*/ 81 w 248"/>
                <a:gd name="T7" fmla="*/ 0 h 120"/>
                <a:gd name="T8" fmla="*/ 207 w 248"/>
                <a:gd name="T9" fmla="*/ 0 h 120"/>
                <a:gd name="T10" fmla="*/ 112 w 248"/>
                <a:gd name="T11" fmla="*/ 0 h 120"/>
                <a:gd name="T12" fmla="*/ 12 w 248"/>
                <a:gd name="T13" fmla="*/ 90 h 120"/>
                <a:gd name="T14" fmla="*/ 14 w 248"/>
                <a:gd name="T15" fmla="*/ 120 h 120"/>
                <a:gd name="T16" fmla="*/ 126 w 248"/>
                <a:gd name="T17" fmla="*/ 120 h 120"/>
                <a:gd name="T18" fmla="*/ 128 w 248"/>
                <a:gd name="T19" fmla="*/ 120 h 120"/>
                <a:gd name="T20" fmla="*/ 248 w 248"/>
                <a:gd name="T21" fmla="*/ 120 h 120"/>
                <a:gd name="T22" fmla="*/ 207 w 248"/>
                <a:gd name="T2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8" h="120">
                  <a:moveTo>
                    <a:pt x="81" y="0"/>
                  </a:moveTo>
                  <a:lnTo>
                    <a:pt x="0" y="0"/>
                  </a:lnTo>
                  <a:lnTo>
                    <a:pt x="3" y="24"/>
                  </a:lnTo>
                  <a:lnTo>
                    <a:pt x="81" y="0"/>
                  </a:lnTo>
                  <a:moveTo>
                    <a:pt x="207" y="0"/>
                  </a:moveTo>
                  <a:lnTo>
                    <a:pt x="112" y="0"/>
                  </a:lnTo>
                  <a:lnTo>
                    <a:pt x="12" y="90"/>
                  </a:lnTo>
                  <a:lnTo>
                    <a:pt x="14" y="120"/>
                  </a:lnTo>
                  <a:lnTo>
                    <a:pt x="126" y="120"/>
                  </a:lnTo>
                  <a:lnTo>
                    <a:pt x="128" y="120"/>
                  </a:lnTo>
                  <a:lnTo>
                    <a:pt x="248" y="12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124">
              <a:extLst>
                <a:ext uri="{FF2B5EF4-FFF2-40B4-BE49-F238E27FC236}">
                  <a16:creationId xmlns:a16="http://schemas.microsoft.com/office/drawing/2014/main" id="{240FC68B-6EB8-92F2-9868-82A9E7BD5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125">
              <a:extLst>
                <a:ext uri="{FF2B5EF4-FFF2-40B4-BE49-F238E27FC236}">
                  <a16:creationId xmlns:a16="http://schemas.microsoft.com/office/drawing/2014/main" id="{95AD3E7B-F653-07C9-8C01-70C4CADC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4210177"/>
              <a:ext cx="609509" cy="1468040"/>
            </a:xfrm>
            <a:custGeom>
              <a:avLst/>
              <a:gdLst>
                <a:gd name="T0" fmla="*/ 0 w 257"/>
                <a:gd name="T1" fmla="*/ 0 h 619"/>
                <a:gd name="T2" fmla="*/ 0 w 257"/>
                <a:gd name="T3" fmla="*/ 546 h 619"/>
                <a:gd name="T4" fmla="*/ 9 w 257"/>
                <a:gd name="T5" fmla="*/ 619 h 619"/>
                <a:gd name="T6" fmla="*/ 90 w 257"/>
                <a:gd name="T7" fmla="*/ 619 h 619"/>
                <a:gd name="T8" fmla="*/ 137 w 257"/>
                <a:gd name="T9" fmla="*/ 604 h 619"/>
                <a:gd name="T10" fmla="*/ 121 w 257"/>
                <a:gd name="T11" fmla="*/ 619 h 619"/>
                <a:gd name="T12" fmla="*/ 216 w 257"/>
                <a:gd name="T13" fmla="*/ 619 h 619"/>
                <a:gd name="T14" fmla="*/ 215 w 257"/>
                <a:gd name="T15" fmla="*/ 615 h 619"/>
                <a:gd name="T16" fmla="*/ 257 w 257"/>
                <a:gd name="T17" fmla="*/ 615 h 619"/>
                <a:gd name="T18" fmla="*/ 37 w 257"/>
                <a:gd name="T19" fmla="*/ 88 h 619"/>
                <a:gd name="T20" fmla="*/ 0 w 257"/>
                <a:gd name="T21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619">
                  <a:moveTo>
                    <a:pt x="0" y="0"/>
                  </a:moveTo>
                  <a:lnTo>
                    <a:pt x="0" y="546"/>
                  </a:lnTo>
                  <a:lnTo>
                    <a:pt x="9" y="619"/>
                  </a:lnTo>
                  <a:lnTo>
                    <a:pt x="90" y="619"/>
                  </a:lnTo>
                  <a:lnTo>
                    <a:pt x="137" y="604"/>
                  </a:lnTo>
                  <a:lnTo>
                    <a:pt x="121" y="619"/>
                  </a:lnTo>
                  <a:lnTo>
                    <a:pt x="216" y="619"/>
                  </a:lnTo>
                  <a:lnTo>
                    <a:pt x="215" y="615"/>
                  </a:lnTo>
                  <a:lnTo>
                    <a:pt x="257" y="615"/>
                  </a:lnTo>
                  <a:lnTo>
                    <a:pt x="37" y="8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126">
              <a:extLst>
                <a:ext uri="{FF2B5EF4-FFF2-40B4-BE49-F238E27FC236}">
                  <a16:creationId xmlns:a16="http://schemas.microsoft.com/office/drawing/2014/main" id="{1F017539-89F2-3F90-1914-DD28A744D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127">
              <a:extLst>
                <a:ext uri="{FF2B5EF4-FFF2-40B4-BE49-F238E27FC236}">
                  <a16:creationId xmlns:a16="http://schemas.microsoft.com/office/drawing/2014/main" id="{C8A775D3-1386-3E2D-437F-3368A8B54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5328" y="5505088"/>
              <a:ext cx="324914" cy="1060120"/>
            </a:xfrm>
            <a:custGeom>
              <a:avLst/>
              <a:gdLst>
                <a:gd name="T0" fmla="*/ 0 w 137"/>
                <a:gd name="T1" fmla="*/ 0 h 447"/>
                <a:gd name="T2" fmla="*/ 0 w 137"/>
                <a:gd name="T3" fmla="*/ 447 h 447"/>
                <a:gd name="T4" fmla="*/ 34 w 137"/>
                <a:gd name="T5" fmla="*/ 447 h 447"/>
                <a:gd name="T6" fmla="*/ 30 w 137"/>
                <a:gd name="T7" fmla="*/ 351 h 447"/>
                <a:gd name="T8" fmla="*/ 28 w 137"/>
                <a:gd name="T9" fmla="*/ 315 h 447"/>
                <a:gd name="T10" fmla="*/ 27 w 137"/>
                <a:gd name="T11" fmla="*/ 255 h 447"/>
                <a:gd name="T12" fmla="*/ 25 w 137"/>
                <a:gd name="T13" fmla="*/ 233 h 447"/>
                <a:gd name="T14" fmla="*/ 23 w 137"/>
                <a:gd name="T15" fmla="*/ 193 h 447"/>
                <a:gd name="T16" fmla="*/ 21 w 137"/>
                <a:gd name="T17" fmla="*/ 163 h 447"/>
                <a:gd name="T18" fmla="*/ 121 w 137"/>
                <a:gd name="T19" fmla="*/ 73 h 447"/>
                <a:gd name="T20" fmla="*/ 137 w 137"/>
                <a:gd name="T21" fmla="*/ 58 h 447"/>
                <a:gd name="T22" fmla="*/ 90 w 137"/>
                <a:gd name="T23" fmla="*/ 73 h 447"/>
                <a:gd name="T24" fmla="*/ 12 w 137"/>
                <a:gd name="T25" fmla="*/ 97 h 447"/>
                <a:gd name="T26" fmla="*/ 9 w 137"/>
                <a:gd name="T27" fmla="*/ 73 h 447"/>
                <a:gd name="T28" fmla="*/ 0 w 137"/>
                <a:gd name="T2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447">
                  <a:moveTo>
                    <a:pt x="0" y="0"/>
                  </a:moveTo>
                  <a:lnTo>
                    <a:pt x="0" y="447"/>
                  </a:lnTo>
                  <a:lnTo>
                    <a:pt x="34" y="447"/>
                  </a:lnTo>
                  <a:lnTo>
                    <a:pt x="30" y="351"/>
                  </a:lnTo>
                  <a:lnTo>
                    <a:pt x="28" y="315"/>
                  </a:lnTo>
                  <a:lnTo>
                    <a:pt x="27" y="255"/>
                  </a:lnTo>
                  <a:lnTo>
                    <a:pt x="25" y="233"/>
                  </a:lnTo>
                  <a:lnTo>
                    <a:pt x="23" y="193"/>
                  </a:lnTo>
                  <a:lnTo>
                    <a:pt x="21" y="163"/>
                  </a:lnTo>
                  <a:lnTo>
                    <a:pt x="121" y="73"/>
                  </a:lnTo>
                  <a:lnTo>
                    <a:pt x="137" y="58"/>
                  </a:lnTo>
                  <a:lnTo>
                    <a:pt x="90" y="73"/>
                  </a:lnTo>
                  <a:lnTo>
                    <a:pt x="12" y="97"/>
                  </a:lnTo>
                  <a:lnTo>
                    <a:pt x="9" y="7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128">
              <a:extLst>
                <a:ext uri="{FF2B5EF4-FFF2-40B4-BE49-F238E27FC236}">
                  <a16:creationId xmlns:a16="http://schemas.microsoft.com/office/drawing/2014/main" id="{0A811C3C-F520-DEB7-4363-7CB191A49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129">
              <a:extLst>
                <a:ext uri="{FF2B5EF4-FFF2-40B4-BE49-F238E27FC236}">
                  <a16:creationId xmlns:a16="http://schemas.microsoft.com/office/drawing/2014/main" id="{326AAD44-47C2-A5E8-DD6D-A5FCE7D50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134" y="4525604"/>
              <a:ext cx="1105180" cy="1472784"/>
            </a:xfrm>
            <a:custGeom>
              <a:avLst/>
              <a:gdLst>
                <a:gd name="T0" fmla="*/ 466 w 466"/>
                <a:gd name="T1" fmla="*/ 621 h 621"/>
                <a:gd name="T2" fmla="*/ 347 w 466"/>
                <a:gd name="T3" fmla="*/ 381 h 621"/>
                <a:gd name="T4" fmla="*/ 423 w 466"/>
                <a:gd name="T5" fmla="*/ 381 h 621"/>
                <a:gd name="T6" fmla="*/ 297 w 466"/>
                <a:gd name="T7" fmla="*/ 171 h 621"/>
                <a:gd name="T8" fmla="*/ 365 w 466"/>
                <a:gd name="T9" fmla="*/ 171 h 621"/>
                <a:gd name="T10" fmla="*/ 239 w 466"/>
                <a:gd name="T11" fmla="*/ 7 h 621"/>
                <a:gd name="T12" fmla="*/ 232 w 466"/>
                <a:gd name="T13" fmla="*/ 0 h 621"/>
                <a:gd name="T14" fmla="*/ 227 w 466"/>
                <a:gd name="T15" fmla="*/ 7 h 621"/>
                <a:gd name="T16" fmla="*/ 101 w 466"/>
                <a:gd name="T17" fmla="*/ 171 h 621"/>
                <a:gd name="T18" fmla="*/ 168 w 466"/>
                <a:gd name="T19" fmla="*/ 171 h 621"/>
                <a:gd name="T20" fmla="*/ 42 w 466"/>
                <a:gd name="T21" fmla="*/ 381 h 621"/>
                <a:gd name="T22" fmla="*/ 118 w 466"/>
                <a:gd name="T23" fmla="*/ 381 h 621"/>
                <a:gd name="T24" fmla="*/ 0 w 466"/>
                <a:gd name="T25" fmla="*/ 621 h 621"/>
                <a:gd name="T26" fmla="*/ 232 w 466"/>
                <a:gd name="T27" fmla="*/ 621 h 621"/>
                <a:gd name="T28" fmla="*/ 232 w 466"/>
                <a:gd name="T29" fmla="*/ 604 h 621"/>
                <a:gd name="T30" fmla="*/ 232 w 466"/>
                <a:gd name="T31" fmla="*/ 621 h 621"/>
                <a:gd name="T32" fmla="*/ 466 w 466"/>
                <a:gd name="T33" fmla="*/ 621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6" h="621">
                  <a:moveTo>
                    <a:pt x="466" y="621"/>
                  </a:moveTo>
                  <a:lnTo>
                    <a:pt x="347" y="381"/>
                  </a:lnTo>
                  <a:lnTo>
                    <a:pt x="423" y="381"/>
                  </a:lnTo>
                  <a:lnTo>
                    <a:pt x="297" y="171"/>
                  </a:lnTo>
                  <a:lnTo>
                    <a:pt x="365" y="171"/>
                  </a:lnTo>
                  <a:lnTo>
                    <a:pt x="239" y="7"/>
                  </a:lnTo>
                  <a:lnTo>
                    <a:pt x="232" y="0"/>
                  </a:lnTo>
                  <a:lnTo>
                    <a:pt x="227" y="7"/>
                  </a:lnTo>
                  <a:lnTo>
                    <a:pt x="101" y="171"/>
                  </a:lnTo>
                  <a:lnTo>
                    <a:pt x="168" y="171"/>
                  </a:lnTo>
                  <a:lnTo>
                    <a:pt x="42" y="381"/>
                  </a:lnTo>
                  <a:lnTo>
                    <a:pt x="118" y="381"/>
                  </a:lnTo>
                  <a:lnTo>
                    <a:pt x="0" y="621"/>
                  </a:lnTo>
                  <a:lnTo>
                    <a:pt x="232" y="621"/>
                  </a:lnTo>
                  <a:lnTo>
                    <a:pt x="232" y="604"/>
                  </a:lnTo>
                  <a:lnTo>
                    <a:pt x="232" y="621"/>
                  </a:lnTo>
                  <a:lnTo>
                    <a:pt x="466" y="6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130">
              <a:extLst>
                <a:ext uri="{FF2B5EF4-FFF2-40B4-BE49-F238E27FC236}">
                  <a16:creationId xmlns:a16="http://schemas.microsoft.com/office/drawing/2014/main" id="{7939E1AE-3980-00B8-589A-DDA69189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131">
              <a:extLst>
                <a:ext uri="{FF2B5EF4-FFF2-40B4-BE49-F238E27FC236}">
                  <a16:creationId xmlns:a16="http://schemas.microsoft.com/office/drawing/2014/main" id="{5916B7A3-98E1-6803-056A-E50C3FCE8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419" y="5626042"/>
              <a:ext cx="450610" cy="941538"/>
            </a:xfrm>
            <a:custGeom>
              <a:avLst/>
              <a:gdLst>
                <a:gd name="T0" fmla="*/ 44 w 190"/>
                <a:gd name="T1" fmla="*/ 397 h 397"/>
                <a:gd name="T2" fmla="*/ 142 w 190"/>
                <a:gd name="T3" fmla="*/ 397 h 397"/>
                <a:gd name="T4" fmla="*/ 126 w 190"/>
                <a:gd name="T5" fmla="*/ 150 h 397"/>
                <a:gd name="T6" fmla="*/ 190 w 190"/>
                <a:gd name="T7" fmla="*/ 69 h 397"/>
                <a:gd name="T8" fmla="*/ 119 w 190"/>
                <a:gd name="T9" fmla="*/ 116 h 397"/>
                <a:gd name="T10" fmla="*/ 96 w 190"/>
                <a:gd name="T11" fmla="*/ 0 h 397"/>
                <a:gd name="T12" fmla="*/ 71 w 190"/>
                <a:gd name="T13" fmla="*/ 116 h 397"/>
                <a:gd name="T14" fmla="*/ 0 w 190"/>
                <a:gd name="T15" fmla="*/ 69 h 397"/>
                <a:gd name="T16" fmla="*/ 62 w 190"/>
                <a:gd name="T17" fmla="*/ 150 h 397"/>
                <a:gd name="T18" fmla="*/ 44 w 190"/>
                <a:gd name="T19" fmla="*/ 3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397">
                  <a:moveTo>
                    <a:pt x="44" y="397"/>
                  </a:moveTo>
                  <a:lnTo>
                    <a:pt x="142" y="397"/>
                  </a:lnTo>
                  <a:lnTo>
                    <a:pt x="126" y="150"/>
                  </a:lnTo>
                  <a:lnTo>
                    <a:pt x="190" y="69"/>
                  </a:lnTo>
                  <a:lnTo>
                    <a:pt x="119" y="116"/>
                  </a:lnTo>
                  <a:lnTo>
                    <a:pt x="96" y="0"/>
                  </a:lnTo>
                  <a:lnTo>
                    <a:pt x="71" y="116"/>
                  </a:lnTo>
                  <a:lnTo>
                    <a:pt x="0" y="69"/>
                  </a:lnTo>
                  <a:lnTo>
                    <a:pt x="62" y="150"/>
                  </a:lnTo>
                  <a:lnTo>
                    <a:pt x="44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132">
              <a:extLst>
                <a:ext uri="{FF2B5EF4-FFF2-40B4-BE49-F238E27FC236}">
                  <a16:creationId xmlns:a16="http://schemas.microsoft.com/office/drawing/2014/main" id="{604F4C54-387D-241F-4108-16DB13C917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3468" y="4530348"/>
              <a:ext cx="308312" cy="600023"/>
            </a:xfrm>
            <a:custGeom>
              <a:avLst/>
              <a:gdLst>
                <a:gd name="T0" fmla="*/ 36 w 73"/>
                <a:gd name="T1" fmla="*/ 90 h 135"/>
                <a:gd name="T2" fmla="*/ 35 w 73"/>
                <a:gd name="T3" fmla="*/ 90 h 135"/>
                <a:gd name="T4" fmla="*/ 64 w 73"/>
                <a:gd name="T5" fmla="*/ 135 h 135"/>
                <a:gd name="T6" fmla="*/ 64 w 73"/>
                <a:gd name="T7" fmla="*/ 135 h 135"/>
                <a:gd name="T8" fmla="*/ 36 w 73"/>
                <a:gd name="T9" fmla="*/ 90 h 135"/>
                <a:gd name="T10" fmla="*/ 0 w 73"/>
                <a:gd name="T11" fmla="*/ 0 h 135"/>
                <a:gd name="T12" fmla="*/ 0 w 73"/>
                <a:gd name="T13" fmla="*/ 1 h 135"/>
                <a:gd name="T14" fmla="*/ 2 w 73"/>
                <a:gd name="T15" fmla="*/ 3 h 135"/>
                <a:gd name="T16" fmla="*/ 73 w 73"/>
                <a:gd name="T17" fmla="*/ 90 h 135"/>
                <a:gd name="T18" fmla="*/ 57 w 73"/>
                <a:gd name="T19" fmla="*/ 90 h 135"/>
                <a:gd name="T20" fmla="*/ 73 w 73"/>
                <a:gd name="T21" fmla="*/ 90 h 135"/>
                <a:gd name="T22" fmla="*/ 2 w 73"/>
                <a:gd name="T23" fmla="*/ 3 h 135"/>
                <a:gd name="T24" fmla="*/ 0 w 73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" h="135">
                  <a:moveTo>
                    <a:pt x="36" y="90"/>
                  </a:moveTo>
                  <a:cubicBezTo>
                    <a:pt x="35" y="90"/>
                    <a:pt x="35" y="90"/>
                    <a:pt x="35" y="90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36" y="90"/>
                    <a:pt x="36" y="90"/>
                    <a:pt x="36" y="9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133">
              <a:extLst>
                <a:ext uri="{FF2B5EF4-FFF2-40B4-BE49-F238E27FC236}">
                  <a16:creationId xmlns:a16="http://schemas.microsoft.com/office/drawing/2014/main" id="{265F08F3-E083-01F6-2F36-18B2C2A244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83834" y="5130370"/>
              <a:ext cx="151784" cy="253765"/>
            </a:xfrm>
            <a:custGeom>
              <a:avLst/>
              <a:gdLst>
                <a:gd name="T0" fmla="*/ 22 w 36"/>
                <a:gd name="T1" fmla="*/ 35 h 57"/>
                <a:gd name="T2" fmla="*/ 22 w 36"/>
                <a:gd name="T3" fmla="*/ 35 h 57"/>
                <a:gd name="T4" fmla="*/ 35 w 36"/>
                <a:gd name="T5" fmla="*/ 57 h 57"/>
                <a:gd name="T6" fmla="*/ 36 w 36"/>
                <a:gd name="T7" fmla="*/ 56 h 57"/>
                <a:gd name="T8" fmla="*/ 22 w 36"/>
                <a:gd name="T9" fmla="*/ 35 h 57"/>
                <a:gd name="T10" fmla="*/ 0 w 36"/>
                <a:gd name="T11" fmla="*/ 0 h 57"/>
                <a:gd name="T12" fmla="*/ 0 w 36"/>
                <a:gd name="T13" fmla="*/ 0 h 57"/>
                <a:gd name="T14" fmla="*/ 21 w 36"/>
                <a:gd name="T15" fmla="*/ 34 h 57"/>
                <a:gd name="T16" fmla="*/ 21 w 36"/>
                <a:gd name="T17" fmla="*/ 33 h 57"/>
                <a:gd name="T18" fmla="*/ 0 w 3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7"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22" y="35"/>
                    <a:pt x="22" y="35"/>
                    <a:pt x="22" y="3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134">
              <a:extLst>
                <a:ext uri="{FF2B5EF4-FFF2-40B4-BE49-F238E27FC236}">
                  <a16:creationId xmlns:a16="http://schemas.microsoft.com/office/drawing/2014/main" id="{82E3727B-8708-5E86-D434-A57373059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135">
              <a:extLst>
                <a:ext uri="{FF2B5EF4-FFF2-40B4-BE49-F238E27FC236}">
                  <a16:creationId xmlns:a16="http://schemas.microsoft.com/office/drawing/2014/main" id="{C497ABFB-DB07-B59F-D6FC-C17557EF5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71584" y="5277412"/>
              <a:ext cx="87750" cy="147041"/>
            </a:xfrm>
            <a:custGeom>
              <a:avLst/>
              <a:gdLst>
                <a:gd name="T0" fmla="*/ 27 w 37"/>
                <a:gd name="T1" fmla="*/ 43 h 62"/>
                <a:gd name="T2" fmla="*/ 25 w 37"/>
                <a:gd name="T3" fmla="*/ 45 h 62"/>
                <a:gd name="T4" fmla="*/ 36 w 37"/>
                <a:gd name="T5" fmla="*/ 62 h 62"/>
                <a:gd name="T6" fmla="*/ 37 w 37"/>
                <a:gd name="T7" fmla="*/ 62 h 62"/>
                <a:gd name="T8" fmla="*/ 27 w 37"/>
                <a:gd name="T9" fmla="*/ 43 h 62"/>
                <a:gd name="T10" fmla="*/ 0 w 37"/>
                <a:gd name="T11" fmla="*/ 0 h 62"/>
                <a:gd name="T12" fmla="*/ 0 w 37"/>
                <a:gd name="T13" fmla="*/ 2 h 62"/>
                <a:gd name="T14" fmla="*/ 2 w 37"/>
                <a:gd name="T15" fmla="*/ 4 h 62"/>
                <a:gd name="T16" fmla="*/ 2 w 37"/>
                <a:gd name="T17" fmla="*/ 4 h 62"/>
                <a:gd name="T18" fmla="*/ 0 w 37"/>
                <a:gd name="T1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62">
                  <a:moveTo>
                    <a:pt x="27" y="43"/>
                  </a:moveTo>
                  <a:lnTo>
                    <a:pt x="25" y="45"/>
                  </a:lnTo>
                  <a:lnTo>
                    <a:pt x="36" y="62"/>
                  </a:lnTo>
                  <a:lnTo>
                    <a:pt x="37" y="62"/>
                  </a:lnTo>
                  <a:lnTo>
                    <a:pt x="27" y="4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136">
              <a:extLst>
                <a:ext uri="{FF2B5EF4-FFF2-40B4-BE49-F238E27FC236}">
                  <a16:creationId xmlns:a16="http://schemas.microsoft.com/office/drawing/2014/main" id="{8B514B2E-2B81-7E75-D79E-F1028484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137">
              <a:extLst>
                <a:ext uri="{FF2B5EF4-FFF2-40B4-BE49-F238E27FC236}">
                  <a16:creationId xmlns:a16="http://schemas.microsoft.com/office/drawing/2014/main" id="{8206D2CF-C824-8994-4D8E-2D62C396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834" y="5443426"/>
              <a:ext cx="54548" cy="101980"/>
            </a:xfrm>
            <a:custGeom>
              <a:avLst/>
              <a:gdLst>
                <a:gd name="T0" fmla="*/ 2 w 23"/>
                <a:gd name="T1" fmla="*/ 0 h 43"/>
                <a:gd name="T2" fmla="*/ 0 w 23"/>
                <a:gd name="T3" fmla="*/ 0 h 43"/>
                <a:gd name="T4" fmla="*/ 21 w 23"/>
                <a:gd name="T5" fmla="*/ 43 h 43"/>
                <a:gd name="T6" fmla="*/ 23 w 23"/>
                <a:gd name="T7" fmla="*/ 43 h 43"/>
                <a:gd name="T8" fmla="*/ 2 w 23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3">
                  <a:moveTo>
                    <a:pt x="2" y="0"/>
                  </a:moveTo>
                  <a:lnTo>
                    <a:pt x="0" y="0"/>
                  </a:lnTo>
                  <a:lnTo>
                    <a:pt x="21" y="43"/>
                  </a:lnTo>
                  <a:lnTo>
                    <a:pt x="23" y="43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138">
              <a:extLst>
                <a:ext uri="{FF2B5EF4-FFF2-40B4-BE49-F238E27FC236}">
                  <a16:creationId xmlns:a16="http://schemas.microsoft.com/office/drawing/2014/main" id="{AF1706BE-9602-5379-7C79-5E5F77558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5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139">
              <a:extLst>
                <a:ext uri="{FF2B5EF4-FFF2-40B4-BE49-F238E27FC236}">
                  <a16:creationId xmlns:a16="http://schemas.microsoft.com/office/drawing/2014/main" id="{87503847-1996-DD75-2A04-C8D27CD30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090" y="5429196"/>
              <a:ext cx="9487" cy="14230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0 h 6"/>
                <a:gd name="T4" fmla="*/ 2 w 4"/>
                <a:gd name="T5" fmla="*/ 6 h 6"/>
                <a:gd name="T6" fmla="*/ 4 w 4"/>
                <a:gd name="T7" fmla="*/ 6 h 6"/>
                <a:gd name="T8" fmla="*/ 0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140">
              <a:extLst>
                <a:ext uri="{FF2B5EF4-FFF2-40B4-BE49-F238E27FC236}">
                  <a16:creationId xmlns:a16="http://schemas.microsoft.com/office/drawing/2014/main" id="{A6C79E52-C84C-391E-2DDF-4A4671064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141">
              <a:extLst>
                <a:ext uri="{FF2B5EF4-FFF2-40B4-BE49-F238E27FC236}">
                  <a16:creationId xmlns:a16="http://schemas.microsoft.com/office/drawing/2014/main" id="{265A64BF-D11B-8270-74E2-9A8FA59E7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5545406"/>
              <a:ext cx="222933" cy="448238"/>
            </a:xfrm>
            <a:custGeom>
              <a:avLst/>
              <a:gdLst>
                <a:gd name="T0" fmla="*/ 2 w 94"/>
                <a:gd name="T1" fmla="*/ 0 h 189"/>
                <a:gd name="T2" fmla="*/ 0 w 94"/>
                <a:gd name="T3" fmla="*/ 0 h 189"/>
                <a:gd name="T4" fmla="*/ 94 w 94"/>
                <a:gd name="T5" fmla="*/ 189 h 189"/>
                <a:gd name="T6" fmla="*/ 94 w 94"/>
                <a:gd name="T7" fmla="*/ 189 h 189"/>
                <a:gd name="T8" fmla="*/ 2 w 94"/>
                <a:gd name="T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9">
                  <a:moveTo>
                    <a:pt x="2" y="0"/>
                  </a:moveTo>
                  <a:lnTo>
                    <a:pt x="0" y="0"/>
                  </a:lnTo>
                  <a:lnTo>
                    <a:pt x="94" y="189"/>
                  </a:lnTo>
                  <a:lnTo>
                    <a:pt x="94" y="18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142">
              <a:extLst>
                <a:ext uri="{FF2B5EF4-FFF2-40B4-BE49-F238E27FC236}">
                  <a16:creationId xmlns:a16="http://schemas.microsoft.com/office/drawing/2014/main" id="{0A472785-C66E-3E11-0559-22135E8AB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143">
              <a:extLst>
                <a:ext uri="{FF2B5EF4-FFF2-40B4-BE49-F238E27FC236}">
                  <a16:creationId xmlns:a16="http://schemas.microsoft.com/office/drawing/2014/main" id="{0E97C05B-8C4B-BB47-C1D7-6F9D80E25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5998388"/>
              <a:ext cx="33203" cy="569192"/>
            </a:xfrm>
            <a:custGeom>
              <a:avLst/>
              <a:gdLst>
                <a:gd name="T0" fmla="*/ 0 w 14"/>
                <a:gd name="T1" fmla="*/ 0 h 240"/>
                <a:gd name="T2" fmla="*/ 0 w 14"/>
                <a:gd name="T3" fmla="*/ 0 h 240"/>
                <a:gd name="T4" fmla="*/ 14 w 14"/>
                <a:gd name="T5" fmla="*/ 240 h 240"/>
                <a:gd name="T6" fmla="*/ 14 w 14"/>
                <a:gd name="T7" fmla="*/ 240 h 240"/>
                <a:gd name="T8" fmla="*/ 0 w 14"/>
                <a:gd name="T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0">
                  <a:moveTo>
                    <a:pt x="0" y="0"/>
                  </a:moveTo>
                  <a:lnTo>
                    <a:pt x="0" y="0"/>
                  </a:lnTo>
                  <a:lnTo>
                    <a:pt x="14" y="240"/>
                  </a:lnTo>
                  <a:lnTo>
                    <a:pt x="14" y="24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144">
              <a:extLst>
                <a:ext uri="{FF2B5EF4-FFF2-40B4-BE49-F238E27FC236}">
                  <a16:creationId xmlns:a16="http://schemas.microsoft.com/office/drawing/2014/main" id="{41D88309-10AD-60AB-1C23-77FE5673F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145">
              <a:extLst>
                <a:ext uri="{FF2B5EF4-FFF2-40B4-BE49-F238E27FC236}">
                  <a16:creationId xmlns:a16="http://schemas.microsoft.com/office/drawing/2014/main" id="{B20F0436-313B-0503-FB29-B78DDDC62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4535091"/>
              <a:ext cx="545475" cy="1463297"/>
            </a:xfrm>
            <a:custGeom>
              <a:avLst/>
              <a:gdLst>
                <a:gd name="T0" fmla="*/ 1 w 230"/>
                <a:gd name="T1" fmla="*/ 0 h 617"/>
                <a:gd name="T2" fmla="*/ 0 w 230"/>
                <a:gd name="T3" fmla="*/ 463 h 617"/>
                <a:gd name="T4" fmla="*/ 23 w 230"/>
                <a:gd name="T5" fmla="*/ 576 h 617"/>
                <a:gd name="T6" fmla="*/ 94 w 230"/>
                <a:gd name="T7" fmla="*/ 529 h 617"/>
                <a:gd name="T8" fmla="*/ 30 w 230"/>
                <a:gd name="T9" fmla="*/ 610 h 617"/>
                <a:gd name="T10" fmla="*/ 32 w 230"/>
                <a:gd name="T11" fmla="*/ 617 h 617"/>
                <a:gd name="T12" fmla="*/ 32 w 230"/>
                <a:gd name="T13" fmla="*/ 617 h 617"/>
                <a:gd name="T14" fmla="*/ 32 w 230"/>
                <a:gd name="T15" fmla="*/ 615 h 617"/>
                <a:gd name="T16" fmla="*/ 230 w 230"/>
                <a:gd name="T17" fmla="*/ 615 h 617"/>
                <a:gd name="T18" fmla="*/ 136 w 230"/>
                <a:gd name="T19" fmla="*/ 426 h 617"/>
                <a:gd name="T20" fmla="*/ 115 w 230"/>
                <a:gd name="T21" fmla="*/ 383 h 617"/>
                <a:gd name="T22" fmla="*/ 113 w 230"/>
                <a:gd name="T23" fmla="*/ 377 h 617"/>
                <a:gd name="T24" fmla="*/ 113 w 230"/>
                <a:gd name="T25" fmla="*/ 377 h 617"/>
                <a:gd name="T26" fmla="*/ 113 w 230"/>
                <a:gd name="T27" fmla="*/ 375 h 617"/>
                <a:gd name="T28" fmla="*/ 188 w 230"/>
                <a:gd name="T29" fmla="*/ 375 h 617"/>
                <a:gd name="T30" fmla="*/ 177 w 230"/>
                <a:gd name="T31" fmla="*/ 358 h 617"/>
                <a:gd name="T32" fmla="*/ 154 w 230"/>
                <a:gd name="T33" fmla="*/ 317 h 617"/>
                <a:gd name="T34" fmla="*/ 152 w 230"/>
                <a:gd name="T35" fmla="*/ 315 h 617"/>
                <a:gd name="T36" fmla="*/ 115 w 230"/>
                <a:gd name="T37" fmla="*/ 251 h 617"/>
                <a:gd name="T38" fmla="*/ 63 w 230"/>
                <a:gd name="T39" fmla="*/ 167 h 617"/>
                <a:gd name="T40" fmla="*/ 65 w 230"/>
                <a:gd name="T41" fmla="*/ 167 h 617"/>
                <a:gd name="T42" fmla="*/ 65 w 230"/>
                <a:gd name="T43" fmla="*/ 167 h 617"/>
                <a:gd name="T44" fmla="*/ 102 w 230"/>
                <a:gd name="T45" fmla="*/ 167 h 617"/>
                <a:gd name="T46" fmla="*/ 131 w 230"/>
                <a:gd name="T47" fmla="*/ 167 h 617"/>
                <a:gd name="T48" fmla="*/ 5 w 230"/>
                <a:gd name="T49" fmla="*/ 3 h 617"/>
                <a:gd name="T50" fmla="*/ 1 w 230"/>
                <a:gd name="T51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0" h="617">
                  <a:moveTo>
                    <a:pt x="1" y="0"/>
                  </a:moveTo>
                  <a:lnTo>
                    <a:pt x="0" y="463"/>
                  </a:lnTo>
                  <a:lnTo>
                    <a:pt x="23" y="576"/>
                  </a:lnTo>
                  <a:lnTo>
                    <a:pt x="94" y="529"/>
                  </a:lnTo>
                  <a:lnTo>
                    <a:pt x="30" y="610"/>
                  </a:lnTo>
                  <a:lnTo>
                    <a:pt x="32" y="617"/>
                  </a:lnTo>
                  <a:lnTo>
                    <a:pt x="32" y="617"/>
                  </a:lnTo>
                  <a:lnTo>
                    <a:pt x="32" y="615"/>
                  </a:lnTo>
                  <a:lnTo>
                    <a:pt x="230" y="615"/>
                  </a:lnTo>
                  <a:lnTo>
                    <a:pt x="136" y="426"/>
                  </a:lnTo>
                  <a:lnTo>
                    <a:pt x="115" y="383"/>
                  </a:lnTo>
                  <a:lnTo>
                    <a:pt x="113" y="377"/>
                  </a:lnTo>
                  <a:lnTo>
                    <a:pt x="113" y="377"/>
                  </a:lnTo>
                  <a:lnTo>
                    <a:pt x="113" y="375"/>
                  </a:lnTo>
                  <a:lnTo>
                    <a:pt x="188" y="375"/>
                  </a:lnTo>
                  <a:lnTo>
                    <a:pt x="177" y="358"/>
                  </a:lnTo>
                  <a:lnTo>
                    <a:pt x="154" y="317"/>
                  </a:lnTo>
                  <a:lnTo>
                    <a:pt x="152" y="315"/>
                  </a:lnTo>
                  <a:lnTo>
                    <a:pt x="115" y="251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7"/>
                  </a:lnTo>
                  <a:lnTo>
                    <a:pt x="102" y="167"/>
                  </a:lnTo>
                  <a:lnTo>
                    <a:pt x="131" y="167"/>
                  </a:lnTo>
                  <a:lnTo>
                    <a:pt x="5" y="3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146">
              <a:extLst>
                <a:ext uri="{FF2B5EF4-FFF2-40B4-BE49-F238E27FC236}">
                  <a16:creationId xmlns:a16="http://schemas.microsoft.com/office/drawing/2014/main" id="{CFB92476-F248-DF64-A31E-477EEC35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147">
              <a:extLst>
                <a:ext uri="{FF2B5EF4-FFF2-40B4-BE49-F238E27FC236}">
                  <a16:creationId xmlns:a16="http://schemas.microsoft.com/office/drawing/2014/main" id="{61855B61-D319-D109-CE82-E1EA5204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096" y="5633156"/>
              <a:ext cx="222933" cy="934423"/>
            </a:xfrm>
            <a:custGeom>
              <a:avLst/>
              <a:gdLst>
                <a:gd name="T0" fmla="*/ 0 w 94"/>
                <a:gd name="T1" fmla="*/ 0 h 394"/>
                <a:gd name="T2" fmla="*/ 0 w 94"/>
                <a:gd name="T3" fmla="*/ 394 h 394"/>
                <a:gd name="T4" fmla="*/ 46 w 94"/>
                <a:gd name="T5" fmla="*/ 394 h 394"/>
                <a:gd name="T6" fmla="*/ 32 w 94"/>
                <a:gd name="T7" fmla="*/ 154 h 394"/>
                <a:gd name="T8" fmla="*/ 30 w 94"/>
                <a:gd name="T9" fmla="*/ 147 h 394"/>
                <a:gd name="T10" fmla="*/ 94 w 94"/>
                <a:gd name="T11" fmla="*/ 66 h 394"/>
                <a:gd name="T12" fmla="*/ 23 w 94"/>
                <a:gd name="T13" fmla="*/ 113 h 394"/>
                <a:gd name="T14" fmla="*/ 0 w 94"/>
                <a:gd name="T15" fmla="*/ 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394">
                  <a:moveTo>
                    <a:pt x="0" y="0"/>
                  </a:moveTo>
                  <a:lnTo>
                    <a:pt x="0" y="394"/>
                  </a:lnTo>
                  <a:lnTo>
                    <a:pt x="46" y="394"/>
                  </a:lnTo>
                  <a:lnTo>
                    <a:pt x="32" y="154"/>
                  </a:lnTo>
                  <a:lnTo>
                    <a:pt x="30" y="147"/>
                  </a:lnTo>
                  <a:lnTo>
                    <a:pt x="94" y="66"/>
                  </a:lnTo>
                  <a:lnTo>
                    <a:pt x="23" y="1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148">
              <a:extLst>
                <a:ext uri="{FF2B5EF4-FFF2-40B4-BE49-F238E27FC236}">
                  <a16:creationId xmlns:a16="http://schemas.microsoft.com/office/drawing/2014/main" id="{657816EC-1E63-76AD-F046-BC6DCFD4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149">
              <a:extLst>
                <a:ext uri="{FF2B5EF4-FFF2-40B4-BE49-F238E27FC236}">
                  <a16:creationId xmlns:a16="http://schemas.microsoft.com/office/drawing/2014/main" id="{423BD561-DDC7-1835-3DA1-F8BCA1DE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223" y="4651301"/>
              <a:ext cx="1121782" cy="1560534"/>
            </a:xfrm>
            <a:custGeom>
              <a:avLst/>
              <a:gdLst>
                <a:gd name="T0" fmla="*/ 235 w 473"/>
                <a:gd name="T1" fmla="*/ 0 h 658"/>
                <a:gd name="T2" fmla="*/ 0 w 473"/>
                <a:gd name="T3" fmla="*/ 658 h 658"/>
                <a:gd name="T4" fmla="*/ 232 w 473"/>
                <a:gd name="T5" fmla="*/ 658 h 658"/>
                <a:gd name="T6" fmla="*/ 241 w 473"/>
                <a:gd name="T7" fmla="*/ 658 h 658"/>
                <a:gd name="T8" fmla="*/ 473 w 473"/>
                <a:gd name="T9" fmla="*/ 658 h 658"/>
                <a:gd name="T10" fmla="*/ 235 w 473"/>
                <a:gd name="T11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3" h="658">
                  <a:moveTo>
                    <a:pt x="235" y="0"/>
                  </a:moveTo>
                  <a:lnTo>
                    <a:pt x="0" y="658"/>
                  </a:lnTo>
                  <a:lnTo>
                    <a:pt x="232" y="658"/>
                  </a:lnTo>
                  <a:lnTo>
                    <a:pt x="241" y="658"/>
                  </a:lnTo>
                  <a:lnTo>
                    <a:pt x="473" y="658"/>
                  </a:lnTo>
                  <a:lnTo>
                    <a:pt x="2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150">
              <a:extLst>
                <a:ext uri="{FF2B5EF4-FFF2-40B4-BE49-F238E27FC236}">
                  <a16:creationId xmlns:a16="http://schemas.microsoft.com/office/drawing/2014/main" id="{6F99C356-4F79-3BC2-68C1-DC17CE8EB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151">
              <a:extLst>
                <a:ext uri="{FF2B5EF4-FFF2-40B4-BE49-F238E27FC236}">
                  <a16:creationId xmlns:a16="http://schemas.microsoft.com/office/drawing/2014/main" id="{5A51711A-320A-5817-B8A9-7707595FE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683" y="4672645"/>
              <a:ext cx="1064863" cy="1273566"/>
            </a:xfrm>
            <a:custGeom>
              <a:avLst/>
              <a:gdLst>
                <a:gd name="T0" fmla="*/ 223 w 449"/>
                <a:gd name="T1" fmla="*/ 0 h 537"/>
                <a:gd name="T2" fmla="*/ 0 w 449"/>
                <a:gd name="T3" fmla="*/ 537 h 537"/>
                <a:gd name="T4" fmla="*/ 220 w 449"/>
                <a:gd name="T5" fmla="*/ 537 h 537"/>
                <a:gd name="T6" fmla="*/ 229 w 449"/>
                <a:gd name="T7" fmla="*/ 537 h 537"/>
                <a:gd name="T8" fmla="*/ 449 w 449"/>
                <a:gd name="T9" fmla="*/ 537 h 537"/>
                <a:gd name="T10" fmla="*/ 223 w 449"/>
                <a:gd name="T11" fmla="*/ 0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9" h="537">
                  <a:moveTo>
                    <a:pt x="223" y="0"/>
                  </a:moveTo>
                  <a:lnTo>
                    <a:pt x="0" y="537"/>
                  </a:lnTo>
                  <a:lnTo>
                    <a:pt x="220" y="537"/>
                  </a:lnTo>
                  <a:lnTo>
                    <a:pt x="229" y="537"/>
                  </a:lnTo>
                  <a:lnTo>
                    <a:pt x="449" y="537"/>
                  </a:lnTo>
                  <a:lnTo>
                    <a:pt x="2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152">
              <a:extLst>
                <a:ext uri="{FF2B5EF4-FFF2-40B4-BE49-F238E27FC236}">
                  <a16:creationId xmlns:a16="http://schemas.microsoft.com/office/drawing/2014/main" id="{7858EC54-66C1-6764-B8B0-7B693B2F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153">
              <a:extLst>
                <a:ext uri="{FF2B5EF4-FFF2-40B4-BE49-F238E27FC236}">
                  <a16:creationId xmlns:a16="http://schemas.microsoft.com/office/drawing/2014/main" id="{7163FA6D-8F46-858A-9BC1-219FB9223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230" y="4677389"/>
              <a:ext cx="951024" cy="1000829"/>
            </a:xfrm>
            <a:custGeom>
              <a:avLst/>
              <a:gdLst>
                <a:gd name="T0" fmla="*/ 200 w 401"/>
                <a:gd name="T1" fmla="*/ 0 h 422"/>
                <a:gd name="T2" fmla="*/ 0 w 401"/>
                <a:gd name="T3" fmla="*/ 422 h 422"/>
                <a:gd name="T4" fmla="*/ 197 w 401"/>
                <a:gd name="T5" fmla="*/ 422 h 422"/>
                <a:gd name="T6" fmla="*/ 206 w 401"/>
                <a:gd name="T7" fmla="*/ 422 h 422"/>
                <a:gd name="T8" fmla="*/ 401 w 401"/>
                <a:gd name="T9" fmla="*/ 422 h 422"/>
                <a:gd name="T10" fmla="*/ 200 w 401"/>
                <a:gd name="T11" fmla="*/ 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422">
                  <a:moveTo>
                    <a:pt x="200" y="0"/>
                  </a:moveTo>
                  <a:lnTo>
                    <a:pt x="0" y="422"/>
                  </a:lnTo>
                  <a:lnTo>
                    <a:pt x="197" y="422"/>
                  </a:lnTo>
                  <a:lnTo>
                    <a:pt x="206" y="422"/>
                  </a:lnTo>
                  <a:lnTo>
                    <a:pt x="401" y="422"/>
                  </a:lnTo>
                  <a:lnTo>
                    <a:pt x="20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154">
              <a:extLst>
                <a:ext uri="{FF2B5EF4-FFF2-40B4-BE49-F238E27FC236}">
                  <a16:creationId xmlns:a16="http://schemas.microsoft.com/office/drawing/2014/main" id="{EDB7AE23-7D00-039A-AADE-731FBCECB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155">
              <a:extLst>
                <a:ext uri="{FF2B5EF4-FFF2-40B4-BE49-F238E27FC236}">
                  <a16:creationId xmlns:a16="http://schemas.microsoft.com/office/drawing/2014/main" id="{FA207DEE-D54C-1EA9-0D60-ACE20F289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379" y="4658416"/>
              <a:ext cx="808726" cy="680658"/>
            </a:xfrm>
            <a:custGeom>
              <a:avLst/>
              <a:gdLst>
                <a:gd name="T0" fmla="*/ 170 w 341"/>
                <a:gd name="T1" fmla="*/ 0 h 287"/>
                <a:gd name="T2" fmla="*/ 0 w 341"/>
                <a:gd name="T3" fmla="*/ 287 h 287"/>
                <a:gd name="T4" fmla="*/ 167 w 341"/>
                <a:gd name="T5" fmla="*/ 287 h 287"/>
                <a:gd name="T6" fmla="*/ 176 w 341"/>
                <a:gd name="T7" fmla="*/ 287 h 287"/>
                <a:gd name="T8" fmla="*/ 341 w 341"/>
                <a:gd name="T9" fmla="*/ 287 h 287"/>
                <a:gd name="T10" fmla="*/ 170 w 341"/>
                <a:gd name="T1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1" h="287">
                  <a:moveTo>
                    <a:pt x="170" y="0"/>
                  </a:moveTo>
                  <a:lnTo>
                    <a:pt x="0" y="287"/>
                  </a:lnTo>
                  <a:lnTo>
                    <a:pt x="167" y="287"/>
                  </a:lnTo>
                  <a:lnTo>
                    <a:pt x="176" y="287"/>
                  </a:lnTo>
                  <a:lnTo>
                    <a:pt x="341" y="287"/>
                  </a:lnTo>
                  <a:lnTo>
                    <a:pt x="17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156">
              <a:extLst>
                <a:ext uri="{FF2B5EF4-FFF2-40B4-BE49-F238E27FC236}">
                  <a16:creationId xmlns:a16="http://schemas.microsoft.com/office/drawing/2014/main" id="{2718FE34-83D8-6D43-426D-68D68F93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157">
              <a:extLst>
                <a:ext uri="{FF2B5EF4-FFF2-40B4-BE49-F238E27FC236}">
                  <a16:creationId xmlns:a16="http://schemas.microsoft.com/office/drawing/2014/main" id="{5DEB3448-E2A8-994C-D03B-C4DD20CE7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819" y="5272668"/>
              <a:ext cx="550219" cy="1223762"/>
            </a:xfrm>
            <a:custGeom>
              <a:avLst/>
              <a:gdLst>
                <a:gd name="T0" fmla="*/ 232 w 232"/>
                <a:gd name="T1" fmla="*/ 317 h 516"/>
                <a:gd name="T2" fmla="*/ 140 w 232"/>
                <a:gd name="T3" fmla="*/ 349 h 516"/>
                <a:gd name="T4" fmla="*/ 135 w 232"/>
                <a:gd name="T5" fmla="*/ 280 h 516"/>
                <a:gd name="T6" fmla="*/ 202 w 232"/>
                <a:gd name="T7" fmla="*/ 227 h 516"/>
                <a:gd name="T8" fmla="*/ 133 w 232"/>
                <a:gd name="T9" fmla="*/ 252 h 516"/>
                <a:gd name="T10" fmla="*/ 130 w 232"/>
                <a:gd name="T11" fmla="*/ 184 h 516"/>
                <a:gd name="T12" fmla="*/ 177 w 232"/>
                <a:gd name="T13" fmla="*/ 145 h 516"/>
                <a:gd name="T14" fmla="*/ 128 w 232"/>
                <a:gd name="T15" fmla="*/ 162 h 516"/>
                <a:gd name="T16" fmla="*/ 115 w 232"/>
                <a:gd name="T17" fmla="*/ 0 h 516"/>
                <a:gd name="T18" fmla="*/ 105 w 232"/>
                <a:gd name="T19" fmla="*/ 162 h 516"/>
                <a:gd name="T20" fmla="*/ 55 w 232"/>
                <a:gd name="T21" fmla="*/ 145 h 516"/>
                <a:gd name="T22" fmla="*/ 103 w 232"/>
                <a:gd name="T23" fmla="*/ 184 h 516"/>
                <a:gd name="T24" fmla="*/ 98 w 232"/>
                <a:gd name="T25" fmla="*/ 252 h 516"/>
                <a:gd name="T26" fmla="*/ 30 w 232"/>
                <a:gd name="T27" fmla="*/ 227 h 516"/>
                <a:gd name="T28" fmla="*/ 96 w 232"/>
                <a:gd name="T29" fmla="*/ 280 h 516"/>
                <a:gd name="T30" fmla="*/ 92 w 232"/>
                <a:gd name="T31" fmla="*/ 349 h 516"/>
                <a:gd name="T32" fmla="*/ 0 w 232"/>
                <a:gd name="T33" fmla="*/ 317 h 516"/>
                <a:gd name="T34" fmla="*/ 89 w 232"/>
                <a:gd name="T35" fmla="*/ 389 h 516"/>
                <a:gd name="T36" fmla="*/ 80 w 232"/>
                <a:gd name="T37" fmla="*/ 516 h 516"/>
                <a:gd name="T38" fmla="*/ 153 w 232"/>
                <a:gd name="T39" fmla="*/ 516 h 516"/>
                <a:gd name="T40" fmla="*/ 144 w 232"/>
                <a:gd name="T41" fmla="*/ 389 h 516"/>
                <a:gd name="T42" fmla="*/ 232 w 232"/>
                <a:gd name="T43" fmla="*/ 317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2" h="516">
                  <a:moveTo>
                    <a:pt x="232" y="317"/>
                  </a:moveTo>
                  <a:lnTo>
                    <a:pt x="140" y="349"/>
                  </a:lnTo>
                  <a:lnTo>
                    <a:pt x="135" y="280"/>
                  </a:lnTo>
                  <a:lnTo>
                    <a:pt x="202" y="227"/>
                  </a:lnTo>
                  <a:lnTo>
                    <a:pt x="133" y="252"/>
                  </a:lnTo>
                  <a:lnTo>
                    <a:pt x="130" y="184"/>
                  </a:lnTo>
                  <a:lnTo>
                    <a:pt x="177" y="145"/>
                  </a:lnTo>
                  <a:lnTo>
                    <a:pt x="128" y="162"/>
                  </a:lnTo>
                  <a:lnTo>
                    <a:pt x="115" y="0"/>
                  </a:lnTo>
                  <a:lnTo>
                    <a:pt x="105" y="162"/>
                  </a:lnTo>
                  <a:lnTo>
                    <a:pt x="55" y="145"/>
                  </a:lnTo>
                  <a:lnTo>
                    <a:pt x="103" y="184"/>
                  </a:lnTo>
                  <a:lnTo>
                    <a:pt x="98" y="252"/>
                  </a:lnTo>
                  <a:lnTo>
                    <a:pt x="30" y="227"/>
                  </a:lnTo>
                  <a:lnTo>
                    <a:pt x="96" y="280"/>
                  </a:lnTo>
                  <a:lnTo>
                    <a:pt x="92" y="349"/>
                  </a:lnTo>
                  <a:lnTo>
                    <a:pt x="0" y="317"/>
                  </a:lnTo>
                  <a:lnTo>
                    <a:pt x="89" y="389"/>
                  </a:lnTo>
                  <a:lnTo>
                    <a:pt x="80" y="516"/>
                  </a:lnTo>
                  <a:lnTo>
                    <a:pt x="153" y="516"/>
                  </a:lnTo>
                  <a:lnTo>
                    <a:pt x="144" y="389"/>
                  </a:lnTo>
                  <a:lnTo>
                    <a:pt x="232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158">
              <a:extLst>
                <a:ext uri="{FF2B5EF4-FFF2-40B4-BE49-F238E27FC236}">
                  <a16:creationId xmlns:a16="http://schemas.microsoft.com/office/drawing/2014/main" id="{7FF4726C-1411-C160-D9FB-DE545210832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159">
              <a:extLst>
                <a:ext uri="{FF2B5EF4-FFF2-40B4-BE49-F238E27FC236}">
                  <a16:creationId xmlns:a16="http://schemas.microsoft.com/office/drawing/2014/main" id="{5E7D2454-729E-48AC-4BDF-43BBB702A0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46557"/>
              <a:ext cx="384204" cy="832443"/>
            </a:xfrm>
            <a:custGeom>
              <a:avLst/>
              <a:gdLst>
                <a:gd name="T0" fmla="*/ 158 w 162"/>
                <a:gd name="T1" fmla="*/ 345 h 351"/>
                <a:gd name="T2" fmla="*/ 158 w 162"/>
                <a:gd name="T3" fmla="*/ 345 h 351"/>
                <a:gd name="T4" fmla="*/ 162 w 162"/>
                <a:gd name="T5" fmla="*/ 351 h 351"/>
                <a:gd name="T6" fmla="*/ 162 w 162"/>
                <a:gd name="T7" fmla="*/ 351 h 351"/>
                <a:gd name="T8" fmla="*/ 158 w 162"/>
                <a:gd name="T9" fmla="*/ 345 h 351"/>
                <a:gd name="T10" fmla="*/ 0 w 162"/>
                <a:gd name="T11" fmla="*/ 0 h 351"/>
                <a:gd name="T12" fmla="*/ 0 w 162"/>
                <a:gd name="T13" fmla="*/ 2 h 351"/>
                <a:gd name="T14" fmla="*/ 0 w 162"/>
                <a:gd name="T15" fmla="*/ 3 h 351"/>
                <a:gd name="T16" fmla="*/ 0 w 162"/>
                <a:gd name="T17" fmla="*/ 2 h 351"/>
                <a:gd name="T18" fmla="*/ 2 w 162"/>
                <a:gd name="T19" fmla="*/ 9 h 351"/>
                <a:gd name="T20" fmla="*/ 4 w 162"/>
                <a:gd name="T21" fmla="*/ 11 h 351"/>
                <a:gd name="T22" fmla="*/ 0 w 162"/>
                <a:gd name="T23" fmla="*/ 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2" h="351">
                  <a:moveTo>
                    <a:pt x="158" y="345"/>
                  </a:moveTo>
                  <a:lnTo>
                    <a:pt x="158" y="345"/>
                  </a:lnTo>
                  <a:lnTo>
                    <a:pt x="162" y="351"/>
                  </a:lnTo>
                  <a:lnTo>
                    <a:pt x="162" y="351"/>
                  </a:lnTo>
                  <a:lnTo>
                    <a:pt x="158" y="345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9"/>
                  </a:lnTo>
                  <a:lnTo>
                    <a:pt x="4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160">
              <a:extLst>
                <a:ext uri="{FF2B5EF4-FFF2-40B4-BE49-F238E27FC236}">
                  <a16:creationId xmlns:a16="http://schemas.microsoft.com/office/drawing/2014/main" id="{9A1DB772-95AF-2BC7-38DC-EA0E23B97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close/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161">
              <a:extLst>
                <a:ext uri="{FF2B5EF4-FFF2-40B4-BE49-F238E27FC236}">
                  <a16:creationId xmlns:a16="http://schemas.microsoft.com/office/drawing/2014/main" id="{07A9A0FD-8D83-A935-A457-A41BB1800F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33984" y="5339074"/>
              <a:ext cx="161271" cy="339143"/>
            </a:xfrm>
            <a:custGeom>
              <a:avLst/>
              <a:gdLst>
                <a:gd name="T0" fmla="*/ 29 w 68"/>
                <a:gd name="T1" fmla="*/ 59 h 143"/>
                <a:gd name="T2" fmla="*/ 29 w 68"/>
                <a:gd name="T3" fmla="*/ 59 h 143"/>
                <a:gd name="T4" fmla="*/ 68 w 68"/>
                <a:gd name="T5" fmla="*/ 143 h 143"/>
                <a:gd name="T6" fmla="*/ 68 w 68"/>
                <a:gd name="T7" fmla="*/ 143 h 143"/>
                <a:gd name="T8" fmla="*/ 29 w 68"/>
                <a:gd name="T9" fmla="*/ 59 h 143"/>
                <a:gd name="T10" fmla="*/ 34 w 68"/>
                <a:gd name="T11" fmla="*/ 0 h 143"/>
                <a:gd name="T12" fmla="*/ 0 w 68"/>
                <a:gd name="T13" fmla="*/ 0 h 143"/>
                <a:gd name="T14" fmla="*/ 25 w 68"/>
                <a:gd name="T15" fmla="*/ 53 h 143"/>
                <a:gd name="T16" fmla="*/ 25 w 68"/>
                <a:gd name="T17" fmla="*/ 53 h 143"/>
                <a:gd name="T18" fmla="*/ 4 w 68"/>
                <a:gd name="T19" fmla="*/ 8 h 143"/>
                <a:gd name="T20" fmla="*/ 38 w 68"/>
                <a:gd name="T21" fmla="*/ 8 h 143"/>
                <a:gd name="T22" fmla="*/ 34 w 68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43">
                  <a:moveTo>
                    <a:pt x="29" y="59"/>
                  </a:moveTo>
                  <a:lnTo>
                    <a:pt x="29" y="59"/>
                  </a:lnTo>
                  <a:lnTo>
                    <a:pt x="68" y="143"/>
                  </a:lnTo>
                  <a:lnTo>
                    <a:pt x="68" y="143"/>
                  </a:lnTo>
                  <a:lnTo>
                    <a:pt x="29" y="59"/>
                  </a:lnTo>
                  <a:moveTo>
                    <a:pt x="34" y="0"/>
                  </a:moveTo>
                  <a:lnTo>
                    <a:pt x="0" y="0"/>
                  </a:lnTo>
                  <a:lnTo>
                    <a:pt x="25" y="53"/>
                  </a:lnTo>
                  <a:lnTo>
                    <a:pt x="25" y="53"/>
                  </a:lnTo>
                  <a:lnTo>
                    <a:pt x="4" y="8"/>
                  </a:lnTo>
                  <a:lnTo>
                    <a:pt x="38" y="8"/>
                  </a:lnTo>
                  <a:lnTo>
                    <a:pt x="3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162">
              <a:extLst>
                <a:ext uri="{FF2B5EF4-FFF2-40B4-BE49-F238E27FC236}">
                  <a16:creationId xmlns:a16="http://schemas.microsoft.com/office/drawing/2014/main" id="{59E7DFD3-5254-4143-C129-9D1123F3C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163">
              <a:extLst>
                <a:ext uri="{FF2B5EF4-FFF2-40B4-BE49-F238E27FC236}">
                  <a16:creationId xmlns:a16="http://schemas.microsoft.com/office/drawing/2014/main" id="{B2BE4805-6821-3234-45E9-C585AAB92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017361"/>
              <a:ext cx="66406" cy="184987"/>
            </a:xfrm>
            <a:custGeom>
              <a:avLst/>
              <a:gdLst>
                <a:gd name="T0" fmla="*/ 0 w 28"/>
                <a:gd name="T1" fmla="*/ 0 h 78"/>
                <a:gd name="T2" fmla="*/ 0 w 28"/>
                <a:gd name="T3" fmla="*/ 0 h 78"/>
                <a:gd name="T4" fmla="*/ 28 w 28"/>
                <a:gd name="T5" fmla="*/ 78 h 78"/>
                <a:gd name="T6" fmla="*/ 28 w 28"/>
                <a:gd name="T7" fmla="*/ 77 h 78"/>
                <a:gd name="T8" fmla="*/ 0 w 28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0"/>
                  </a:moveTo>
                  <a:lnTo>
                    <a:pt x="0" y="0"/>
                  </a:lnTo>
                  <a:lnTo>
                    <a:pt x="28" y="78"/>
                  </a:lnTo>
                  <a:lnTo>
                    <a:pt x="28" y="7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164">
              <a:extLst>
                <a:ext uri="{FF2B5EF4-FFF2-40B4-BE49-F238E27FC236}">
                  <a16:creationId xmlns:a16="http://schemas.microsoft.com/office/drawing/2014/main" id="{77BDAAE4-424B-2E24-3AF5-ACC95863F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close/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165">
              <a:extLst>
                <a:ext uri="{FF2B5EF4-FFF2-40B4-BE49-F238E27FC236}">
                  <a16:creationId xmlns:a16="http://schemas.microsoft.com/office/drawing/2014/main" id="{8407DA3F-008F-1FB8-98F1-75DAAE59FE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768" y="5946212"/>
              <a:ext cx="97237" cy="260880"/>
            </a:xfrm>
            <a:custGeom>
              <a:avLst/>
              <a:gdLst>
                <a:gd name="T0" fmla="*/ 39 w 41"/>
                <a:gd name="T1" fmla="*/ 107 h 110"/>
                <a:gd name="T2" fmla="*/ 39 w 41"/>
                <a:gd name="T3" fmla="*/ 108 h 110"/>
                <a:gd name="T4" fmla="*/ 41 w 41"/>
                <a:gd name="T5" fmla="*/ 110 h 110"/>
                <a:gd name="T6" fmla="*/ 41 w 41"/>
                <a:gd name="T7" fmla="*/ 110 h 110"/>
                <a:gd name="T8" fmla="*/ 39 w 41"/>
                <a:gd name="T9" fmla="*/ 107 h 110"/>
                <a:gd name="T10" fmla="*/ 29 w 41"/>
                <a:gd name="T11" fmla="*/ 0 h 110"/>
                <a:gd name="T12" fmla="*/ 0 w 41"/>
                <a:gd name="T13" fmla="*/ 0 h 110"/>
                <a:gd name="T14" fmla="*/ 11 w 41"/>
                <a:gd name="T15" fmla="*/ 30 h 110"/>
                <a:gd name="T16" fmla="*/ 11 w 41"/>
                <a:gd name="T17" fmla="*/ 30 h 110"/>
                <a:gd name="T18" fmla="*/ 2 w 41"/>
                <a:gd name="T19" fmla="*/ 2 h 110"/>
                <a:gd name="T20" fmla="*/ 29 w 41"/>
                <a:gd name="T21" fmla="*/ 2 h 110"/>
                <a:gd name="T22" fmla="*/ 29 w 41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10">
                  <a:moveTo>
                    <a:pt x="39" y="107"/>
                  </a:moveTo>
                  <a:lnTo>
                    <a:pt x="39" y="108"/>
                  </a:lnTo>
                  <a:lnTo>
                    <a:pt x="41" y="110"/>
                  </a:lnTo>
                  <a:lnTo>
                    <a:pt x="41" y="110"/>
                  </a:lnTo>
                  <a:lnTo>
                    <a:pt x="39" y="107"/>
                  </a:lnTo>
                  <a:moveTo>
                    <a:pt x="29" y="0"/>
                  </a:moveTo>
                  <a:lnTo>
                    <a:pt x="0" y="0"/>
                  </a:lnTo>
                  <a:lnTo>
                    <a:pt x="11" y="30"/>
                  </a:lnTo>
                  <a:lnTo>
                    <a:pt x="11" y="30"/>
                  </a:lnTo>
                  <a:lnTo>
                    <a:pt x="2" y="2"/>
                  </a:lnTo>
                  <a:lnTo>
                    <a:pt x="29" y="2"/>
                  </a:lnTo>
                  <a:lnTo>
                    <a:pt x="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166">
              <a:extLst>
                <a:ext uri="{FF2B5EF4-FFF2-40B4-BE49-F238E27FC236}">
                  <a16:creationId xmlns:a16="http://schemas.microsoft.com/office/drawing/2014/main" id="{377015D9-254E-913D-F90E-962385854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167">
              <a:extLst>
                <a:ext uri="{FF2B5EF4-FFF2-40B4-BE49-F238E27FC236}">
                  <a16:creationId xmlns:a16="http://schemas.microsoft.com/office/drawing/2014/main" id="{D042BFFE-1C63-34C8-5E1E-4F1EB4D44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077" y="6247409"/>
              <a:ext cx="16601" cy="249021"/>
            </a:xfrm>
            <a:custGeom>
              <a:avLst/>
              <a:gdLst>
                <a:gd name="T0" fmla="*/ 0 w 7"/>
                <a:gd name="T1" fmla="*/ 0 h 105"/>
                <a:gd name="T2" fmla="*/ 0 w 7"/>
                <a:gd name="T3" fmla="*/ 0 h 105"/>
                <a:gd name="T4" fmla="*/ 7 w 7"/>
                <a:gd name="T5" fmla="*/ 105 h 105"/>
                <a:gd name="T6" fmla="*/ 7 w 7"/>
                <a:gd name="T7" fmla="*/ 105 h 105"/>
                <a:gd name="T8" fmla="*/ 0 w 7"/>
                <a:gd name="T9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5">
                  <a:moveTo>
                    <a:pt x="0" y="0"/>
                  </a:moveTo>
                  <a:lnTo>
                    <a:pt x="0" y="0"/>
                  </a:lnTo>
                  <a:lnTo>
                    <a:pt x="7" y="105"/>
                  </a:lnTo>
                  <a:lnTo>
                    <a:pt x="7" y="10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168">
              <a:extLst>
                <a:ext uri="{FF2B5EF4-FFF2-40B4-BE49-F238E27FC236}">
                  <a16:creationId xmlns:a16="http://schemas.microsoft.com/office/drawing/2014/main" id="{662F7AB3-582E-EBCF-E076-6F31D8AC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169">
              <a:extLst>
                <a:ext uri="{FF2B5EF4-FFF2-40B4-BE49-F238E27FC236}">
                  <a16:creationId xmlns:a16="http://schemas.microsoft.com/office/drawing/2014/main" id="{7B818F9D-CE2A-F874-EC27-7592B8A68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334" y="6211835"/>
              <a:ext cx="4743" cy="35574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0 h 15"/>
                <a:gd name="T4" fmla="*/ 2 w 2"/>
                <a:gd name="T5" fmla="*/ 15 h 15"/>
                <a:gd name="T6" fmla="*/ 2 w 2"/>
                <a:gd name="T7" fmla="*/ 15 h 15"/>
                <a:gd name="T8" fmla="*/ 0 w 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lnTo>
                    <a:pt x="0" y="0"/>
                  </a:lnTo>
                  <a:lnTo>
                    <a:pt x="2" y="15"/>
                  </a:lnTo>
                  <a:lnTo>
                    <a:pt x="2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170">
              <a:extLst>
                <a:ext uri="{FF2B5EF4-FFF2-40B4-BE49-F238E27FC236}">
                  <a16:creationId xmlns:a16="http://schemas.microsoft.com/office/drawing/2014/main" id="{7093BD68-BFC6-4F47-39E0-838A1EE56B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close/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171">
              <a:extLst>
                <a:ext uri="{FF2B5EF4-FFF2-40B4-BE49-F238E27FC236}">
                  <a16:creationId xmlns:a16="http://schemas.microsoft.com/office/drawing/2014/main" id="{F2885AB6-968B-6575-C46A-DAAD84C030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8557" y="4651301"/>
              <a:ext cx="564448" cy="1560534"/>
            </a:xfrm>
            <a:custGeom>
              <a:avLst/>
              <a:gdLst>
                <a:gd name="T0" fmla="*/ 197 w 238"/>
                <a:gd name="T1" fmla="*/ 546 h 658"/>
                <a:gd name="T2" fmla="*/ 22 w 238"/>
                <a:gd name="T3" fmla="*/ 546 h 658"/>
                <a:gd name="T4" fmla="*/ 25 w 238"/>
                <a:gd name="T5" fmla="*/ 611 h 658"/>
                <a:gd name="T6" fmla="*/ 117 w 238"/>
                <a:gd name="T7" fmla="*/ 579 h 658"/>
                <a:gd name="T8" fmla="*/ 29 w 238"/>
                <a:gd name="T9" fmla="*/ 651 h 658"/>
                <a:gd name="T10" fmla="*/ 29 w 238"/>
                <a:gd name="T11" fmla="*/ 658 h 658"/>
                <a:gd name="T12" fmla="*/ 29 w 238"/>
                <a:gd name="T13" fmla="*/ 658 h 658"/>
                <a:gd name="T14" fmla="*/ 29 w 238"/>
                <a:gd name="T15" fmla="*/ 656 h 658"/>
                <a:gd name="T16" fmla="*/ 238 w 238"/>
                <a:gd name="T17" fmla="*/ 656 h 658"/>
                <a:gd name="T18" fmla="*/ 236 w 238"/>
                <a:gd name="T19" fmla="*/ 654 h 658"/>
                <a:gd name="T20" fmla="*/ 208 w 238"/>
                <a:gd name="T21" fmla="*/ 576 h 658"/>
                <a:gd name="T22" fmla="*/ 197 w 238"/>
                <a:gd name="T23" fmla="*/ 546 h 658"/>
                <a:gd name="T24" fmla="*/ 0 w 238"/>
                <a:gd name="T25" fmla="*/ 0 h 658"/>
                <a:gd name="T26" fmla="*/ 0 w 238"/>
                <a:gd name="T27" fmla="*/ 1 h 658"/>
                <a:gd name="T28" fmla="*/ 0 w 238"/>
                <a:gd name="T29" fmla="*/ 3 h 658"/>
                <a:gd name="T30" fmla="*/ 0 w 238"/>
                <a:gd name="T31" fmla="*/ 3 h 658"/>
                <a:gd name="T32" fmla="*/ 2 w 238"/>
                <a:gd name="T33" fmla="*/ 7 h 658"/>
                <a:gd name="T34" fmla="*/ 0 w 238"/>
                <a:gd name="T35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8" h="658">
                  <a:moveTo>
                    <a:pt x="197" y="546"/>
                  </a:moveTo>
                  <a:lnTo>
                    <a:pt x="22" y="546"/>
                  </a:lnTo>
                  <a:lnTo>
                    <a:pt x="25" y="611"/>
                  </a:lnTo>
                  <a:lnTo>
                    <a:pt x="117" y="579"/>
                  </a:lnTo>
                  <a:lnTo>
                    <a:pt x="29" y="651"/>
                  </a:lnTo>
                  <a:lnTo>
                    <a:pt x="29" y="658"/>
                  </a:lnTo>
                  <a:lnTo>
                    <a:pt x="29" y="658"/>
                  </a:lnTo>
                  <a:lnTo>
                    <a:pt x="29" y="656"/>
                  </a:lnTo>
                  <a:lnTo>
                    <a:pt x="238" y="656"/>
                  </a:lnTo>
                  <a:lnTo>
                    <a:pt x="236" y="654"/>
                  </a:lnTo>
                  <a:lnTo>
                    <a:pt x="208" y="576"/>
                  </a:lnTo>
                  <a:lnTo>
                    <a:pt x="197" y="546"/>
                  </a:lnTo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172">
              <a:extLst>
                <a:ext uri="{FF2B5EF4-FFF2-40B4-BE49-F238E27FC236}">
                  <a16:creationId xmlns:a16="http://schemas.microsoft.com/office/drawing/2014/main" id="{F229CB86-7BFB-E62E-34CF-C088E4CD0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173">
              <a:extLst>
                <a:ext uri="{FF2B5EF4-FFF2-40B4-BE49-F238E27FC236}">
                  <a16:creationId xmlns:a16="http://schemas.microsoft.com/office/drawing/2014/main" id="{24B38DCA-3074-C9DE-DD99-4F6A993B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131" y="5678217"/>
              <a:ext cx="500414" cy="267994"/>
            </a:xfrm>
            <a:custGeom>
              <a:avLst/>
              <a:gdLst>
                <a:gd name="T0" fmla="*/ 163 w 211"/>
                <a:gd name="T1" fmla="*/ 0 h 113"/>
                <a:gd name="T2" fmla="*/ 14 w 211"/>
                <a:gd name="T3" fmla="*/ 0 h 113"/>
                <a:gd name="T4" fmla="*/ 0 w 211"/>
                <a:gd name="T5" fmla="*/ 13 h 113"/>
                <a:gd name="T6" fmla="*/ 3 w 211"/>
                <a:gd name="T7" fmla="*/ 81 h 113"/>
                <a:gd name="T8" fmla="*/ 72 w 211"/>
                <a:gd name="T9" fmla="*/ 56 h 113"/>
                <a:gd name="T10" fmla="*/ 5 w 211"/>
                <a:gd name="T11" fmla="*/ 109 h 113"/>
                <a:gd name="T12" fmla="*/ 7 w 211"/>
                <a:gd name="T13" fmla="*/ 113 h 113"/>
                <a:gd name="T14" fmla="*/ 182 w 211"/>
                <a:gd name="T15" fmla="*/ 113 h 113"/>
                <a:gd name="T16" fmla="*/ 211 w 211"/>
                <a:gd name="T17" fmla="*/ 113 h 113"/>
                <a:gd name="T18" fmla="*/ 163 w 211"/>
                <a:gd name="T1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13">
                  <a:moveTo>
                    <a:pt x="163" y="0"/>
                  </a:moveTo>
                  <a:lnTo>
                    <a:pt x="14" y="0"/>
                  </a:lnTo>
                  <a:lnTo>
                    <a:pt x="0" y="13"/>
                  </a:lnTo>
                  <a:lnTo>
                    <a:pt x="3" y="81"/>
                  </a:lnTo>
                  <a:lnTo>
                    <a:pt x="72" y="56"/>
                  </a:lnTo>
                  <a:lnTo>
                    <a:pt x="5" y="109"/>
                  </a:lnTo>
                  <a:lnTo>
                    <a:pt x="7" y="113"/>
                  </a:lnTo>
                  <a:lnTo>
                    <a:pt x="182" y="113"/>
                  </a:lnTo>
                  <a:lnTo>
                    <a:pt x="211" y="113"/>
                  </a:lnTo>
                  <a:lnTo>
                    <a:pt x="16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174">
              <a:extLst>
                <a:ext uri="{FF2B5EF4-FFF2-40B4-BE49-F238E27FC236}">
                  <a16:creationId xmlns:a16="http://schemas.microsoft.com/office/drawing/2014/main" id="{0A1480A2-139A-736C-5BA1-484F1F92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175">
              <a:extLst>
                <a:ext uri="{FF2B5EF4-FFF2-40B4-BE49-F238E27FC236}">
                  <a16:creationId xmlns:a16="http://schemas.microsoft.com/office/drawing/2014/main" id="{6794AACB-D237-EB9C-5728-8E02FC4C0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043" y="5339074"/>
              <a:ext cx="467211" cy="339143"/>
            </a:xfrm>
            <a:custGeom>
              <a:avLst/>
              <a:gdLst>
                <a:gd name="T0" fmla="*/ 129 w 197"/>
                <a:gd name="T1" fmla="*/ 0 h 143"/>
                <a:gd name="T2" fmla="*/ 2 w 197"/>
                <a:gd name="T3" fmla="*/ 0 h 143"/>
                <a:gd name="T4" fmla="*/ 0 w 197"/>
                <a:gd name="T5" fmla="*/ 0 h 143"/>
                <a:gd name="T6" fmla="*/ 9 w 197"/>
                <a:gd name="T7" fmla="*/ 134 h 143"/>
                <a:gd name="T8" fmla="*/ 58 w 197"/>
                <a:gd name="T9" fmla="*/ 117 h 143"/>
                <a:gd name="T10" fmla="*/ 25 w 197"/>
                <a:gd name="T11" fmla="*/ 143 h 143"/>
                <a:gd name="T12" fmla="*/ 174 w 197"/>
                <a:gd name="T13" fmla="*/ 143 h 143"/>
                <a:gd name="T14" fmla="*/ 174 w 197"/>
                <a:gd name="T15" fmla="*/ 143 h 143"/>
                <a:gd name="T16" fmla="*/ 197 w 197"/>
                <a:gd name="T17" fmla="*/ 143 h 143"/>
                <a:gd name="T18" fmla="*/ 158 w 197"/>
                <a:gd name="T19" fmla="*/ 59 h 143"/>
                <a:gd name="T20" fmla="*/ 154 w 197"/>
                <a:gd name="T21" fmla="*/ 53 h 143"/>
                <a:gd name="T22" fmla="*/ 129 w 197"/>
                <a:gd name="T2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7" h="143">
                  <a:moveTo>
                    <a:pt x="129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9" y="134"/>
                  </a:lnTo>
                  <a:lnTo>
                    <a:pt x="58" y="117"/>
                  </a:lnTo>
                  <a:lnTo>
                    <a:pt x="25" y="143"/>
                  </a:lnTo>
                  <a:lnTo>
                    <a:pt x="174" y="143"/>
                  </a:lnTo>
                  <a:lnTo>
                    <a:pt x="174" y="143"/>
                  </a:lnTo>
                  <a:lnTo>
                    <a:pt x="197" y="143"/>
                  </a:lnTo>
                  <a:lnTo>
                    <a:pt x="158" y="59"/>
                  </a:lnTo>
                  <a:lnTo>
                    <a:pt x="154" y="53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176">
              <a:extLst>
                <a:ext uri="{FF2B5EF4-FFF2-40B4-BE49-F238E27FC236}">
                  <a16:creationId xmlns:a16="http://schemas.microsoft.com/office/drawing/2014/main" id="{848BCCD6-40AC-1189-1189-848EEA08B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177">
              <a:extLst>
                <a:ext uri="{FF2B5EF4-FFF2-40B4-BE49-F238E27FC236}">
                  <a16:creationId xmlns:a16="http://schemas.microsoft.com/office/drawing/2014/main" id="{116C1E9A-7562-2F35-AA72-6604C251F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4658416"/>
              <a:ext cx="396062" cy="680658"/>
            </a:xfrm>
            <a:custGeom>
              <a:avLst/>
              <a:gdLst>
                <a:gd name="T0" fmla="*/ 0 w 167"/>
                <a:gd name="T1" fmla="*/ 0 h 287"/>
                <a:gd name="T2" fmla="*/ 0 w 167"/>
                <a:gd name="T3" fmla="*/ 0 h 287"/>
                <a:gd name="T4" fmla="*/ 0 w 167"/>
                <a:gd name="T5" fmla="*/ 280 h 287"/>
                <a:gd name="T6" fmla="*/ 0 w 167"/>
                <a:gd name="T7" fmla="*/ 259 h 287"/>
                <a:gd name="T8" fmla="*/ 4 w 167"/>
                <a:gd name="T9" fmla="*/ 287 h 287"/>
                <a:gd name="T10" fmla="*/ 6 w 167"/>
                <a:gd name="T11" fmla="*/ 287 h 287"/>
                <a:gd name="T12" fmla="*/ 133 w 167"/>
                <a:gd name="T13" fmla="*/ 287 h 287"/>
                <a:gd name="T14" fmla="*/ 167 w 167"/>
                <a:gd name="T15" fmla="*/ 287 h 287"/>
                <a:gd name="T16" fmla="*/ 11 w 167"/>
                <a:gd name="T17" fmla="*/ 27 h 287"/>
                <a:gd name="T18" fmla="*/ 4 w 167"/>
                <a:gd name="T19" fmla="*/ 6 h 287"/>
                <a:gd name="T20" fmla="*/ 2 w 167"/>
                <a:gd name="T21" fmla="*/ 4 h 287"/>
                <a:gd name="T22" fmla="*/ 0 w 167"/>
                <a:gd name="T23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87">
                  <a:moveTo>
                    <a:pt x="0" y="0"/>
                  </a:moveTo>
                  <a:lnTo>
                    <a:pt x="0" y="0"/>
                  </a:lnTo>
                  <a:lnTo>
                    <a:pt x="0" y="280"/>
                  </a:lnTo>
                  <a:lnTo>
                    <a:pt x="0" y="259"/>
                  </a:lnTo>
                  <a:lnTo>
                    <a:pt x="4" y="287"/>
                  </a:lnTo>
                  <a:lnTo>
                    <a:pt x="6" y="287"/>
                  </a:lnTo>
                  <a:lnTo>
                    <a:pt x="133" y="287"/>
                  </a:lnTo>
                  <a:lnTo>
                    <a:pt x="167" y="287"/>
                  </a:lnTo>
                  <a:lnTo>
                    <a:pt x="11" y="2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178">
              <a:extLst>
                <a:ext uri="{FF2B5EF4-FFF2-40B4-BE49-F238E27FC236}">
                  <a16:creationId xmlns:a16="http://schemas.microsoft.com/office/drawing/2014/main" id="{567D9392-1E32-E7E3-378C-2B77419B0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179">
              <a:extLst>
                <a:ext uri="{FF2B5EF4-FFF2-40B4-BE49-F238E27FC236}">
                  <a16:creationId xmlns:a16="http://schemas.microsoft.com/office/drawing/2014/main" id="{FC429AD7-032B-D95A-29CC-CD39F68CF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557" y="5272668"/>
              <a:ext cx="277481" cy="1223762"/>
            </a:xfrm>
            <a:custGeom>
              <a:avLst/>
              <a:gdLst>
                <a:gd name="T0" fmla="*/ 0 w 117"/>
                <a:gd name="T1" fmla="*/ 0 h 516"/>
                <a:gd name="T2" fmla="*/ 0 w 117"/>
                <a:gd name="T3" fmla="*/ 21 h 516"/>
                <a:gd name="T4" fmla="*/ 0 w 117"/>
                <a:gd name="T5" fmla="*/ 516 h 516"/>
                <a:gd name="T6" fmla="*/ 38 w 117"/>
                <a:gd name="T7" fmla="*/ 516 h 516"/>
                <a:gd name="T8" fmla="*/ 31 w 117"/>
                <a:gd name="T9" fmla="*/ 411 h 516"/>
                <a:gd name="T10" fmla="*/ 29 w 117"/>
                <a:gd name="T11" fmla="*/ 396 h 516"/>
                <a:gd name="T12" fmla="*/ 29 w 117"/>
                <a:gd name="T13" fmla="*/ 389 h 516"/>
                <a:gd name="T14" fmla="*/ 117 w 117"/>
                <a:gd name="T15" fmla="*/ 317 h 516"/>
                <a:gd name="T16" fmla="*/ 25 w 117"/>
                <a:gd name="T17" fmla="*/ 349 h 516"/>
                <a:gd name="T18" fmla="*/ 22 w 117"/>
                <a:gd name="T19" fmla="*/ 284 h 516"/>
                <a:gd name="T20" fmla="*/ 20 w 117"/>
                <a:gd name="T21" fmla="*/ 280 h 516"/>
                <a:gd name="T22" fmla="*/ 87 w 117"/>
                <a:gd name="T23" fmla="*/ 227 h 516"/>
                <a:gd name="T24" fmla="*/ 18 w 117"/>
                <a:gd name="T25" fmla="*/ 252 h 516"/>
                <a:gd name="T26" fmla="*/ 15 w 117"/>
                <a:gd name="T27" fmla="*/ 184 h 516"/>
                <a:gd name="T28" fmla="*/ 29 w 117"/>
                <a:gd name="T29" fmla="*/ 171 h 516"/>
                <a:gd name="T30" fmla="*/ 62 w 117"/>
                <a:gd name="T31" fmla="*/ 145 h 516"/>
                <a:gd name="T32" fmla="*/ 13 w 117"/>
                <a:gd name="T33" fmla="*/ 162 h 516"/>
                <a:gd name="T34" fmla="*/ 4 w 117"/>
                <a:gd name="T35" fmla="*/ 28 h 516"/>
                <a:gd name="T36" fmla="*/ 0 w 117"/>
                <a:gd name="T37" fmla="*/ 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516">
                  <a:moveTo>
                    <a:pt x="0" y="0"/>
                  </a:moveTo>
                  <a:lnTo>
                    <a:pt x="0" y="21"/>
                  </a:lnTo>
                  <a:lnTo>
                    <a:pt x="0" y="516"/>
                  </a:lnTo>
                  <a:lnTo>
                    <a:pt x="38" y="516"/>
                  </a:lnTo>
                  <a:lnTo>
                    <a:pt x="31" y="411"/>
                  </a:lnTo>
                  <a:lnTo>
                    <a:pt x="29" y="396"/>
                  </a:lnTo>
                  <a:lnTo>
                    <a:pt x="29" y="389"/>
                  </a:lnTo>
                  <a:lnTo>
                    <a:pt x="117" y="317"/>
                  </a:lnTo>
                  <a:lnTo>
                    <a:pt x="25" y="349"/>
                  </a:lnTo>
                  <a:lnTo>
                    <a:pt x="22" y="284"/>
                  </a:lnTo>
                  <a:lnTo>
                    <a:pt x="20" y="280"/>
                  </a:lnTo>
                  <a:lnTo>
                    <a:pt x="87" y="227"/>
                  </a:lnTo>
                  <a:lnTo>
                    <a:pt x="18" y="252"/>
                  </a:lnTo>
                  <a:lnTo>
                    <a:pt x="15" y="184"/>
                  </a:lnTo>
                  <a:lnTo>
                    <a:pt x="29" y="171"/>
                  </a:lnTo>
                  <a:lnTo>
                    <a:pt x="62" y="145"/>
                  </a:lnTo>
                  <a:lnTo>
                    <a:pt x="13" y="162"/>
                  </a:lnTo>
                  <a:lnTo>
                    <a:pt x="4" y="2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180">
              <a:extLst>
                <a:ext uri="{FF2B5EF4-FFF2-40B4-BE49-F238E27FC236}">
                  <a16:creationId xmlns:a16="http://schemas.microsoft.com/office/drawing/2014/main" id="{B8AE9379-E307-6E4F-B82D-94FAC9BCE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181">
              <a:extLst>
                <a:ext uri="{FF2B5EF4-FFF2-40B4-BE49-F238E27FC236}">
                  <a16:creationId xmlns:a16="http://schemas.microsoft.com/office/drawing/2014/main" id="{CA0BC160-C6BE-64EC-C44C-7D532ABD6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93" y="4921667"/>
              <a:ext cx="702003" cy="1558162"/>
            </a:xfrm>
            <a:custGeom>
              <a:avLst/>
              <a:gdLst>
                <a:gd name="T0" fmla="*/ 296 w 296"/>
                <a:gd name="T1" fmla="*/ 405 h 657"/>
                <a:gd name="T2" fmla="*/ 181 w 296"/>
                <a:gd name="T3" fmla="*/ 447 h 657"/>
                <a:gd name="T4" fmla="*/ 174 w 296"/>
                <a:gd name="T5" fmla="*/ 358 h 657"/>
                <a:gd name="T6" fmla="*/ 259 w 296"/>
                <a:gd name="T7" fmla="*/ 291 h 657"/>
                <a:gd name="T8" fmla="*/ 172 w 296"/>
                <a:gd name="T9" fmla="*/ 321 h 657"/>
                <a:gd name="T10" fmla="*/ 165 w 296"/>
                <a:gd name="T11" fmla="*/ 235 h 657"/>
                <a:gd name="T12" fmla="*/ 227 w 296"/>
                <a:gd name="T13" fmla="*/ 186 h 657"/>
                <a:gd name="T14" fmla="*/ 163 w 296"/>
                <a:gd name="T15" fmla="*/ 206 h 657"/>
                <a:gd name="T16" fmla="*/ 149 w 296"/>
                <a:gd name="T17" fmla="*/ 0 h 657"/>
                <a:gd name="T18" fmla="*/ 135 w 296"/>
                <a:gd name="T19" fmla="*/ 206 h 657"/>
                <a:gd name="T20" fmla="*/ 69 w 296"/>
                <a:gd name="T21" fmla="*/ 186 h 657"/>
                <a:gd name="T22" fmla="*/ 131 w 296"/>
                <a:gd name="T23" fmla="*/ 235 h 657"/>
                <a:gd name="T24" fmla="*/ 126 w 296"/>
                <a:gd name="T25" fmla="*/ 321 h 657"/>
                <a:gd name="T26" fmla="*/ 39 w 296"/>
                <a:gd name="T27" fmla="*/ 291 h 657"/>
                <a:gd name="T28" fmla="*/ 124 w 296"/>
                <a:gd name="T29" fmla="*/ 358 h 657"/>
                <a:gd name="T30" fmla="*/ 117 w 296"/>
                <a:gd name="T31" fmla="*/ 447 h 657"/>
                <a:gd name="T32" fmla="*/ 0 w 296"/>
                <a:gd name="T33" fmla="*/ 405 h 657"/>
                <a:gd name="T34" fmla="*/ 113 w 296"/>
                <a:gd name="T35" fmla="*/ 495 h 657"/>
                <a:gd name="T36" fmla="*/ 103 w 296"/>
                <a:gd name="T37" fmla="*/ 657 h 657"/>
                <a:gd name="T38" fmla="*/ 195 w 296"/>
                <a:gd name="T39" fmla="*/ 657 h 657"/>
                <a:gd name="T40" fmla="*/ 183 w 296"/>
                <a:gd name="T41" fmla="*/ 495 h 657"/>
                <a:gd name="T42" fmla="*/ 296 w 296"/>
                <a:gd name="T43" fmla="*/ 40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6" h="657">
                  <a:moveTo>
                    <a:pt x="296" y="405"/>
                  </a:moveTo>
                  <a:lnTo>
                    <a:pt x="181" y="447"/>
                  </a:lnTo>
                  <a:lnTo>
                    <a:pt x="174" y="358"/>
                  </a:lnTo>
                  <a:lnTo>
                    <a:pt x="259" y="291"/>
                  </a:lnTo>
                  <a:lnTo>
                    <a:pt x="172" y="321"/>
                  </a:lnTo>
                  <a:lnTo>
                    <a:pt x="165" y="235"/>
                  </a:lnTo>
                  <a:lnTo>
                    <a:pt x="227" y="186"/>
                  </a:lnTo>
                  <a:lnTo>
                    <a:pt x="163" y="206"/>
                  </a:lnTo>
                  <a:lnTo>
                    <a:pt x="149" y="0"/>
                  </a:lnTo>
                  <a:lnTo>
                    <a:pt x="135" y="206"/>
                  </a:lnTo>
                  <a:lnTo>
                    <a:pt x="69" y="186"/>
                  </a:lnTo>
                  <a:lnTo>
                    <a:pt x="131" y="235"/>
                  </a:lnTo>
                  <a:lnTo>
                    <a:pt x="126" y="321"/>
                  </a:lnTo>
                  <a:lnTo>
                    <a:pt x="39" y="291"/>
                  </a:lnTo>
                  <a:lnTo>
                    <a:pt x="124" y="358"/>
                  </a:lnTo>
                  <a:lnTo>
                    <a:pt x="117" y="447"/>
                  </a:lnTo>
                  <a:lnTo>
                    <a:pt x="0" y="405"/>
                  </a:lnTo>
                  <a:lnTo>
                    <a:pt x="113" y="495"/>
                  </a:lnTo>
                  <a:lnTo>
                    <a:pt x="103" y="657"/>
                  </a:lnTo>
                  <a:lnTo>
                    <a:pt x="195" y="657"/>
                  </a:lnTo>
                  <a:lnTo>
                    <a:pt x="183" y="495"/>
                  </a:lnTo>
                  <a:lnTo>
                    <a:pt x="296" y="40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182">
              <a:extLst>
                <a:ext uri="{FF2B5EF4-FFF2-40B4-BE49-F238E27FC236}">
                  <a16:creationId xmlns:a16="http://schemas.microsoft.com/office/drawing/2014/main" id="{4C9E0901-68C2-A006-A3CC-FF5C57D46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183">
              <a:extLst>
                <a:ext uri="{FF2B5EF4-FFF2-40B4-BE49-F238E27FC236}">
                  <a16:creationId xmlns:a16="http://schemas.microsoft.com/office/drawing/2014/main" id="{725F6685-4413-ADAE-7175-7B0919F5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1" y="4108197"/>
              <a:ext cx="1437209" cy="1996914"/>
            </a:xfrm>
            <a:custGeom>
              <a:avLst/>
              <a:gdLst>
                <a:gd name="T0" fmla="*/ 301 w 606"/>
                <a:gd name="T1" fmla="*/ 0 h 842"/>
                <a:gd name="T2" fmla="*/ 0 w 606"/>
                <a:gd name="T3" fmla="*/ 842 h 842"/>
                <a:gd name="T4" fmla="*/ 296 w 606"/>
                <a:gd name="T5" fmla="*/ 842 h 842"/>
                <a:gd name="T6" fmla="*/ 308 w 606"/>
                <a:gd name="T7" fmla="*/ 842 h 842"/>
                <a:gd name="T8" fmla="*/ 606 w 606"/>
                <a:gd name="T9" fmla="*/ 842 h 842"/>
                <a:gd name="T10" fmla="*/ 301 w 606"/>
                <a:gd name="T11" fmla="*/ 0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6" h="842">
                  <a:moveTo>
                    <a:pt x="301" y="0"/>
                  </a:moveTo>
                  <a:lnTo>
                    <a:pt x="0" y="842"/>
                  </a:lnTo>
                  <a:lnTo>
                    <a:pt x="296" y="842"/>
                  </a:lnTo>
                  <a:lnTo>
                    <a:pt x="308" y="842"/>
                  </a:lnTo>
                  <a:lnTo>
                    <a:pt x="606" y="842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184">
              <a:extLst>
                <a:ext uri="{FF2B5EF4-FFF2-40B4-BE49-F238E27FC236}">
                  <a16:creationId xmlns:a16="http://schemas.microsoft.com/office/drawing/2014/main" id="{6A96DE91-D772-B0E1-562A-EC2013FC2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185">
              <a:extLst>
                <a:ext uri="{FF2B5EF4-FFF2-40B4-BE49-F238E27FC236}">
                  <a16:creationId xmlns:a16="http://schemas.microsoft.com/office/drawing/2014/main" id="{EDB7A5D5-C7FE-E06C-2DDA-897E88C44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8" y="4139028"/>
              <a:ext cx="1361317" cy="1629311"/>
            </a:xfrm>
            <a:custGeom>
              <a:avLst/>
              <a:gdLst>
                <a:gd name="T0" fmla="*/ 285 w 574"/>
                <a:gd name="T1" fmla="*/ 0 h 687"/>
                <a:gd name="T2" fmla="*/ 0 w 574"/>
                <a:gd name="T3" fmla="*/ 687 h 687"/>
                <a:gd name="T4" fmla="*/ 280 w 574"/>
                <a:gd name="T5" fmla="*/ 687 h 687"/>
                <a:gd name="T6" fmla="*/ 292 w 574"/>
                <a:gd name="T7" fmla="*/ 687 h 687"/>
                <a:gd name="T8" fmla="*/ 574 w 574"/>
                <a:gd name="T9" fmla="*/ 687 h 687"/>
                <a:gd name="T10" fmla="*/ 285 w 574"/>
                <a:gd name="T11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4" h="687">
                  <a:moveTo>
                    <a:pt x="285" y="0"/>
                  </a:moveTo>
                  <a:lnTo>
                    <a:pt x="0" y="687"/>
                  </a:lnTo>
                  <a:lnTo>
                    <a:pt x="280" y="687"/>
                  </a:lnTo>
                  <a:lnTo>
                    <a:pt x="292" y="687"/>
                  </a:lnTo>
                  <a:lnTo>
                    <a:pt x="574" y="687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186">
              <a:extLst>
                <a:ext uri="{FF2B5EF4-FFF2-40B4-BE49-F238E27FC236}">
                  <a16:creationId xmlns:a16="http://schemas.microsoft.com/office/drawing/2014/main" id="{107925AA-6816-263F-D984-2EA0EB204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187">
              <a:extLst>
                <a:ext uri="{FF2B5EF4-FFF2-40B4-BE49-F238E27FC236}">
                  <a16:creationId xmlns:a16="http://schemas.microsoft.com/office/drawing/2014/main" id="{BC63EF44-0821-F4FB-53E5-2B1458D0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56" y="4165116"/>
              <a:ext cx="1214275" cy="1280681"/>
            </a:xfrm>
            <a:custGeom>
              <a:avLst/>
              <a:gdLst>
                <a:gd name="T0" fmla="*/ 255 w 512"/>
                <a:gd name="T1" fmla="*/ 0 h 540"/>
                <a:gd name="T2" fmla="*/ 0 w 512"/>
                <a:gd name="T3" fmla="*/ 540 h 540"/>
                <a:gd name="T4" fmla="*/ 252 w 512"/>
                <a:gd name="T5" fmla="*/ 540 h 540"/>
                <a:gd name="T6" fmla="*/ 262 w 512"/>
                <a:gd name="T7" fmla="*/ 540 h 540"/>
                <a:gd name="T8" fmla="*/ 512 w 512"/>
                <a:gd name="T9" fmla="*/ 540 h 540"/>
                <a:gd name="T10" fmla="*/ 255 w 512"/>
                <a:gd name="T11" fmla="*/ 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540">
                  <a:moveTo>
                    <a:pt x="255" y="0"/>
                  </a:moveTo>
                  <a:lnTo>
                    <a:pt x="0" y="540"/>
                  </a:lnTo>
                  <a:lnTo>
                    <a:pt x="252" y="540"/>
                  </a:lnTo>
                  <a:lnTo>
                    <a:pt x="262" y="540"/>
                  </a:lnTo>
                  <a:lnTo>
                    <a:pt x="512" y="540"/>
                  </a:lnTo>
                  <a:lnTo>
                    <a:pt x="2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188">
              <a:extLst>
                <a:ext uri="{FF2B5EF4-FFF2-40B4-BE49-F238E27FC236}">
                  <a16:creationId xmlns:a16="http://schemas.microsoft.com/office/drawing/2014/main" id="{A996CD4B-B70E-E008-C8DC-D7F61FBE6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189">
              <a:extLst>
                <a:ext uri="{FF2B5EF4-FFF2-40B4-BE49-F238E27FC236}">
                  <a16:creationId xmlns:a16="http://schemas.microsoft.com/office/drawing/2014/main" id="{E60FF2A3-FC88-D9E1-59B1-DB396E2E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50" y="4146143"/>
              <a:ext cx="1034031" cy="872761"/>
            </a:xfrm>
            <a:custGeom>
              <a:avLst/>
              <a:gdLst>
                <a:gd name="T0" fmla="*/ 216 w 436"/>
                <a:gd name="T1" fmla="*/ 0 h 368"/>
                <a:gd name="T2" fmla="*/ 0 w 436"/>
                <a:gd name="T3" fmla="*/ 368 h 368"/>
                <a:gd name="T4" fmla="*/ 213 w 436"/>
                <a:gd name="T5" fmla="*/ 368 h 368"/>
                <a:gd name="T6" fmla="*/ 223 w 436"/>
                <a:gd name="T7" fmla="*/ 368 h 368"/>
                <a:gd name="T8" fmla="*/ 436 w 436"/>
                <a:gd name="T9" fmla="*/ 368 h 368"/>
                <a:gd name="T10" fmla="*/ 216 w 436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6" h="368">
                  <a:moveTo>
                    <a:pt x="216" y="0"/>
                  </a:moveTo>
                  <a:lnTo>
                    <a:pt x="0" y="368"/>
                  </a:lnTo>
                  <a:lnTo>
                    <a:pt x="213" y="368"/>
                  </a:lnTo>
                  <a:lnTo>
                    <a:pt x="223" y="368"/>
                  </a:lnTo>
                  <a:lnTo>
                    <a:pt x="436" y="368"/>
                  </a:lnTo>
                  <a:lnTo>
                    <a:pt x="2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194">
              <a:extLst>
                <a:ext uri="{FF2B5EF4-FFF2-40B4-BE49-F238E27FC236}">
                  <a16:creationId xmlns:a16="http://schemas.microsoft.com/office/drawing/2014/main" id="{F5366376-6750-DDCF-5F1D-49AD982A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195">
              <a:extLst>
                <a:ext uri="{FF2B5EF4-FFF2-40B4-BE49-F238E27FC236}">
                  <a16:creationId xmlns:a16="http://schemas.microsoft.com/office/drawing/2014/main" id="{D2C06ACE-2722-9520-E99C-35177529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243" y="5018904"/>
              <a:ext cx="113838" cy="147041"/>
            </a:xfrm>
            <a:custGeom>
              <a:avLst/>
              <a:gdLst>
                <a:gd name="T0" fmla="*/ 46 w 48"/>
                <a:gd name="T1" fmla="*/ 0 h 62"/>
                <a:gd name="T2" fmla="*/ 0 w 48"/>
                <a:gd name="T3" fmla="*/ 0 h 62"/>
                <a:gd name="T4" fmla="*/ 30 w 48"/>
                <a:gd name="T5" fmla="*/ 62 h 62"/>
                <a:gd name="T6" fmla="*/ 30 w 48"/>
                <a:gd name="T7" fmla="*/ 60 h 62"/>
                <a:gd name="T8" fmla="*/ 4 w 48"/>
                <a:gd name="T9" fmla="*/ 2 h 62"/>
                <a:gd name="T10" fmla="*/ 48 w 48"/>
                <a:gd name="T11" fmla="*/ 2 h 62"/>
                <a:gd name="T12" fmla="*/ 46 w 48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62">
                  <a:moveTo>
                    <a:pt x="46" y="0"/>
                  </a:moveTo>
                  <a:lnTo>
                    <a:pt x="0" y="0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4" y="2"/>
                  </a:lnTo>
                  <a:lnTo>
                    <a:pt x="48" y="2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196">
              <a:extLst>
                <a:ext uri="{FF2B5EF4-FFF2-40B4-BE49-F238E27FC236}">
                  <a16:creationId xmlns:a16="http://schemas.microsoft.com/office/drawing/2014/main" id="{A87715BD-0003-0677-2F80-4B52691F53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197">
              <a:extLst>
                <a:ext uri="{FF2B5EF4-FFF2-40B4-BE49-F238E27FC236}">
                  <a16:creationId xmlns:a16="http://schemas.microsoft.com/office/drawing/2014/main" id="{93353961-68CC-E0D5-73C9-9E1E329639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0392" y="5161202"/>
              <a:ext cx="130440" cy="618996"/>
            </a:xfrm>
            <a:custGeom>
              <a:avLst/>
              <a:gdLst>
                <a:gd name="T0" fmla="*/ 55 w 55"/>
                <a:gd name="T1" fmla="*/ 256 h 261"/>
                <a:gd name="T2" fmla="*/ 52 w 55"/>
                <a:gd name="T3" fmla="*/ 256 h 261"/>
                <a:gd name="T4" fmla="*/ 53 w 55"/>
                <a:gd name="T5" fmla="*/ 261 h 261"/>
                <a:gd name="T6" fmla="*/ 55 w 55"/>
                <a:gd name="T7" fmla="*/ 256 h 261"/>
                <a:gd name="T8" fmla="*/ 0 w 55"/>
                <a:gd name="T9" fmla="*/ 0 h 261"/>
                <a:gd name="T10" fmla="*/ 0 w 55"/>
                <a:gd name="T11" fmla="*/ 2 h 261"/>
                <a:gd name="T12" fmla="*/ 53 w 55"/>
                <a:gd name="T13" fmla="*/ 117 h 261"/>
                <a:gd name="T14" fmla="*/ 55 w 55"/>
                <a:gd name="T15" fmla="*/ 117 h 261"/>
                <a:gd name="T16" fmla="*/ 0 w 55"/>
                <a:gd name="T17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261">
                  <a:moveTo>
                    <a:pt x="55" y="256"/>
                  </a:moveTo>
                  <a:lnTo>
                    <a:pt x="52" y="256"/>
                  </a:lnTo>
                  <a:lnTo>
                    <a:pt x="53" y="261"/>
                  </a:lnTo>
                  <a:lnTo>
                    <a:pt x="55" y="256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3" y="117"/>
                  </a:lnTo>
                  <a:lnTo>
                    <a:pt x="55" y="1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198">
              <a:extLst>
                <a:ext uri="{FF2B5EF4-FFF2-40B4-BE49-F238E27FC236}">
                  <a16:creationId xmlns:a16="http://schemas.microsoft.com/office/drawing/2014/main" id="{B5BCF73F-1C14-A261-09D1-DC4E86AF4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199">
              <a:extLst>
                <a:ext uri="{FF2B5EF4-FFF2-40B4-BE49-F238E27FC236}">
                  <a16:creationId xmlns:a16="http://schemas.microsoft.com/office/drawing/2014/main" id="{0154F568-EB84-D83C-171F-ED0D7E6A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089" y="5768339"/>
              <a:ext cx="80635" cy="16601"/>
            </a:xfrm>
            <a:custGeom>
              <a:avLst/>
              <a:gdLst>
                <a:gd name="T0" fmla="*/ 31 w 34"/>
                <a:gd name="T1" fmla="*/ 0 h 7"/>
                <a:gd name="T2" fmla="*/ 2 w 34"/>
                <a:gd name="T3" fmla="*/ 0 h 7"/>
                <a:gd name="T4" fmla="*/ 0 w 34"/>
                <a:gd name="T5" fmla="*/ 5 h 7"/>
                <a:gd name="T6" fmla="*/ 0 w 34"/>
                <a:gd name="T7" fmla="*/ 7 h 7"/>
                <a:gd name="T8" fmla="*/ 34 w 34"/>
                <a:gd name="T9" fmla="*/ 7 h 7"/>
                <a:gd name="T10" fmla="*/ 31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1" y="0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34" y="7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00">
              <a:extLst>
                <a:ext uri="{FF2B5EF4-FFF2-40B4-BE49-F238E27FC236}">
                  <a16:creationId xmlns:a16="http://schemas.microsoft.com/office/drawing/2014/main" id="{E1D8927B-76A0-4B2F-CC66-BB3FA3A84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01">
              <a:extLst>
                <a:ext uri="{FF2B5EF4-FFF2-40B4-BE49-F238E27FC236}">
                  <a16:creationId xmlns:a16="http://schemas.microsoft.com/office/drawing/2014/main" id="{62C3057D-EA1D-CB73-B9B7-225EB632C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073" y="6105111"/>
              <a:ext cx="73521" cy="14230"/>
            </a:xfrm>
            <a:custGeom>
              <a:avLst/>
              <a:gdLst>
                <a:gd name="T0" fmla="*/ 31 w 31"/>
                <a:gd name="T1" fmla="*/ 0 h 6"/>
                <a:gd name="T2" fmla="*/ 0 w 31"/>
                <a:gd name="T3" fmla="*/ 0 h 6"/>
                <a:gd name="T4" fmla="*/ 0 w 31"/>
                <a:gd name="T5" fmla="*/ 6 h 6"/>
                <a:gd name="T6" fmla="*/ 29 w 31"/>
                <a:gd name="T7" fmla="*/ 6 h 6"/>
                <a:gd name="T8" fmla="*/ 31 w 3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9" y="6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02">
              <a:extLst>
                <a:ext uri="{FF2B5EF4-FFF2-40B4-BE49-F238E27FC236}">
                  <a16:creationId xmlns:a16="http://schemas.microsoft.com/office/drawing/2014/main" id="{48115C9A-A2BA-B017-5BEB-9C7420FEC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537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03">
              <a:extLst>
                <a:ext uri="{FF2B5EF4-FFF2-40B4-BE49-F238E27FC236}">
                  <a16:creationId xmlns:a16="http://schemas.microsoft.com/office/drawing/2014/main" id="{2CDAD3E4-C075-03B1-60C4-CD21E53A2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850" y="6105111"/>
              <a:ext cx="391319" cy="14230"/>
            </a:xfrm>
            <a:custGeom>
              <a:avLst/>
              <a:gdLst>
                <a:gd name="T0" fmla="*/ 165 w 165"/>
                <a:gd name="T1" fmla="*/ 0 h 6"/>
                <a:gd name="T2" fmla="*/ 2 w 165"/>
                <a:gd name="T3" fmla="*/ 0 h 6"/>
                <a:gd name="T4" fmla="*/ 0 w 165"/>
                <a:gd name="T5" fmla="*/ 6 h 6"/>
                <a:gd name="T6" fmla="*/ 163 w 165"/>
                <a:gd name="T7" fmla="*/ 6 h 6"/>
                <a:gd name="T8" fmla="*/ 165 w 16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6">
                  <a:moveTo>
                    <a:pt x="165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163" y="6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04">
              <a:extLst>
                <a:ext uri="{FF2B5EF4-FFF2-40B4-BE49-F238E27FC236}">
                  <a16:creationId xmlns:a16="http://schemas.microsoft.com/office/drawing/2014/main" id="{ADB3683E-70A9-4385-721D-B9288AAD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426" y="6105111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06">
              <a:extLst>
                <a:ext uri="{FF2B5EF4-FFF2-40B4-BE49-F238E27FC236}">
                  <a16:creationId xmlns:a16="http://schemas.microsoft.com/office/drawing/2014/main" id="{965A045C-47F6-6AA8-3C63-388162E4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426" y="6105112"/>
              <a:ext cx="180244" cy="14230"/>
            </a:xfrm>
            <a:custGeom>
              <a:avLst/>
              <a:gdLst>
                <a:gd name="T0" fmla="*/ 74 w 76"/>
                <a:gd name="T1" fmla="*/ 0 h 6"/>
                <a:gd name="T2" fmla="*/ 2 w 76"/>
                <a:gd name="T3" fmla="*/ 0 h 6"/>
                <a:gd name="T4" fmla="*/ 0 w 76"/>
                <a:gd name="T5" fmla="*/ 6 h 6"/>
                <a:gd name="T6" fmla="*/ 76 w 76"/>
                <a:gd name="T7" fmla="*/ 6 h 6"/>
                <a:gd name="T8" fmla="*/ 74 w 7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6">
                  <a:moveTo>
                    <a:pt x="74" y="0"/>
                  </a:moveTo>
                  <a:lnTo>
                    <a:pt x="2" y="0"/>
                  </a:lnTo>
                  <a:lnTo>
                    <a:pt x="0" y="6"/>
                  </a:lnTo>
                  <a:lnTo>
                    <a:pt x="76" y="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Rectangle 207">
              <a:extLst>
                <a:ext uri="{FF2B5EF4-FFF2-40B4-BE49-F238E27FC236}">
                  <a16:creationId xmlns:a16="http://schemas.microsoft.com/office/drawing/2014/main" id="{2436FC76-62D0-F103-6A53-6A3FC3769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Rectangle 208">
              <a:extLst>
                <a:ext uri="{FF2B5EF4-FFF2-40B4-BE49-F238E27FC236}">
                  <a16:creationId xmlns:a16="http://schemas.microsoft.com/office/drawing/2014/main" id="{10DF909D-CE7A-C4FF-86CB-F9FC8EAE1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721" y="6479830"/>
              <a:ext cx="130440" cy="9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09">
              <a:extLst>
                <a:ext uri="{FF2B5EF4-FFF2-40B4-BE49-F238E27FC236}">
                  <a16:creationId xmlns:a16="http://schemas.microsoft.com/office/drawing/2014/main" id="{9B3FE040-EA6F-EDF5-1CDA-D1A0D42C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10">
              <a:extLst>
                <a:ext uri="{FF2B5EF4-FFF2-40B4-BE49-F238E27FC236}">
                  <a16:creationId xmlns:a16="http://schemas.microsoft.com/office/drawing/2014/main" id="{F0A03DFB-DDA9-CFE8-4982-A4C195F2C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6105112"/>
              <a:ext cx="130440" cy="374718"/>
            </a:xfrm>
            <a:custGeom>
              <a:avLst/>
              <a:gdLst>
                <a:gd name="T0" fmla="*/ 44 w 55"/>
                <a:gd name="T1" fmla="*/ 0 h 158"/>
                <a:gd name="T2" fmla="*/ 14 w 55"/>
                <a:gd name="T3" fmla="*/ 0 h 158"/>
                <a:gd name="T4" fmla="*/ 2 w 55"/>
                <a:gd name="T5" fmla="*/ 0 h 158"/>
                <a:gd name="T6" fmla="*/ 0 w 55"/>
                <a:gd name="T7" fmla="*/ 0 h 158"/>
                <a:gd name="T8" fmla="*/ 0 w 55"/>
                <a:gd name="T9" fmla="*/ 158 h 158"/>
                <a:gd name="T10" fmla="*/ 55 w 55"/>
                <a:gd name="T11" fmla="*/ 158 h 158"/>
                <a:gd name="T12" fmla="*/ 44 w 55"/>
                <a:gd name="T13" fmla="*/ 6 h 158"/>
                <a:gd name="T14" fmla="*/ 44 w 55"/>
                <a:gd name="T15" fmla="*/ 6 h 158"/>
                <a:gd name="T16" fmla="*/ 44 w 55"/>
                <a:gd name="T1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58">
                  <a:moveTo>
                    <a:pt x="44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58"/>
                  </a:lnTo>
                  <a:lnTo>
                    <a:pt x="55" y="158"/>
                  </a:lnTo>
                  <a:lnTo>
                    <a:pt x="44" y="6"/>
                  </a:lnTo>
                  <a:lnTo>
                    <a:pt x="44" y="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11">
              <a:extLst>
                <a:ext uri="{FF2B5EF4-FFF2-40B4-BE49-F238E27FC236}">
                  <a16:creationId xmlns:a16="http://schemas.microsoft.com/office/drawing/2014/main" id="{281B4727-9B16-0FAF-5CB1-DF706BF26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12">
              <a:extLst>
                <a:ext uri="{FF2B5EF4-FFF2-40B4-BE49-F238E27FC236}">
                  <a16:creationId xmlns:a16="http://schemas.microsoft.com/office/drawing/2014/main" id="{8BC474C7-6E80-1044-C52C-A0DBCBE36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768340"/>
              <a:ext cx="735206" cy="336772"/>
            </a:xfrm>
            <a:custGeom>
              <a:avLst/>
              <a:gdLst>
                <a:gd name="T0" fmla="*/ 261 w 310"/>
                <a:gd name="T1" fmla="*/ 0 h 142"/>
                <a:gd name="T2" fmla="*/ 14 w 310"/>
                <a:gd name="T3" fmla="*/ 0 h 142"/>
                <a:gd name="T4" fmla="*/ 2 w 310"/>
                <a:gd name="T5" fmla="*/ 0 h 142"/>
                <a:gd name="T6" fmla="*/ 0 w 310"/>
                <a:gd name="T7" fmla="*/ 0 h 142"/>
                <a:gd name="T8" fmla="*/ 0 w 310"/>
                <a:gd name="T9" fmla="*/ 142 h 142"/>
                <a:gd name="T10" fmla="*/ 2 w 310"/>
                <a:gd name="T11" fmla="*/ 142 h 142"/>
                <a:gd name="T12" fmla="*/ 14 w 310"/>
                <a:gd name="T13" fmla="*/ 142 h 142"/>
                <a:gd name="T14" fmla="*/ 44 w 310"/>
                <a:gd name="T15" fmla="*/ 142 h 142"/>
                <a:gd name="T16" fmla="*/ 75 w 310"/>
                <a:gd name="T17" fmla="*/ 142 h 142"/>
                <a:gd name="T18" fmla="*/ 238 w 310"/>
                <a:gd name="T19" fmla="*/ 142 h 142"/>
                <a:gd name="T20" fmla="*/ 310 w 310"/>
                <a:gd name="T21" fmla="*/ 142 h 142"/>
                <a:gd name="T22" fmla="*/ 261 w 310"/>
                <a:gd name="T23" fmla="*/ 7 h 142"/>
                <a:gd name="T24" fmla="*/ 262 w 310"/>
                <a:gd name="T25" fmla="*/ 7 h 142"/>
                <a:gd name="T26" fmla="*/ 262 w 310"/>
                <a:gd name="T27" fmla="*/ 5 h 142"/>
                <a:gd name="T28" fmla="*/ 261 w 310"/>
                <a:gd name="T2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0" h="142">
                  <a:moveTo>
                    <a:pt x="261" y="0"/>
                  </a:moveTo>
                  <a:lnTo>
                    <a:pt x="1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42"/>
                  </a:lnTo>
                  <a:lnTo>
                    <a:pt x="2" y="142"/>
                  </a:lnTo>
                  <a:lnTo>
                    <a:pt x="14" y="142"/>
                  </a:lnTo>
                  <a:lnTo>
                    <a:pt x="44" y="142"/>
                  </a:lnTo>
                  <a:lnTo>
                    <a:pt x="75" y="142"/>
                  </a:lnTo>
                  <a:lnTo>
                    <a:pt x="238" y="142"/>
                  </a:lnTo>
                  <a:lnTo>
                    <a:pt x="310" y="142"/>
                  </a:lnTo>
                  <a:lnTo>
                    <a:pt x="261" y="7"/>
                  </a:lnTo>
                  <a:lnTo>
                    <a:pt x="262" y="7"/>
                  </a:lnTo>
                  <a:lnTo>
                    <a:pt x="262" y="5"/>
                  </a:lnTo>
                  <a:lnTo>
                    <a:pt x="26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213">
              <a:extLst>
                <a:ext uri="{FF2B5EF4-FFF2-40B4-BE49-F238E27FC236}">
                  <a16:creationId xmlns:a16="http://schemas.microsoft.com/office/drawing/2014/main" id="{B310B4E3-AFC0-A8E0-0857-E36C7E4D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214">
              <a:extLst>
                <a:ext uri="{FF2B5EF4-FFF2-40B4-BE49-F238E27FC236}">
                  <a16:creationId xmlns:a16="http://schemas.microsoft.com/office/drawing/2014/main" id="{335A8DA4-3AB2-030E-DEBD-D83E9ED9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445798"/>
              <a:ext cx="694888" cy="322542"/>
            </a:xfrm>
            <a:custGeom>
              <a:avLst/>
              <a:gdLst>
                <a:gd name="T0" fmla="*/ 236 w 293"/>
                <a:gd name="T1" fmla="*/ 0 h 136"/>
                <a:gd name="T2" fmla="*/ 14 w 293"/>
                <a:gd name="T3" fmla="*/ 0 h 136"/>
                <a:gd name="T4" fmla="*/ 4 w 293"/>
                <a:gd name="T5" fmla="*/ 0 h 136"/>
                <a:gd name="T6" fmla="*/ 0 w 293"/>
                <a:gd name="T7" fmla="*/ 0 h 136"/>
                <a:gd name="T8" fmla="*/ 0 w 293"/>
                <a:gd name="T9" fmla="*/ 136 h 136"/>
                <a:gd name="T10" fmla="*/ 2 w 293"/>
                <a:gd name="T11" fmla="*/ 136 h 136"/>
                <a:gd name="T12" fmla="*/ 14 w 293"/>
                <a:gd name="T13" fmla="*/ 136 h 136"/>
                <a:gd name="T14" fmla="*/ 261 w 293"/>
                <a:gd name="T15" fmla="*/ 136 h 136"/>
                <a:gd name="T16" fmla="*/ 264 w 293"/>
                <a:gd name="T17" fmla="*/ 136 h 136"/>
                <a:gd name="T18" fmla="*/ 293 w 293"/>
                <a:gd name="T19" fmla="*/ 136 h 136"/>
                <a:gd name="T20" fmla="*/ 236 w 293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3" h="136">
                  <a:moveTo>
                    <a:pt x="236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14" y="136"/>
                  </a:lnTo>
                  <a:lnTo>
                    <a:pt x="261" y="136"/>
                  </a:lnTo>
                  <a:lnTo>
                    <a:pt x="264" y="136"/>
                  </a:lnTo>
                  <a:lnTo>
                    <a:pt x="293" y="136"/>
                  </a:lnTo>
                  <a:lnTo>
                    <a:pt x="2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215">
              <a:extLst>
                <a:ext uri="{FF2B5EF4-FFF2-40B4-BE49-F238E27FC236}">
                  <a16:creationId xmlns:a16="http://schemas.microsoft.com/office/drawing/2014/main" id="{D7970B89-0153-9CAB-6B12-20016346A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216">
              <a:extLst>
                <a:ext uri="{FF2B5EF4-FFF2-40B4-BE49-F238E27FC236}">
                  <a16:creationId xmlns:a16="http://schemas.microsoft.com/office/drawing/2014/main" id="{3A9D985C-F5C6-F0A6-F238-1CD81A7F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5018904"/>
              <a:ext cx="621368" cy="426894"/>
            </a:xfrm>
            <a:custGeom>
              <a:avLst/>
              <a:gdLst>
                <a:gd name="T0" fmla="*/ 179 w 262"/>
                <a:gd name="T1" fmla="*/ 0 h 180"/>
                <a:gd name="T2" fmla="*/ 14 w 262"/>
                <a:gd name="T3" fmla="*/ 0 h 180"/>
                <a:gd name="T4" fmla="*/ 4 w 262"/>
                <a:gd name="T5" fmla="*/ 0 h 180"/>
                <a:gd name="T6" fmla="*/ 0 w 262"/>
                <a:gd name="T7" fmla="*/ 0 h 180"/>
                <a:gd name="T8" fmla="*/ 0 w 262"/>
                <a:gd name="T9" fmla="*/ 180 h 180"/>
                <a:gd name="T10" fmla="*/ 4 w 262"/>
                <a:gd name="T11" fmla="*/ 180 h 180"/>
                <a:gd name="T12" fmla="*/ 14 w 262"/>
                <a:gd name="T13" fmla="*/ 180 h 180"/>
                <a:gd name="T14" fmla="*/ 236 w 262"/>
                <a:gd name="T15" fmla="*/ 180 h 180"/>
                <a:gd name="T16" fmla="*/ 234 w 262"/>
                <a:gd name="T17" fmla="*/ 177 h 180"/>
                <a:gd name="T18" fmla="*/ 262 w 262"/>
                <a:gd name="T19" fmla="*/ 177 h 180"/>
                <a:gd name="T20" fmla="*/ 209 w 262"/>
                <a:gd name="T21" fmla="*/ 62 h 180"/>
                <a:gd name="T22" fmla="*/ 179 w 262"/>
                <a:gd name="T2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2" h="180">
                  <a:moveTo>
                    <a:pt x="179" y="0"/>
                  </a:moveTo>
                  <a:lnTo>
                    <a:pt x="1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180"/>
                  </a:lnTo>
                  <a:lnTo>
                    <a:pt x="4" y="180"/>
                  </a:lnTo>
                  <a:lnTo>
                    <a:pt x="14" y="180"/>
                  </a:lnTo>
                  <a:lnTo>
                    <a:pt x="236" y="180"/>
                  </a:lnTo>
                  <a:lnTo>
                    <a:pt x="234" y="177"/>
                  </a:lnTo>
                  <a:lnTo>
                    <a:pt x="262" y="177"/>
                  </a:lnTo>
                  <a:lnTo>
                    <a:pt x="209" y="62"/>
                  </a:lnTo>
                  <a:lnTo>
                    <a:pt x="1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217">
              <a:extLst>
                <a:ext uri="{FF2B5EF4-FFF2-40B4-BE49-F238E27FC236}">
                  <a16:creationId xmlns:a16="http://schemas.microsoft.com/office/drawing/2014/main" id="{DFB79897-AA7C-6D6B-7E3A-1B90D5FC9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218">
              <a:extLst>
                <a:ext uri="{FF2B5EF4-FFF2-40B4-BE49-F238E27FC236}">
                  <a16:creationId xmlns:a16="http://schemas.microsoft.com/office/drawing/2014/main" id="{DB5C5FBA-82D0-6547-BEDE-4C69B0BA9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721" y="4146144"/>
              <a:ext cx="533617" cy="872761"/>
            </a:xfrm>
            <a:custGeom>
              <a:avLst/>
              <a:gdLst>
                <a:gd name="T0" fmla="*/ 7 w 225"/>
                <a:gd name="T1" fmla="*/ 0 h 368"/>
                <a:gd name="T2" fmla="*/ 0 w 225"/>
                <a:gd name="T3" fmla="*/ 12 h 368"/>
                <a:gd name="T4" fmla="*/ 0 w 225"/>
                <a:gd name="T5" fmla="*/ 14 h 368"/>
                <a:gd name="T6" fmla="*/ 0 w 225"/>
                <a:gd name="T7" fmla="*/ 368 h 368"/>
                <a:gd name="T8" fmla="*/ 4 w 225"/>
                <a:gd name="T9" fmla="*/ 368 h 368"/>
                <a:gd name="T10" fmla="*/ 14 w 225"/>
                <a:gd name="T11" fmla="*/ 368 h 368"/>
                <a:gd name="T12" fmla="*/ 179 w 225"/>
                <a:gd name="T13" fmla="*/ 368 h 368"/>
                <a:gd name="T14" fmla="*/ 225 w 225"/>
                <a:gd name="T15" fmla="*/ 368 h 368"/>
                <a:gd name="T16" fmla="*/ 20 w 225"/>
                <a:gd name="T17" fmla="*/ 23 h 368"/>
                <a:gd name="T18" fmla="*/ 18 w 225"/>
                <a:gd name="T19" fmla="*/ 17 h 368"/>
                <a:gd name="T20" fmla="*/ 12 w 225"/>
                <a:gd name="T21" fmla="*/ 8 h 368"/>
                <a:gd name="T22" fmla="*/ 7 w 225"/>
                <a:gd name="T23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5" h="368">
                  <a:moveTo>
                    <a:pt x="7" y="0"/>
                  </a:moveTo>
                  <a:lnTo>
                    <a:pt x="0" y="12"/>
                  </a:lnTo>
                  <a:lnTo>
                    <a:pt x="0" y="14"/>
                  </a:lnTo>
                  <a:lnTo>
                    <a:pt x="0" y="368"/>
                  </a:lnTo>
                  <a:lnTo>
                    <a:pt x="4" y="368"/>
                  </a:lnTo>
                  <a:lnTo>
                    <a:pt x="14" y="368"/>
                  </a:lnTo>
                  <a:lnTo>
                    <a:pt x="179" y="368"/>
                  </a:lnTo>
                  <a:lnTo>
                    <a:pt x="225" y="368"/>
                  </a:lnTo>
                  <a:lnTo>
                    <a:pt x="20" y="23"/>
                  </a:lnTo>
                  <a:lnTo>
                    <a:pt x="18" y="17"/>
                  </a:lnTo>
                  <a:lnTo>
                    <a:pt x="12" y="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219">
              <a:extLst>
                <a:ext uri="{FF2B5EF4-FFF2-40B4-BE49-F238E27FC236}">
                  <a16:creationId xmlns:a16="http://schemas.microsoft.com/office/drawing/2014/main" id="{A6954811-0A7C-3A8F-945C-84B7743F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220">
              <a:extLst>
                <a:ext uri="{FF2B5EF4-FFF2-40B4-BE49-F238E27FC236}">
                  <a16:creationId xmlns:a16="http://schemas.microsoft.com/office/drawing/2014/main" id="{F69B8B62-67B3-3083-7AE5-967126E1F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483" y="4373820"/>
              <a:ext cx="1316256" cy="1750264"/>
            </a:xfrm>
            <a:custGeom>
              <a:avLst/>
              <a:gdLst>
                <a:gd name="T0" fmla="*/ 555 w 555"/>
                <a:gd name="T1" fmla="*/ 738 h 738"/>
                <a:gd name="T2" fmla="*/ 413 w 555"/>
                <a:gd name="T3" fmla="*/ 452 h 738"/>
                <a:gd name="T4" fmla="*/ 505 w 555"/>
                <a:gd name="T5" fmla="*/ 452 h 738"/>
                <a:gd name="T6" fmla="*/ 355 w 555"/>
                <a:gd name="T7" fmla="*/ 205 h 738"/>
                <a:gd name="T8" fmla="*/ 434 w 555"/>
                <a:gd name="T9" fmla="*/ 205 h 738"/>
                <a:gd name="T10" fmla="*/ 284 w 555"/>
                <a:gd name="T11" fmla="*/ 10 h 738"/>
                <a:gd name="T12" fmla="*/ 277 w 555"/>
                <a:gd name="T13" fmla="*/ 0 h 738"/>
                <a:gd name="T14" fmla="*/ 271 w 555"/>
                <a:gd name="T15" fmla="*/ 10 h 738"/>
                <a:gd name="T16" fmla="*/ 121 w 555"/>
                <a:gd name="T17" fmla="*/ 205 h 738"/>
                <a:gd name="T18" fmla="*/ 200 w 555"/>
                <a:gd name="T19" fmla="*/ 205 h 738"/>
                <a:gd name="T20" fmla="*/ 50 w 555"/>
                <a:gd name="T21" fmla="*/ 452 h 738"/>
                <a:gd name="T22" fmla="*/ 142 w 555"/>
                <a:gd name="T23" fmla="*/ 452 h 738"/>
                <a:gd name="T24" fmla="*/ 0 w 555"/>
                <a:gd name="T25" fmla="*/ 738 h 738"/>
                <a:gd name="T26" fmla="*/ 277 w 555"/>
                <a:gd name="T27" fmla="*/ 738 h 738"/>
                <a:gd name="T28" fmla="*/ 277 w 555"/>
                <a:gd name="T29" fmla="*/ 717 h 738"/>
                <a:gd name="T30" fmla="*/ 278 w 555"/>
                <a:gd name="T31" fmla="*/ 738 h 738"/>
                <a:gd name="T32" fmla="*/ 555 w 555"/>
                <a:gd name="T33" fmla="*/ 738 h 7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5" h="738">
                  <a:moveTo>
                    <a:pt x="555" y="738"/>
                  </a:moveTo>
                  <a:lnTo>
                    <a:pt x="413" y="452"/>
                  </a:lnTo>
                  <a:lnTo>
                    <a:pt x="505" y="452"/>
                  </a:lnTo>
                  <a:lnTo>
                    <a:pt x="355" y="205"/>
                  </a:lnTo>
                  <a:lnTo>
                    <a:pt x="434" y="205"/>
                  </a:lnTo>
                  <a:lnTo>
                    <a:pt x="284" y="10"/>
                  </a:lnTo>
                  <a:lnTo>
                    <a:pt x="277" y="0"/>
                  </a:lnTo>
                  <a:lnTo>
                    <a:pt x="271" y="10"/>
                  </a:lnTo>
                  <a:lnTo>
                    <a:pt x="121" y="205"/>
                  </a:lnTo>
                  <a:lnTo>
                    <a:pt x="200" y="205"/>
                  </a:lnTo>
                  <a:lnTo>
                    <a:pt x="50" y="452"/>
                  </a:lnTo>
                  <a:lnTo>
                    <a:pt x="142" y="452"/>
                  </a:lnTo>
                  <a:lnTo>
                    <a:pt x="0" y="738"/>
                  </a:lnTo>
                  <a:lnTo>
                    <a:pt x="277" y="738"/>
                  </a:lnTo>
                  <a:lnTo>
                    <a:pt x="277" y="717"/>
                  </a:lnTo>
                  <a:lnTo>
                    <a:pt x="278" y="738"/>
                  </a:lnTo>
                  <a:lnTo>
                    <a:pt x="555" y="7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221">
              <a:extLst>
                <a:ext uri="{FF2B5EF4-FFF2-40B4-BE49-F238E27FC236}">
                  <a16:creationId xmlns:a16="http://schemas.microsoft.com/office/drawing/2014/main" id="{7D24C6BE-F9AB-B9E9-C75F-3D15D2880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222">
              <a:extLst>
                <a:ext uri="{FF2B5EF4-FFF2-40B4-BE49-F238E27FC236}">
                  <a16:creationId xmlns:a16="http://schemas.microsoft.com/office/drawing/2014/main" id="{DC998F11-983A-2623-DF86-1C3B75025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8802" y="5687704"/>
              <a:ext cx="533617" cy="808727"/>
            </a:xfrm>
            <a:custGeom>
              <a:avLst/>
              <a:gdLst>
                <a:gd name="T0" fmla="*/ 225 w 225"/>
                <a:gd name="T1" fmla="*/ 82 h 341"/>
                <a:gd name="T2" fmla="*/ 142 w 225"/>
                <a:gd name="T3" fmla="*/ 141 h 341"/>
                <a:gd name="T4" fmla="*/ 113 w 225"/>
                <a:gd name="T5" fmla="*/ 2 h 341"/>
                <a:gd name="T6" fmla="*/ 113 w 225"/>
                <a:gd name="T7" fmla="*/ 0 h 341"/>
                <a:gd name="T8" fmla="*/ 113 w 225"/>
                <a:gd name="T9" fmla="*/ 0 h 341"/>
                <a:gd name="T10" fmla="*/ 113 w 225"/>
                <a:gd name="T11" fmla="*/ 0 h 341"/>
                <a:gd name="T12" fmla="*/ 113 w 225"/>
                <a:gd name="T13" fmla="*/ 2 h 341"/>
                <a:gd name="T14" fmla="*/ 85 w 225"/>
                <a:gd name="T15" fmla="*/ 141 h 341"/>
                <a:gd name="T16" fmla="*/ 0 w 225"/>
                <a:gd name="T17" fmla="*/ 82 h 341"/>
                <a:gd name="T18" fmla="*/ 74 w 225"/>
                <a:gd name="T19" fmla="*/ 180 h 341"/>
                <a:gd name="T20" fmla="*/ 50 w 225"/>
                <a:gd name="T21" fmla="*/ 341 h 341"/>
                <a:gd name="T22" fmla="*/ 112 w 225"/>
                <a:gd name="T23" fmla="*/ 341 h 341"/>
                <a:gd name="T24" fmla="*/ 175 w 225"/>
                <a:gd name="T25" fmla="*/ 341 h 341"/>
                <a:gd name="T26" fmla="*/ 151 w 225"/>
                <a:gd name="T27" fmla="*/ 180 h 341"/>
                <a:gd name="T28" fmla="*/ 225 w 225"/>
                <a:gd name="T29" fmla="*/ 8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341">
                  <a:moveTo>
                    <a:pt x="225" y="82"/>
                  </a:moveTo>
                  <a:lnTo>
                    <a:pt x="142" y="141"/>
                  </a:lnTo>
                  <a:lnTo>
                    <a:pt x="113" y="2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3" y="2"/>
                  </a:lnTo>
                  <a:lnTo>
                    <a:pt x="85" y="141"/>
                  </a:lnTo>
                  <a:lnTo>
                    <a:pt x="0" y="82"/>
                  </a:lnTo>
                  <a:lnTo>
                    <a:pt x="74" y="180"/>
                  </a:lnTo>
                  <a:lnTo>
                    <a:pt x="50" y="341"/>
                  </a:lnTo>
                  <a:lnTo>
                    <a:pt x="112" y="341"/>
                  </a:lnTo>
                  <a:lnTo>
                    <a:pt x="175" y="341"/>
                  </a:lnTo>
                  <a:lnTo>
                    <a:pt x="151" y="180"/>
                  </a:lnTo>
                  <a:lnTo>
                    <a:pt x="225" y="8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Rectangle 223">
              <a:extLst>
                <a:ext uri="{FF2B5EF4-FFF2-40B4-BE49-F238E27FC236}">
                  <a16:creationId xmlns:a16="http://schemas.microsoft.com/office/drawing/2014/main" id="{A4F876D0-14BD-0B84-F0B8-EE6D0A4F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Rectangle 224">
              <a:extLst>
                <a:ext uri="{FF2B5EF4-FFF2-40B4-BE49-F238E27FC236}">
                  <a16:creationId xmlns:a16="http://schemas.microsoft.com/office/drawing/2014/main" id="{CAAE4202-D520-940B-21A2-459E55A77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9412" y="4860005"/>
              <a:ext cx="187359" cy="2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Rectangle 225">
              <a:extLst>
                <a:ext uri="{FF2B5EF4-FFF2-40B4-BE49-F238E27FC236}">
                  <a16:creationId xmlns:a16="http://schemas.microsoft.com/office/drawing/2014/main" id="{11AB1736-3C30-A68E-0800-182E49A3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Rectangle 226">
              <a:extLst>
                <a:ext uri="{FF2B5EF4-FFF2-40B4-BE49-F238E27FC236}">
                  <a16:creationId xmlns:a16="http://schemas.microsoft.com/office/drawing/2014/main" id="{3BCD044B-F954-40BF-5218-550AB268C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6967" y="5445798"/>
              <a:ext cx="218190" cy="4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227">
              <a:extLst>
                <a:ext uri="{FF2B5EF4-FFF2-40B4-BE49-F238E27FC236}">
                  <a16:creationId xmlns:a16="http://schemas.microsoft.com/office/drawing/2014/main" id="{35C713DE-24F1-97B3-835D-A29BC89A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  <a:close/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228">
              <a:extLst>
                <a:ext uri="{FF2B5EF4-FFF2-40B4-BE49-F238E27FC236}">
                  <a16:creationId xmlns:a16="http://schemas.microsoft.com/office/drawing/2014/main" id="{8B7D0655-DD9C-2C67-5F74-6D403D763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9290" y="6124085"/>
              <a:ext cx="564448" cy="360488"/>
            </a:xfrm>
            <a:custGeom>
              <a:avLst/>
              <a:gdLst>
                <a:gd name="T0" fmla="*/ 238 w 238"/>
                <a:gd name="T1" fmla="*/ 0 h 152"/>
                <a:gd name="T2" fmla="*/ 0 w 238"/>
                <a:gd name="T3" fmla="*/ 0 h 152"/>
                <a:gd name="T4" fmla="*/ 23 w 238"/>
                <a:gd name="T5" fmla="*/ 152 h 152"/>
                <a:gd name="T6" fmla="*/ 23 w 238"/>
                <a:gd name="T7" fmla="*/ 152 h 152"/>
                <a:gd name="T8" fmla="*/ 0 w 238"/>
                <a:gd name="T9" fmla="*/ 2 h 152"/>
                <a:gd name="T10" fmla="*/ 238 w 238"/>
                <a:gd name="T11" fmla="*/ 2 h 152"/>
                <a:gd name="T12" fmla="*/ 238 w 238"/>
                <a:gd name="T13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8" h="152">
                  <a:moveTo>
                    <a:pt x="238" y="0"/>
                  </a:moveTo>
                  <a:lnTo>
                    <a:pt x="0" y="0"/>
                  </a:lnTo>
                  <a:lnTo>
                    <a:pt x="23" y="152"/>
                  </a:lnTo>
                  <a:lnTo>
                    <a:pt x="23" y="152"/>
                  </a:lnTo>
                  <a:lnTo>
                    <a:pt x="0" y="2"/>
                  </a:lnTo>
                  <a:lnTo>
                    <a:pt x="238" y="2"/>
                  </a:lnTo>
                  <a:lnTo>
                    <a:pt x="2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229">
              <a:extLst>
                <a:ext uri="{FF2B5EF4-FFF2-40B4-BE49-F238E27FC236}">
                  <a16:creationId xmlns:a16="http://schemas.microsoft.com/office/drawing/2014/main" id="{ADB86A94-09A5-DB87-D586-C24EF6FA1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230">
              <a:extLst>
                <a:ext uri="{FF2B5EF4-FFF2-40B4-BE49-F238E27FC236}">
                  <a16:creationId xmlns:a16="http://schemas.microsoft.com/office/drawing/2014/main" id="{6C9B28D4-60DB-DFDC-19AF-551741149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4383307"/>
              <a:ext cx="652199" cy="1740778"/>
            </a:xfrm>
            <a:custGeom>
              <a:avLst/>
              <a:gdLst>
                <a:gd name="T0" fmla="*/ 0 w 275"/>
                <a:gd name="T1" fmla="*/ 0 h 734"/>
                <a:gd name="T2" fmla="*/ 0 w 275"/>
                <a:gd name="T3" fmla="*/ 557 h 734"/>
                <a:gd name="T4" fmla="*/ 27 w 275"/>
                <a:gd name="T5" fmla="*/ 691 h 734"/>
                <a:gd name="T6" fmla="*/ 110 w 275"/>
                <a:gd name="T7" fmla="*/ 632 h 734"/>
                <a:gd name="T8" fmla="*/ 36 w 275"/>
                <a:gd name="T9" fmla="*/ 730 h 734"/>
                <a:gd name="T10" fmla="*/ 37 w 275"/>
                <a:gd name="T11" fmla="*/ 734 h 734"/>
                <a:gd name="T12" fmla="*/ 275 w 275"/>
                <a:gd name="T13" fmla="*/ 734 h 734"/>
                <a:gd name="T14" fmla="*/ 133 w 275"/>
                <a:gd name="T15" fmla="*/ 450 h 734"/>
                <a:gd name="T16" fmla="*/ 133 w 275"/>
                <a:gd name="T17" fmla="*/ 450 h 734"/>
                <a:gd name="T18" fmla="*/ 133 w 275"/>
                <a:gd name="T19" fmla="*/ 448 h 734"/>
                <a:gd name="T20" fmla="*/ 225 w 275"/>
                <a:gd name="T21" fmla="*/ 448 h 734"/>
                <a:gd name="T22" fmla="*/ 75 w 275"/>
                <a:gd name="T23" fmla="*/ 201 h 734"/>
                <a:gd name="T24" fmla="*/ 75 w 275"/>
                <a:gd name="T25" fmla="*/ 201 h 734"/>
                <a:gd name="T26" fmla="*/ 75 w 275"/>
                <a:gd name="T27" fmla="*/ 201 h 734"/>
                <a:gd name="T28" fmla="*/ 154 w 275"/>
                <a:gd name="T29" fmla="*/ 201 h 734"/>
                <a:gd name="T30" fmla="*/ 4 w 275"/>
                <a:gd name="T31" fmla="*/ 6 h 734"/>
                <a:gd name="T32" fmla="*/ 0 w 275"/>
                <a:gd name="T33" fmla="*/ 0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5" h="734">
                  <a:moveTo>
                    <a:pt x="0" y="0"/>
                  </a:moveTo>
                  <a:lnTo>
                    <a:pt x="0" y="557"/>
                  </a:lnTo>
                  <a:lnTo>
                    <a:pt x="27" y="691"/>
                  </a:lnTo>
                  <a:lnTo>
                    <a:pt x="110" y="632"/>
                  </a:lnTo>
                  <a:lnTo>
                    <a:pt x="36" y="730"/>
                  </a:lnTo>
                  <a:lnTo>
                    <a:pt x="37" y="734"/>
                  </a:lnTo>
                  <a:lnTo>
                    <a:pt x="275" y="734"/>
                  </a:lnTo>
                  <a:lnTo>
                    <a:pt x="133" y="450"/>
                  </a:lnTo>
                  <a:lnTo>
                    <a:pt x="133" y="450"/>
                  </a:lnTo>
                  <a:lnTo>
                    <a:pt x="133" y="448"/>
                  </a:lnTo>
                  <a:lnTo>
                    <a:pt x="225" y="448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75" y="201"/>
                  </a:lnTo>
                  <a:lnTo>
                    <a:pt x="154" y="201"/>
                  </a:lnTo>
                  <a:lnTo>
                    <a:pt x="4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Freeform 231">
              <a:extLst>
                <a:ext uri="{FF2B5EF4-FFF2-40B4-BE49-F238E27FC236}">
                  <a16:creationId xmlns:a16="http://schemas.microsoft.com/office/drawing/2014/main" id="{4563D724-9645-E709-7BF8-D18922B38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232">
              <a:extLst>
                <a:ext uri="{FF2B5EF4-FFF2-40B4-BE49-F238E27FC236}">
                  <a16:creationId xmlns:a16="http://schemas.microsoft.com/office/drawing/2014/main" id="{1FBCDEB4-39A3-E5B8-95BF-DC7304DE4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5704306"/>
              <a:ext cx="260879" cy="780267"/>
            </a:xfrm>
            <a:custGeom>
              <a:avLst/>
              <a:gdLst>
                <a:gd name="T0" fmla="*/ 0 w 110"/>
                <a:gd name="T1" fmla="*/ 0 h 329"/>
                <a:gd name="T2" fmla="*/ 0 w 110"/>
                <a:gd name="T3" fmla="*/ 329 h 329"/>
                <a:gd name="T4" fmla="*/ 60 w 110"/>
                <a:gd name="T5" fmla="*/ 329 h 329"/>
                <a:gd name="T6" fmla="*/ 37 w 110"/>
                <a:gd name="T7" fmla="*/ 177 h 329"/>
                <a:gd name="T8" fmla="*/ 36 w 110"/>
                <a:gd name="T9" fmla="*/ 173 h 329"/>
                <a:gd name="T10" fmla="*/ 110 w 110"/>
                <a:gd name="T11" fmla="*/ 75 h 329"/>
                <a:gd name="T12" fmla="*/ 27 w 110"/>
                <a:gd name="T13" fmla="*/ 134 h 329"/>
                <a:gd name="T14" fmla="*/ 0 w 110"/>
                <a:gd name="T15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329">
                  <a:moveTo>
                    <a:pt x="0" y="0"/>
                  </a:moveTo>
                  <a:lnTo>
                    <a:pt x="0" y="329"/>
                  </a:lnTo>
                  <a:lnTo>
                    <a:pt x="60" y="329"/>
                  </a:lnTo>
                  <a:lnTo>
                    <a:pt x="37" y="177"/>
                  </a:lnTo>
                  <a:lnTo>
                    <a:pt x="36" y="173"/>
                  </a:lnTo>
                  <a:lnTo>
                    <a:pt x="110" y="75"/>
                  </a:lnTo>
                  <a:lnTo>
                    <a:pt x="27" y="13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Oval 233">
              <a:extLst>
                <a:ext uri="{FF2B5EF4-FFF2-40B4-BE49-F238E27FC236}">
                  <a16:creationId xmlns:a16="http://schemas.microsoft.com/office/drawing/2014/main" id="{4E7E9439-3DC3-287B-FB9E-18D431A7B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4044" y="4409395"/>
              <a:ext cx="668800" cy="1304398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234">
              <a:extLst>
                <a:ext uri="{FF2B5EF4-FFF2-40B4-BE49-F238E27FC236}">
                  <a16:creationId xmlns:a16="http://schemas.microsoft.com/office/drawing/2014/main" id="{235785FC-889C-D24E-7741-005E6F24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235">
              <a:extLst>
                <a:ext uri="{FF2B5EF4-FFF2-40B4-BE49-F238E27FC236}">
                  <a16:creationId xmlns:a16="http://schemas.microsoft.com/office/drawing/2014/main" id="{D291BF89-4595-99BB-8D74-C252D22D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1525" y="5170689"/>
              <a:ext cx="125696" cy="1309141"/>
            </a:xfrm>
            <a:custGeom>
              <a:avLst/>
              <a:gdLst>
                <a:gd name="T0" fmla="*/ 19 w 53"/>
                <a:gd name="T1" fmla="*/ 0 h 552"/>
                <a:gd name="T2" fmla="*/ 0 w 53"/>
                <a:gd name="T3" fmla="*/ 552 h 552"/>
                <a:gd name="T4" fmla="*/ 53 w 53"/>
                <a:gd name="T5" fmla="*/ 552 h 552"/>
                <a:gd name="T6" fmla="*/ 19 w 53"/>
                <a:gd name="T7" fmla="*/ 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552">
                  <a:moveTo>
                    <a:pt x="19" y="0"/>
                  </a:moveTo>
                  <a:lnTo>
                    <a:pt x="0" y="552"/>
                  </a:lnTo>
                  <a:lnTo>
                    <a:pt x="53" y="552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236">
              <a:extLst>
                <a:ext uri="{FF2B5EF4-FFF2-40B4-BE49-F238E27FC236}">
                  <a16:creationId xmlns:a16="http://schemas.microsoft.com/office/drawing/2014/main" id="{30920F9C-3076-C3C7-E414-2A8D6B0495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7465" y="4622842"/>
              <a:ext cx="85379" cy="476698"/>
            </a:xfrm>
            <a:custGeom>
              <a:avLst/>
              <a:gdLst>
                <a:gd name="T0" fmla="*/ 20 w 20"/>
                <a:gd name="T1" fmla="*/ 107 h 107"/>
                <a:gd name="T2" fmla="*/ 20 w 20"/>
                <a:gd name="T3" fmla="*/ 107 h 107"/>
                <a:gd name="T4" fmla="*/ 20 w 20"/>
                <a:gd name="T5" fmla="*/ 104 h 107"/>
                <a:gd name="T6" fmla="*/ 20 w 20"/>
                <a:gd name="T7" fmla="*/ 104 h 107"/>
                <a:gd name="T8" fmla="*/ 20 w 20"/>
                <a:gd name="T9" fmla="*/ 103 h 107"/>
                <a:gd name="T10" fmla="*/ 20 w 20"/>
                <a:gd name="T11" fmla="*/ 103 h 107"/>
                <a:gd name="T12" fmla="*/ 20 w 20"/>
                <a:gd name="T13" fmla="*/ 103 h 107"/>
                <a:gd name="T14" fmla="*/ 20 w 20"/>
                <a:gd name="T15" fmla="*/ 103 h 107"/>
                <a:gd name="T16" fmla="*/ 20 w 20"/>
                <a:gd name="T17" fmla="*/ 103 h 107"/>
                <a:gd name="T18" fmla="*/ 20 w 20"/>
                <a:gd name="T19" fmla="*/ 102 h 107"/>
                <a:gd name="T20" fmla="*/ 20 w 20"/>
                <a:gd name="T21" fmla="*/ 102 h 107"/>
                <a:gd name="T22" fmla="*/ 20 w 20"/>
                <a:gd name="T23" fmla="*/ 102 h 107"/>
                <a:gd name="T24" fmla="*/ 20 w 20"/>
                <a:gd name="T25" fmla="*/ 102 h 107"/>
                <a:gd name="T26" fmla="*/ 20 w 20"/>
                <a:gd name="T27" fmla="*/ 101 h 107"/>
                <a:gd name="T28" fmla="*/ 20 w 20"/>
                <a:gd name="T29" fmla="*/ 101 h 107"/>
                <a:gd name="T30" fmla="*/ 20 w 20"/>
                <a:gd name="T31" fmla="*/ 101 h 107"/>
                <a:gd name="T32" fmla="*/ 20 w 20"/>
                <a:gd name="T33" fmla="*/ 101 h 107"/>
                <a:gd name="T34" fmla="*/ 20 w 20"/>
                <a:gd name="T35" fmla="*/ 100 h 107"/>
                <a:gd name="T36" fmla="*/ 20 w 20"/>
                <a:gd name="T37" fmla="*/ 100 h 107"/>
                <a:gd name="T38" fmla="*/ 20 w 20"/>
                <a:gd name="T39" fmla="*/ 100 h 107"/>
                <a:gd name="T40" fmla="*/ 20 w 20"/>
                <a:gd name="T41" fmla="*/ 100 h 107"/>
                <a:gd name="T42" fmla="*/ 20 w 20"/>
                <a:gd name="T43" fmla="*/ 100 h 107"/>
                <a:gd name="T44" fmla="*/ 20 w 20"/>
                <a:gd name="T45" fmla="*/ 99 h 107"/>
                <a:gd name="T46" fmla="*/ 20 w 20"/>
                <a:gd name="T47" fmla="*/ 99 h 107"/>
                <a:gd name="T48" fmla="*/ 20 w 20"/>
                <a:gd name="T49" fmla="*/ 99 h 107"/>
                <a:gd name="T50" fmla="*/ 20 w 20"/>
                <a:gd name="T51" fmla="*/ 97 h 107"/>
                <a:gd name="T52" fmla="*/ 20 w 20"/>
                <a:gd name="T53" fmla="*/ 97 h 107"/>
                <a:gd name="T54" fmla="*/ 20 w 20"/>
                <a:gd name="T55" fmla="*/ 96 h 107"/>
                <a:gd name="T56" fmla="*/ 20 w 20"/>
                <a:gd name="T57" fmla="*/ 95 h 107"/>
                <a:gd name="T58" fmla="*/ 20 w 20"/>
                <a:gd name="T59" fmla="*/ 94 h 107"/>
                <a:gd name="T60" fmla="*/ 1 w 20"/>
                <a:gd name="T61" fmla="*/ 2 h 107"/>
                <a:gd name="T62" fmla="*/ 1 w 20"/>
                <a:gd name="T63" fmla="*/ 2 h 107"/>
                <a:gd name="T64" fmla="*/ 0 w 20"/>
                <a:gd name="T65" fmla="*/ 2 h 107"/>
                <a:gd name="T66" fmla="*/ 0 w 20"/>
                <a:gd name="T67" fmla="*/ 2 h 107"/>
                <a:gd name="T68" fmla="*/ 0 w 20"/>
                <a:gd name="T69" fmla="*/ 1 h 107"/>
                <a:gd name="T70" fmla="*/ 0 w 20"/>
                <a:gd name="T71" fmla="*/ 1 h 107"/>
                <a:gd name="T72" fmla="*/ 0 w 20"/>
                <a:gd name="T73" fmla="*/ 1 h 107"/>
                <a:gd name="T74" fmla="*/ 0 w 20"/>
                <a:gd name="T75" fmla="*/ 1 h 107"/>
                <a:gd name="T76" fmla="*/ 0 w 20"/>
                <a:gd name="T77" fmla="*/ 1 h 107"/>
                <a:gd name="T78" fmla="*/ 0 w 20"/>
                <a:gd name="T79" fmla="*/ 1 h 107"/>
                <a:gd name="T80" fmla="*/ 0 w 20"/>
                <a:gd name="T81" fmla="*/ 0 h 107"/>
                <a:gd name="T82" fmla="*/ 0 w 20"/>
                <a:gd name="T83" fmla="*/ 0 h 107"/>
                <a:gd name="T84" fmla="*/ 0 w 20"/>
                <a:gd name="T85" fmla="*/ 0 h 107"/>
                <a:gd name="T86" fmla="*/ 0 w 20"/>
                <a:gd name="T87" fmla="*/ 0 h 107"/>
                <a:gd name="T88" fmla="*/ 0 w 20"/>
                <a:gd name="T8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" h="107"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7"/>
                  </a:moveTo>
                  <a:cubicBezTo>
                    <a:pt x="20" y="107"/>
                    <a:pt x="20" y="107"/>
                    <a:pt x="20" y="107"/>
                  </a:cubicBezTo>
                  <a:cubicBezTo>
                    <a:pt x="20" y="107"/>
                    <a:pt x="20" y="107"/>
                    <a:pt x="20" y="107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4"/>
                  </a:moveTo>
                  <a:cubicBezTo>
                    <a:pt x="20" y="104"/>
                    <a:pt x="20" y="104"/>
                    <a:pt x="20" y="104"/>
                  </a:cubicBezTo>
                  <a:cubicBezTo>
                    <a:pt x="20" y="104"/>
                    <a:pt x="20" y="104"/>
                    <a:pt x="20" y="104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3"/>
                  </a:moveTo>
                  <a:cubicBezTo>
                    <a:pt x="20" y="103"/>
                    <a:pt x="20" y="103"/>
                    <a:pt x="20" y="103"/>
                  </a:cubicBezTo>
                  <a:cubicBezTo>
                    <a:pt x="20" y="103"/>
                    <a:pt x="20" y="103"/>
                    <a:pt x="20" y="103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2"/>
                  </a:moveTo>
                  <a:cubicBezTo>
                    <a:pt x="20" y="102"/>
                    <a:pt x="20" y="102"/>
                    <a:pt x="20" y="102"/>
                  </a:cubicBezTo>
                  <a:cubicBezTo>
                    <a:pt x="20" y="102"/>
                    <a:pt x="20" y="102"/>
                    <a:pt x="20" y="102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1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20" y="101"/>
                    <a:pt x="20" y="101"/>
                    <a:pt x="20" y="101"/>
                  </a:cubicBezTo>
                  <a:moveTo>
                    <a:pt x="20" y="100"/>
                  </a:moveTo>
                  <a:cubicBezTo>
                    <a:pt x="20" y="100"/>
                    <a:pt x="20" y="101"/>
                    <a:pt x="20" y="101"/>
                  </a:cubicBezTo>
                  <a:cubicBezTo>
                    <a:pt x="20" y="101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100"/>
                  </a:move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0" y="100"/>
                    <a:pt x="20" y="100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9"/>
                  </a:moveTo>
                  <a:cubicBezTo>
                    <a:pt x="20" y="99"/>
                    <a:pt x="20" y="99"/>
                    <a:pt x="20" y="99"/>
                  </a:cubicBezTo>
                  <a:cubicBezTo>
                    <a:pt x="20" y="99"/>
                    <a:pt x="20" y="99"/>
                    <a:pt x="20" y="99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7"/>
                  </a:moveTo>
                  <a:cubicBezTo>
                    <a:pt x="20" y="97"/>
                    <a:pt x="20" y="97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moveTo>
                    <a:pt x="20" y="96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6"/>
                  </a:cubicBezTo>
                  <a:moveTo>
                    <a:pt x="20" y="95"/>
                  </a:moveTo>
                  <a:cubicBezTo>
                    <a:pt x="20" y="96"/>
                    <a:pt x="20" y="96"/>
                    <a:pt x="20" y="96"/>
                  </a:cubicBezTo>
                  <a:cubicBezTo>
                    <a:pt x="20" y="96"/>
                    <a:pt x="20" y="96"/>
                    <a:pt x="20" y="95"/>
                  </a:cubicBezTo>
                  <a:moveTo>
                    <a:pt x="20" y="94"/>
                  </a:moveTo>
                  <a:cubicBezTo>
                    <a:pt x="20" y="95"/>
                    <a:pt x="20" y="95"/>
                    <a:pt x="20" y="95"/>
                  </a:cubicBezTo>
                  <a:cubicBezTo>
                    <a:pt x="20" y="95"/>
                    <a:pt x="20" y="95"/>
                    <a:pt x="20" y="94"/>
                  </a:cubicBezTo>
                  <a:moveTo>
                    <a:pt x="1" y="2"/>
                  </a:moveTo>
                  <a:cubicBezTo>
                    <a:pt x="12" y="27"/>
                    <a:pt x="20" y="59"/>
                    <a:pt x="20" y="94"/>
                  </a:cubicBezTo>
                  <a:cubicBezTo>
                    <a:pt x="20" y="59"/>
                    <a:pt x="12" y="27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F7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237">
              <a:extLst>
                <a:ext uri="{FF2B5EF4-FFF2-40B4-BE49-F238E27FC236}">
                  <a16:creationId xmlns:a16="http://schemas.microsoft.com/office/drawing/2014/main" id="{E28CDABC-00D0-549F-413C-2BB3E115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4409395"/>
              <a:ext cx="332028" cy="1304398"/>
            </a:xfrm>
            <a:custGeom>
              <a:avLst/>
              <a:gdLst>
                <a:gd name="T0" fmla="*/ 0 w 79"/>
                <a:gd name="T1" fmla="*/ 217 h 293"/>
                <a:gd name="T2" fmla="*/ 79 w 79"/>
                <a:gd name="T3" fmla="*/ 155 h 293"/>
                <a:gd name="T4" fmla="*/ 79 w 79"/>
                <a:gd name="T5" fmla="*/ 155 h 293"/>
                <a:gd name="T6" fmla="*/ 79 w 79"/>
                <a:gd name="T7" fmla="*/ 152 h 293"/>
                <a:gd name="T8" fmla="*/ 79 w 79"/>
                <a:gd name="T9" fmla="*/ 152 h 293"/>
                <a:gd name="T10" fmla="*/ 79 w 79"/>
                <a:gd name="T11" fmla="*/ 151 h 293"/>
                <a:gd name="T12" fmla="*/ 79 w 79"/>
                <a:gd name="T13" fmla="*/ 151 h 293"/>
                <a:gd name="T14" fmla="*/ 79 w 79"/>
                <a:gd name="T15" fmla="*/ 151 h 293"/>
                <a:gd name="T16" fmla="*/ 79 w 79"/>
                <a:gd name="T17" fmla="*/ 151 h 293"/>
                <a:gd name="T18" fmla="*/ 79 w 79"/>
                <a:gd name="T19" fmla="*/ 151 h 293"/>
                <a:gd name="T20" fmla="*/ 79 w 79"/>
                <a:gd name="T21" fmla="*/ 150 h 293"/>
                <a:gd name="T22" fmla="*/ 79 w 79"/>
                <a:gd name="T23" fmla="*/ 150 h 293"/>
                <a:gd name="T24" fmla="*/ 79 w 79"/>
                <a:gd name="T25" fmla="*/ 150 h 293"/>
                <a:gd name="T26" fmla="*/ 79 w 79"/>
                <a:gd name="T27" fmla="*/ 150 h 293"/>
                <a:gd name="T28" fmla="*/ 79 w 79"/>
                <a:gd name="T29" fmla="*/ 149 h 293"/>
                <a:gd name="T30" fmla="*/ 79 w 79"/>
                <a:gd name="T31" fmla="*/ 149 h 293"/>
                <a:gd name="T32" fmla="*/ 79 w 79"/>
                <a:gd name="T33" fmla="*/ 149 h 293"/>
                <a:gd name="T34" fmla="*/ 79 w 79"/>
                <a:gd name="T35" fmla="*/ 149 h 293"/>
                <a:gd name="T36" fmla="*/ 79 w 79"/>
                <a:gd name="T37" fmla="*/ 149 h 293"/>
                <a:gd name="T38" fmla="*/ 79 w 79"/>
                <a:gd name="T39" fmla="*/ 148 h 293"/>
                <a:gd name="T40" fmla="*/ 79 w 79"/>
                <a:gd name="T41" fmla="*/ 148 h 293"/>
                <a:gd name="T42" fmla="*/ 79 w 79"/>
                <a:gd name="T43" fmla="*/ 148 h 293"/>
                <a:gd name="T44" fmla="*/ 79 w 79"/>
                <a:gd name="T45" fmla="*/ 148 h 293"/>
                <a:gd name="T46" fmla="*/ 79 w 79"/>
                <a:gd name="T47" fmla="*/ 147 h 293"/>
                <a:gd name="T48" fmla="*/ 79 w 79"/>
                <a:gd name="T49" fmla="*/ 147 h 293"/>
                <a:gd name="T50" fmla="*/ 79 w 79"/>
                <a:gd name="T51" fmla="*/ 147 h 293"/>
                <a:gd name="T52" fmla="*/ 79 w 79"/>
                <a:gd name="T53" fmla="*/ 147 h 293"/>
                <a:gd name="T54" fmla="*/ 79 w 79"/>
                <a:gd name="T55" fmla="*/ 145 h 293"/>
                <a:gd name="T56" fmla="*/ 79 w 79"/>
                <a:gd name="T57" fmla="*/ 145 h 293"/>
                <a:gd name="T58" fmla="*/ 79 w 79"/>
                <a:gd name="T59" fmla="*/ 144 h 293"/>
                <a:gd name="T60" fmla="*/ 79 w 79"/>
                <a:gd name="T61" fmla="*/ 144 h 293"/>
                <a:gd name="T62" fmla="*/ 79 w 79"/>
                <a:gd name="T63" fmla="*/ 143 h 293"/>
                <a:gd name="T64" fmla="*/ 79 w 79"/>
                <a:gd name="T65" fmla="*/ 142 h 293"/>
                <a:gd name="T66" fmla="*/ 60 w 79"/>
                <a:gd name="T67" fmla="*/ 50 h 293"/>
                <a:gd name="T68" fmla="*/ 60 w 79"/>
                <a:gd name="T69" fmla="*/ 50 h 293"/>
                <a:gd name="T70" fmla="*/ 59 w 79"/>
                <a:gd name="T71" fmla="*/ 50 h 293"/>
                <a:gd name="T72" fmla="*/ 59 w 79"/>
                <a:gd name="T73" fmla="*/ 50 h 293"/>
                <a:gd name="T74" fmla="*/ 59 w 79"/>
                <a:gd name="T75" fmla="*/ 49 h 293"/>
                <a:gd name="T76" fmla="*/ 59 w 79"/>
                <a:gd name="T77" fmla="*/ 49 h 293"/>
                <a:gd name="T78" fmla="*/ 59 w 79"/>
                <a:gd name="T79" fmla="*/ 49 h 293"/>
                <a:gd name="T80" fmla="*/ 59 w 79"/>
                <a:gd name="T81" fmla="*/ 49 h 293"/>
                <a:gd name="T82" fmla="*/ 59 w 79"/>
                <a:gd name="T83" fmla="*/ 49 h 293"/>
                <a:gd name="T84" fmla="*/ 59 w 79"/>
                <a:gd name="T85" fmla="*/ 49 h 293"/>
                <a:gd name="T86" fmla="*/ 59 w 79"/>
                <a:gd name="T87" fmla="*/ 48 h 293"/>
                <a:gd name="T88" fmla="*/ 59 w 79"/>
                <a:gd name="T89" fmla="*/ 48 h 293"/>
                <a:gd name="T90" fmla="*/ 59 w 79"/>
                <a:gd name="T91" fmla="*/ 48 h 293"/>
                <a:gd name="T92" fmla="*/ 59 w 79"/>
                <a:gd name="T93" fmla="*/ 48 h 293"/>
                <a:gd name="T94" fmla="*/ 0 w 79"/>
                <a:gd name="T9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9" h="293">
                  <a:moveTo>
                    <a:pt x="0" y="0"/>
                  </a:moveTo>
                  <a:cubicBezTo>
                    <a:pt x="0" y="217"/>
                    <a:pt x="0" y="217"/>
                    <a:pt x="0" y="217"/>
                  </a:cubicBezTo>
                  <a:cubicBezTo>
                    <a:pt x="5" y="293"/>
                    <a:pt x="5" y="293"/>
                    <a:pt x="5" y="293"/>
                  </a:cubicBezTo>
                  <a:cubicBezTo>
                    <a:pt x="45" y="288"/>
                    <a:pt x="77" y="229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79" y="154"/>
                    <a:pt x="79" y="153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9" y="152"/>
                    <a:pt x="79" y="152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8"/>
                    <a:pt x="79" y="148"/>
                    <a:pt x="79" y="148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6"/>
                    <a:pt x="79" y="146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9" y="145"/>
                    <a:pt x="79" y="145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4"/>
                  </a:cubicBezTo>
                  <a:cubicBezTo>
                    <a:pt x="79" y="144"/>
                    <a:pt x="79" y="144"/>
                    <a:pt x="79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79" y="143"/>
                    <a:pt x="79" y="143"/>
                    <a:pt x="79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07"/>
                    <a:pt x="71" y="75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9" y="50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9" y="49"/>
                    <a:pt x="59" y="49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44" y="19"/>
                    <a:pt x="23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238">
              <a:extLst>
                <a:ext uri="{FF2B5EF4-FFF2-40B4-BE49-F238E27FC236}">
                  <a16:creationId xmlns:a16="http://schemas.microsoft.com/office/drawing/2014/main" id="{C64A4E64-B8FD-2600-21EC-8F1D78C67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239">
              <a:extLst>
                <a:ext uri="{FF2B5EF4-FFF2-40B4-BE49-F238E27FC236}">
                  <a16:creationId xmlns:a16="http://schemas.microsoft.com/office/drawing/2014/main" id="{D952727D-E15C-110E-2A8F-EA10045F2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0816" y="5374649"/>
              <a:ext cx="66406" cy="1105181"/>
            </a:xfrm>
            <a:custGeom>
              <a:avLst/>
              <a:gdLst>
                <a:gd name="T0" fmla="*/ 0 w 28"/>
                <a:gd name="T1" fmla="*/ 0 h 466"/>
                <a:gd name="T2" fmla="*/ 0 w 28"/>
                <a:gd name="T3" fmla="*/ 466 h 466"/>
                <a:gd name="T4" fmla="*/ 28 w 28"/>
                <a:gd name="T5" fmla="*/ 466 h 466"/>
                <a:gd name="T6" fmla="*/ 9 w 28"/>
                <a:gd name="T7" fmla="*/ 143 h 466"/>
                <a:gd name="T8" fmla="*/ 9 w 28"/>
                <a:gd name="T9" fmla="*/ 143 h 466"/>
                <a:gd name="T10" fmla="*/ 0 w 28"/>
                <a:gd name="T11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66">
                  <a:moveTo>
                    <a:pt x="0" y="0"/>
                  </a:moveTo>
                  <a:lnTo>
                    <a:pt x="0" y="466"/>
                  </a:lnTo>
                  <a:lnTo>
                    <a:pt x="28" y="466"/>
                  </a:lnTo>
                  <a:lnTo>
                    <a:pt x="9" y="143"/>
                  </a:lnTo>
                  <a:lnTo>
                    <a:pt x="9" y="1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Freeform 280">
              <a:extLst>
                <a:ext uri="{FF2B5EF4-FFF2-40B4-BE49-F238E27FC236}">
                  <a16:creationId xmlns:a16="http://schemas.microsoft.com/office/drawing/2014/main" id="{5481D501-9EAE-7238-F2CA-E0B02DE71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10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281">
              <a:extLst>
                <a:ext uri="{FF2B5EF4-FFF2-40B4-BE49-F238E27FC236}">
                  <a16:creationId xmlns:a16="http://schemas.microsoft.com/office/drawing/2014/main" id="{82F75816-17CC-7D30-1496-B6AEA8CBB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59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282">
              <a:extLst>
                <a:ext uri="{FF2B5EF4-FFF2-40B4-BE49-F238E27FC236}">
                  <a16:creationId xmlns:a16="http://schemas.microsoft.com/office/drawing/2014/main" id="{E47986AA-08A0-11E9-0F97-C8492DE5B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94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283">
              <a:extLst>
                <a:ext uri="{FF2B5EF4-FFF2-40B4-BE49-F238E27FC236}">
                  <a16:creationId xmlns:a16="http://schemas.microsoft.com/office/drawing/2014/main" id="{B0445CE6-CE04-0588-1770-AA86C2779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88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284">
              <a:extLst>
                <a:ext uri="{FF2B5EF4-FFF2-40B4-BE49-F238E27FC236}">
                  <a16:creationId xmlns:a16="http://schemas.microsoft.com/office/drawing/2014/main" id="{F38A6B22-692D-BBAE-3180-DF2F123D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044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285">
              <a:extLst>
                <a:ext uri="{FF2B5EF4-FFF2-40B4-BE49-F238E27FC236}">
                  <a16:creationId xmlns:a16="http://schemas.microsoft.com/office/drawing/2014/main" id="{19C66C8F-D7BA-7CA9-D464-93E19A96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078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3" name="Freeform 286">
              <a:extLst>
                <a:ext uri="{FF2B5EF4-FFF2-40B4-BE49-F238E27FC236}">
                  <a16:creationId xmlns:a16="http://schemas.microsoft.com/office/drawing/2014/main" id="{F5B944D7-4DF6-B1E3-C585-60924B41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227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4" name="Freeform 287">
              <a:extLst>
                <a:ext uri="{FF2B5EF4-FFF2-40B4-BE49-F238E27FC236}">
                  <a16:creationId xmlns:a16="http://schemas.microsoft.com/office/drawing/2014/main" id="{5311B983-F5F4-95AC-8BD0-0E20B6D24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9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5" name="Freeform 288">
              <a:extLst>
                <a:ext uri="{FF2B5EF4-FFF2-40B4-BE49-F238E27FC236}">
                  <a16:creationId xmlns:a16="http://schemas.microsoft.com/office/drawing/2014/main" id="{B2008EA8-8415-CFB2-29F8-6165EB16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-26573" y="6349390"/>
              <a:ext cx="75892" cy="218190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289">
              <a:extLst>
                <a:ext uri="{FF2B5EF4-FFF2-40B4-BE49-F238E27FC236}">
                  <a16:creationId xmlns:a16="http://schemas.microsoft.com/office/drawing/2014/main" id="{8F0A859B-5CDA-2ACF-1878-ADF0EE8F4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55" y="6420539"/>
              <a:ext cx="21345" cy="144670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7" name="Freeform 290">
              <a:extLst>
                <a:ext uri="{FF2B5EF4-FFF2-40B4-BE49-F238E27FC236}">
                  <a16:creationId xmlns:a16="http://schemas.microsoft.com/office/drawing/2014/main" id="{E0C8857E-48B7-2F4D-7FFC-C4CF2D4B8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17" y="6403937"/>
              <a:ext cx="59291" cy="182616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8" name="Freeform 291">
              <a:extLst>
                <a:ext uri="{FF2B5EF4-FFF2-40B4-BE49-F238E27FC236}">
                  <a16:creationId xmlns:a16="http://schemas.microsoft.com/office/drawing/2014/main" id="{E5BBBC89-E613-A7CC-36DC-CA186545E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07" y="6420539"/>
              <a:ext cx="49804" cy="206332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9" name="Freeform 292">
              <a:extLst>
                <a:ext uri="{FF2B5EF4-FFF2-40B4-BE49-F238E27FC236}">
                  <a16:creationId xmlns:a16="http://schemas.microsoft.com/office/drawing/2014/main" id="{28C294B2-06AE-236E-93E8-24B3C3A16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62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0" name="Freeform 293">
              <a:extLst>
                <a:ext uri="{FF2B5EF4-FFF2-40B4-BE49-F238E27FC236}">
                  <a16:creationId xmlns:a16="http://schemas.microsoft.com/office/drawing/2014/main" id="{47403F11-D66F-08B7-74BB-5C2E8AA7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05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294">
              <a:extLst>
                <a:ext uri="{FF2B5EF4-FFF2-40B4-BE49-F238E27FC236}">
                  <a16:creationId xmlns:a16="http://schemas.microsoft.com/office/drawing/2014/main" id="{EADD441B-C436-9962-6A4F-01BE3A91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207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2" name="Freeform 295">
              <a:extLst>
                <a:ext uri="{FF2B5EF4-FFF2-40B4-BE49-F238E27FC236}">
                  <a16:creationId xmlns:a16="http://schemas.microsoft.com/office/drawing/2014/main" id="{BB565BBC-7335-B839-FDF4-FCAFF305F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5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3" name="Freeform 296">
              <a:extLst>
                <a:ext uri="{FF2B5EF4-FFF2-40B4-BE49-F238E27FC236}">
                  <a16:creationId xmlns:a16="http://schemas.microsoft.com/office/drawing/2014/main" id="{1673B05C-C6B5-2263-A9D9-0F053B1C4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55" y="6377849"/>
              <a:ext cx="33203" cy="13755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4" name="Freeform 297">
              <a:extLst>
                <a:ext uri="{FF2B5EF4-FFF2-40B4-BE49-F238E27FC236}">
                  <a16:creationId xmlns:a16="http://schemas.microsoft.com/office/drawing/2014/main" id="{EB9FFF1F-2372-33D1-82F5-1CBC9280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674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5" name="Freeform 298">
              <a:extLst>
                <a:ext uri="{FF2B5EF4-FFF2-40B4-BE49-F238E27FC236}">
                  <a16:creationId xmlns:a16="http://schemas.microsoft.com/office/drawing/2014/main" id="{982EDF39-9315-E0E6-7B24-23B4DE65B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654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6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6" name="Freeform 299">
              <a:extLst>
                <a:ext uri="{FF2B5EF4-FFF2-40B4-BE49-F238E27FC236}">
                  <a16:creationId xmlns:a16="http://schemas.microsoft.com/office/drawing/2014/main" id="{E38E7A50-118A-6F89-1CC3-1542F995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857" y="6394451"/>
              <a:ext cx="37946" cy="177872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9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" name="Freeform 300">
              <a:extLst>
                <a:ext uri="{FF2B5EF4-FFF2-40B4-BE49-F238E27FC236}">
                  <a16:creationId xmlns:a16="http://schemas.microsoft.com/office/drawing/2014/main" id="{1278B0F3-EEE9-EBC6-9F06-E89ADCFE1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803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01">
              <a:extLst>
                <a:ext uri="{FF2B5EF4-FFF2-40B4-BE49-F238E27FC236}">
                  <a16:creationId xmlns:a16="http://schemas.microsoft.com/office/drawing/2014/main" id="{F4B674CF-6203-75E8-CDA9-732E1B784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16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02">
              <a:extLst>
                <a:ext uri="{FF2B5EF4-FFF2-40B4-BE49-F238E27FC236}">
                  <a16:creationId xmlns:a16="http://schemas.microsoft.com/office/drawing/2014/main" id="{A2CD1BF4-1BD2-D57A-8B1F-C9E475C0A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094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03">
              <a:extLst>
                <a:ext uri="{FF2B5EF4-FFF2-40B4-BE49-F238E27FC236}">
                  <a16:creationId xmlns:a16="http://schemas.microsoft.com/office/drawing/2014/main" id="{CD3577F9-F453-1D6C-A691-EF2430167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074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04">
              <a:extLst>
                <a:ext uri="{FF2B5EF4-FFF2-40B4-BE49-F238E27FC236}">
                  <a16:creationId xmlns:a16="http://schemas.microsoft.com/office/drawing/2014/main" id="{28A2F769-BB6D-82B1-2291-A381CBEFD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372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05">
              <a:extLst>
                <a:ext uri="{FF2B5EF4-FFF2-40B4-BE49-F238E27FC236}">
                  <a16:creationId xmlns:a16="http://schemas.microsoft.com/office/drawing/2014/main" id="{AD9B5DEE-3AA0-2FDF-EE20-BD172A5B5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77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06">
              <a:extLst>
                <a:ext uri="{FF2B5EF4-FFF2-40B4-BE49-F238E27FC236}">
                  <a16:creationId xmlns:a16="http://schemas.microsoft.com/office/drawing/2014/main" id="{DE1AB0C5-E539-2D4B-16F0-D604FECCF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156" y="6363620"/>
              <a:ext cx="28460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07">
              <a:extLst>
                <a:ext uri="{FF2B5EF4-FFF2-40B4-BE49-F238E27FC236}">
                  <a16:creationId xmlns:a16="http://schemas.microsoft.com/office/drawing/2014/main" id="{22F0FA59-5AF5-5ED9-40E8-7DB8A4C88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907" y="6313815"/>
              <a:ext cx="80635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08">
              <a:extLst>
                <a:ext uri="{FF2B5EF4-FFF2-40B4-BE49-F238E27FC236}">
                  <a16:creationId xmlns:a16="http://schemas.microsoft.com/office/drawing/2014/main" id="{BE5A47F8-A54B-C84B-30E5-329438A1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063" y="6382593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09">
              <a:extLst>
                <a:ext uri="{FF2B5EF4-FFF2-40B4-BE49-F238E27FC236}">
                  <a16:creationId xmlns:a16="http://schemas.microsoft.com/office/drawing/2014/main" id="{71EC57DD-85C3-DDC6-4416-FF8E3DB0A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840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6 w 14"/>
                <a:gd name="T3" fmla="*/ 4 h 41"/>
                <a:gd name="T4" fmla="*/ 0 w 14"/>
                <a:gd name="T5" fmla="*/ 6 h 41"/>
                <a:gd name="T6" fmla="*/ 2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6" y="4"/>
                  </a:cubicBezTo>
                  <a:cubicBezTo>
                    <a:pt x="5" y="0"/>
                    <a:pt x="0" y="2"/>
                    <a:pt x="0" y="6"/>
                  </a:cubicBezTo>
                  <a:cubicBezTo>
                    <a:pt x="2" y="14"/>
                    <a:pt x="2" y="22"/>
                    <a:pt x="2" y="30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10">
              <a:extLst>
                <a:ext uri="{FF2B5EF4-FFF2-40B4-BE49-F238E27FC236}">
                  <a16:creationId xmlns:a16="http://schemas.microsoft.com/office/drawing/2014/main" id="{07E6E6FE-AB02-D1D9-B62A-DABD997A9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989" y="6363620"/>
              <a:ext cx="64034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11">
              <a:extLst>
                <a:ext uri="{FF2B5EF4-FFF2-40B4-BE49-F238E27FC236}">
                  <a16:creationId xmlns:a16="http://schemas.microsoft.com/office/drawing/2014/main" id="{0E232782-F447-6835-A71E-49633C270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25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3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12">
              <a:extLst>
                <a:ext uri="{FF2B5EF4-FFF2-40B4-BE49-F238E27FC236}">
                  <a16:creationId xmlns:a16="http://schemas.microsoft.com/office/drawing/2014/main" id="{07D98828-1F92-1EAE-C9C6-3FA28FCF8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824" y="6389708"/>
              <a:ext cx="49804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13">
              <a:extLst>
                <a:ext uri="{FF2B5EF4-FFF2-40B4-BE49-F238E27FC236}">
                  <a16:creationId xmlns:a16="http://schemas.microsoft.com/office/drawing/2014/main" id="{8574AEB3-7928-AADF-F417-4DD9AE861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101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14">
              <a:extLst>
                <a:ext uri="{FF2B5EF4-FFF2-40B4-BE49-F238E27FC236}">
                  <a16:creationId xmlns:a16="http://schemas.microsoft.com/office/drawing/2014/main" id="{AB0AAE16-1D7B-5AB4-9589-48CDFAE1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467" y="6399194"/>
              <a:ext cx="42689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15">
              <a:extLst>
                <a:ext uri="{FF2B5EF4-FFF2-40B4-BE49-F238E27FC236}">
                  <a16:creationId xmlns:a16="http://schemas.microsoft.com/office/drawing/2014/main" id="{79BD92E9-8F91-70C1-30AD-B01869793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226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16">
              <a:extLst>
                <a:ext uri="{FF2B5EF4-FFF2-40B4-BE49-F238E27FC236}">
                  <a16:creationId xmlns:a16="http://schemas.microsoft.com/office/drawing/2014/main" id="{21552133-06B1-30EA-1DEC-762F219D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976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17">
              <a:extLst>
                <a:ext uri="{FF2B5EF4-FFF2-40B4-BE49-F238E27FC236}">
                  <a16:creationId xmlns:a16="http://schemas.microsoft.com/office/drawing/2014/main" id="{7D5ACF76-074D-3AB1-7F87-A96CA2CE5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064" y="6373106"/>
              <a:ext cx="83007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4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18">
              <a:extLst>
                <a:ext uri="{FF2B5EF4-FFF2-40B4-BE49-F238E27FC236}">
                  <a16:creationId xmlns:a16="http://schemas.microsoft.com/office/drawing/2014/main" id="{CD2818A7-D0EB-DA2C-6E19-7598BFF57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416" y="6491688"/>
              <a:ext cx="26088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19">
              <a:extLst>
                <a:ext uri="{FF2B5EF4-FFF2-40B4-BE49-F238E27FC236}">
                  <a16:creationId xmlns:a16="http://schemas.microsoft.com/office/drawing/2014/main" id="{984E14E3-4BF1-3B81-0DF5-ED765C6A4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87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20">
              <a:extLst>
                <a:ext uri="{FF2B5EF4-FFF2-40B4-BE49-F238E27FC236}">
                  <a16:creationId xmlns:a16="http://schemas.microsoft.com/office/drawing/2014/main" id="{734830A3-D0B5-E49C-EA23-CD8A975E3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565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21">
              <a:extLst>
                <a:ext uri="{FF2B5EF4-FFF2-40B4-BE49-F238E27FC236}">
                  <a16:creationId xmlns:a16="http://schemas.microsoft.com/office/drawing/2014/main" id="{001E4D2F-9F1C-05B7-AC04-8411EAC20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558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22">
              <a:extLst>
                <a:ext uri="{FF2B5EF4-FFF2-40B4-BE49-F238E27FC236}">
                  <a16:creationId xmlns:a16="http://schemas.microsoft.com/office/drawing/2014/main" id="{ACD117B4-5F78-2B46-3EA0-3A36D966A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856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23">
              <a:extLst>
                <a:ext uri="{FF2B5EF4-FFF2-40B4-BE49-F238E27FC236}">
                  <a16:creationId xmlns:a16="http://schemas.microsoft.com/office/drawing/2014/main" id="{CE0016AA-226F-2AC6-68F9-93B18D035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093" y="6453742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24">
              <a:extLst>
                <a:ext uri="{FF2B5EF4-FFF2-40B4-BE49-F238E27FC236}">
                  <a16:creationId xmlns:a16="http://schemas.microsoft.com/office/drawing/2014/main" id="{6BD104E1-7623-E050-3B0E-739E9A245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391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25">
              <a:extLst>
                <a:ext uri="{FF2B5EF4-FFF2-40B4-BE49-F238E27FC236}">
                  <a16:creationId xmlns:a16="http://schemas.microsoft.com/office/drawing/2014/main" id="{54BCBB2C-3FE8-6C6B-690E-4B18082B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540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26">
              <a:extLst>
                <a:ext uri="{FF2B5EF4-FFF2-40B4-BE49-F238E27FC236}">
                  <a16:creationId xmlns:a16="http://schemas.microsoft.com/office/drawing/2014/main" id="{072CCC8B-3023-22E0-3621-068EA4D60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175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1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1" y="34"/>
                  </a:cubicBezTo>
                  <a:cubicBezTo>
                    <a:pt x="1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27">
              <a:extLst>
                <a:ext uri="{FF2B5EF4-FFF2-40B4-BE49-F238E27FC236}">
                  <a16:creationId xmlns:a16="http://schemas.microsoft.com/office/drawing/2014/main" id="{62805B6C-D639-CDD5-08B3-7A448C1B1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66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28">
              <a:extLst>
                <a:ext uri="{FF2B5EF4-FFF2-40B4-BE49-F238E27FC236}">
                  <a16:creationId xmlns:a16="http://schemas.microsoft.com/office/drawing/2014/main" id="{D65151F1-D82B-A76F-5A8E-A8EEC9C45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82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29">
              <a:extLst>
                <a:ext uri="{FF2B5EF4-FFF2-40B4-BE49-F238E27FC236}">
                  <a16:creationId xmlns:a16="http://schemas.microsoft.com/office/drawing/2014/main" id="{D7A42A90-3FA3-48E4-14BA-77F18FB3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859" y="6363620"/>
              <a:ext cx="59291" cy="182616"/>
            </a:xfrm>
            <a:custGeom>
              <a:avLst/>
              <a:gdLst>
                <a:gd name="T0" fmla="*/ 8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6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8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30">
              <a:extLst>
                <a:ext uri="{FF2B5EF4-FFF2-40B4-BE49-F238E27FC236}">
                  <a16:creationId xmlns:a16="http://schemas.microsoft.com/office/drawing/2014/main" id="{224F7744-BC46-D8C8-68A8-6D8F71EE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751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31">
              <a:extLst>
                <a:ext uri="{FF2B5EF4-FFF2-40B4-BE49-F238E27FC236}">
                  <a16:creationId xmlns:a16="http://schemas.microsoft.com/office/drawing/2014/main" id="{790890EA-5E99-7E5D-2025-067F19569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277" y="6382593"/>
              <a:ext cx="52176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32">
              <a:extLst>
                <a:ext uri="{FF2B5EF4-FFF2-40B4-BE49-F238E27FC236}">
                  <a16:creationId xmlns:a16="http://schemas.microsoft.com/office/drawing/2014/main" id="{34638AF9-57AF-CA1D-5FDD-2273DA48A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843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33">
              <a:extLst>
                <a:ext uri="{FF2B5EF4-FFF2-40B4-BE49-F238E27FC236}">
                  <a16:creationId xmlns:a16="http://schemas.microsoft.com/office/drawing/2014/main" id="{B3231902-BB9A-89A4-4492-218E3B4EA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491" y="6342275"/>
              <a:ext cx="73521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34">
              <a:extLst>
                <a:ext uri="{FF2B5EF4-FFF2-40B4-BE49-F238E27FC236}">
                  <a16:creationId xmlns:a16="http://schemas.microsoft.com/office/drawing/2014/main" id="{F41F4D00-38BE-B094-03D3-67816F3C8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229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35">
              <a:extLst>
                <a:ext uri="{FF2B5EF4-FFF2-40B4-BE49-F238E27FC236}">
                  <a16:creationId xmlns:a16="http://schemas.microsoft.com/office/drawing/2014/main" id="{D09250CD-45BA-0C68-58C1-DB5BB65DF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988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36">
              <a:extLst>
                <a:ext uri="{FF2B5EF4-FFF2-40B4-BE49-F238E27FC236}">
                  <a16:creationId xmlns:a16="http://schemas.microsoft.com/office/drawing/2014/main" id="{B325BB06-DD86-C685-D4FD-8B641653C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738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37">
              <a:extLst>
                <a:ext uri="{FF2B5EF4-FFF2-40B4-BE49-F238E27FC236}">
                  <a16:creationId xmlns:a16="http://schemas.microsoft.com/office/drawing/2014/main" id="{A00749B0-C97F-39ED-4C76-953DB7E70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455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7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38">
              <a:extLst>
                <a:ext uri="{FF2B5EF4-FFF2-40B4-BE49-F238E27FC236}">
                  <a16:creationId xmlns:a16="http://schemas.microsoft.com/office/drawing/2014/main" id="{1CCCD197-E5DB-235D-2ECF-8F8B2DB27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178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39">
              <a:extLst>
                <a:ext uri="{FF2B5EF4-FFF2-40B4-BE49-F238E27FC236}">
                  <a16:creationId xmlns:a16="http://schemas.microsoft.com/office/drawing/2014/main" id="{3CA40FAE-F300-AF01-FD1E-571700B69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63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40">
              <a:extLst>
                <a:ext uri="{FF2B5EF4-FFF2-40B4-BE49-F238E27FC236}">
                  <a16:creationId xmlns:a16="http://schemas.microsoft.com/office/drawing/2014/main" id="{D23E0503-256B-7DCB-7B1B-49D415360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584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6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3" y="55"/>
                    <a:pt x="12" y="52"/>
                  </a:cubicBezTo>
                  <a:cubicBezTo>
                    <a:pt x="12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41">
              <a:extLst>
                <a:ext uri="{FF2B5EF4-FFF2-40B4-BE49-F238E27FC236}">
                  <a16:creationId xmlns:a16="http://schemas.microsoft.com/office/drawing/2014/main" id="{0F4D4C5C-C2DE-AF5C-FBCF-F8CA0832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948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42">
              <a:extLst>
                <a:ext uri="{FF2B5EF4-FFF2-40B4-BE49-F238E27FC236}">
                  <a16:creationId xmlns:a16="http://schemas.microsoft.com/office/drawing/2014/main" id="{DCF1D6BC-E0A0-1F13-57A7-DF4E573A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618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43">
              <a:extLst>
                <a:ext uri="{FF2B5EF4-FFF2-40B4-BE49-F238E27FC236}">
                  <a16:creationId xmlns:a16="http://schemas.microsoft.com/office/drawing/2014/main" id="{42B2EDED-2F8E-ECCA-92A3-2E6A16F70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483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44">
              <a:extLst>
                <a:ext uri="{FF2B5EF4-FFF2-40B4-BE49-F238E27FC236}">
                  <a16:creationId xmlns:a16="http://schemas.microsoft.com/office/drawing/2014/main" id="{9B511583-1691-CA5C-28BA-F2167D841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153" y="6332788"/>
              <a:ext cx="59291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45">
              <a:extLst>
                <a:ext uri="{FF2B5EF4-FFF2-40B4-BE49-F238E27FC236}">
                  <a16:creationId xmlns:a16="http://schemas.microsoft.com/office/drawing/2014/main" id="{87E2D1F3-625A-3663-E71F-31267BBDE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558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46">
              <a:extLst>
                <a:ext uri="{FF2B5EF4-FFF2-40B4-BE49-F238E27FC236}">
                  <a16:creationId xmlns:a16="http://schemas.microsoft.com/office/drawing/2014/main" id="{4D9DD052-811A-1A59-B636-FF8806665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937" y="6363620"/>
              <a:ext cx="33203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47">
              <a:extLst>
                <a:ext uri="{FF2B5EF4-FFF2-40B4-BE49-F238E27FC236}">
                  <a16:creationId xmlns:a16="http://schemas.microsoft.com/office/drawing/2014/main" id="{7B63B5CB-4677-8BC4-6339-7BC7EB46E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431" y="6313815"/>
              <a:ext cx="75892" cy="213447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48">
              <a:extLst>
                <a:ext uri="{FF2B5EF4-FFF2-40B4-BE49-F238E27FC236}">
                  <a16:creationId xmlns:a16="http://schemas.microsoft.com/office/drawing/2014/main" id="{1397029A-A47A-AF46-F210-1DBB3C469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587" y="6382593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49">
              <a:extLst>
                <a:ext uri="{FF2B5EF4-FFF2-40B4-BE49-F238E27FC236}">
                  <a16:creationId xmlns:a16="http://schemas.microsoft.com/office/drawing/2014/main" id="{6475990A-2A89-A48B-395F-D579B518D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62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0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50">
              <a:extLst>
                <a:ext uri="{FF2B5EF4-FFF2-40B4-BE49-F238E27FC236}">
                  <a16:creationId xmlns:a16="http://schemas.microsoft.com/office/drawing/2014/main" id="{4A687527-4E2C-C27F-6516-627E9DD13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770" y="6363620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51">
              <a:extLst>
                <a:ext uri="{FF2B5EF4-FFF2-40B4-BE49-F238E27FC236}">
                  <a16:creationId xmlns:a16="http://schemas.microsoft.com/office/drawing/2014/main" id="{27CEC175-6908-4552-30A3-9B9751E5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039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52">
              <a:extLst>
                <a:ext uri="{FF2B5EF4-FFF2-40B4-BE49-F238E27FC236}">
                  <a16:creationId xmlns:a16="http://schemas.microsoft.com/office/drawing/2014/main" id="{2D9E4043-FEFE-8E1C-7398-D318BACF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605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53">
              <a:extLst>
                <a:ext uri="{FF2B5EF4-FFF2-40B4-BE49-F238E27FC236}">
                  <a16:creationId xmlns:a16="http://schemas.microsoft.com/office/drawing/2014/main" id="{AB878CA2-E29F-85E4-C7C4-FF25EBFB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88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354">
              <a:extLst>
                <a:ext uri="{FF2B5EF4-FFF2-40B4-BE49-F238E27FC236}">
                  <a16:creationId xmlns:a16="http://schemas.microsoft.com/office/drawing/2014/main" id="{B10B4863-3FD9-165D-CD2D-429FB95EC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248" y="6399194"/>
              <a:ext cx="45061" cy="147041"/>
            </a:xfrm>
            <a:custGeom>
              <a:avLst/>
              <a:gdLst>
                <a:gd name="T0" fmla="*/ 3 w 11"/>
                <a:gd name="T1" fmla="*/ 4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4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355">
              <a:extLst>
                <a:ext uri="{FF2B5EF4-FFF2-40B4-BE49-F238E27FC236}">
                  <a16:creationId xmlns:a16="http://schemas.microsoft.com/office/drawing/2014/main" id="{2015BEC5-8968-5659-890D-6C8EC124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378" y="6337532"/>
              <a:ext cx="64034" cy="222933"/>
            </a:xfrm>
            <a:custGeom>
              <a:avLst/>
              <a:gdLst>
                <a:gd name="T0" fmla="*/ 10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356">
              <a:extLst>
                <a:ext uri="{FF2B5EF4-FFF2-40B4-BE49-F238E27FC236}">
                  <a16:creationId xmlns:a16="http://schemas.microsoft.com/office/drawing/2014/main" id="{A2248AD9-8A80-91A0-8EC5-0ABE69956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500" y="6394451"/>
              <a:ext cx="33203" cy="14229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357">
              <a:extLst>
                <a:ext uri="{FF2B5EF4-FFF2-40B4-BE49-F238E27FC236}">
                  <a16:creationId xmlns:a16="http://schemas.microsoft.com/office/drawing/2014/main" id="{67DF6F67-F553-D378-136C-5D9644B64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21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1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6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5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1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2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3" y="35"/>
                    <a:pt x="4" y="30"/>
                    <a:pt x="5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358">
              <a:extLst>
                <a:ext uri="{FF2B5EF4-FFF2-40B4-BE49-F238E27FC236}">
                  <a16:creationId xmlns:a16="http://schemas.microsoft.com/office/drawing/2014/main" id="{2A7A5C7B-E7AF-DF4C-5976-3273D44FA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197" y="6491688"/>
              <a:ext cx="28460" cy="130440"/>
            </a:xfrm>
            <a:custGeom>
              <a:avLst/>
              <a:gdLst>
                <a:gd name="T0" fmla="*/ 6 w 7"/>
                <a:gd name="T1" fmla="*/ 4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4"/>
                  </a:moveTo>
                  <a:cubicBezTo>
                    <a:pt x="5" y="1"/>
                    <a:pt x="2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359">
              <a:extLst>
                <a:ext uri="{FF2B5EF4-FFF2-40B4-BE49-F238E27FC236}">
                  <a16:creationId xmlns:a16="http://schemas.microsoft.com/office/drawing/2014/main" id="{DA70740F-28E5-DAC5-98AB-B6B25E94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656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360">
              <a:extLst>
                <a:ext uri="{FF2B5EF4-FFF2-40B4-BE49-F238E27FC236}">
                  <a16:creationId xmlns:a16="http://schemas.microsoft.com/office/drawing/2014/main" id="{A4A0B16D-4809-D045-9891-55EFA13D8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34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361">
              <a:extLst>
                <a:ext uri="{FF2B5EF4-FFF2-40B4-BE49-F238E27FC236}">
                  <a16:creationId xmlns:a16="http://schemas.microsoft.com/office/drawing/2014/main" id="{609E1EF4-5FD4-42E2-BFA9-D8BB0C5B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339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362">
              <a:extLst>
                <a:ext uri="{FF2B5EF4-FFF2-40B4-BE49-F238E27FC236}">
                  <a16:creationId xmlns:a16="http://schemas.microsoft.com/office/drawing/2014/main" id="{D256388F-A070-8C7D-7F21-643BBCA7F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637" y="6382593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363">
              <a:extLst>
                <a:ext uri="{FF2B5EF4-FFF2-40B4-BE49-F238E27FC236}">
                  <a16:creationId xmlns:a16="http://schemas.microsoft.com/office/drawing/2014/main" id="{CBB83FBF-8509-411E-53F3-61041679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245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6 w 8"/>
                <a:gd name="T5" fmla="*/ 28 h 32"/>
                <a:gd name="T6" fmla="*/ 7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364">
              <a:extLst>
                <a:ext uri="{FF2B5EF4-FFF2-40B4-BE49-F238E27FC236}">
                  <a16:creationId xmlns:a16="http://schemas.microsoft.com/office/drawing/2014/main" id="{EEF0C42D-442A-A80F-9DA7-DAE139B6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915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365">
              <a:extLst>
                <a:ext uri="{FF2B5EF4-FFF2-40B4-BE49-F238E27FC236}">
                  <a16:creationId xmlns:a16="http://schemas.microsoft.com/office/drawing/2014/main" id="{293A4764-6154-FE07-3A76-46485DB23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320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6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366">
              <a:extLst>
                <a:ext uri="{FF2B5EF4-FFF2-40B4-BE49-F238E27FC236}">
                  <a16:creationId xmlns:a16="http://schemas.microsoft.com/office/drawing/2014/main" id="{E78B3C88-3658-AE38-029A-FC62EF822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327" y="6363620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367">
              <a:extLst>
                <a:ext uri="{FF2B5EF4-FFF2-40B4-BE49-F238E27FC236}">
                  <a16:creationId xmlns:a16="http://schemas.microsoft.com/office/drawing/2014/main" id="{448CCD4F-F9AD-C207-B783-9FC13279D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449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368">
              <a:extLst>
                <a:ext uri="{FF2B5EF4-FFF2-40B4-BE49-F238E27FC236}">
                  <a16:creationId xmlns:a16="http://schemas.microsoft.com/office/drawing/2014/main" id="{D61DEB84-0131-6879-C79E-8D1C714BA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2605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369">
              <a:extLst>
                <a:ext uri="{FF2B5EF4-FFF2-40B4-BE49-F238E27FC236}">
                  <a16:creationId xmlns:a16="http://schemas.microsoft.com/office/drawing/2014/main" id="{A2DFAC32-EE3B-3DCF-CB0D-16FDC68E2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640" y="6363620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8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370">
              <a:extLst>
                <a:ext uri="{FF2B5EF4-FFF2-40B4-BE49-F238E27FC236}">
                  <a16:creationId xmlns:a16="http://schemas.microsoft.com/office/drawing/2014/main" id="{FDEF593C-D87E-3700-0D4C-45C58306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532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371">
              <a:extLst>
                <a:ext uri="{FF2B5EF4-FFF2-40B4-BE49-F238E27FC236}">
                  <a16:creationId xmlns:a16="http://schemas.microsoft.com/office/drawing/2014/main" id="{4A5CC796-99F9-7BB1-26A4-CCBA791E3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58" y="6382593"/>
              <a:ext cx="52176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372">
              <a:extLst>
                <a:ext uri="{FF2B5EF4-FFF2-40B4-BE49-F238E27FC236}">
                  <a16:creationId xmlns:a16="http://schemas.microsoft.com/office/drawing/2014/main" id="{5D3CF3F3-DBE4-A362-9483-FB27D9D4D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367" y="6389708"/>
              <a:ext cx="49804" cy="125697"/>
            </a:xfrm>
            <a:custGeom>
              <a:avLst/>
              <a:gdLst>
                <a:gd name="T0" fmla="*/ 11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1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1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373">
              <a:extLst>
                <a:ext uri="{FF2B5EF4-FFF2-40B4-BE49-F238E27FC236}">
                  <a16:creationId xmlns:a16="http://schemas.microsoft.com/office/drawing/2014/main" id="{26794AEC-6EB8-36E3-FF42-6ACB5D11B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64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374">
              <a:extLst>
                <a:ext uri="{FF2B5EF4-FFF2-40B4-BE49-F238E27FC236}">
                  <a16:creationId xmlns:a16="http://schemas.microsoft.com/office/drawing/2014/main" id="{2287E344-DE80-E614-F6CD-BE20076B7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801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375">
              <a:extLst>
                <a:ext uri="{FF2B5EF4-FFF2-40B4-BE49-F238E27FC236}">
                  <a16:creationId xmlns:a16="http://schemas.microsoft.com/office/drawing/2014/main" id="{1478D475-0761-170A-76AC-8D845F711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769" y="6337532"/>
              <a:ext cx="61662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376">
              <a:extLst>
                <a:ext uri="{FF2B5EF4-FFF2-40B4-BE49-F238E27FC236}">
                  <a16:creationId xmlns:a16="http://schemas.microsoft.com/office/drawing/2014/main" id="{CA1961B8-6461-E4FD-1D14-B1E88DFA2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7519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377">
              <a:extLst>
                <a:ext uri="{FF2B5EF4-FFF2-40B4-BE49-F238E27FC236}">
                  <a16:creationId xmlns:a16="http://schemas.microsoft.com/office/drawing/2014/main" id="{E88A9647-FA5F-E930-2C58-91DF07E1B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1235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3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5" name="Freeform 378">
              <a:extLst>
                <a:ext uri="{FF2B5EF4-FFF2-40B4-BE49-F238E27FC236}">
                  <a16:creationId xmlns:a16="http://schemas.microsoft.com/office/drawing/2014/main" id="{1F6851D1-C58C-91FE-803B-F68714E69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7959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6" name="Freeform 379">
              <a:extLst>
                <a:ext uri="{FF2B5EF4-FFF2-40B4-BE49-F238E27FC236}">
                  <a16:creationId xmlns:a16="http://schemas.microsoft.com/office/drawing/2014/main" id="{8FC8A285-9C5D-476B-615D-2822928E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6418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7" name="Freeform 380">
              <a:extLst>
                <a:ext uri="{FF2B5EF4-FFF2-40B4-BE49-F238E27FC236}">
                  <a16:creationId xmlns:a16="http://schemas.microsoft.com/office/drawing/2014/main" id="{82B4C7D7-62A8-50F3-48E0-6806DAA1C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9108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4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" name="Freeform 381">
              <a:extLst>
                <a:ext uri="{FF2B5EF4-FFF2-40B4-BE49-F238E27FC236}">
                  <a16:creationId xmlns:a16="http://schemas.microsoft.com/office/drawing/2014/main" id="{C72F271F-D6E0-B655-435F-5BEE869CB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372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9" name="Freeform 382">
              <a:extLst>
                <a:ext uri="{FF2B5EF4-FFF2-40B4-BE49-F238E27FC236}">
                  <a16:creationId xmlns:a16="http://schemas.microsoft.com/office/drawing/2014/main" id="{EC842ED4-714C-5A64-1CD8-4E2B471C7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8399" y="6382593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83">
              <a:extLst>
                <a:ext uri="{FF2B5EF4-FFF2-40B4-BE49-F238E27FC236}">
                  <a16:creationId xmlns:a16="http://schemas.microsoft.com/office/drawing/2014/main" id="{EFA82ADF-166E-5C12-1A87-60285ACFC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3264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84">
              <a:extLst>
                <a:ext uri="{FF2B5EF4-FFF2-40B4-BE49-F238E27FC236}">
                  <a16:creationId xmlns:a16="http://schemas.microsoft.com/office/drawing/2014/main" id="{D86A5466-AF74-AE68-7546-B9C19600D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7933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385">
              <a:extLst>
                <a:ext uri="{FF2B5EF4-FFF2-40B4-BE49-F238E27FC236}">
                  <a16:creationId xmlns:a16="http://schemas.microsoft.com/office/drawing/2014/main" id="{A1B4464A-21F6-145C-A2AE-3E49E4015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9082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386">
              <a:extLst>
                <a:ext uri="{FF2B5EF4-FFF2-40B4-BE49-F238E27FC236}">
                  <a16:creationId xmlns:a16="http://schemas.microsoft.com/office/drawing/2014/main" id="{E99BFE77-8731-C608-7BDA-55DD9E093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9718" y="6363620"/>
              <a:ext cx="33203" cy="201589"/>
            </a:xfrm>
            <a:custGeom>
              <a:avLst/>
              <a:gdLst>
                <a:gd name="T0" fmla="*/ 7 w 8"/>
                <a:gd name="T1" fmla="*/ 3 h 45"/>
                <a:gd name="T2" fmla="*/ 3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7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7" y="3"/>
                  </a:moveTo>
                  <a:cubicBezTo>
                    <a:pt x="6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387">
              <a:extLst>
                <a:ext uri="{FF2B5EF4-FFF2-40B4-BE49-F238E27FC236}">
                  <a16:creationId xmlns:a16="http://schemas.microsoft.com/office/drawing/2014/main" id="{77D341D7-7347-C3BA-155D-A97B9CEC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2211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388">
              <a:extLst>
                <a:ext uri="{FF2B5EF4-FFF2-40B4-BE49-F238E27FC236}">
                  <a16:creationId xmlns:a16="http://schemas.microsoft.com/office/drawing/2014/main" id="{BC23F5C3-F98B-EE05-AA89-713CDFA78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367" y="6382593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89">
              <a:extLst>
                <a:ext uri="{FF2B5EF4-FFF2-40B4-BE49-F238E27FC236}">
                  <a16:creationId xmlns:a16="http://schemas.microsoft.com/office/drawing/2014/main" id="{DB7D7F0C-B0A5-1C8C-A7EB-0756F8674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401" y="6363620"/>
              <a:ext cx="59291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4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4" y="6"/>
                    <a:pt x="10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90">
              <a:extLst>
                <a:ext uri="{FF2B5EF4-FFF2-40B4-BE49-F238E27FC236}">
                  <a16:creationId xmlns:a16="http://schemas.microsoft.com/office/drawing/2014/main" id="{08AFF2DE-9857-9618-C954-832C35C3E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6294" y="6363620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6"/>
                    <a:pt x="6" y="9"/>
                    <a:pt x="5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4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91">
              <a:extLst>
                <a:ext uri="{FF2B5EF4-FFF2-40B4-BE49-F238E27FC236}">
                  <a16:creationId xmlns:a16="http://schemas.microsoft.com/office/drawing/2014/main" id="{D2C444D5-E66F-A34E-FAD7-EA9A1CC7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1820" y="6382593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92">
              <a:extLst>
                <a:ext uri="{FF2B5EF4-FFF2-40B4-BE49-F238E27FC236}">
                  <a16:creationId xmlns:a16="http://schemas.microsoft.com/office/drawing/2014/main" id="{899437A3-0EDE-D14A-BB8A-EA6207836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3386" y="6389708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93">
              <a:extLst>
                <a:ext uri="{FF2B5EF4-FFF2-40B4-BE49-F238E27FC236}">
                  <a16:creationId xmlns:a16="http://schemas.microsoft.com/office/drawing/2014/main" id="{A66174A6-57A1-2F90-E120-BF55C261C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6662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94">
              <a:extLst>
                <a:ext uri="{FF2B5EF4-FFF2-40B4-BE49-F238E27FC236}">
                  <a16:creationId xmlns:a16="http://schemas.microsoft.com/office/drawing/2014/main" id="{CDB1643E-E8D9-DECE-AD6B-35B5CD23A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177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95">
              <a:extLst>
                <a:ext uri="{FF2B5EF4-FFF2-40B4-BE49-F238E27FC236}">
                  <a16:creationId xmlns:a16="http://schemas.microsoft.com/office/drawing/2014/main" id="{D0801ED1-4502-F91B-8ABB-A91909AE5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1159" y="6337532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396">
              <a:extLst>
                <a:ext uri="{FF2B5EF4-FFF2-40B4-BE49-F238E27FC236}">
                  <a16:creationId xmlns:a16="http://schemas.microsoft.com/office/drawing/2014/main" id="{6959496B-697E-3627-B340-CB27EF445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1281" y="6394451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97">
              <a:extLst>
                <a:ext uri="{FF2B5EF4-FFF2-40B4-BE49-F238E27FC236}">
                  <a16:creationId xmlns:a16="http://schemas.microsoft.com/office/drawing/2014/main" id="{67CFD5C4-3D05-3537-7DD3-C3FED6196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4997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5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6" y="34"/>
                    <a:pt x="6" y="42"/>
                    <a:pt x="10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98">
              <a:extLst>
                <a:ext uri="{FF2B5EF4-FFF2-40B4-BE49-F238E27FC236}">
                  <a16:creationId xmlns:a16="http://schemas.microsoft.com/office/drawing/2014/main" id="{F744D421-85F6-0D25-5B3F-71CAD427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1721" y="6491688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99">
              <a:extLst>
                <a:ext uri="{FF2B5EF4-FFF2-40B4-BE49-F238E27FC236}">
                  <a16:creationId xmlns:a16="http://schemas.microsoft.com/office/drawing/2014/main" id="{D213E3BC-EB10-1087-216A-85DEF9EC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0180" y="6394451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00">
              <a:extLst>
                <a:ext uri="{FF2B5EF4-FFF2-40B4-BE49-F238E27FC236}">
                  <a16:creationId xmlns:a16="http://schemas.microsoft.com/office/drawing/2014/main" id="{2773F141-D4AE-0C02-311C-96773959D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126" y="6382593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5 w 17"/>
                <a:gd name="T5" fmla="*/ 11 h 56"/>
                <a:gd name="T6" fmla="*/ 2 w 17"/>
                <a:gd name="T7" fmla="*/ 11 h 56"/>
                <a:gd name="T8" fmla="*/ 3 w 17"/>
                <a:gd name="T9" fmla="*/ 19 h 56"/>
                <a:gd name="T10" fmla="*/ 7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401">
              <a:extLst>
                <a:ext uri="{FF2B5EF4-FFF2-40B4-BE49-F238E27FC236}">
                  <a16:creationId xmlns:a16="http://schemas.microsoft.com/office/drawing/2014/main" id="{E0C845BF-F422-8F60-DE4D-489E48CC5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7491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402">
              <a:extLst>
                <a:ext uri="{FF2B5EF4-FFF2-40B4-BE49-F238E27FC236}">
                  <a16:creationId xmlns:a16="http://schemas.microsoft.com/office/drawing/2014/main" id="{EEDE1D56-63EB-43D3-EF90-5370B468F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2160" y="6382593"/>
              <a:ext cx="61662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403">
              <a:extLst>
                <a:ext uri="{FF2B5EF4-FFF2-40B4-BE49-F238E27FC236}">
                  <a16:creationId xmlns:a16="http://schemas.microsoft.com/office/drawing/2014/main" id="{7B993086-AE47-0759-C224-8B3D30C1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7026" y="6453742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404">
              <a:extLst>
                <a:ext uri="{FF2B5EF4-FFF2-40B4-BE49-F238E27FC236}">
                  <a16:creationId xmlns:a16="http://schemas.microsoft.com/office/drawing/2014/main" id="{A250D9F7-9615-EEA7-CC16-58FAD6787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1695" y="6332788"/>
              <a:ext cx="56919" cy="234792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405">
              <a:extLst>
                <a:ext uri="{FF2B5EF4-FFF2-40B4-BE49-F238E27FC236}">
                  <a16:creationId xmlns:a16="http://schemas.microsoft.com/office/drawing/2014/main" id="{5F79A0F8-E0D7-3545-91BD-747E39EE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8101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6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7" y="47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407">
              <a:extLst>
                <a:ext uri="{FF2B5EF4-FFF2-40B4-BE49-F238E27FC236}">
                  <a16:creationId xmlns:a16="http://schemas.microsoft.com/office/drawing/2014/main" id="{A0C28094-B5CC-5220-2AEF-C045296D0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1108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2 w 7"/>
                <a:gd name="T11" fmla="*/ 36 h 45"/>
                <a:gd name="T12" fmla="*/ 2 w 7"/>
                <a:gd name="T13" fmla="*/ 42 h 45"/>
                <a:gd name="T14" fmla="*/ 7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7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408">
              <a:extLst>
                <a:ext uri="{FF2B5EF4-FFF2-40B4-BE49-F238E27FC236}">
                  <a16:creationId xmlns:a16="http://schemas.microsoft.com/office/drawing/2014/main" id="{12569360-3FA2-BA91-7C6C-0F177612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1230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1" y="34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409">
              <a:extLst>
                <a:ext uri="{FF2B5EF4-FFF2-40B4-BE49-F238E27FC236}">
                  <a16:creationId xmlns:a16="http://schemas.microsoft.com/office/drawing/2014/main" id="{F9FA95F7-2FB7-7D0B-5084-457D4AF2C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5386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410">
              <a:extLst>
                <a:ext uri="{FF2B5EF4-FFF2-40B4-BE49-F238E27FC236}">
                  <a16:creationId xmlns:a16="http://schemas.microsoft.com/office/drawing/2014/main" id="{83B4B721-DAB6-CE9A-1CD7-586D6B66E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411">
              <a:extLst>
                <a:ext uri="{FF2B5EF4-FFF2-40B4-BE49-F238E27FC236}">
                  <a16:creationId xmlns:a16="http://schemas.microsoft.com/office/drawing/2014/main" id="{B633C298-E270-1537-6DEE-27E74D66B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5312" y="6363619"/>
              <a:ext cx="66406" cy="23242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412">
              <a:extLst>
                <a:ext uri="{FF2B5EF4-FFF2-40B4-BE49-F238E27FC236}">
                  <a16:creationId xmlns:a16="http://schemas.microsoft.com/office/drawing/2014/main" id="{37A8E1ED-2368-CAF1-16C0-67403C8E0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558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413">
              <a:extLst>
                <a:ext uri="{FF2B5EF4-FFF2-40B4-BE49-F238E27FC236}">
                  <a16:creationId xmlns:a16="http://schemas.microsoft.com/office/drawing/2014/main" id="{953BB54E-EC8A-9099-0F31-0254301F4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714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0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414">
              <a:extLst>
                <a:ext uri="{FF2B5EF4-FFF2-40B4-BE49-F238E27FC236}">
                  <a16:creationId xmlns:a16="http://schemas.microsoft.com/office/drawing/2014/main" id="{441B847E-9270-3D0B-D5FB-4223A0186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0424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415">
              <a:extLst>
                <a:ext uri="{FF2B5EF4-FFF2-40B4-BE49-F238E27FC236}">
                  <a16:creationId xmlns:a16="http://schemas.microsoft.com/office/drawing/2014/main" id="{308E054B-B93D-3EA5-5F41-F84F17DA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0790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416">
              <a:extLst>
                <a:ext uri="{FF2B5EF4-FFF2-40B4-BE49-F238E27FC236}">
                  <a16:creationId xmlns:a16="http://schemas.microsoft.com/office/drawing/2014/main" id="{F54E9760-18F7-CDF5-C852-FE4951D0C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4921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417">
              <a:extLst>
                <a:ext uri="{FF2B5EF4-FFF2-40B4-BE49-F238E27FC236}">
                  <a16:creationId xmlns:a16="http://schemas.microsoft.com/office/drawing/2014/main" id="{9761C1A7-0C98-14B0-6A42-19C708BE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0299" y="6394450"/>
              <a:ext cx="37946" cy="14229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418">
              <a:extLst>
                <a:ext uri="{FF2B5EF4-FFF2-40B4-BE49-F238E27FC236}">
                  <a16:creationId xmlns:a16="http://schemas.microsoft.com/office/drawing/2014/main" id="{51B9C36C-D822-C0D0-9C8E-448A4ACF8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4016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7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7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419">
              <a:extLst>
                <a:ext uri="{FF2B5EF4-FFF2-40B4-BE49-F238E27FC236}">
                  <a16:creationId xmlns:a16="http://schemas.microsoft.com/office/drawing/2014/main" id="{989DE3E3-271D-7479-4AC7-DB20F8E84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0739" y="6491687"/>
              <a:ext cx="23716" cy="130440"/>
            </a:xfrm>
            <a:custGeom>
              <a:avLst/>
              <a:gdLst>
                <a:gd name="T0" fmla="*/ 6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420">
              <a:extLst>
                <a:ext uri="{FF2B5EF4-FFF2-40B4-BE49-F238E27FC236}">
                  <a16:creationId xmlns:a16="http://schemas.microsoft.com/office/drawing/2014/main" id="{5E723F2A-732F-EDDF-BD23-9CF272670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9199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421">
              <a:extLst>
                <a:ext uri="{FF2B5EF4-FFF2-40B4-BE49-F238E27FC236}">
                  <a16:creationId xmlns:a16="http://schemas.microsoft.com/office/drawing/2014/main" id="{FB4F4CA4-2AB7-046F-61C3-1BA793C4D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1888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422">
              <a:extLst>
                <a:ext uri="{FF2B5EF4-FFF2-40B4-BE49-F238E27FC236}">
                  <a16:creationId xmlns:a16="http://schemas.microsoft.com/office/drawing/2014/main" id="{BEBCA3CF-8E1A-4A72-E75E-F633745E2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6509" y="6347018"/>
              <a:ext cx="35574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423">
              <a:extLst>
                <a:ext uri="{FF2B5EF4-FFF2-40B4-BE49-F238E27FC236}">
                  <a16:creationId xmlns:a16="http://schemas.microsoft.com/office/drawing/2014/main" id="{1A43DB7A-96BD-2282-062F-1489A517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1179" y="6382592"/>
              <a:ext cx="66406" cy="177872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Freeform 424">
              <a:extLst>
                <a:ext uri="{FF2B5EF4-FFF2-40B4-BE49-F238E27FC236}">
                  <a16:creationId xmlns:a16="http://schemas.microsoft.com/office/drawing/2014/main" id="{A191C386-AC23-DF02-FEC1-12B5C9ECA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6044" y="6453741"/>
              <a:ext cx="35574" cy="142298"/>
            </a:xfrm>
            <a:custGeom>
              <a:avLst/>
              <a:gdLst>
                <a:gd name="T0" fmla="*/ 1 w 8"/>
                <a:gd name="T1" fmla="*/ 5 h 32"/>
                <a:gd name="T2" fmla="*/ 2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1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425">
              <a:extLst>
                <a:ext uri="{FF2B5EF4-FFF2-40B4-BE49-F238E27FC236}">
                  <a16:creationId xmlns:a16="http://schemas.microsoft.com/office/drawing/2014/main" id="{CB1F1B2F-2195-6DC2-8150-57DDCC0FA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0714" y="6332788"/>
              <a:ext cx="59291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2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2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426">
              <a:extLst>
                <a:ext uri="{FF2B5EF4-FFF2-40B4-BE49-F238E27FC236}">
                  <a16:creationId xmlns:a16="http://schemas.microsoft.com/office/drawing/2014/main" id="{3743C633-5F18-8330-A53B-BDAD37FFA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1863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427">
              <a:extLst>
                <a:ext uri="{FF2B5EF4-FFF2-40B4-BE49-F238E27FC236}">
                  <a16:creationId xmlns:a16="http://schemas.microsoft.com/office/drawing/2014/main" id="{B3E9482E-3BA3-4F7A-CFBD-14B31731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487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1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1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0" y="35"/>
                    <a:pt x="1" y="36"/>
                  </a:cubicBezTo>
                  <a:cubicBezTo>
                    <a:pt x="1" y="38"/>
                    <a:pt x="1" y="40"/>
                    <a:pt x="1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428">
              <a:extLst>
                <a:ext uri="{FF2B5EF4-FFF2-40B4-BE49-F238E27FC236}">
                  <a16:creationId xmlns:a16="http://schemas.microsoft.com/office/drawing/2014/main" id="{2981781C-C667-B448-AD5E-88A8D58F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99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429">
              <a:extLst>
                <a:ext uri="{FF2B5EF4-FFF2-40B4-BE49-F238E27FC236}">
                  <a16:creationId xmlns:a16="http://schemas.microsoft.com/office/drawing/2014/main" id="{E5FABD63-848F-8507-B1E9-B88C98993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9148" y="6382592"/>
              <a:ext cx="26088" cy="144670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430">
              <a:extLst>
                <a:ext uri="{FF2B5EF4-FFF2-40B4-BE49-F238E27FC236}">
                  <a16:creationId xmlns:a16="http://schemas.microsoft.com/office/drawing/2014/main" id="{BC68DD8F-6677-DF13-D4B4-A754BA278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3182" y="6363619"/>
              <a:ext cx="61662" cy="182616"/>
            </a:xfrm>
            <a:custGeom>
              <a:avLst/>
              <a:gdLst>
                <a:gd name="T0" fmla="*/ 8 w 15"/>
                <a:gd name="T1" fmla="*/ 7 h 41"/>
                <a:gd name="T2" fmla="*/ 7 w 15"/>
                <a:gd name="T3" fmla="*/ 4 h 41"/>
                <a:gd name="T4" fmla="*/ 1 w 15"/>
                <a:gd name="T5" fmla="*/ 6 h 41"/>
                <a:gd name="T6" fmla="*/ 3 w 15"/>
                <a:gd name="T7" fmla="*/ 30 h 41"/>
                <a:gd name="T8" fmla="*/ 5 w 15"/>
                <a:gd name="T9" fmla="*/ 32 h 41"/>
                <a:gd name="T10" fmla="*/ 6 w 15"/>
                <a:gd name="T11" fmla="*/ 38 h 41"/>
                <a:gd name="T12" fmla="*/ 11 w 15"/>
                <a:gd name="T13" fmla="*/ 38 h 41"/>
                <a:gd name="T14" fmla="*/ 14 w 15"/>
                <a:gd name="T15" fmla="*/ 10 h 41"/>
                <a:gd name="T16" fmla="*/ 8 w 15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7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6" y="38"/>
                  </a:cubicBezTo>
                  <a:cubicBezTo>
                    <a:pt x="6" y="41"/>
                    <a:pt x="11" y="41"/>
                    <a:pt x="11" y="38"/>
                  </a:cubicBezTo>
                  <a:cubicBezTo>
                    <a:pt x="12" y="29"/>
                    <a:pt x="12" y="19"/>
                    <a:pt x="14" y="10"/>
                  </a:cubicBezTo>
                  <a:cubicBezTo>
                    <a:pt x="15" y="6"/>
                    <a:pt x="10" y="4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431">
              <a:extLst>
                <a:ext uri="{FF2B5EF4-FFF2-40B4-BE49-F238E27FC236}">
                  <a16:creationId xmlns:a16="http://schemas.microsoft.com/office/drawing/2014/main" id="{F9567538-66E8-DE0F-0FFF-1A0829B4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9074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4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432">
              <a:extLst>
                <a:ext uri="{FF2B5EF4-FFF2-40B4-BE49-F238E27FC236}">
                  <a16:creationId xmlns:a16="http://schemas.microsoft.com/office/drawing/2014/main" id="{4383D760-86F3-B7A7-976E-25AE41205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4600" y="6382592"/>
              <a:ext cx="49804" cy="203960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4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6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433">
              <a:extLst>
                <a:ext uri="{FF2B5EF4-FFF2-40B4-BE49-F238E27FC236}">
                  <a16:creationId xmlns:a16="http://schemas.microsoft.com/office/drawing/2014/main" id="{58A58889-A620-E8E5-29BA-A83CB278C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6166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5 w 13"/>
                <a:gd name="T3" fmla="*/ 3 h 28"/>
                <a:gd name="T4" fmla="*/ 1 w 13"/>
                <a:gd name="T5" fmla="*/ 4 h 28"/>
                <a:gd name="T6" fmla="*/ 10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7" y="10"/>
                    <a:pt x="5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6" y="19"/>
                    <a:pt x="10" y="26"/>
                  </a:cubicBezTo>
                  <a:cubicBezTo>
                    <a:pt x="11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434">
              <a:extLst>
                <a:ext uri="{FF2B5EF4-FFF2-40B4-BE49-F238E27FC236}">
                  <a16:creationId xmlns:a16="http://schemas.microsoft.com/office/drawing/2014/main" id="{A88E4397-DAD7-78E7-AFED-7BEE9F52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9443" y="6342275"/>
              <a:ext cx="80635" cy="194474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0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435">
              <a:extLst>
                <a:ext uri="{FF2B5EF4-FFF2-40B4-BE49-F238E27FC236}">
                  <a16:creationId xmlns:a16="http://schemas.microsoft.com/office/drawing/2014/main" id="{7E562914-E9E5-7849-554B-9D9DF0F51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552" y="6399194"/>
              <a:ext cx="40318" cy="147041"/>
            </a:xfrm>
            <a:custGeom>
              <a:avLst/>
              <a:gdLst>
                <a:gd name="T0" fmla="*/ 2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436">
              <a:extLst>
                <a:ext uri="{FF2B5EF4-FFF2-40B4-BE49-F238E27FC236}">
                  <a16:creationId xmlns:a16="http://schemas.microsoft.com/office/drawing/2014/main" id="{E5E58E6A-F0C1-FD8A-3E5D-75791EC4C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3939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1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437">
              <a:extLst>
                <a:ext uri="{FF2B5EF4-FFF2-40B4-BE49-F238E27FC236}">
                  <a16:creationId xmlns:a16="http://schemas.microsoft.com/office/drawing/2014/main" id="{08EDF384-AD76-7EE9-655E-14696DC3E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4061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438">
              <a:extLst>
                <a:ext uri="{FF2B5EF4-FFF2-40B4-BE49-F238E27FC236}">
                  <a16:creationId xmlns:a16="http://schemas.microsoft.com/office/drawing/2014/main" id="{6C3455E7-CF75-383F-DD3D-9B672E621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778" y="6373106"/>
              <a:ext cx="80635" cy="239535"/>
            </a:xfrm>
            <a:custGeom>
              <a:avLst/>
              <a:gdLst>
                <a:gd name="T0" fmla="*/ 18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2 w 19"/>
                <a:gd name="T7" fmla="*/ 4 h 54"/>
                <a:gd name="T8" fmla="*/ 8 w 19"/>
                <a:gd name="T9" fmla="*/ 4 h 54"/>
                <a:gd name="T10" fmla="*/ 8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5 w 19"/>
                <a:gd name="T17" fmla="*/ 23 h 54"/>
                <a:gd name="T18" fmla="*/ 1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10 w 19"/>
                <a:gd name="T25" fmla="*/ 49 h 54"/>
                <a:gd name="T26" fmla="*/ 18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8" y="47"/>
                  </a:moveTo>
                  <a:cubicBezTo>
                    <a:pt x="14" y="36"/>
                    <a:pt x="14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7"/>
                    <a:pt x="6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2" y="34"/>
                    <a:pt x="1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19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439">
              <a:extLst>
                <a:ext uri="{FF2B5EF4-FFF2-40B4-BE49-F238E27FC236}">
                  <a16:creationId xmlns:a16="http://schemas.microsoft.com/office/drawing/2014/main" id="{8D0112A0-A04F-6660-AB17-64698A9D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4501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440">
              <a:extLst>
                <a:ext uri="{FF2B5EF4-FFF2-40B4-BE49-F238E27FC236}">
                  <a16:creationId xmlns:a16="http://schemas.microsoft.com/office/drawing/2014/main" id="{93A1D9BD-DAC2-05D0-3F33-B72A8F494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296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441">
              <a:extLst>
                <a:ext uri="{FF2B5EF4-FFF2-40B4-BE49-F238E27FC236}">
                  <a16:creationId xmlns:a16="http://schemas.microsoft.com/office/drawing/2014/main" id="{334D9F2E-6202-7C99-F2E9-0390EE4B8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5650" y="6382592"/>
              <a:ext cx="66406" cy="249021"/>
            </a:xfrm>
            <a:custGeom>
              <a:avLst/>
              <a:gdLst>
                <a:gd name="T0" fmla="*/ 7 w 16"/>
                <a:gd name="T1" fmla="*/ 5 h 56"/>
                <a:gd name="T2" fmla="*/ 4 w 16"/>
                <a:gd name="T3" fmla="*/ 12 h 56"/>
                <a:gd name="T4" fmla="*/ 4 w 16"/>
                <a:gd name="T5" fmla="*/ 11 h 56"/>
                <a:gd name="T6" fmla="*/ 1 w 16"/>
                <a:gd name="T7" fmla="*/ 11 h 56"/>
                <a:gd name="T8" fmla="*/ 2 w 16"/>
                <a:gd name="T9" fmla="*/ 19 h 56"/>
                <a:gd name="T10" fmla="*/ 6 w 16"/>
                <a:gd name="T11" fmla="*/ 54 h 56"/>
                <a:gd name="T12" fmla="*/ 12 w 16"/>
                <a:gd name="T13" fmla="*/ 52 h 56"/>
                <a:gd name="T14" fmla="*/ 14 w 16"/>
                <a:gd name="T15" fmla="*/ 9 h 56"/>
                <a:gd name="T16" fmla="*/ 7 w 16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4" y="9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Freeform 442">
              <a:extLst>
                <a:ext uri="{FF2B5EF4-FFF2-40B4-BE49-F238E27FC236}">
                  <a16:creationId xmlns:a16="http://schemas.microsoft.com/office/drawing/2014/main" id="{CF8A8A04-BBD3-0B64-3AF2-657BAF34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0271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443">
              <a:extLst>
                <a:ext uri="{FF2B5EF4-FFF2-40B4-BE49-F238E27FC236}">
                  <a16:creationId xmlns:a16="http://schemas.microsoft.com/office/drawing/2014/main" id="{1B468B32-9FD0-BF9E-3683-D611B2F6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4941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Freeform 444">
              <a:extLst>
                <a:ext uri="{FF2B5EF4-FFF2-40B4-BE49-F238E27FC236}">
                  <a16:creationId xmlns:a16="http://schemas.microsoft.com/office/drawing/2014/main" id="{2DB970C8-3A61-967F-C296-5D0A3212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9806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445">
              <a:extLst>
                <a:ext uri="{FF2B5EF4-FFF2-40B4-BE49-F238E27FC236}">
                  <a16:creationId xmlns:a16="http://schemas.microsoft.com/office/drawing/2014/main" id="{470C4F45-A437-4441-7C76-3BBB5854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4476" y="6332788"/>
              <a:ext cx="56919" cy="234792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2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2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Freeform 446">
              <a:extLst>
                <a:ext uri="{FF2B5EF4-FFF2-40B4-BE49-F238E27FC236}">
                  <a16:creationId xmlns:a16="http://schemas.microsoft.com/office/drawing/2014/main" id="{EDA71FE2-21A7-A422-3F14-CABE42343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5625" y="6328045"/>
              <a:ext cx="66406" cy="208704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4 h 47"/>
                <a:gd name="T4" fmla="*/ 6 w 16"/>
                <a:gd name="T5" fmla="*/ 44 h 47"/>
                <a:gd name="T6" fmla="*/ 15 w 16"/>
                <a:gd name="T7" fmla="*/ 4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7"/>
                    <a:pt x="6" y="47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Freeform 447">
              <a:extLst>
                <a:ext uri="{FF2B5EF4-FFF2-40B4-BE49-F238E27FC236}">
                  <a16:creationId xmlns:a16="http://schemas.microsoft.com/office/drawing/2014/main" id="{432BE1AE-B103-07DE-0A1A-850BF912F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3889" y="6363619"/>
              <a:ext cx="35574" cy="201589"/>
            </a:xfrm>
            <a:custGeom>
              <a:avLst/>
              <a:gdLst>
                <a:gd name="T0" fmla="*/ 6 w 8"/>
                <a:gd name="T1" fmla="*/ 3 h 45"/>
                <a:gd name="T2" fmla="*/ 2 w 8"/>
                <a:gd name="T3" fmla="*/ 3 h 45"/>
                <a:gd name="T4" fmla="*/ 2 w 8"/>
                <a:gd name="T5" fmla="*/ 15 h 45"/>
                <a:gd name="T6" fmla="*/ 0 w 8"/>
                <a:gd name="T7" fmla="*/ 17 h 45"/>
                <a:gd name="T8" fmla="*/ 0 w 8"/>
                <a:gd name="T9" fmla="*/ 34 h 45"/>
                <a:gd name="T10" fmla="*/ 2 w 8"/>
                <a:gd name="T11" fmla="*/ 36 h 45"/>
                <a:gd name="T12" fmla="*/ 2 w 8"/>
                <a:gd name="T13" fmla="*/ 42 h 45"/>
                <a:gd name="T14" fmla="*/ 7 w 8"/>
                <a:gd name="T15" fmla="*/ 42 h 45"/>
                <a:gd name="T16" fmla="*/ 6 w 8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5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2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7" y="45"/>
                    <a:pt x="7" y="42"/>
                  </a:cubicBezTo>
                  <a:cubicBezTo>
                    <a:pt x="8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448">
              <a:extLst>
                <a:ext uri="{FF2B5EF4-FFF2-40B4-BE49-F238E27FC236}">
                  <a16:creationId xmlns:a16="http://schemas.microsoft.com/office/drawing/2014/main" id="{683A74A2-416B-16B2-5DB8-A952FFA71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6382" y="6313815"/>
              <a:ext cx="75892" cy="213447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Freeform 449">
              <a:extLst>
                <a:ext uri="{FF2B5EF4-FFF2-40B4-BE49-F238E27FC236}">
                  <a16:creationId xmlns:a16="http://schemas.microsoft.com/office/drawing/2014/main" id="{497EBE3D-7048-8F41-0E99-11E7E1A3B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2910" y="6382592"/>
              <a:ext cx="21345" cy="14467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450">
              <a:extLst>
                <a:ext uri="{FF2B5EF4-FFF2-40B4-BE49-F238E27FC236}">
                  <a16:creationId xmlns:a16="http://schemas.microsoft.com/office/drawing/2014/main" id="{931AD826-BD89-73A0-BD65-9A5F78D7F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6944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5 w 14"/>
                <a:gd name="T9" fmla="*/ 32 h 41"/>
                <a:gd name="T10" fmla="*/ 5 w 14"/>
                <a:gd name="T11" fmla="*/ 38 h 41"/>
                <a:gd name="T12" fmla="*/ 11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3" y="14"/>
                    <a:pt x="3" y="22"/>
                    <a:pt x="3" y="30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6" y="41"/>
                    <a:pt x="10" y="41"/>
                    <a:pt x="11" y="38"/>
                  </a:cubicBezTo>
                  <a:cubicBezTo>
                    <a:pt x="12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451">
              <a:extLst>
                <a:ext uri="{FF2B5EF4-FFF2-40B4-BE49-F238E27FC236}">
                  <a16:creationId xmlns:a16="http://schemas.microsoft.com/office/drawing/2014/main" id="{9C984AE1-0D53-8838-B0F0-457334BFA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8093" y="6363619"/>
              <a:ext cx="66406" cy="23242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6"/>
                    <a:pt x="7" y="9"/>
                    <a:pt x="6" y="11"/>
                  </a:cubicBezTo>
                  <a:cubicBezTo>
                    <a:pt x="5" y="10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452">
              <a:extLst>
                <a:ext uri="{FF2B5EF4-FFF2-40B4-BE49-F238E27FC236}">
                  <a16:creationId xmlns:a16="http://schemas.microsoft.com/office/drawing/2014/main" id="{7DE49632-DAE9-EB13-332D-16BD2DF5C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8362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4 w 12"/>
                <a:gd name="T5" fmla="*/ 4 h 46"/>
                <a:gd name="T6" fmla="*/ 5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9 h 46"/>
                <a:gd name="T16" fmla="*/ 11 w 12"/>
                <a:gd name="T17" fmla="*/ 28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6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453">
              <a:extLst>
                <a:ext uri="{FF2B5EF4-FFF2-40B4-BE49-F238E27FC236}">
                  <a16:creationId xmlns:a16="http://schemas.microsoft.com/office/drawing/2014/main" id="{EE2317D2-011A-8CF2-DE26-D02B43936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9928" y="6389707"/>
              <a:ext cx="54548" cy="125697"/>
            </a:xfrm>
            <a:custGeom>
              <a:avLst/>
              <a:gdLst>
                <a:gd name="T0" fmla="*/ 12 w 13"/>
                <a:gd name="T1" fmla="*/ 25 h 28"/>
                <a:gd name="T2" fmla="*/ 4 w 13"/>
                <a:gd name="T3" fmla="*/ 3 h 28"/>
                <a:gd name="T4" fmla="*/ 1 w 13"/>
                <a:gd name="T5" fmla="*/ 4 h 28"/>
                <a:gd name="T6" fmla="*/ 9 w 13"/>
                <a:gd name="T7" fmla="*/ 26 h 28"/>
                <a:gd name="T8" fmla="*/ 12 w 13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5"/>
                  </a:moveTo>
                  <a:cubicBezTo>
                    <a:pt x="9" y="18"/>
                    <a:pt x="6" y="10"/>
                    <a:pt x="4" y="3"/>
                  </a:cubicBezTo>
                  <a:cubicBezTo>
                    <a:pt x="4" y="0"/>
                    <a:pt x="0" y="1"/>
                    <a:pt x="1" y="4"/>
                  </a:cubicBezTo>
                  <a:cubicBezTo>
                    <a:pt x="3" y="12"/>
                    <a:pt x="5" y="19"/>
                    <a:pt x="9" y="26"/>
                  </a:cubicBezTo>
                  <a:cubicBezTo>
                    <a:pt x="10" y="28"/>
                    <a:pt x="13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454">
              <a:extLst>
                <a:ext uri="{FF2B5EF4-FFF2-40B4-BE49-F238E27FC236}">
                  <a16:creationId xmlns:a16="http://schemas.microsoft.com/office/drawing/2014/main" id="{85A59898-4AB1-AB46-AEDC-ECD208A0E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3205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0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455">
              <a:extLst>
                <a:ext uri="{FF2B5EF4-FFF2-40B4-BE49-F238E27FC236}">
                  <a16:creationId xmlns:a16="http://schemas.microsoft.com/office/drawing/2014/main" id="{576AEEB8-5B71-B748-2589-AC452FE17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5942" y="6399194"/>
              <a:ext cx="42689" cy="147041"/>
            </a:xfrm>
            <a:custGeom>
              <a:avLst/>
              <a:gdLst>
                <a:gd name="T0" fmla="*/ 2 w 10"/>
                <a:gd name="T1" fmla="*/ 4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4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456">
              <a:extLst>
                <a:ext uri="{FF2B5EF4-FFF2-40B4-BE49-F238E27FC236}">
                  <a16:creationId xmlns:a16="http://schemas.microsoft.com/office/drawing/2014/main" id="{150C5B5F-4B41-7994-9E2C-9F843EB8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7701" y="6337531"/>
              <a:ext cx="64034" cy="222933"/>
            </a:xfrm>
            <a:custGeom>
              <a:avLst/>
              <a:gdLst>
                <a:gd name="T0" fmla="*/ 11 w 15"/>
                <a:gd name="T1" fmla="*/ 27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6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1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6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457">
              <a:extLst>
                <a:ext uri="{FF2B5EF4-FFF2-40B4-BE49-F238E27FC236}">
                  <a16:creationId xmlns:a16="http://schemas.microsoft.com/office/drawing/2014/main" id="{C6B99F07-54FE-7106-F5AC-3734B00C2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07823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Freeform 458">
              <a:extLst>
                <a:ext uri="{FF2B5EF4-FFF2-40B4-BE49-F238E27FC236}">
                  <a16:creationId xmlns:a16="http://schemas.microsoft.com/office/drawing/2014/main" id="{62F4282B-6264-D194-08AC-84B2A295B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1540" y="6373106"/>
              <a:ext cx="80635" cy="239535"/>
            </a:xfrm>
            <a:custGeom>
              <a:avLst/>
              <a:gdLst>
                <a:gd name="T0" fmla="*/ 17 w 19"/>
                <a:gd name="T1" fmla="*/ 47 h 54"/>
                <a:gd name="T2" fmla="*/ 12 w 19"/>
                <a:gd name="T3" fmla="*/ 15 h 54"/>
                <a:gd name="T4" fmla="*/ 12 w 19"/>
                <a:gd name="T5" fmla="*/ 13 h 54"/>
                <a:gd name="T6" fmla="*/ 11 w 19"/>
                <a:gd name="T7" fmla="*/ 4 h 54"/>
                <a:gd name="T8" fmla="*/ 7 w 19"/>
                <a:gd name="T9" fmla="*/ 4 h 54"/>
                <a:gd name="T10" fmla="*/ 7 w 19"/>
                <a:gd name="T11" fmla="*/ 13 h 54"/>
                <a:gd name="T12" fmla="*/ 7 w 19"/>
                <a:gd name="T13" fmla="*/ 14 h 54"/>
                <a:gd name="T14" fmla="*/ 6 w 19"/>
                <a:gd name="T15" fmla="*/ 23 h 54"/>
                <a:gd name="T16" fmla="*/ 4 w 19"/>
                <a:gd name="T17" fmla="*/ 23 h 54"/>
                <a:gd name="T18" fmla="*/ 0 w 19"/>
                <a:gd name="T19" fmla="*/ 40 h 54"/>
                <a:gd name="T20" fmla="*/ 2 w 19"/>
                <a:gd name="T21" fmla="*/ 40 h 54"/>
                <a:gd name="T22" fmla="*/ 6 w 19"/>
                <a:gd name="T23" fmla="*/ 26 h 54"/>
                <a:gd name="T24" fmla="*/ 9 w 19"/>
                <a:gd name="T25" fmla="*/ 49 h 54"/>
                <a:gd name="T26" fmla="*/ 17 w 19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4">
                  <a:moveTo>
                    <a:pt x="17" y="47"/>
                  </a:moveTo>
                  <a:cubicBezTo>
                    <a:pt x="14" y="36"/>
                    <a:pt x="13" y="2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1" y="10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10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5" y="22"/>
                    <a:pt x="4" y="22"/>
                    <a:pt x="4" y="23"/>
                  </a:cubicBezTo>
                  <a:cubicBezTo>
                    <a:pt x="3" y="29"/>
                    <a:pt x="2" y="34"/>
                    <a:pt x="0" y="40"/>
                  </a:cubicBezTo>
                  <a:cubicBezTo>
                    <a:pt x="0" y="41"/>
                    <a:pt x="2" y="41"/>
                    <a:pt x="2" y="40"/>
                  </a:cubicBezTo>
                  <a:cubicBezTo>
                    <a:pt x="4" y="35"/>
                    <a:pt x="4" y="30"/>
                    <a:pt x="6" y="26"/>
                  </a:cubicBezTo>
                  <a:cubicBezTo>
                    <a:pt x="5" y="34"/>
                    <a:pt x="6" y="42"/>
                    <a:pt x="9" y="49"/>
                  </a:cubicBezTo>
                  <a:cubicBezTo>
                    <a:pt x="11" y="54"/>
                    <a:pt x="19" y="52"/>
                    <a:pt x="17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459">
              <a:extLst>
                <a:ext uri="{FF2B5EF4-FFF2-40B4-BE49-F238E27FC236}">
                  <a16:creationId xmlns:a16="http://schemas.microsoft.com/office/drawing/2014/main" id="{1A2E4C5A-E958-767D-D8F2-6A0014421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8263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0" y="3"/>
                  </a:cubicBezTo>
                  <a:cubicBezTo>
                    <a:pt x="0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460">
              <a:extLst>
                <a:ext uri="{FF2B5EF4-FFF2-40B4-BE49-F238E27FC236}">
                  <a16:creationId xmlns:a16="http://schemas.microsoft.com/office/drawing/2014/main" id="{5F8DF757-F089-4D54-5606-6C389BFA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6723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4"/>
                    <a:pt x="9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461">
              <a:extLst>
                <a:ext uri="{FF2B5EF4-FFF2-40B4-BE49-F238E27FC236}">
                  <a16:creationId xmlns:a16="http://schemas.microsoft.com/office/drawing/2014/main" id="{4DC362F2-726E-BE11-A863-488DCAC01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4669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5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462">
              <a:extLst>
                <a:ext uri="{FF2B5EF4-FFF2-40B4-BE49-F238E27FC236}">
                  <a16:creationId xmlns:a16="http://schemas.microsoft.com/office/drawing/2014/main" id="{7EFE3FFF-5676-8F44-2199-50D53A6F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4033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Freeform 463">
              <a:extLst>
                <a:ext uri="{FF2B5EF4-FFF2-40B4-BE49-F238E27FC236}">
                  <a16:creationId xmlns:a16="http://schemas.microsoft.com/office/drawing/2014/main" id="{C86C533C-FFAD-16BD-5FF4-986CA794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6331" y="6382592"/>
              <a:ext cx="64034" cy="177872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39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Freeform 464">
              <a:extLst>
                <a:ext uri="{FF2B5EF4-FFF2-40B4-BE49-F238E27FC236}">
                  <a16:creationId xmlns:a16="http://schemas.microsoft.com/office/drawing/2014/main" id="{8ADBE6D3-E4F5-72C4-E186-25479C68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3568" y="6453741"/>
              <a:ext cx="33203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2"/>
                    <a:pt x="6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Freeform 465">
              <a:extLst>
                <a:ext uri="{FF2B5EF4-FFF2-40B4-BE49-F238E27FC236}">
                  <a16:creationId xmlns:a16="http://schemas.microsoft.com/office/drawing/2014/main" id="{A65409D3-ABCE-2C2E-BF92-FF1EC8CD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8238" y="6332788"/>
              <a:ext cx="54548" cy="234792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2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0"/>
                    <a:pt x="0" y="21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2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466">
              <a:extLst>
                <a:ext uri="{FF2B5EF4-FFF2-40B4-BE49-F238E27FC236}">
                  <a16:creationId xmlns:a16="http://schemas.microsoft.com/office/drawing/2014/main" id="{3AAAC974-5701-F9AD-0582-28FAE5978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4643" y="6328045"/>
              <a:ext cx="71149" cy="208704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4 h 47"/>
                <a:gd name="T4" fmla="*/ 7 w 17"/>
                <a:gd name="T5" fmla="*/ 44 h 47"/>
                <a:gd name="T6" fmla="*/ 15 w 17"/>
                <a:gd name="T7" fmla="*/ 4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7"/>
                    <a:pt x="6" y="47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Freeform 467">
              <a:extLst>
                <a:ext uri="{FF2B5EF4-FFF2-40B4-BE49-F238E27FC236}">
                  <a16:creationId xmlns:a16="http://schemas.microsoft.com/office/drawing/2014/main" id="{A22E0E24-F089-D834-63B8-F1BB4446E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7650" y="6363619"/>
              <a:ext cx="30831" cy="201589"/>
            </a:xfrm>
            <a:custGeom>
              <a:avLst/>
              <a:gdLst>
                <a:gd name="T0" fmla="*/ 6 w 7"/>
                <a:gd name="T1" fmla="*/ 3 h 45"/>
                <a:gd name="T2" fmla="*/ 2 w 7"/>
                <a:gd name="T3" fmla="*/ 3 h 45"/>
                <a:gd name="T4" fmla="*/ 2 w 7"/>
                <a:gd name="T5" fmla="*/ 15 h 45"/>
                <a:gd name="T6" fmla="*/ 0 w 7"/>
                <a:gd name="T7" fmla="*/ 17 h 45"/>
                <a:gd name="T8" fmla="*/ 0 w 7"/>
                <a:gd name="T9" fmla="*/ 34 h 45"/>
                <a:gd name="T10" fmla="*/ 1 w 7"/>
                <a:gd name="T11" fmla="*/ 36 h 45"/>
                <a:gd name="T12" fmla="*/ 2 w 7"/>
                <a:gd name="T13" fmla="*/ 42 h 45"/>
                <a:gd name="T14" fmla="*/ 6 w 7"/>
                <a:gd name="T15" fmla="*/ 42 h 45"/>
                <a:gd name="T16" fmla="*/ 6 w 7"/>
                <a:gd name="T17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5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3"/>
                    <a:pt x="0" y="28"/>
                    <a:pt x="0" y="34"/>
                  </a:cubicBezTo>
                  <a:cubicBezTo>
                    <a:pt x="0" y="35"/>
                    <a:pt x="1" y="35"/>
                    <a:pt x="1" y="36"/>
                  </a:cubicBezTo>
                  <a:cubicBezTo>
                    <a:pt x="2" y="38"/>
                    <a:pt x="2" y="40"/>
                    <a:pt x="2" y="42"/>
                  </a:cubicBezTo>
                  <a:cubicBezTo>
                    <a:pt x="2" y="45"/>
                    <a:pt x="6" y="45"/>
                    <a:pt x="6" y="42"/>
                  </a:cubicBezTo>
                  <a:cubicBezTo>
                    <a:pt x="7" y="29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468">
              <a:extLst>
                <a:ext uri="{FF2B5EF4-FFF2-40B4-BE49-F238E27FC236}">
                  <a16:creationId xmlns:a16="http://schemas.microsoft.com/office/drawing/2014/main" id="{0ED8C4E7-C7A7-94D8-4540-DA87512D0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7772" y="6313815"/>
              <a:ext cx="78264" cy="213447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29 h 48"/>
                <a:gd name="T16" fmla="*/ 0 w 19"/>
                <a:gd name="T17" fmla="*/ 30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Freeform 469">
              <a:extLst>
                <a:ext uri="{FF2B5EF4-FFF2-40B4-BE49-F238E27FC236}">
                  <a16:creationId xmlns:a16="http://schemas.microsoft.com/office/drawing/2014/main" id="{2461ADD7-BC43-5B8A-35C0-1F3DE0CD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1929" y="6382592"/>
              <a:ext cx="26088" cy="144670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Freeform 470">
              <a:extLst>
                <a:ext uri="{FF2B5EF4-FFF2-40B4-BE49-F238E27FC236}">
                  <a16:creationId xmlns:a16="http://schemas.microsoft.com/office/drawing/2014/main" id="{EFDE0CA0-37B8-B8F4-4E4A-A9751349E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0706" y="6363619"/>
              <a:ext cx="56919" cy="182616"/>
            </a:xfrm>
            <a:custGeom>
              <a:avLst/>
              <a:gdLst>
                <a:gd name="T0" fmla="*/ 7 w 14"/>
                <a:gd name="T1" fmla="*/ 7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30 h 41"/>
                <a:gd name="T8" fmla="*/ 4 w 14"/>
                <a:gd name="T9" fmla="*/ 32 h 41"/>
                <a:gd name="T10" fmla="*/ 5 w 14"/>
                <a:gd name="T11" fmla="*/ 38 h 41"/>
                <a:gd name="T12" fmla="*/ 10 w 14"/>
                <a:gd name="T13" fmla="*/ 38 h 41"/>
                <a:gd name="T14" fmla="*/ 13 w 14"/>
                <a:gd name="T15" fmla="*/ 10 h 41"/>
                <a:gd name="T16" fmla="*/ 7 w 14"/>
                <a:gd name="T1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7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4"/>
                    <a:pt x="2" y="22"/>
                    <a:pt x="3" y="30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6"/>
                    <a:pt x="5" y="38"/>
                  </a:cubicBezTo>
                  <a:cubicBezTo>
                    <a:pt x="5" y="41"/>
                    <a:pt x="10" y="41"/>
                    <a:pt x="10" y="38"/>
                  </a:cubicBezTo>
                  <a:cubicBezTo>
                    <a:pt x="11" y="29"/>
                    <a:pt x="11" y="19"/>
                    <a:pt x="13" y="10"/>
                  </a:cubicBezTo>
                  <a:cubicBezTo>
                    <a:pt x="14" y="6"/>
                    <a:pt x="9" y="4"/>
                    <a:pt x="7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471">
              <a:extLst>
                <a:ext uri="{FF2B5EF4-FFF2-40B4-BE49-F238E27FC236}">
                  <a16:creationId xmlns:a16="http://schemas.microsoft.com/office/drawing/2014/main" id="{D9CBE131-73C1-FC8B-DCBC-7E8E3966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1855" y="6363619"/>
              <a:ext cx="61662" cy="23242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6"/>
                    <a:pt x="6" y="9"/>
                    <a:pt x="6" y="11"/>
                  </a:cubicBezTo>
                  <a:cubicBezTo>
                    <a:pt x="5" y="10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4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Freeform 472">
              <a:extLst>
                <a:ext uri="{FF2B5EF4-FFF2-40B4-BE49-F238E27FC236}">
                  <a16:creationId xmlns:a16="http://schemas.microsoft.com/office/drawing/2014/main" id="{0C5C38D9-BD32-33EA-607D-A7678913C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2124" y="6382592"/>
              <a:ext cx="49804" cy="20396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3 h 46"/>
                <a:gd name="T4" fmla="*/ 3 w 12"/>
                <a:gd name="T5" fmla="*/ 4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0 w 12"/>
                <a:gd name="T15" fmla="*/ 29 h 46"/>
                <a:gd name="T16" fmla="*/ 11 w 12"/>
                <a:gd name="T17" fmla="*/ 28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473">
              <a:extLst>
                <a:ext uri="{FF2B5EF4-FFF2-40B4-BE49-F238E27FC236}">
                  <a16:creationId xmlns:a16="http://schemas.microsoft.com/office/drawing/2014/main" id="{16566488-1AC7-CAF1-EF4F-59280091F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1319" y="6389707"/>
              <a:ext cx="52176" cy="125697"/>
            </a:xfrm>
            <a:custGeom>
              <a:avLst/>
              <a:gdLst>
                <a:gd name="T0" fmla="*/ 12 w 12"/>
                <a:gd name="T1" fmla="*/ 25 h 28"/>
                <a:gd name="T2" fmla="*/ 4 w 12"/>
                <a:gd name="T3" fmla="*/ 3 h 28"/>
                <a:gd name="T4" fmla="*/ 0 w 12"/>
                <a:gd name="T5" fmla="*/ 4 h 28"/>
                <a:gd name="T6" fmla="*/ 9 w 12"/>
                <a:gd name="T7" fmla="*/ 26 h 28"/>
                <a:gd name="T8" fmla="*/ 12 w 12"/>
                <a:gd name="T9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5"/>
                  </a:moveTo>
                  <a:cubicBezTo>
                    <a:pt x="8" y="18"/>
                    <a:pt x="6" y="10"/>
                    <a:pt x="4" y="3"/>
                  </a:cubicBezTo>
                  <a:cubicBezTo>
                    <a:pt x="3" y="0"/>
                    <a:pt x="0" y="1"/>
                    <a:pt x="0" y="4"/>
                  </a:cubicBezTo>
                  <a:cubicBezTo>
                    <a:pt x="2" y="12"/>
                    <a:pt x="5" y="19"/>
                    <a:pt x="9" y="26"/>
                  </a:cubicBezTo>
                  <a:cubicBezTo>
                    <a:pt x="10" y="28"/>
                    <a:pt x="12" y="27"/>
                    <a:pt x="12" y="2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474">
              <a:extLst>
                <a:ext uri="{FF2B5EF4-FFF2-40B4-BE49-F238E27FC236}">
                  <a16:creationId xmlns:a16="http://schemas.microsoft.com/office/drawing/2014/main" id="{0EBC9663-7109-E0CC-BDF1-345512C1A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967" y="6342275"/>
              <a:ext cx="75892" cy="194474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0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475">
              <a:extLst>
                <a:ext uri="{FF2B5EF4-FFF2-40B4-BE49-F238E27FC236}">
                  <a16:creationId xmlns:a16="http://schemas.microsoft.com/office/drawing/2014/main" id="{C559D4B0-62F4-07C9-171F-99645D05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7333" y="6399194"/>
              <a:ext cx="40318" cy="147041"/>
            </a:xfrm>
            <a:custGeom>
              <a:avLst/>
              <a:gdLst>
                <a:gd name="T0" fmla="*/ 3 w 10"/>
                <a:gd name="T1" fmla="*/ 4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4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476">
              <a:extLst>
                <a:ext uri="{FF2B5EF4-FFF2-40B4-BE49-F238E27FC236}">
                  <a16:creationId xmlns:a16="http://schemas.microsoft.com/office/drawing/2014/main" id="{E34C7F12-F7F3-5A94-A0DA-7959ACF9B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1463" y="6337531"/>
              <a:ext cx="59291" cy="222933"/>
            </a:xfrm>
            <a:custGeom>
              <a:avLst/>
              <a:gdLst>
                <a:gd name="T0" fmla="*/ 10 w 14"/>
                <a:gd name="T1" fmla="*/ 27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6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7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1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477">
              <a:extLst>
                <a:ext uri="{FF2B5EF4-FFF2-40B4-BE49-F238E27FC236}">
                  <a16:creationId xmlns:a16="http://schemas.microsoft.com/office/drawing/2014/main" id="{F65BC5C0-0553-7642-4FC0-51C6F8924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42" y="6394450"/>
              <a:ext cx="33203" cy="14229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478">
              <a:extLst>
                <a:ext uri="{FF2B5EF4-FFF2-40B4-BE49-F238E27FC236}">
                  <a16:creationId xmlns:a16="http://schemas.microsoft.com/office/drawing/2014/main" id="{AAD3B6C9-6270-0E1E-ECE7-3995E1602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0558" y="6373106"/>
              <a:ext cx="85379" cy="239535"/>
            </a:xfrm>
            <a:custGeom>
              <a:avLst/>
              <a:gdLst>
                <a:gd name="T0" fmla="*/ 18 w 20"/>
                <a:gd name="T1" fmla="*/ 47 h 54"/>
                <a:gd name="T2" fmla="*/ 13 w 20"/>
                <a:gd name="T3" fmla="*/ 15 h 54"/>
                <a:gd name="T4" fmla="*/ 12 w 20"/>
                <a:gd name="T5" fmla="*/ 13 h 54"/>
                <a:gd name="T6" fmla="*/ 12 w 20"/>
                <a:gd name="T7" fmla="*/ 4 h 54"/>
                <a:gd name="T8" fmla="*/ 8 w 20"/>
                <a:gd name="T9" fmla="*/ 4 h 54"/>
                <a:gd name="T10" fmla="*/ 8 w 20"/>
                <a:gd name="T11" fmla="*/ 13 h 54"/>
                <a:gd name="T12" fmla="*/ 7 w 20"/>
                <a:gd name="T13" fmla="*/ 14 h 54"/>
                <a:gd name="T14" fmla="*/ 6 w 20"/>
                <a:gd name="T15" fmla="*/ 23 h 54"/>
                <a:gd name="T16" fmla="*/ 5 w 20"/>
                <a:gd name="T17" fmla="*/ 23 h 54"/>
                <a:gd name="T18" fmla="*/ 1 w 20"/>
                <a:gd name="T19" fmla="*/ 40 h 54"/>
                <a:gd name="T20" fmla="*/ 3 w 20"/>
                <a:gd name="T21" fmla="*/ 40 h 54"/>
                <a:gd name="T22" fmla="*/ 6 w 20"/>
                <a:gd name="T23" fmla="*/ 26 h 54"/>
                <a:gd name="T24" fmla="*/ 10 w 20"/>
                <a:gd name="T25" fmla="*/ 49 h 54"/>
                <a:gd name="T26" fmla="*/ 18 w 20"/>
                <a:gd name="T27" fmla="*/ 4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4">
                  <a:moveTo>
                    <a:pt x="18" y="47"/>
                  </a:moveTo>
                  <a:cubicBezTo>
                    <a:pt x="15" y="36"/>
                    <a:pt x="14" y="25"/>
                    <a:pt x="13" y="15"/>
                  </a:cubicBezTo>
                  <a:cubicBezTo>
                    <a:pt x="13" y="14"/>
                    <a:pt x="12" y="13"/>
                    <a:pt x="12" y="13"/>
                  </a:cubicBezTo>
                  <a:cubicBezTo>
                    <a:pt x="12" y="10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10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7" y="17"/>
                    <a:pt x="7" y="20"/>
                    <a:pt x="6" y="23"/>
                  </a:cubicBezTo>
                  <a:cubicBezTo>
                    <a:pt x="6" y="22"/>
                    <a:pt x="5" y="22"/>
                    <a:pt x="5" y="23"/>
                  </a:cubicBezTo>
                  <a:cubicBezTo>
                    <a:pt x="3" y="29"/>
                    <a:pt x="3" y="34"/>
                    <a:pt x="1" y="40"/>
                  </a:cubicBezTo>
                  <a:cubicBezTo>
                    <a:pt x="0" y="41"/>
                    <a:pt x="2" y="41"/>
                    <a:pt x="3" y="40"/>
                  </a:cubicBezTo>
                  <a:cubicBezTo>
                    <a:pt x="4" y="35"/>
                    <a:pt x="5" y="30"/>
                    <a:pt x="6" y="26"/>
                  </a:cubicBezTo>
                  <a:cubicBezTo>
                    <a:pt x="6" y="34"/>
                    <a:pt x="7" y="42"/>
                    <a:pt x="10" y="49"/>
                  </a:cubicBezTo>
                  <a:cubicBezTo>
                    <a:pt x="12" y="54"/>
                    <a:pt x="20" y="52"/>
                    <a:pt x="18" y="4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479">
              <a:extLst>
                <a:ext uri="{FF2B5EF4-FFF2-40B4-BE49-F238E27FC236}">
                  <a16:creationId xmlns:a16="http://schemas.microsoft.com/office/drawing/2014/main" id="{3B20CCB7-E363-7856-230C-116D859FE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7282" y="6491687"/>
              <a:ext cx="23716" cy="130440"/>
            </a:xfrm>
            <a:custGeom>
              <a:avLst/>
              <a:gdLst>
                <a:gd name="T0" fmla="*/ 5 w 6"/>
                <a:gd name="T1" fmla="*/ 4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4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1" y="11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480">
              <a:extLst>
                <a:ext uri="{FF2B5EF4-FFF2-40B4-BE49-F238E27FC236}">
                  <a16:creationId xmlns:a16="http://schemas.microsoft.com/office/drawing/2014/main" id="{391ED5F0-2915-A1F4-B7A0-D5D8C68AF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741" y="6394450"/>
              <a:ext cx="42689" cy="177872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4"/>
                    <a:pt x="10" y="4"/>
                  </a:cubicBezTo>
                  <a:cubicBezTo>
                    <a:pt x="10" y="0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Freeform 481">
              <a:extLst>
                <a:ext uri="{FF2B5EF4-FFF2-40B4-BE49-F238E27FC236}">
                  <a16:creationId xmlns:a16="http://schemas.microsoft.com/office/drawing/2014/main" id="{2D44543F-A5AE-7787-4CAC-19E1A1BE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8431" y="6382592"/>
              <a:ext cx="71149" cy="249021"/>
            </a:xfrm>
            <a:custGeom>
              <a:avLst/>
              <a:gdLst>
                <a:gd name="T0" fmla="*/ 7 w 17"/>
                <a:gd name="T1" fmla="*/ 5 h 56"/>
                <a:gd name="T2" fmla="*/ 4 w 17"/>
                <a:gd name="T3" fmla="*/ 12 h 56"/>
                <a:gd name="T4" fmla="*/ 4 w 17"/>
                <a:gd name="T5" fmla="*/ 11 h 56"/>
                <a:gd name="T6" fmla="*/ 1 w 17"/>
                <a:gd name="T7" fmla="*/ 11 h 56"/>
                <a:gd name="T8" fmla="*/ 2 w 17"/>
                <a:gd name="T9" fmla="*/ 19 h 56"/>
                <a:gd name="T10" fmla="*/ 6 w 17"/>
                <a:gd name="T11" fmla="*/ 54 h 56"/>
                <a:gd name="T12" fmla="*/ 12 w 17"/>
                <a:gd name="T13" fmla="*/ 52 h 56"/>
                <a:gd name="T14" fmla="*/ 15 w 17"/>
                <a:gd name="T15" fmla="*/ 9 h 56"/>
                <a:gd name="T16" fmla="*/ 7 w 17"/>
                <a:gd name="T17" fmla="*/ 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6">
                  <a:moveTo>
                    <a:pt x="7" y="5"/>
                  </a:moveTo>
                  <a:cubicBezTo>
                    <a:pt x="6" y="7"/>
                    <a:pt x="5" y="9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6"/>
                    <a:pt x="12" y="55"/>
                    <a:pt x="12" y="52"/>
                  </a:cubicBezTo>
                  <a:cubicBezTo>
                    <a:pt x="11" y="38"/>
                    <a:pt x="9" y="23"/>
                    <a:pt x="15" y="9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482">
              <a:extLst>
                <a:ext uri="{FF2B5EF4-FFF2-40B4-BE49-F238E27FC236}">
                  <a16:creationId xmlns:a16="http://schemas.microsoft.com/office/drawing/2014/main" id="{96C86BA0-73E7-E82C-7DE9-349D44492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3052" y="6347018"/>
              <a:ext cx="33203" cy="158899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483">
              <a:extLst>
                <a:ext uri="{FF2B5EF4-FFF2-40B4-BE49-F238E27FC236}">
                  <a16:creationId xmlns:a16="http://schemas.microsoft.com/office/drawing/2014/main" id="{EC08C18B-755C-047B-891E-48B204350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7722" y="6382592"/>
              <a:ext cx="61662" cy="177872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39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484">
              <a:extLst>
                <a:ext uri="{FF2B5EF4-FFF2-40B4-BE49-F238E27FC236}">
                  <a16:creationId xmlns:a16="http://schemas.microsoft.com/office/drawing/2014/main" id="{DA178CB2-C209-60E6-66E9-808DF6F7D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2587" y="6453741"/>
              <a:ext cx="35574" cy="142298"/>
            </a:xfrm>
            <a:custGeom>
              <a:avLst/>
              <a:gdLst>
                <a:gd name="T0" fmla="*/ 0 w 8"/>
                <a:gd name="T1" fmla="*/ 5 h 32"/>
                <a:gd name="T2" fmla="*/ 1 w 8"/>
                <a:gd name="T3" fmla="*/ 28 h 32"/>
                <a:gd name="T4" fmla="*/ 7 w 8"/>
                <a:gd name="T5" fmla="*/ 28 h 32"/>
                <a:gd name="T6" fmla="*/ 8 w 8"/>
                <a:gd name="T7" fmla="*/ 5 h 32"/>
                <a:gd name="T8" fmla="*/ 0 w 8"/>
                <a:gd name="T9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2"/>
                    <a:pt x="7" y="32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485">
              <a:extLst>
                <a:ext uri="{FF2B5EF4-FFF2-40B4-BE49-F238E27FC236}">
                  <a16:creationId xmlns:a16="http://schemas.microsoft.com/office/drawing/2014/main" id="{F1819E9C-BDB8-E142-F5B4-85AC2B18C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3810" y="6683790"/>
              <a:ext cx="12408377" cy="267994"/>
            </a:xfrm>
            <a:custGeom>
              <a:avLst/>
              <a:gdLst>
                <a:gd name="T0" fmla="*/ 2945 w 2951"/>
                <a:gd name="T1" fmla="*/ 22 h 60"/>
                <a:gd name="T2" fmla="*/ 2927 w 2951"/>
                <a:gd name="T3" fmla="*/ 60 h 60"/>
                <a:gd name="T4" fmla="*/ 25 w 2951"/>
                <a:gd name="T5" fmla="*/ 60 h 60"/>
                <a:gd name="T6" fmla="*/ 6 w 2951"/>
                <a:gd name="T7" fmla="*/ 18 h 60"/>
                <a:gd name="T8" fmla="*/ 5 w 2951"/>
                <a:gd name="T9" fmla="*/ 38 h 60"/>
                <a:gd name="T10" fmla="*/ 25 w 2951"/>
                <a:gd name="T11" fmla="*/ 0 h 60"/>
                <a:gd name="T12" fmla="*/ 2927 w 2951"/>
                <a:gd name="T13" fmla="*/ 0 h 60"/>
                <a:gd name="T14" fmla="*/ 2945 w 2951"/>
                <a:gd name="T15" fmla="*/ 39 h 60"/>
                <a:gd name="T16" fmla="*/ 2945 w 2951"/>
                <a:gd name="T17" fmla="*/ 2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60">
                  <a:moveTo>
                    <a:pt x="2945" y="22"/>
                  </a:moveTo>
                  <a:cubicBezTo>
                    <a:pt x="2945" y="32"/>
                    <a:pt x="2951" y="60"/>
                    <a:pt x="2927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0" y="60"/>
                    <a:pt x="6" y="28"/>
                    <a:pt x="6" y="1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27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8"/>
                    <a:pt x="2945" y="39"/>
                  </a:cubicBezTo>
                  <a:lnTo>
                    <a:pt x="2945" y="22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486">
              <a:extLst>
                <a:ext uri="{FF2B5EF4-FFF2-40B4-BE49-F238E27FC236}">
                  <a16:creationId xmlns:a16="http://schemas.microsoft.com/office/drawing/2014/main" id="{87450929-FF1C-9E69-40B2-113031780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9067" y="6425282"/>
              <a:ext cx="12360944" cy="31542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微软雅黑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9D40A469-DBF8-3155-288A-995A575D307E}"/>
              </a:ext>
            </a:extLst>
          </p:cNvPr>
          <p:cNvSpPr txBox="1"/>
          <p:nvPr/>
        </p:nvSpPr>
        <p:spPr>
          <a:xfrm rot="1636599">
            <a:off x="4616404" y="2807491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AA01D57-5B10-479C-C619-98E0E64F758E}"/>
              </a:ext>
            </a:extLst>
          </p:cNvPr>
          <p:cNvSpPr txBox="1"/>
          <p:nvPr/>
        </p:nvSpPr>
        <p:spPr>
          <a:xfrm>
            <a:off x="1543956" y="2446576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lỏng</a:t>
            </a:r>
            <a:endParaRPr lang="en-US" dirty="0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4DCFB753-3710-6E5A-35A9-1C7842260DC6}"/>
              </a:ext>
            </a:extLst>
          </p:cNvPr>
          <p:cNvSpPr txBox="1"/>
          <p:nvPr/>
        </p:nvSpPr>
        <p:spPr>
          <a:xfrm rot="826510">
            <a:off x="1552195" y="174706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rắn</a:t>
            </a:r>
            <a:endParaRPr lang="en-US" dirty="0"/>
          </a:p>
        </p:txBody>
      </p:sp>
      <p:sp>
        <p:nvSpPr>
          <p:cNvPr id="486" name="TextBox 485">
            <a:extLst>
              <a:ext uri="{FF2B5EF4-FFF2-40B4-BE49-F238E27FC236}">
                <a16:creationId xmlns:a16="http://schemas.microsoft.com/office/drawing/2014/main" id="{C3917718-2BBB-F4D2-8B61-9350D188F167}"/>
              </a:ext>
            </a:extLst>
          </p:cNvPr>
          <p:cNvSpPr txBox="1"/>
          <p:nvPr/>
        </p:nvSpPr>
        <p:spPr>
          <a:xfrm rot="20726522">
            <a:off x="1796812" y="3030468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Phần</a:t>
            </a:r>
            <a:r>
              <a:rPr lang="en-US" dirty="0"/>
              <a:t> </a:t>
            </a:r>
            <a:r>
              <a:rPr lang="en-US" dirty="0" err="1"/>
              <a:t>khí</a:t>
            </a:r>
            <a:endParaRPr lang="en-US" dirty="0"/>
          </a:p>
        </p:txBody>
      </p:sp>
      <p:sp>
        <p:nvSpPr>
          <p:cNvPr id="487" name="TextBox 486">
            <a:extLst>
              <a:ext uri="{FF2B5EF4-FFF2-40B4-BE49-F238E27FC236}">
                <a16:creationId xmlns:a16="http://schemas.microsoft.com/office/drawing/2014/main" id="{F9D3DE1D-D5C2-E6DE-B419-2B18EB552126}"/>
              </a:ext>
            </a:extLst>
          </p:cNvPr>
          <p:cNvSpPr txBox="1"/>
          <p:nvPr/>
        </p:nvSpPr>
        <p:spPr>
          <a:xfrm rot="18843272">
            <a:off x="6124648" y="232633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8" name="TextBox 487">
            <a:extLst>
              <a:ext uri="{FF2B5EF4-FFF2-40B4-BE49-F238E27FC236}">
                <a16:creationId xmlns:a16="http://schemas.microsoft.com/office/drawing/2014/main" id="{F7F8531C-60A3-F3ED-4C07-B81A06A83490}"/>
              </a:ext>
            </a:extLst>
          </p:cNvPr>
          <p:cNvSpPr txBox="1"/>
          <p:nvPr/>
        </p:nvSpPr>
        <p:spPr>
          <a:xfrm rot="20804436">
            <a:off x="6525336" y="3664972"/>
            <a:ext cx="16658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Bón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lót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9" name="TextBox 488">
            <a:extLst>
              <a:ext uri="{FF2B5EF4-FFF2-40B4-BE49-F238E27FC236}">
                <a16:creationId xmlns:a16="http://schemas.microsoft.com/office/drawing/2014/main" id="{ECDD2FC1-1370-4B69-80C1-D37A29209144}"/>
              </a:ext>
            </a:extLst>
          </p:cNvPr>
          <p:cNvSpPr txBox="1"/>
          <p:nvPr/>
        </p:nvSpPr>
        <p:spPr>
          <a:xfrm rot="20004992">
            <a:off x="8700713" y="98363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Cày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0" name="TextBox 489">
            <a:extLst>
              <a:ext uri="{FF2B5EF4-FFF2-40B4-BE49-F238E27FC236}">
                <a16:creationId xmlns:a16="http://schemas.microsoft.com/office/drawing/2014/main" id="{BA693096-D75D-5FAF-57E3-AC1C9A00A122}"/>
              </a:ext>
            </a:extLst>
          </p:cNvPr>
          <p:cNvSpPr txBox="1"/>
          <p:nvPr/>
        </p:nvSpPr>
        <p:spPr>
          <a:xfrm rot="20004992">
            <a:off x="8792914" y="1656503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Bừa</a:t>
            </a:r>
            <a:r>
              <a:rPr lang="en-US" dirty="0"/>
              <a:t> </a:t>
            </a:r>
            <a:r>
              <a:rPr lang="en-US" dirty="0" err="1"/>
              <a:t>đất</a:t>
            </a:r>
            <a:endParaRPr lang="en-US" dirty="0"/>
          </a:p>
        </p:txBody>
      </p:sp>
      <p:sp>
        <p:nvSpPr>
          <p:cNvPr id="491" name="TextBox 490">
            <a:extLst>
              <a:ext uri="{FF2B5EF4-FFF2-40B4-BE49-F238E27FC236}">
                <a16:creationId xmlns:a16="http://schemas.microsoft.com/office/drawing/2014/main" id="{4369A52E-96CC-E1B2-241E-9356D8B727A1}"/>
              </a:ext>
            </a:extLst>
          </p:cNvPr>
          <p:cNvSpPr txBox="1"/>
          <p:nvPr/>
        </p:nvSpPr>
        <p:spPr>
          <a:xfrm>
            <a:off x="9090685" y="2539484"/>
            <a:ext cx="12664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Lên</a:t>
            </a:r>
            <a:r>
              <a:rPr lang="en-US" dirty="0"/>
              <a:t> </a:t>
            </a:r>
            <a:r>
              <a:rPr lang="en-US" dirty="0" err="1"/>
              <a:t>luống</a:t>
            </a:r>
            <a:endParaRPr lang="en-US" dirty="0"/>
          </a:p>
        </p:txBody>
      </p:sp>
      <p:sp>
        <p:nvSpPr>
          <p:cNvPr id="492" name="TextBox 491">
            <a:extLst>
              <a:ext uri="{FF2B5EF4-FFF2-40B4-BE49-F238E27FC236}">
                <a16:creationId xmlns:a16="http://schemas.microsoft.com/office/drawing/2014/main" id="{7BF13338-4FF5-E5FF-381F-17A78718EB06}"/>
              </a:ext>
            </a:extLst>
          </p:cNvPr>
          <p:cNvSpPr txBox="1"/>
          <p:nvPr/>
        </p:nvSpPr>
        <p:spPr>
          <a:xfrm>
            <a:off x="8598575" y="2968905"/>
            <a:ext cx="32935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loại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thường</a:t>
            </a:r>
            <a:r>
              <a:rPr lang="en-US" dirty="0"/>
              <a:t> </a:t>
            </a:r>
            <a:r>
              <a:rPr lang="en-US" dirty="0" err="1"/>
              <a:t>dùng</a:t>
            </a:r>
            <a:endParaRPr lang="en-US" dirty="0"/>
          </a:p>
        </p:txBody>
      </p:sp>
      <p:sp>
        <p:nvSpPr>
          <p:cNvPr id="493" name="TextBox 492">
            <a:extLst>
              <a:ext uri="{FF2B5EF4-FFF2-40B4-BE49-F238E27FC236}">
                <a16:creationId xmlns:a16="http://schemas.microsoft.com/office/drawing/2014/main" id="{545A5E09-7BC4-7D63-9466-346D62F09DF1}"/>
              </a:ext>
            </a:extLst>
          </p:cNvPr>
          <p:cNvSpPr txBox="1"/>
          <p:nvPr/>
        </p:nvSpPr>
        <p:spPr>
          <a:xfrm>
            <a:off x="8646969" y="4015400"/>
            <a:ext cx="20808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cách</a:t>
            </a:r>
            <a:r>
              <a:rPr lang="en-US" dirty="0"/>
              <a:t> </a:t>
            </a:r>
            <a:r>
              <a:rPr lang="en-US" dirty="0" err="1"/>
              <a:t>bón</a:t>
            </a:r>
            <a:endParaRPr lang="en-US" dirty="0"/>
          </a:p>
        </p:txBody>
      </p:sp>
      <p:pic>
        <p:nvPicPr>
          <p:cNvPr id="5122" name="Picture 2" descr="Hình dán Summer Grow">
            <a:extLst>
              <a:ext uri="{FF2B5EF4-FFF2-40B4-BE49-F238E27FC236}">
                <a16:creationId xmlns:a16="http://schemas.microsoft.com/office/drawing/2014/main" id="{640FED37-005B-6986-8C2F-4385774829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440" y="1273451"/>
            <a:ext cx="2826098" cy="28260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21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15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5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1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21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1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1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1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21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1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500"/>
                                        <p:tgtEl>
                                          <p:spTgt spid="21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1000"/>
                                        <p:tgtEl>
                                          <p:spTgt spid="4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2" dur="500"/>
                                        <p:tgtEl>
                                          <p:spTgt spid="2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10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4" dur="500"/>
                                        <p:tgtEl>
                                          <p:spTgt spid="21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6" dur="500"/>
                                        <p:tgtEl>
                                          <p:spTgt spid="21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85" grpId="0"/>
      <p:bldP spid="486" grpId="0"/>
      <p:bldP spid="487" grpId="0"/>
      <p:bldP spid="488" grpId="0"/>
      <p:bldP spid="489" grpId="0"/>
      <p:bldP spid="490" grpId="0"/>
      <p:bldP spid="491" grpId="0"/>
      <p:bldP spid="492" grpId="0"/>
      <p:bldP spid="49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5BCB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-25400" y="3014663"/>
            <a:ext cx="12303126" cy="3892550"/>
            <a:chOff x="-16" y="1899"/>
            <a:chExt cx="7750" cy="2452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1899"/>
              <a:ext cx="7721" cy="2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116" y="2258"/>
              <a:ext cx="7576" cy="2065"/>
              <a:chOff x="116" y="2258"/>
              <a:chExt cx="7576" cy="2065"/>
            </a:xfrm>
          </p:grpSpPr>
          <p:sp>
            <p:nvSpPr>
              <p:cNvPr id="870" name="Freeform 6"/>
              <p:cNvSpPr>
                <a:spLocks/>
              </p:cNvSpPr>
              <p:nvPr/>
            </p:nvSpPr>
            <p:spPr bwMode="auto">
              <a:xfrm>
                <a:off x="3619" y="2258"/>
                <a:ext cx="349" cy="177"/>
              </a:xfrm>
              <a:custGeom>
                <a:avLst/>
                <a:gdLst>
                  <a:gd name="T0" fmla="*/ 131 w 133"/>
                  <a:gd name="T1" fmla="*/ 64 h 64"/>
                  <a:gd name="T2" fmla="*/ 133 w 133"/>
                  <a:gd name="T3" fmla="*/ 55 h 64"/>
                  <a:gd name="T4" fmla="*/ 132 w 133"/>
                  <a:gd name="T5" fmla="*/ 46 h 64"/>
                  <a:gd name="T6" fmla="*/ 128 w 133"/>
                  <a:gd name="T7" fmla="*/ 38 h 64"/>
                  <a:gd name="T8" fmla="*/ 118 w 133"/>
                  <a:gd name="T9" fmla="*/ 28 h 64"/>
                  <a:gd name="T10" fmla="*/ 104 w 133"/>
                  <a:gd name="T11" fmla="*/ 24 h 64"/>
                  <a:gd name="T12" fmla="*/ 90 w 133"/>
                  <a:gd name="T13" fmla="*/ 28 h 64"/>
                  <a:gd name="T14" fmla="*/ 90 w 133"/>
                  <a:gd name="T15" fmla="*/ 28 h 64"/>
                  <a:gd name="T16" fmla="*/ 89 w 133"/>
                  <a:gd name="T17" fmla="*/ 27 h 64"/>
                  <a:gd name="T18" fmla="*/ 89 w 133"/>
                  <a:gd name="T19" fmla="*/ 22 h 64"/>
                  <a:gd name="T20" fmla="*/ 76 w 133"/>
                  <a:gd name="T21" fmla="*/ 5 h 64"/>
                  <a:gd name="T22" fmla="*/ 54 w 133"/>
                  <a:gd name="T23" fmla="*/ 2 h 64"/>
                  <a:gd name="T24" fmla="*/ 34 w 133"/>
                  <a:gd name="T25" fmla="*/ 23 h 64"/>
                  <a:gd name="T26" fmla="*/ 33 w 133"/>
                  <a:gd name="T27" fmla="*/ 34 h 64"/>
                  <a:gd name="T28" fmla="*/ 33 w 133"/>
                  <a:gd name="T29" fmla="*/ 34 h 64"/>
                  <a:gd name="T30" fmla="*/ 14 w 133"/>
                  <a:gd name="T31" fmla="*/ 37 h 64"/>
                  <a:gd name="T32" fmla="*/ 4 w 133"/>
                  <a:gd name="T33" fmla="*/ 47 h 64"/>
                  <a:gd name="T34" fmla="*/ 4 w 133"/>
                  <a:gd name="T35" fmla="*/ 46 h 64"/>
                  <a:gd name="T36" fmla="*/ 4 w 133"/>
                  <a:gd name="T37" fmla="*/ 46 h 64"/>
                  <a:gd name="T38" fmla="*/ 1 w 133"/>
                  <a:gd name="T39" fmla="*/ 64 h 64"/>
                  <a:gd name="T40" fmla="*/ 131 w 133"/>
                  <a:gd name="T4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3" h="64">
                    <a:moveTo>
                      <a:pt x="131" y="64"/>
                    </a:moveTo>
                    <a:cubicBezTo>
                      <a:pt x="132" y="61"/>
                      <a:pt x="133" y="58"/>
                      <a:pt x="133" y="55"/>
                    </a:cubicBezTo>
                    <a:cubicBezTo>
                      <a:pt x="133" y="52"/>
                      <a:pt x="133" y="49"/>
                      <a:pt x="132" y="46"/>
                    </a:cubicBezTo>
                    <a:cubicBezTo>
                      <a:pt x="131" y="43"/>
                      <a:pt x="130" y="41"/>
                      <a:pt x="128" y="38"/>
                    </a:cubicBezTo>
                    <a:cubicBezTo>
                      <a:pt x="125" y="33"/>
                      <a:pt x="123" y="32"/>
                      <a:pt x="118" y="28"/>
                    </a:cubicBezTo>
                    <a:cubicBezTo>
                      <a:pt x="114" y="26"/>
                      <a:pt x="109" y="24"/>
                      <a:pt x="104" y="24"/>
                    </a:cubicBezTo>
                    <a:cubicBezTo>
                      <a:pt x="99" y="24"/>
                      <a:pt x="94" y="26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89" y="27"/>
                      <a:pt x="89" y="27"/>
                      <a:pt x="89" y="27"/>
                    </a:cubicBezTo>
                    <a:cubicBezTo>
                      <a:pt x="89" y="26"/>
                      <a:pt x="89" y="24"/>
                      <a:pt x="89" y="22"/>
                    </a:cubicBezTo>
                    <a:cubicBezTo>
                      <a:pt x="86" y="15"/>
                      <a:pt x="82" y="8"/>
                      <a:pt x="76" y="5"/>
                    </a:cubicBezTo>
                    <a:cubicBezTo>
                      <a:pt x="69" y="1"/>
                      <a:pt x="62" y="0"/>
                      <a:pt x="54" y="2"/>
                    </a:cubicBezTo>
                    <a:cubicBezTo>
                      <a:pt x="44" y="5"/>
                      <a:pt x="37" y="13"/>
                      <a:pt x="34" y="23"/>
                    </a:cubicBezTo>
                    <a:cubicBezTo>
                      <a:pt x="34" y="26"/>
                      <a:pt x="33" y="31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26" y="32"/>
                      <a:pt x="19" y="33"/>
                      <a:pt x="14" y="37"/>
                    </a:cubicBezTo>
                    <a:cubicBezTo>
                      <a:pt x="9" y="39"/>
                      <a:pt x="6" y="43"/>
                      <a:pt x="4" y="47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1" y="51"/>
                      <a:pt x="0" y="58"/>
                      <a:pt x="1" y="64"/>
                    </a:cubicBezTo>
                    <a:lnTo>
                      <a:pt x="131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1" name="Freeform 7"/>
              <p:cNvSpPr>
                <a:spLocks/>
              </p:cNvSpPr>
              <p:nvPr/>
            </p:nvSpPr>
            <p:spPr bwMode="auto">
              <a:xfrm>
                <a:off x="5090" y="2372"/>
                <a:ext cx="580" cy="183"/>
              </a:xfrm>
              <a:custGeom>
                <a:avLst/>
                <a:gdLst>
                  <a:gd name="T0" fmla="*/ 221 w 221"/>
                  <a:gd name="T1" fmla="*/ 66 h 66"/>
                  <a:gd name="T2" fmla="*/ 203 w 221"/>
                  <a:gd name="T3" fmla="*/ 34 h 66"/>
                  <a:gd name="T4" fmla="*/ 202 w 221"/>
                  <a:gd name="T5" fmla="*/ 33 h 66"/>
                  <a:gd name="T6" fmla="*/ 183 w 221"/>
                  <a:gd name="T7" fmla="*/ 28 h 66"/>
                  <a:gd name="T8" fmla="*/ 157 w 221"/>
                  <a:gd name="T9" fmla="*/ 39 h 66"/>
                  <a:gd name="T10" fmla="*/ 152 w 221"/>
                  <a:gd name="T11" fmla="*/ 46 h 66"/>
                  <a:gd name="T12" fmla="*/ 120 w 221"/>
                  <a:gd name="T13" fmla="*/ 24 h 66"/>
                  <a:gd name="T14" fmla="*/ 102 w 221"/>
                  <a:gd name="T15" fmla="*/ 29 h 66"/>
                  <a:gd name="T16" fmla="*/ 73 w 221"/>
                  <a:gd name="T17" fmla="*/ 0 h 66"/>
                  <a:gd name="T18" fmla="*/ 44 w 221"/>
                  <a:gd name="T19" fmla="*/ 36 h 66"/>
                  <a:gd name="T20" fmla="*/ 33 w 221"/>
                  <a:gd name="T21" fmla="*/ 34 h 66"/>
                  <a:gd name="T22" fmla="*/ 16 w 221"/>
                  <a:gd name="T23" fmla="*/ 39 h 66"/>
                  <a:gd name="T24" fmla="*/ 4 w 221"/>
                  <a:gd name="T25" fmla="*/ 51 h 66"/>
                  <a:gd name="T26" fmla="*/ 0 w 221"/>
                  <a:gd name="T27" fmla="*/ 66 h 66"/>
                  <a:gd name="T28" fmla="*/ 221 w 221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6">
                    <a:moveTo>
                      <a:pt x="221" y="66"/>
                    </a:moveTo>
                    <a:cubicBezTo>
                      <a:pt x="221" y="53"/>
                      <a:pt x="214" y="40"/>
                      <a:pt x="203" y="34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6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6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1"/>
                      <a:pt x="0" y="66"/>
                    </a:cubicBezTo>
                    <a:lnTo>
                      <a:pt x="221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2" name="Freeform 8"/>
              <p:cNvSpPr>
                <a:spLocks/>
              </p:cNvSpPr>
              <p:nvPr/>
            </p:nvSpPr>
            <p:spPr bwMode="auto">
              <a:xfrm>
                <a:off x="2805" y="2875"/>
                <a:ext cx="583" cy="183"/>
              </a:xfrm>
              <a:custGeom>
                <a:avLst/>
                <a:gdLst>
                  <a:gd name="T0" fmla="*/ 222 w 222"/>
                  <a:gd name="T1" fmla="*/ 66 h 66"/>
                  <a:gd name="T2" fmla="*/ 204 w 222"/>
                  <a:gd name="T3" fmla="*/ 34 h 66"/>
                  <a:gd name="T4" fmla="*/ 203 w 222"/>
                  <a:gd name="T5" fmla="*/ 34 h 66"/>
                  <a:gd name="T6" fmla="*/ 184 w 222"/>
                  <a:gd name="T7" fmla="*/ 29 h 66"/>
                  <a:gd name="T8" fmla="*/ 158 w 222"/>
                  <a:gd name="T9" fmla="*/ 39 h 66"/>
                  <a:gd name="T10" fmla="*/ 152 w 222"/>
                  <a:gd name="T11" fmla="*/ 46 h 66"/>
                  <a:gd name="T12" fmla="*/ 121 w 222"/>
                  <a:gd name="T13" fmla="*/ 24 h 66"/>
                  <a:gd name="T14" fmla="*/ 103 w 222"/>
                  <a:gd name="T15" fmla="*/ 29 h 66"/>
                  <a:gd name="T16" fmla="*/ 74 w 222"/>
                  <a:gd name="T17" fmla="*/ 0 h 66"/>
                  <a:gd name="T18" fmla="*/ 45 w 222"/>
                  <a:gd name="T19" fmla="*/ 36 h 66"/>
                  <a:gd name="T20" fmla="*/ 34 w 222"/>
                  <a:gd name="T21" fmla="*/ 35 h 66"/>
                  <a:gd name="T22" fmla="*/ 17 w 222"/>
                  <a:gd name="T23" fmla="*/ 39 h 66"/>
                  <a:gd name="T24" fmla="*/ 5 w 222"/>
                  <a:gd name="T25" fmla="*/ 51 h 66"/>
                  <a:gd name="T26" fmla="*/ 0 w 222"/>
                  <a:gd name="T27" fmla="*/ 66 h 66"/>
                  <a:gd name="T28" fmla="*/ 222 w 222"/>
                  <a:gd name="T2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2" h="66">
                    <a:moveTo>
                      <a:pt x="222" y="66"/>
                    </a:moveTo>
                    <a:cubicBezTo>
                      <a:pt x="222" y="53"/>
                      <a:pt x="215" y="40"/>
                      <a:pt x="204" y="34"/>
                    </a:cubicBezTo>
                    <a:cubicBezTo>
                      <a:pt x="203" y="34"/>
                      <a:pt x="203" y="34"/>
                      <a:pt x="203" y="34"/>
                    </a:cubicBezTo>
                    <a:cubicBezTo>
                      <a:pt x="197" y="30"/>
                      <a:pt x="191" y="29"/>
                      <a:pt x="184" y="29"/>
                    </a:cubicBezTo>
                    <a:cubicBezTo>
                      <a:pt x="174" y="29"/>
                      <a:pt x="165" y="32"/>
                      <a:pt x="158" y="39"/>
                    </a:cubicBezTo>
                    <a:cubicBezTo>
                      <a:pt x="156" y="41"/>
                      <a:pt x="154" y="44"/>
                      <a:pt x="152" y="46"/>
                    </a:cubicBezTo>
                    <a:cubicBezTo>
                      <a:pt x="148" y="33"/>
                      <a:pt x="135" y="24"/>
                      <a:pt x="121" y="24"/>
                    </a:cubicBezTo>
                    <a:cubicBezTo>
                      <a:pt x="115" y="24"/>
                      <a:pt x="108" y="26"/>
                      <a:pt x="103" y="29"/>
                    </a:cubicBezTo>
                    <a:cubicBezTo>
                      <a:pt x="102" y="15"/>
                      <a:pt x="93" y="0"/>
                      <a:pt x="74" y="0"/>
                    </a:cubicBezTo>
                    <a:cubicBezTo>
                      <a:pt x="51" y="0"/>
                      <a:pt x="42" y="20"/>
                      <a:pt x="45" y="36"/>
                    </a:cubicBezTo>
                    <a:cubicBezTo>
                      <a:pt x="41" y="35"/>
                      <a:pt x="38" y="35"/>
                      <a:pt x="34" y="35"/>
                    </a:cubicBezTo>
                    <a:cubicBezTo>
                      <a:pt x="28" y="35"/>
                      <a:pt x="22" y="36"/>
                      <a:pt x="17" y="39"/>
                    </a:cubicBezTo>
                    <a:cubicBezTo>
                      <a:pt x="12" y="42"/>
                      <a:pt x="8" y="46"/>
                      <a:pt x="5" y="51"/>
                    </a:cubicBezTo>
                    <a:cubicBezTo>
                      <a:pt x="3" y="55"/>
                      <a:pt x="1" y="61"/>
                      <a:pt x="0" y="66"/>
                    </a:cubicBezTo>
                    <a:lnTo>
                      <a:pt x="222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3" name="Freeform 9"/>
              <p:cNvSpPr>
                <a:spLocks/>
              </p:cNvSpPr>
              <p:nvPr/>
            </p:nvSpPr>
            <p:spPr bwMode="auto">
              <a:xfrm>
                <a:off x="5607" y="2811"/>
                <a:ext cx="835" cy="242"/>
              </a:xfrm>
              <a:custGeom>
                <a:avLst/>
                <a:gdLst>
                  <a:gd name="T0" fmla="*/ 315 w 318"/>
                  <a:gd name="T1" fmla="*/ 87 h 87"/>
                  <a:gd name="T2" fmla="*/ 285 w 318"/>
                  <a:gd name="T3" fmla="*/ 47 h 87"/>
                  <a:gd name="T4" fmla="*/ 263 w 318"/>
                  <a:gd name="T5" fmla="*/ 56 h 87"/>
                  <a:gd name="T6" fmla="*/ 230 w 318"/>
                  <a:gd name="T7" fmla="*/ 34 h 87"/>
                  <a:gd name="T8" fmla="*/ 219 w 318"/>
                  <a:gd name="T9" fmla="*/ 36 h 87"/>
                  <a:gd name="T10" fmla="*/ 214 w 318"/>
                  <a:gd name="T11" fmla="*/ 21 h 87"/>
                  <a:gd name="T12" fmla="*/ 210 w 318"/>
                  <a:gd name="T13" fmla="*/ 14 h 87"/>
                  <a:gd name="T14" fmla="*/ 207 w 318"/>
                  <a:gd name="T15" fmla="*/ 11 h 87"/>
                  <a:gd name="T16" fmla="*/ 182 w 318"/>
                  <a:gd name="T17" fmla="*/ 1 h 87"/>
                  <a:gd name="T18" fmla="*/ 165 w 318"/>
                  <a:gd name="T19" fmla="*/ 5 h 87"/>
                  <a:gd name="T20" fmla="*/ 158 w 318"/>
                  <a:gd name="T21" fmla="*/ 11 h 87"/>
                  <a:gd name="T22" fmla="*/ 157 w 318"/>
                  <a:gd name="T23" fmla="*/ 12 h 87"/>
                  <a:gd name="T24" fmla="*/ 148 w 318"/>
                  <a:gd name="T25" fmla="*/ 25 h 87"/>
                  <a:gd name="T26" fmla="*/ 122 w 318"/>
                  <a:gd name="T27" fmla="*/ 13 h 87"/>
                  <a:gd name="T28" fmla="*/ 102 w 318"/>
                  <a:gd name="T29" fmla="*/ 20 h 87"/>
                  <a:gd name="T30" fmla="*/ 71 w 318"/>
                  <a:gd name="T31" fmla="*/ 0 h 87"/>
                  <a:gd name="T32" fmla="*/ 38 w 318"/>
                  <a:gd name="T33" fmla="*/ 42 h 87"/>
                  <a:gd name="T34" fmla="*/ 37 w 318"/>
                  <a:gd name="T35" fmla="*/ 42 h 87"/>
                  <a:gd name="T36" fmla="*/ 6 w 318"/>
                  <a:gd name="T37" fmla="*/ 87 h 87"/>
                  <a:gd name="T38" fmla="*/ 315 w 318"/>
                  <a:gd name="T39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7">
                    <a:moveTo>
                      <a:pt x="315" y="87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9" y="51"/>
                      <a:pt x="263" y="56"/>
                    </a:cubicBezTo>
                    <a:cubicBezTo>
                      <a:pt x="257" y="43"/>
                      <a:pt x="245" y="34"/>
                      <a:pt x="230" y="34"/>
                    </a:cubicBezTo>
                    <a:cubicBezTo>
                      <a:pt x="226" y="34"/>
                      <a:pt x="223" y="35"/>
                      <a:pt x="219" y="36"/>
                    </a:cubicBezTo>
                    <a:cubicBezTo>
                      <a:pt x="219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10" y="14"/>
                    </a:cubicBezTo>
                    <a:cubicBezTo>
                      <a:pt x="209" y="13"/>
                      <a:pt x="208" y="12"/>
                      <a:pt x="207" y="11"/>
                    </a:cubicBezTo>
                    <a:cubicBezTo>
                      <a:pt x="200" y="4"/>
                      <a:pt x="191" y="1"/>
                      <a:pt x="182" y="1"/>
                    </a:cubicBezTo>
                    <a:cubicBezTo>
                      <a:pt x="176" y="1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1"/>
                    </a:cubicBezTo>
                    <a:cubicBezTo>
                      <a:pt x="158" y="11"/>
                      <a:pt x="157" y="12"/>
                      <a:pt x="157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8"/>
                      <a:pt x="133" y="13"/>
                      <a:pt x="122" y="13"/>
                    </a:cubicBezTo>
                    <a:cubicBezTo>
                      <a:pt x="115" y="13"/>
                      <a:pt x="107" y="16"/>
                      <a:pt x="102" y="20"/>
                    </a:cubicBezTo>
                    <a:cubicBezTo>
                      <a:pt x="97" y="9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11" y="42"/>
                      <a:pt x="0" y="67"/>
                      <a:pt x="6" y="87"/>
                    </a:cubicBezTo>
                    <a:lnTo>
                      <a:pt x="315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4" name="Freeform 10"/>
              <p:cNvSpPr>
                <a:spLocks/>
              </p:cNvSpPr>
              <p:nvPr/>
            </p:nvSpPr>
            <p:spPr bwMode="auto">
              <a:xfrm>
                <a:off x="901" y="2377"/>
                <a:ext cx="341" cy="172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5" name="Freeform 11"/>
              <p:cNvSpPr>
                <a:spLocks/>
              </p:cNvSpPr>
              <p:nvPr/>
            </p:nvSpPr>
            <p:spPr bwMode="auto">
              <a:xfrm>
                <a:off x="4157" y="2730"/>
                <a:ext cx="441" cy="184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9 h 66"/>
                  <a:gd name="T10" fmla="*/ 71 w 168"/>
                  <a:gd name="T11" fmla="*/ 1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8 h 66"/>
                  <a:gd name="T18" fmla="*/ 32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5" y="53"/>
                      <a:pt x="154" y="42"/>
                      <a:pt x="140" y="41"/>
                    </a:cubicBezTo>
                    <a:cubicBezTo>
                      <a:pt x="137" y="40"/>
                      <a:pt x="135" y="41"/>
                      <a:pt x="132" y="41"/>
                    </a:cubicBezTo>
                    <a:cubicBezTo>
                      <a:pt x="132" y="29"/>
                      <a:pt x="124" y="18"/>
                      <a:pt x="109" y="16"/>
                    </a:cubicBezTo>
                    <a:cubicBezTo>
                      <a:pt x="103" y="16"/>
                      <a:pt x="99" y="17"/>
                      <a:pt x="95" y="19"/>
                    </a:cubicBezTo>
                    <a:cubicBezTo>
                      <a:pt x="91" y="9"/>
                      <a:pt x="82" y="1"/>
                      <a:pt x="71" y="1"/>
                    </a:cubicBezTo>
                    <a:cubicBezTo>
                      <a:pt x="68" y="0"/>
                      <a:pt x="64" y="1"/>
                      <a:pt x="61" y="1"/>
                    </a:cubicBezTo>
                    <a:cubicBezTo>
                      <a:pt x="53" y="2"/>
                      <a:pt x="45" y="7"/>
                      <a:pt x="40" y="14"/>
                    </a:cubicBezTo>
                    <a:cubicBezTo>
                      <a:pt x="35" y="21"/>
                      <a:pt x="34" y="29"/>
                      <a:pt x="35" y="38"/>
                    </a:cubicBezTo>
                    <a:cubicBezTo>
                      <a:pt x="34" y="37"/>
                      <a:pt x="33" y="37"/>
                      <a:pt x="32" y="37"/>
                    </a:cubicBezTo>
                    <a:cubicBezTo>
                      <a:pt x="24" y="37"/>
                      <a:pt x="17" y="39"/>
                      <a:pt x="11" y="44"/>
                    </a:cubicBezTo>
                    <a:cubicBezTo>
                      <a:pt x="4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6" name="Freeform 12"/>
              <p:cNvSpPr>
                <a:spLocks/>
              </p:cNvSpPr>
              <p:nvPr/>
            </p:nvSpPr>
            <p:spPr bwMode="auto">
              <a:xfrm>
                <a:off x="1387" y="2808"/>
                <a:ext cx="454" cy="203"/>
              </a:xfrm>
              <a:custGeom>
                <a:avLst/>
                <a:gdLst>
                  <a:gd name="T0" fmla="*/ 6 w 173"/>
                  <a:gd name="T1" fmla="*/ 73 h 73"/>
                  <a:gd name="T2" fmla="*/ 40 w 173"/>
                  <a:gd name="T3" fmla="*/ 24 h 73"/>
                  <a:gd name="T4" fmla="*/ 57 w 173"/>
                  <a:gd name="T5" fmla="*/ 29 h 73"/>
                  <a:gd name="T6" fmla="*/ 94 w 173"/>
                  <a:gd name="T7" fmla="*/ 0 h 73"/>
                  <a:gd name="T8" fmla="*/ 128 w 173"/>
                  <a:gd name="T9" fmla="*/ 39 h 73"/>
                  <a:gd name="T10" fmla="*/ 140 w 173"/>
                  <a:gd name="T11" fmla="*/ 36 h 73"/>
                  <a:gd name="T12" fmla="*/ 173 w 173"/>
                  <a:gd name="T13" fmla="*/ 69 h 73"/>
                  <a:gd name="T14" fmla="*/ 173 w 173"/>
                  <a:gd name="T15" fmla="*/ 73 h 73"/>
                  <a:gd name="T16" fmla="*/ 6 w 173"/>
                  <a:gd name="T17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73">
                    <a:moveTo>
                      <a:pt x="6" y="73"/>
                    </a:moveTo>
                    <a:cubicBezTo>
                      <a:pt x="0" y="52"/>
                      <a:pt x="11" y="24"/>
                      <a:pt x="40" y="24"/>
                    </a:cubicBezTo>
                    <a:cubicBezTo>
                      <a:pt x="47" y="24"/>
                      <a:pt x="52" y="26"/>
                      <a:pt x="57" y="29"/>
                    </a:cubicBezTo>
                    <a:cubicBezTo>
                      <a:pt x="60" y="13"/>
                      <a:pt x="72" y="0"/>
                      <a:pt x="94" y="0"/>
                    </a:cubicBezTo>
                    <a:cubicBezTo>
                      <a:pt x="115" y="0"/>
                      <a:pt x="129" y="20"/>
                      <a:pt x="128" y="39"/>
                    </a:cubicBezTo>
                    <a:cubicBezTo>
                      <a:pt x="132" y="37"/>
                      <a:pt x="136" y="36"/>
                      <a:pt x="140" y="36"/>
                    </a:cubicBezTo>
                    <a:cubicBezTo>
                      <a:pt x="158" y="36"/>
                      <a:pt x="173" y="51"/>
                      <a:pt x="173" y="69"/>
                    </a:cubicBezTo>
                    <a:cubicBezTo>
                      <a:pt x="173" y="71"/>
                      <a:pt x="173" y="72"/>
                      <a:pt x="173" y="73"/>
                    </a:cubicBezTo>
                    <a:lnTo>
                      <a:pt x="6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7" name="Freeform 13"/>
              <p:cNvSpPr>
                <a:spLocks/>
              </p:cNvSpPr>
              <p:nvPr/>
            </p:nvSpPr>
            <p:spPr bwMode="auto">
              <a:xfrm>
                <a:off x="6424" y="2430"/>
                <a:ext cx="459" cy="195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78" name="Freeform 14"/>
              <p:cNvSpPr>
                <a:spLocks/>
              </p:cNvSpPr>
              <p:nvPr/>
            </p:nvSpPr>
            <p:spPr bwMode="auto">
              <a:xfrm>
                <a:off x="1988" y="2474"/>
                <a:ext cx="328" cy="192"/>
              </a:xfrm>
              <a:custGeom>
                <a:avLst/>
                <a:gdLst>
                  <a:gd name="T0" fmla="*/ 0 w 125"/>
                  <a:gd name="T1" fmla="*/ 69 h 69"/>
                  <a:gd name="T2" fmla="*/ 125 w 125"/>
                  <a:gd name="T3" fmla="*/ 69 h 69"/>
                  <a:gd name="T4" fmla="*/ 124 w 125"/>
                  <a:gd name="T5" fmla="*/ 62 h 69"/>
                  <a:gd name="T6" fmla="*/ 118 w 125"/>
                  <a:gd name="T7" fmla="*/ 51 h 69"/>
                  <a:gd name="T8" fmla="*/ 103 w 125"/>
                  <a:gd name="T9" fmla="*/ 44 h 69"/>
                  <a:gd name="T10" fmla="*/ 81 w 125"/>
                  <a:gd name="T11" fmla="*/ 23 h 69"/>
                  <a:gd name="T12" fmla="*/ 76 w 125"/>
                  <a:gd name="T13" fmla="*/ 23 h 69"/>
                  <a:gd name="T14" fmla="*/ 73 w 125"/>
                  <a:gd name="T15" fmla="*/ 18 h 69"/>
                  <a:gd name="T16" fmla="*/ 32 w 125"/>
                  <a:gd name="T17" fmla="*/ 8 h 69"/>
                  <a:gd name="T18" fmla="*/ 16 w 125"/>
                  <a:gd name="T19" fmla="*/ 49 h 69"/>
                  <a:gd name="T20" fmla="*/ 16 w 125"/>
                  <a:gd name="T21" fmla="*/ 50 h 69"/>
                  <a:gd name="T22" fmla="*/ 0 w 125"/>
                  <a:gd name="T23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69">
                    <a:moveTo>
                      <a:pt x="0" y="69"/>
                    </a:moveTo>
                    <a:cubicBezTo>
                      <a:pt x="125" y="69"/>
                      <a:pt x="125" y="69"/>
                      <a:pt x="125" y="69"/>
                    </a:cubicBezTo>
                    <a:cubicBezTo>
                      <a:pt x="125" y="67"/>
                      <a:pt x="125" y="64"/>
                      <a:pt x="124" y="62"/>
                    </a:cubicBezTo>
                    <a:cubicBezTo>
                      <a:pt x="123" y="58"/>
                      <a:pt x="121" y="54"/>
                      <a:pt x="118" y="51"/>
                    </a:cubicBezTo>
                    <a:cubicBezTo>
                      <a:pt x="114" y="48"/>
                      <a:pt x="109" y="45"/>
                      <a:pt x="103" y="44"/>
                    </a:cubicBezTo>
                    <a:cubicBezTo>
                      <a:pt x="102" y="33"/>
                      <a:pt x="95" y="23"/>
                      <a:pt x="81" y="23"/>
                    </a:cubicBezTo>
                    <a:cubicBezTo>
                      <a:pt x="79" y="23"/>
                      <a:pt x="78" y="23"/>
                      <a:pt x="76" y="23"/>
                    </a:cubicBezTo>
                    <a:cubicBezTo>
                      <a:pt x="76" y="21"/>
                      <a:pt x="75" y="20"/>
                      <a:pt x="73" y="18"/>
                    </a:cubicBezTo>
                    <a:cubicBezTo>
                      <a:pt x="63" y="4"/>
                      <a:pt x="47" y="0"/>
                      <a:pt x="32" y="8"/>
                    </a:cubicBezTo>
                    <a:cubicBezTo>
                      <a:pt x="18" y="16"/>
                      <a:pt x="12" y="35"/>
                      <a:pt x="16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6" y="52"/>
                      <a:pt x="1" y="61"/>
                      <a:pt x="0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1" name="Freeform 17"/>
              <p:cNvSpPr>
                <a:spLocks/>
              </p:cNvSpPr>
              <p:nvPr/>
            </p:nvSpPr>
            <p:spPr bwMode="auto">
              <a:xfrm>
                <a:off x="6240" y="3976"/>
                <a:ext cx="643" cy="258"/>
              </a:xfrm>
              <a:custGeom>
                <a:avLst/>
                <a:gdLst>
                  <a:gd name="T0" fmla="*/ 0 w 245"/>
                  <a:gd name="T1" fmla="*/ 93 h 93"/>
                  <a:gd name="T2" fmla="*/ 245 w 245"/>
                  <a:gd name="T3" fmla="*/ 93 h 93"/>
                  <a:gd name="T4" fmla="*/ 244 w 245"/>
                  <a:gd name="T5" fmla="*/ 85 h 93"/>
                  <a:gd name="T6" fmla="*/ 239 w 245"/>
                  <a:gd name="T7" fmla="*/ 75 h 93"/>
                  <a:gd name="T8" fmla="*/ 223 w 245"/>
                  <a:gd name="T9" fmla="*/ 58 h 93"/>
                  <a:gd name="T10" fmla="*/ 223 w 245"/>
                  <a:gd name="T11" fmla="*/ 58 h 93"/>
                  <a:gd name="T12" fmla="*/ 201 w 245"/>
                  <a:gd name="T13" fmla="*/ 52 h 93"/>
                  <a:gd name="T14" fmla="*/ 194 w 245"/>
                  <a:gd name="T15" fmla="*/ 53 h 93"/>
                  <a:gd name="T16" fmla="*/ 194 w 245"/>
                  <a:gd name="T17" fmla="*/ 50 h 93"/>
                  <a:gd name="T18" fmla="*/ 153 w 245"/>
                  <a:gd name="T19" fmla="*/ 8 h 93"/>
                  <a:gd name="T20" fmla="*/ 130 w 245"/>
                  <a:gd name="T21" fmla="*/ 15 h 93"/>
                  <a:gd name="T22" fmla="*/ 103 w 245"/>
                  <a:gd name="T23" fmla="*/ 0 h 93"/>
                  <a:gd name="T24" fmla="*/ 74 w 245"/>
                  <a:gd name="T25" fmla="*/ 25 h 93"/>
                  <a:gd name="T26" fmla="*/ 64 w 245"/>
                  <a:gd name="T27" fmla="*/ 23 h 93"/>
                  <a:gd name="T28" fmla="*/ 35 w 245"/>
                  <a:gd name="T29" fmla="*/ 52 h 93"/>
                  <a:gd name="T30" fmla="*/ 36 w 245"/>
                  <a:gd name="T31" fmla="*/ 60 h 93"/>
                  <a:gd name="T32" fmla="*/ 35 w 245"/>
                  <a:gd name="T33" fmla="*/ 60 h 93"/>
                  <a:gd name="T34" fmla="*/ 0 w 245"/>
                  <a:gd name="T35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93">
                    <a:moveTo>
                      <a:pt x="0" y="93"/>
                    </a:moveTo>
                    <a:cubicBezTo>
                      <a:pt x="245" y="93"/>
                      <a:pt x="245" y="93"/>
                      <a:pt x="245" y="93"/>
                    </a:cubicBezTo>
                    <a:cubicBezTo>
                      <a:pt x="245" y="90"/>
                      <a:pt x="245" y="88"/>
                      <a:pt x="244" y="85"/>
                    </a:cubicBezTo>
                    <a:cubicBezTo>
                      <a:pt x="242" y="82"/>
                      <a:pt x="241" y="78"/>
                      <a:pt x="239" y="75"/>
                    </a:cubicBezTo>
                    <a:cubicBezTo>
                      <a:pt x="235" y="68"/>
                      <a:pt x="230" y="62"/>
                      <a:pt x="223" y="58"/>
                    </a:cubicBezTo>
                    <a:cubicBezTo>
                      <a:pt x="223" y="58"/>
                      <a:pt x="223" y="58"/>
                      <a:pt x="223" y="58"/>
                    </a:cubicBezTo>
                    <a:cubicBezTo>
                      <a:pt x="216" y="54"/>
                      <a:pt x="209" y="52"/>
                      <a:pt x="201" y="52"/>
                    </a:cubicBezTo>
                    <a:cubicBezTo>
                      <a:pt x="198" y="52"/>
                      <a:pt x="196" y="53"/>
                      <a:pt x="194" y="53"/>
                    </a:cubicBezTo>
                    <a:cubicBezTo>
                      <a:pt x="194" y="52"/>
                      <a:pt x="194" y="51"/>
                      <a:pt x="194" y="50"/>
                    </a:cubicBezTo>
                    <a:cubicBezTo>
                      <a:pt x="194" y="27"/>
                      <a:pt x="175" y="8"/>
                      <a:pt x="153" y="8"/>
                    </a:cubicBezTo>
                    <a:cubicBezTo>
                      <a:pt x="144" y="8"/>
                      <a:pt x="136" y="11"/>
                      <a:pt x="130" y="15"/>
                    </a:cubicBezTo>
                    <a:cubicBezTo>
                      <a:pt x="125" y="6"/>
                      <a:pt x="116" y="0"/>
                      <a:pt x="103" y="0"/>
                    </a:cubicBezTo>
                    <a:cubicBezTo>
                      <a:pt x="86" y="0"/>
                      <a:pt x="76" y="12"/>
                      <a:pt x="74" y="25"/>
                    </a:cubicBezTo>
                    <a:cubicBezTo>
                      <a:pt x="71" y="24"/>
                      <a:pt x="68" y="23"/>
                      <a:pt x="64" y="23"/>
                    </a:cubicBezTo>
                    <a:cubicBezTo>
                      <a:pt x="48" y="23"/>
                      <a:pt x="35" y="36"/>
                      <a:pt x="35" y="52"/>
                    </a:cubicBezTo>
                    <a:cubicBezTo>
                      <a:pt x="35" y="55"/>
                      <a:pt x="35" y="57"/>
                      <a:pt x="36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16" y="60"/>
                      <a:pt x="1" y="75"/>
                      <a:pt x="0" y="93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2" name="Freeform 18"/>
              <p:cNvSpPr>
                <a:spLocks/>
              </p:cNvSpPr>
              <p:nvPr/>
            </p:nvSpPr>
            <p:spPr bwMode="auto">
              <a:xfrm>
                <a:off x="6568" y="3998"/>
                <a:ext cx="315" cy="236"/>
              </a:xfrm>
              <a:custGeom>
                <a:avLst/>
                <a:gdLst>
                  <a:gd name="T0" fmla="*/ 28 w 120"/>
                  <a:gd name="T1" fmla="*/ 0 h 85"/>
                  <a:gd name="T2" fmla="*/ 5 w 120"/>
                  <a:gd name="T3" fmla="*/ 7 h 85"/>
                  <a:gd name="T4" fmla="*/ 5 w 120"/>
                  <a:gd name="T5" fmla="*/ 7 h 85"/>
                  <a:gd name="T6" fmla="*/ 0 w 120"/>
                  <a:gd name="T7" fmla="*/ 1 h 85"/>
                  <a:gd name="T8" fmla="*/ 4 w 120"/>
                  <a:gd name="T9" fmla="*/ 85 h 85"/>
                  <a:gd name="T10" fmla="*/ 120 w 120"/>
                  <a:gd name="T11" fmla="*/ 85 h 85"/>
                  <a:gd name="T12" fmla="*/ 119 w 120"/>
                  <a:gd name="T13" fmla="*/ 77 h 85"/>
                  <a:gd name="T14" fmla="*/ 114 w 120"/>
                  <a:gd name="T15" fmla="*/ 67 h 85"/>
                  <a:gd name="T16" fmla="*/ 98 w 120"/>
                  <a:gd name="T17" fmla="*/ 50 h 85"/>
                  <a:gd name="T18" fmla="*/ 98 w 120"/>
                  <a:gd name="T19" fmla="*/ 50 h 85"/>
                  <a:gd name="T20" fmla="*/ 76 w 120"/>
                  <a:gd name="T21" fmla="*/ 44 h 85"/>
                  <a:gd name="T22" fmla="*/ 69 w 120"/>
                  <a:gd name="T23" fmla="*/ 45 h 85"/>
                  <a:gd name="T24" fmla="*/ 69 w 120"/>
                  <a:gd name="T25" fmla="*/ 45 h 85"/>
                  <a:gd name="T26" fmla="*/ 69 w 120"/>
                  <a:gd name="T27" fmla="*/ 45 h 85"/>
                  <a:gd name="T28" fmla="*/ 69 w 120"/>
                  <a:gd name="T29" fmla="*/ 42 h 85"/>
                  <a:gd name="T30" fmla="*/ 28 w 120"/>
                  <a:gd name="T3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85">
                    <a:moveTo>
                      <a:pt x="28" y="0"/>
                    </a:moveTo>
                    <a:cubicBezTo>
                      <a:pt x="19" y="0"/>
                      <a:pt x="11" y="3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1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120" y="85"/>
                      <a:pt x="120" y="85"/>
                      <a:pt x="120" y="85"/>
                    </a:cubicBezTo>
                    <a:cubicBezTo>
                      <a:pt x="120" y="82"/>
                      <a:pt x="120" y="80"/>
                      <a:pt x="119" y="77"/>
                    </a:cubicBezTo>
                    <a:cubicBezTo>
                      <a:pt x="117" y="74"/>
                      <a:pt x="116" y="70"/>
                      <a:pt x="114" y="67"/>
                    </a:cubicBezTo>
                    <a:cubicBezTo>
                      <a:pt x="110" y="60"/>
                      <a:pt x="105" y="54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1" y="46"/>
                      <a:pt x="84" y="44"/>
                      <a:pt x="76" y="44"/>
                    </a:cubicBezTo>
                    <a:cubicBezTo>
                      <a:pt x="73" y="44"/>
                      <a:pt x="71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4"/>
                      <a:pt x="69" y="43"/>
                      <a:pt x="69" y="42"/>
                    </a:cubicBezTo>
                    <a:cubicBezTo>
                      <a:pt x="69" y="19"/>
                      <a:pt x="50" y="0"/>
                      <a:pt x="28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3" name="Freeform 19"/>
              <p:cNvSpPr>
                <a:spLocks/>
              </p:cNvSpPr>
              <p:nvPr/>
            </p:nvSpPr>
            <p:spPr bwMode="auto">
              <a:xfrm>
                <a:off x="4735" y="3328"/>
                <a:ext cx="483" cy="486"/>
              </a:xfrm>
              <a:custGeom>
                <a:avLst/>
                <a:gdLst>
                  <a:gd name="T0" fmla="*/ 179 w 184"/>
                  <a:gd name="T1" fmla="*/ 55 h 175"/>
                  <a:gd name="T2" fmla="*/ 165 w 184"/>
                  <a:gd name="T3" fmla="*/ 40 h 175"/>
                  <a:gd name="T4" fmla="*/ 148 w 184"/>
                  <a:gd name="T5" fmla="*/ 36 h 175"/>
                  <a:gd name="T6" fmla="*/ 141 w 184"/>
                  <a:gd name="T7" fmla="*/ 37 h 175"/>
                  <a:gd name="T8" fmla="*/ 141 w 184"/>
                  <a:gd name="T9" fmla="*/ 34 h 175"/>
                  <a:gd name="T10" fmla="*/ 131 w 184"/>
                  <a:gd name="T11" fmla="*/ 10 h 175"/>
                  <a:gd name="T12" fmla="*/ 107 w 184"/>
                  <a:gd name="T13" fmla="*/ 0 h 175"/>
                  <a:gd name="T14" fmla="*/ 82 w 184"/>
                  <a:gd name="T15" fmla="*/ 10 h 175"/>
                  <a:gd name="T16" fmla="*/ 76 w 184"/>
                  <a:gd name="T17" fmla="*/ 18 h 175"/>
                  <a:gd name="T18" fmla="*/ 56 w 184"/>
                  <a:gd name="T19" fmla="*/ 11 h 175"/>
                  <a:gd name="T20" fmla="*/ 22 w 184"/>
                  <a:gd name="T21" fmla="*/ 45 h 175"/>
                  <a:gd name="T22" fmla="*/ 23 w 184"/>
                  <a:gd name="T23" fmla="*/ 53 h 175"/>
                  <a:gd name="T24" fmla="*/ 17 w 184"/>
                  <a:gd name="T25" fmla="*/ 56 h 175"/>
                  <a:gd name="T26" fmla="*/ 0 w 184"/>
                  <a:gd name="T27" fmla="*/ 84 h 175"/>
                  <a:gd name="T28" fmla="*/ 10 w 184"/>
                  <a:gd name="T29" fmla="*/ 107 h 175"/>
                  <a:gd name="T30" fmla="*/ 23 w 184"/>
                  <a:gd name="T31" fmla="*/ 115 h 175"/>
                  <a:gd name="T32" fmla="*/ 20 w 184"/>
                  <a:gd name="T33" fmla="*/ 129 h 175"/>
                  <a:gd name="T34" fmla="*/ 29 w 184"/>
                  <a:gd name="T35" fmla="*/ 152 h 175"/>
                  <a:gd name="T36" fmla="*/ 53 w 184"/>
                  <a:gd name="T37" fmla="*/ 162 h 175"/>
                  <a:gd name="T38" fmla="*/ 72 w 184"/>
                  <a:gd name="T39" fmla="*/ 155 h 175"/>
                  <a:gd name="T40" fmla="*/ 73 w 184"/>
                  <a:gd name="T41" fmla="*/ 155 h 175"/>
                  <a:gd name="T42" fmla="*/ 97 w 184"/>
                  <a:gd name="T43" fmla="*/ 175 h 175"/>
                  <a:gd name="T44" fmla="*/ 120 w 184"/>
                  <a:gd name="T45" fmla="*/ 159 h 175"/>
                  <a:gd name="T46" fmla="*/ 129 w 184"/>
                  <a:gd name="T47" fmla="*/ 160 h 175"/>
                  <a:gd name="T48" fmla="*/ 155 w 184"/>
                  <a:gd name="T49" fmla="*/ 149 h 175"/>
                  <a:gd name="T50" fmla="*/ 166 w 184"/>
                  <a:gd name="T51" fmla="*/ 123 h 175"/>
                  <a:gd name="T52" fmla="*/ 161 w 184"/>
                  <a:gd name="T53" fmla="*/ 104 h 175"/>
                  <a:gd name="T54" fmla="*/ 179 w 184"/>
                  <a:gd name="T55" fmla="*/ 89 h 175"/>
                  <a:gd name="T56" fmla="*/ 184 w 184"/>
                  <a:gd name="T57" fmla="*/ 72 h 175"/>
                  <a:gd name="T58" fmla="*/ 179 w 184"/>
                  <a:gd name="T59" fmla="*/ 5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79" y="55"/>
                    </a:moveTo>
                    <a:cubicBezTo>
                      <a:pt x="176" y="49"/>
                      <a:pt x="171" y="44"/>
                      <a:pt x="165" y="40"/>
                    </a:cubicBezTo>
                    <a:cubicBezTo>
                      <a:pt x="160" y="37"/>
                      <a:pt x="154" y="36"/>
                      <a:pt x="148" y="36"/>
                    </a:cubicBezTo>
                    <a:cubicBezTo>
                      <a:pt x="146" y="36"/>
                      <a:pt x="144" y="36"/>
                      <a:pt x="141" y="37"/>
                    </a:cubicBezTo>
                    <a:cubicBezTo>
                      <a:pt x="141" y="36"/>
                      <a:pt x="141" y="35"/>
                      <a:pt x="141" y="34"/>
                    </a:cubicBezTo>
                    <a:cubicBezTo>
                      <a:pt x="141" y="25"/>
                      <a:pt x="138" y="16"/>
                      <a:pt x="131" y="10"/>
                    </a:cubicBezTo>
                    <a:cubicBezTo>
                      <a:pt x="125" y="3"/>
                      <a:pt x="116" y="0"/>
                      <a:pt x="107" y="0"/>
                    </a:cubicBezTo>
                    <a:cubicBezTo>
                      <a:pt x="98" y="0"/>
                      <a:pt x="89" y="3"/>
                      <a:pt x="82" y="10"/>
                    </a:cubicBezTo>
                    <a:cubicBezTo>
                      <a:pt x="80" y="12"/>
                      <a:pt x="78" y="15"/>
                      <a:pt x="76" y="18"/>
                    </a:cubicBezTo>
                    <a:cubicBezTo>
                      <a:pt x="70" y="14"/>
                      <a:pt x="63" y="11"/>
                      <a:pt x="56" y="11"/>
                    </a:cubicBezTo>
                    <a:cubicBezTo>
                      <a:pt x="37" y="11"/>
                      <a:pt x="22" y="26"/>
                      <a:pt x="22" y="45"/>
                    </a:cubicBezTo>
                    <a:cubicBezTo>
                      <a:pt x="22" y="48"/>
                      <a:pt x="22" y="51"/>
                      <a:pt x="23" y="53"/>
                    </a:cubicBezTo>
                    <a:cubicBezTo>
                      <a:pt x="20" y="54"/>
                      <a:pt x="19" y="55"/>
                      <a:pt x="17" y="56"/>
                    </a:cubicBezTo>
                    <a:cubicBezTo>
                      <a:pt x="7" y="62"/>
                      <a:pt x="0" y="73"/>
                      <a:pt x="0" y="84"/>
                    </a:cubicBezTo>
                    <a:cubicBezTo>
                      <a:pt x="0" y="93"/>
                      <a:pt x="4" y="101"/>
                      <a:pt x="10" y="107"/>
                    </a:cubicBezTo>
                    <a:cubicBezTo>
                      <a:pt x="14" y="111"/>
                      <a:pt x="18" y="114"/>
                      <a:pt x="23" y="115"/>
                    </a:cubicBezTo>
                    <a:cubicBezTo>
                      <a:pt x="21" y="119"/>
                      <a:pt x="20" y="124"/>
                      <a:pt x="20" y="129"/>
                    </a:cubicBezTo>
                    <a:cubicBezTo>
                      <a:pt x="20" y="137"/>
                      <a:pt x="23" y="146"/>
                      <a:pt x="29" y="152"/>
                    </a:cubicBezTo>
                    <a:cubicBezTo>
                      <a:pt x="36" y="158"/>
                      <a:pt x="44" y="162"/>
                      <a:pt x="53" y="162"/>
                    </a:cubicBezTo>
                    <a:cubicBezTo>
                      <a:pt x="59" y="162"/>
                      <a:pt x="66" y="159"/>
                      <a:pt x="72" y="155"/>
                    </a:cubicBezTo>
                    <a:cubicBezTo>
                      <a:pt x="72" y="155"/>
                      <a:pt x="73" y="155"/>
                      <a:pt x="73" y="155"/>
                    </a:cubicBezTo>
                    <a:cubicBezTo>
                      <a:pt x="75" y="166"/>
                      <a:pt x="85" y="175"/>
                      <a:pt x="97" y="175"/>
                    </a:cubicBezTo>
                    <a:cubicBezTo>
                      <a:pt x="107" y="175"/>
                      <a:pt x="116" y="168"/>
                      <a:pt x="120" y="159"/>
                    </a:cubicBezTo>
                    <a:cubicBezTo>
                      <a:pt x="123" y="160"/>
                      <a:pt x="126" y="160"/>
                      <a:pt x="129" y="160"/>
                    </a:cubicBezTo>
                    <a:cubicBezTo>
                      <a:pt x="138" y="160"/>
                      <a:pt x="148" y="156"/>
                      <a:pt x="155" y="149"/>
                    </a:cubicBezTo>
                    <a:cubicBezTo>
                      <a:pt x="162" y="142"/>
                      <a:pt x="166" y="133"/>
                      <a:pt x="166" y="123"/>
                    </a:cubicBezTo>
                    <a:cubicBezTo>
                      <a:pt x="166" y="116"/>
                      <a:pt x="164" y="110"/>
                      <a:pt x="161" y="104"/>
                    </a:cubicBezTo>
                    <a:cubicBezTo>
                      <a:pt x="168" y="102"/>
                      <a:pt x="175" y="96"/>
                      <a:pt x="179" y="89"/>
                    </a:cubicBezTo>
                    <a:cubicBezTo>
                      <a:pt x="182" y="84"/>
                      <a:pt x="184" y="78"/>
                      <a:pt x="184" y="72"/>
                    </a:cubicBezTo>
                    <a:cubicBezTo>
                      <a:pt x="184" y="66"/>
                      <a:pt x="182" y="60"/>
                      <a:pt x="179" y="5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4" name="Freeform 20"/>
              <p:cNvSpPr>
                <a:spLocks/>
              </p:cNvSpPr>
              <p:nvPr/>
            </p:nvSpPr>
            <p:spPr bwMode="auto">
              <a:xfrm>
                <a:off x="4646" y="3253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2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1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2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1"/>
                    </a:cubicBezTo>
                    <a:cubicBezTo>
                      <a:pt x="38" y="10"/>
                      <a:pt x="22" y="26"/>
                      <a:pt x="22" y="44"/>
                    </a:cubicBezTo>
                    <a:cubicBezTo>
                      <a:pt x="21" y="47"/>
                      <a:pt x="22" y="50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8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5" name="Freeform 21"/>
              <p:cNvSpPr>
                <a:spLocks/>
              </p:cNvSpPr>
              <p:nvPr/>
            </p:nvSpPr>
            <p:spPr bwMode="auto">
              <a:xfrm>
                <a:off x="5084" y="3133"/>
                <a:ext cx="483" cy="492"/>
              </a:xfrm>
              <a:custGeom>
                <a:avLst/>
                <a:gdLst>
                  <a:gd name="T0" fmla="*/ 183 w 184"/>
                  <a:gd name="T1" fmla="*/ 80 h 177"/>
                  <a:gd name="T2" fmla="*/ 173 w 184"/>
                  <a:gd name="T3" fmla="*/ 63 h 177"/>
                  <a:gd name="T4" fmla="*/ 158 w 184"/>
                  <a:gd name="T5" fmla="*/ 54 h 177"/>
                  <a:gd name="T6" fmla="*/ 151 w 184"/>
                  <a:gd name="T7" fmla="*/ 52 h 177"/>
                  <a:gd name="T8" fmla="*/ 152 w 184"/>
                  <a:gd name="T9" fmla="*/ 50 h 177"/>
                  <a:gd name="T10" fmla="*/ 149 w 184"/>
                  <a:gd name="T11" fmla="*/ 24 h 177"/>
                  <a:gd name="T12" fmla="*/ 128 w 184"/>
                  <a:gd name="T13" fmla="*/ 8 h 177"/>
                  <a:gd name="T14" fmla="*/ 101 w 184"/>
                  <a:gd name="T15" fmla="*/ 11 h 177"/>
                  <a:gd name="T16" fmla="*/ 93 w 184"/>
                  <a:gd name="T17" fmla="*/ 17 h 177"/>
                  <a:gd name="T18" fmla="*/ 75 w 184"/>
                  <a:gd name="T19" fmla="*/ 5 h 177"/>
                  <a:gd name="T20" fmla="*/ 33 w 184"/>
                  <a:gd name="T21" fmla="*/ 28 h 177"/>
                  <a:gd name="T22" fmla="*/ 32 w 184"/>
                  <a:gd name="T23" fmla="*/ 36 h 177"/>
                  <a:gd name="T24" fmla="*/ 26 w 184"/>
                  <a:gd name="T25" fmla="*/ 37 h 177"/>
                  <a:gd name="T26" fmla="*/ 2 w 184"/>
                  <a:gd name="T27" fmla="*/ 60 h 177"/>
                  <a:gd name="T28" fmla="*/ 5 w 184"/>
                  <a:gd name="T29" fmla="*/ 85 h 177"/>
                  <a:gd name="T30" fmla="*/ 16 w 184"/>
                  <a:gd name="T31" fmla="*/ 96 h 177"/>
                  <a:gd name="T32" fmla="*/ 9 w 184"/>
                  <a:gd name="T33" fmla="*/ 109 h 177"/>
                  <a:gd name="T34" fmla="*/ 12 w 184"/>
                  <a:gd name="T35" fmla="*/ 133 h 177"/>
                  <a:gd name="T36" fmla="*/ 32 w 184"/>
                  <a:gd name="T37" fmla="*/ 149 h 177"/>
                  <a:gd name="T38" fmla="*/ 52 w 184"/>
                  <a:gd name="T39" fmla="*/ 148 h 177"/>
                  <a:gd name="T40" fmla="*/ 54 w 184"/>
                  <a:gd name="T41" fmla="*/ 148 h 177"/>
                  <a:gd name="T42" fmla="*/ 71 w 184"/>
                  <a:gd name="T43" fmla="*/ 174 h 177"/>
                  <a:gd name="T44" fmla="*/ 97 w 184"/>
                  <a:gd name="T45" fmla="*/ 165 h 177"/>
                  <a:gd name="T46" fmla="*/ 105 w 184"/>
                  <a:gd name="T47" fmla="*/ 168 h 177"/>
                  <a:gd name="T48" fmla="*/ 134 w 184"/>
                  <a:gd name="T49" fmla="*/ 165 h 177"/>
                  <a:gd name="T50" fmla="*/ 151 w 184"/>
                  <a:gd name="T51" fmla="*/ 142 h 177"/>
                  <a:gd name="T52" fmla="*/ 151 w 184"/>
                  <a:gd name="T53" fmla="*/ 123 h 177"/>
                  <a:gd name="T54" fmla="*/ 173 w 184"/>
                  <a:gd name="T55" fmla="*/ 113 h 177"/>
                  <a:gd name="T56" fmla="*/ 182 w 184"/>
                  <a:gd name="T57" fmla="*/ 98 h 177"/>
                  <a:gd name="T58" fmla="*/ 183 w 184"/>
                  <a:gd name="T59" fmla="*/ 8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7">
                    <a:moveTo>
                      <a:pt x="183" y="80"/>
                    </a:moveTo>
                    <a:cubicBezTo>
                      <a:pt x="181" y="74"/>
                      <a:pt x="177" y="68"/>
                      <a:pt x="173" y="63"/>
                    </a:cubicBezTo>
                    <a:cubicBezTo>
                      <a:pt x="169" y="58"/>
                      <a:pt x="164" y="55"/>
                      <a:pt x="158" y="54"/>
                    </a:cubicBezTo>
                    <a:cubicBezTo>
                      <a:pt x="156" y="53"/>
                      <a:pt x="153" y="53"/>
                      <a:pt x="151" y="52"/>
                    </a:cubicBezTo>
                    <a:cubicBezTo>
                      <a:pt x="151" y="52"/>
                      <a:pt x="152" y="51"/>
                      <a:pt x="152" y="50"/>
                    </a:cubicBezTo>
                    <a:cubicBezTo>
                      <a:pt x="154" y="41"/>
                      <a:pt x="153" y="32"/>
                      <a:pt x="149" y="24"/>
                    </a:cubicBezTo>
                    <a:cubicBezTo>
                      <a:pt x="144" y="16"/>
                      <a:pt x="136" y="10"/>
                      <a:pt x="128" y="8"/>
                    </a:cubicBezTo>
                    <a:cubicBezTo>
                      <a:pt x="119" y="5"/>
                      <a:pt x="109" y="6"/>
                      <a:pt x="101" y="11"/>
                    </a:cubicBezTo>
                    <a:cubicBezTo>
                      <a:pt x="98" y="13"/>
                      <a:pt x="96" y="15"/>
                      <a:pt x="93" y="17"/>
                    </a:cubicBezTo>
                    <a:cubicBezTo>
                      <a:pt x="89" y="11"/>
                      <a:pt x="83" y="7"/>
                      <a:pt x="75" y="5"/>
                    </a:cubicBezTo>
                    <a:cubicBezTo>
                      <a:pt x="57" y="0"/>
                      <a:pt x="38" y="11"/>
                      <a:pt x="33" y="28"/>
                    </a:cubicBezTo>
                    <a:cubicBezTo>
                      <a:pt x="32" y="31"/>
                      <a:pt x="32" y="34"/>
                      <a:pt x="32" y="36"/>
                    </a:cubicBezTo>
                    <a:cubicBezTo>
                      <a:pt x="30" y="37"/>
                      <a:pt x="28" y="37"/>
                      <a:pt x="26" y="37"/>
                    </a:cubicBezTo>
                    <a:cubicBezTo>
                      <a:pt x="14" y="40"/>
                      <a:pt x="6" y="49"/>
                      <a:pt x="2" y="60"/>
                    </a:cubicBezTo>
                    <a:cubicBezTo>
                      <a:pt x="0" y="69"/>
                      <a:pt x="1" y="78"/>
                      <a:pt x="5" y="85"/>
                    </a:cubicBezTo>
                    <a:cubicBezTo>
                      <a:pt x="8" y="90"/>
                      <a:pt x="11" y="93"/>
                      <a:pt x="16" y="96"/>
                    </a:cubicBezTo>
                    <a:cubicBezTo>
                      <a:pt x="13" y="100"/>
                      <a:pt x="10" y="104"/>
                      <a:pt x="9" y="109"/>
                    </a:cubicBezTo>
                    <a:cubicBezTo>
                      <a:pt x="7" y="117"/>
                      <a:pt x="8" y="126"/>
                      <a:pt x="12" y="133"/>
                    </a:cubicBezTo>
                    <a:cubicBezTo>
                      <a:pt x="16" y="141"/>
                      <a:pt x="24" y="147"/>
                      <a:pt x="32" y="149"/>
                    </a:cubicBezTo>
                    <a:cubicBezTo>
                      <a:pt x="39" y="151"/>
                      <a:pt x="46" y="150"/>
                      <a:pt x="52" y="148"/>
                    </a:cubicBezTo>
                    <a:cubicBezTo>
                      <a:pt x="53" y="148"/>
                      <a:pt x="53" y="148"/>
                      <a:pt x="54" y="148"/>
                    </a:cubicBezTo>
                    <a:cubicBezTo>
                      <a:pt x="53" y="160"/>
                      <a:pt x="60" y="171"/>
                      <a:pt x="71" y="174"/>
                    </a:cubicBezTo>
                    <a:cubicBezTo>
                      <a:pt x="81" y="177"/>
                      <a:pt x="91" y="173"/>
                      <a:pt x="97" y="165"/>
                    </a:cubicBezTo>
                    <a:cubicBezTo>
                      <a:pt x="100" y="166"/>
                      <a:pt x="103" y="167"/>
                      <a:pt x="105" y="168"/>
                    </a:cubicBezTo>
                    <a:cubicBezTo>
                      <a:pt x="115" y="171"/>
                      <a:pt x="125" y="170"/>
                      <a:pt x="134" y="165"/>
                    </a:cubicBezTo>
                    <a:cubicBezTo>
                      <a:pt x="142" y="160"/>
                      <a:pt x="149" y="152"/>
                      <a:pt x="151" y="142"/>
                    </a:cubicBezTo>
                    <a:cubicBezTo>
                      <a:pt x="153" y="136"/>
                      <a:pt x="153" y="129"/>
                      <a:pt x="151" y="123"/>
                    </a:cubicBezTo>
                    <a:cubicBezTo>
                      <a:pt x="160" y="122"/>
                      <a:pt x="167" y="119"/>
                      <a:pt x="173" y="113"/>
                    </a:cubicBezTo>
                    <a:cubicBezTo>
                      <a:pt x="178" y="109"/>
                      <a:pt x="181" y="104"/>
                      <a:pt x="182" y="98"/>
                    </a:cubicBezTo>
                    <a:cubicBezTo>
                      <a:pt x="184" y="92"/>
                      <a:pt x="184" y="86"/>
                      <a:pt x="183" y="8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6" name="Freeform 22"/>
              <p:cNvSpPr>
                <a:spLocks/>
              </p:cNvSpPr>
              <p:nvPr/>
            </p:nvSpPr>
            <p:spPr bwMode="auto">
              <a:xfrm>
                <a:off x="4927" y="2997"/>
                <a:ext cx="483" cy="487"/>
              </a:xfrm>
              <a:custGeom>
                <a:avLst/>
                <a:gdLst>
                  <a:gd name="T0" fmla="*/ 180 w 184"/>
                  <a:gd name="T1" fmla="*/ 56 h 175"/>
                  <a:gd name="T2" fmla="*/ 166 w 184"/>
                  <a:gd name="T3" fmla="*/ 41 h 175"/>
                  <a:gd name="T4" fmla="*/ 149 w 184"/>
                  <a:gd name="T5" fmla="*/ 36 h 175"/>
                  <a:gd name="T6" fmla="*/ 142 w 184"/>
                  <a:gd name="T7" fmla="*/ 37 h 175"/>
                  <a:gd name="T8" fmla="*/ 142 w 184"/>
                  <a:gd name="T9" fmla="*/ 35 h 175"/>
                  <a:gd name="T10" fmla="*/ 133 w 184"/>
                  <a:gd name="T11" fmla="*/ 10 h 175"/>
                  <a:gd name="T12" fmla="*/ 108 w 184"/>
                  <a:gd name="T13" fmla="*/ 0 h 175"/>
                  <a:gd name="T14" fmla="*/ 84 w 184"/>
                  <a:gd name="T15" fmla="*/ 9 h 175"/>
                  <a:gd name="T16" fmla="*/ 77 w 184"/>
                  <a:gd name="T17" fmla="*/ 18 h 175"/>
                  <a:gd name="T18" fmla="*/ 57 w 184"/>
                  <a:gd name="T19" fmla="*/ 10 h 175"/>
                  <a:gd name="T20" fmla="*/ 22 w 184"/>
                  <a:gd name="T21" fmla="*/ 44 h 175"/>
                  <a:gd name="T22" fmla="*/ 23 w 184"/>
                  <a:gd name="T23" fmla="*/ 52 h 175"/>
                  <a:gd name="T24" fmla="*/ 17 w 184"/>
                  <a:gd name="T25" fmla="*/ 54 h 175"/>
                  <a:gd name="T26" fmla="*/ 1 w 184"/>
                  <a:gd name="T27" fmla="*/ 83 h 175"/>
                  <a:gd name="T28" fmla="*/ 10 w 184"/>
                  <a:gd name="T29" fmla="*/ 106 h 175"/>
                  <a:gd name="T30" fmla="*/ 22 w 184"/>
                  <a:gd name="T31" fmla="*/ 114 h 175"/>
                  <a:gd name="T32" fmla="*/ 19 w 184"/>
                  <a:gd name="T33" fmla="*/ 127 h 175"/>
                  <a:gd name="T34" fmla="*/ 29 w 184"/>
                  <a:gd name="T35" fmla="*/ 151 h 175"/>
                  <a:gd name="T36" fmla="*/ 52 w 184"/>
                  <a:gd name="T37" fmla="*/ 161 h 175"/>
                  <a:gd name="T38" fmla="*/ 71 w 184"/>
                  <a:gd name="T39" fmla="*/ 155 h 175"/>
                  <a:gd name="T40" fmla="*/ 73 w 184"/>
                  <a:gd name="T41" fmla="*/ 155 h 175"/>
                  <a:gd name="T42" fmla="*/ 96 w 184"/>
                  <a:gd name="T43" fmla="*/ 175 h 175"/>
                  <a:gd name="T44" fmla="*/ 119 w 184"/>
                  <a:gd name="T45" fmla="*/ 159 h 175"/>
                  <a:gd name="T46" fmla="*/ 128 w 184"/>
                  <a:gd name="T47" fmla="*/ 161 h 175"/>
                  <a:gd name="T48" fmla="*/ 154 w 184"/>
                  <a:gd name="T49" fmla="*/ 150 h 175"/>
                  <a:gd name="T50" fmla="*/ 165 w 184"/>
                  <a:gd name="T51" fmla="*/ 124 h 175"/>
                  <a:gd name="T52" fmla="*/ 160 w 184"/>
                  <a:gd name="T53" fmla="*/ 105 h 175"/>
                  <a:gd name="T54" fmla="*/ 179 w 184"/>
                  <a:gd name="T55" fmla="*/ 90 h 175"/>
                  <a:gd name="T56" fmla="*/ 184 w 184"/>
                  <a:gd name="T57" fmla="*/ 73 h 175"/>
                  <a:gd name="T58" fmla="*/ 180 w 184"/>
                  <a:gd name="T59" fmla="*/ 5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5">
                    <a:moveTo>
                      <a:pt x="180" y="56"/>
                    </a:moveTo>
                    <a:cubicBezTo>
                      <a:pt x="177" y="50"/>
                      <a:pt x="171" y="45"/>
                      <a:pt x="166" y="41"/>
                    </a:cubicBezTo>
                    <a:cubicBezTo>
                      <a:pt x="161" y="38"/>
                      <a:pt x="155" y="37"/>
                      <a:pt x="149" y="36"/>
                    </a:cubicBezTo>
                    <a:cubicBezTo>
                      <a:pt x="147" y="36"/>
                      <a:pt x="144" y="37"/>
                      <a:pt x="142" y="37"/>
                    </a:cubicBezTo>
                    <a:cubicBezTo>
                      <a:pt x="142" y="36"/>
                      <a:pt x="142" y="36"/>
                      <a:pt x="142" y="35"/>
                    </a:cubicBezTo>
                    <a:cubicBezTo>
                      <a:pt x="142" y="26"/>
                      <a:pt x="139" y="17"/>
                      <a:pt x="133" y="10"/>
                    </a:cubicBezTo>
                    <a:cubicBezTo>
                      <a:pt x="126" y="4"/>
                      <a:pt x="117" y="0"/>
                      <a:pt x="108" y="0"/>
                    </a:cubicBezTo>
                    <a:cubicBezTo>
                      <a:pt x="99" y="0"/>
                      <a:pt x="90" y="3"/>
                      <a:pt x="84" y="9"/>
                    </a:cubicBezTo>
                    <a:cubicBezTo>
                      <a:pt x="81" y="12"/>
                      <a:pt x="79" y="15"/>
                      <a:pt x="77" y="18"/>
                    </a:cubicBezTo>
                    <a:cubicBezTo>
                      <a:pt x="72" y="13"/>
                      <a:pt x="65" y="10"/>
                      <a:pt x="57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2" y="47"/>
                      <a:pt x="22" y="49"/>
                      <a:pt x="23" y="52"/>
                    </a:cubicBezTo>
                    <a:cubicBezTo>
                      <a:pt x="21" y="53"/>
                      <a:pt x="19" y="53"/>
                      <a:pt x="17" y="54"/>
                    </a:cubicBezTo>
                    <a:cubicBezTo>
                      <a:pt x="7" y="60"/>
                      <a:pt x="1" y="71"/>
                      <a:pt x="1" y="83"/>
                    </a:cubicBezTo>
                    <a:cubicBezTo>
                      <a:pt x="0" y="91"/>
                      <a:pt x="4" y="100"/>
                      <a:pt x="10" y="106"/>
                    </a:cubicBezTo>
                    <a:cubicBezTo>
                      <a:pt x="13" y="110"/>
                      <a:pt x="18" y="112"/>
                      <a:pt x="22" y="114"/>
                    </a:cubicBezTo>
                    <a:cubicBezTo>
                      <a:pt x="20" y="118"/>
                      <a:pt x="19" y="123"/>
                      <a:pt x="19" y="127"/>
                    </a:cubicBezTo>
                    <a:cubicBezTo>
                      <a:pt x="19" y="136"/>
                      <a:pt x="23" y="145"/>
                      <a:pt x="29" y="151"/>
                    </a:cubicBezTo>
                    <a:cubicBezTo>
                      <a:pt x="35" y="157"/>
                      <a:pt x="43" y="161"/>
                      <a:pt x="52" y="161"/>
                    </a:cubicBezTo>
                    <a:cubicBezTo>
                      <a:pt x="58" y="161"/>
                      <a:pt x="65" y="159"/>
                      <a:pt x="71" y="155"/>
                    </a:cubicBezTo>
                    <a:cubicBezTo>
                      <a:pt x="71" y="155"/>
                      <a:pt x="72" y="155"/>
                      <a:pt x="73" y="155"/>
                    </a:cubicBezTo>
                    <a:cubicBezTo>
                      <a:pt x="74" y="166"/>
                      <a:pt x="84" y="175"/>
                      <a:pt x="96" y="175"/>
                    </a:cubicBezTo>
                    <a:cubicBezTo>
                      <a:pt x="106" y="175"/>
                      <a:pt x="115" y="169"/>
                      <a:pt x="119" y="159"/>
                    </a:cubicBezTo>
                    <a:cubicBezTo>
                      <a:pt x="122" y="160"/>
                      <a:pt x="125" y="161"/>
                      <a:pt x="128" y="161"/>
                    </a:cubicBezTo>
                    <a:cubicBezTo>
                      <a:pt x="137" y="161"/>
                      <a:pt x="147" y="157"/>
                      <a:pt x="154" y="150"/>
                    </a:cubicBezTo>
                    <a:cubicBezTo>
                      <a:pt x="161" y="143"/>
                      <a:pt x="165" y="134"/>
                      <a:pt x="165" y="124"/>
                    </a:cubicBezTo>
                    <a:cubicBezTo>
                      <a:pt x="165" y="117"/>
                      <a:pt x="164" y="111"/>
                      <a:pt x="160" y="105"/>
                    </a:cubicBezTo>
                    <a:cubicBezTo>
                      <a:pt x="168" y="103"/>
                      <a:pt x="175" y="97"/>
                      <a:pt x="179" y="90"/>
                    </a:cubicBezTo>
                    <a:cubicBezTo>
                      <a:pt x="182" y="85"/>
                      <a:pt x="184" y="79"/>
                      <a:pt x="184" y="73"/>
                    </a:cubicBezTo>
                    <a:cubicBezTo>
                      <a:pt x="184" y="67"/>
                      <a:pt x="183" y="61"/>
                      <a:pt x="180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7" name="Freeform 23"/>
              <p:cNvSpPr>
                <a:spLocks/>
              </p:cNvSpPr>
              <p:nvPr/>
            </p:nvSpPr>
            <p:spPr bwMode="auto">
              <a:xfrm>
                <a:off x="5040" y="3328"/>
                <a:ext cx="483" cy="489"/>
              </a:xfrm>
              <a:custGeom>
                <a:avLst/>
                <a:gdLst>
                  <a:gd name="T0" fmla="*/ 179 w 184"/>
                  <a:gd name="T1" fmla="*/ 56 h 176"/>
                  <a:gd name="T2" fmla="*/ 165 w 184"/>
                  <a:gd name="T3" fmla="*/ 41 h 176"/>
                  <a:gd name="T4" fmla="*/ 148 w 184"/>
                  <a:gd name="T5" fmla="*/ 37 h 176"/>
                  <a:gd name="T6" fmla="*/ 141 w 184"/>
                  <a:gd name="T7" fmla="*/ 37 h 176"/>
                  <a:gd name="T8" fmla="*/ 142 w 184"/>
                  <a:gd name="T9" fmla="*/ 35 h 176"/>
                  <a:gd name="T10" fmla="*/ 132 w 184"/>
                  <a:gd name="T11" fmla="*/ 10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8 h 176"/>
                  <a:gd name="T18" fmla="*/ 56 w 184"/>
                  <a:gd name="T19" fmla="*/ 10 h 176"/>
                  <a:gd name="T20" fmla="*/ 22 w 184"/>
                  <a:gd name="T21" fmla="*/ 44 h 176"/>
                  <a:gd name="T22" fmla="*/ 22 w 184"/>
                  <a:gd name="T23" fmla="*/ 52 h 176"/>
                  <a:gd name="T24" fmla="*/ 16 w 184"/>
                  <a:gd name="T25" fmla="*/ 55 h 176"/>
                  <a:gd name="T26" fmla="*/ 0 w 184"/>
                  <a:gd name="T27" fmla="*/ 83 h 176"/>
                  <a:gd name="T28" fmla="*/ 9 w 184"/>
                  <a:gd name="T29" fmla="*/ 106 h 176"/>
                  <a:gd name="T30" fmla="*/ 22 w 184"/>
                  <a:gd name="T31" fmla="*/ 114 h 176"/>
                  <a:gd name="T32" fmla="*/ 19 w 184"/>
                  <a:gd name="T33" fmla="*/ 128 h 176"/>
                  <a:gd name="T34" fmla="*/ 28 w 184"/>
                  <a:gd name="T35" fmla="*/ 151 h 176"/>
                  <a:gd name="T36" fmla="*/ 51 w 184"/>
                  <a:gd name="T37" fmla="*/ 161 h 176"/>
                  <a:gd name="T38" fmla="*/ 70 w 184"/>
                  <a:gd name="T39" fmla="*/ 155 h 176"/>
                  <a:gd name="T40" fmla="*/ 72 w 184"/>
                  <a:gd name="T41" fmla="*/ 155 h 176"/>
                  <a:gd name="T42" fmla="*/ 95 w 184"/>
                  <a:gd name="T43" fmla="*/ 175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0 h 176"/>
                  <a:gd name="T50" fmla="*/ 165 w 184"/>
                  <a:gd name="T51" fmla="*/ 124 h 176"/>
                  <a:gd name="T52" fmla="*/ 160 w 184"/>
                  <a:gd name="T53" fmla="*/ 105 h 176"/>
                  <a:gd name="T54" fmla="*/ 179 w 184"/>
                  <a:gd name="T55" fmla="*/ 91 h 176"/>
                  <a:gd name="T56" fmla="*/ 183 w 184"/>
                  <a:gd name="T57" fmla="*/ 74 h 176"/>
                  <a:gd name="T58" fmla="*/ 179 w 184"/>
                  <a:gd name="T59" fmla="*/ 5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6"/>
                    </a:moveTo>
                    <a:cubicBezTo>
                      <a:pt x="176" y="50"/>
                      <a:pt x="171" y="46"/>
                      <a:pt x="165" y="41"/>
                    </a:cubicBezTo>
                    <a:cubicBezTo>
                      <a:pt x="160" y="38"/>
                      <a:pt x="154" y="37"/>
                      <a:pt x="148" y="37"/>
                    </a:cubicBezTo>
                    <a:cubicBezTo>
                      <a:pt x="146" y="37"/>
                      <a:pt x="144" y="37"/>
                      <a:pt x="141" y="37"/>
                    </a:cubicBezTo>
                    <a:cubicBezTo>
                      <a:pt x="142" y="37"/>
                      <a:pt x="142" y="36"/>
                      <a:pt x="142" y="35"/>
                    </a:cubicBezTo>
                    <a:cubicBezTo>
                      <a:pt x="142" y="26"/>
                      <a:pt x="138" y="17"/>
                      <a:pt x="132" y="10"/>
                    </a:cubicBezTo>
                    <a:cubicBezTo>
                      <a:pt x="125" y="4"/>
                      <a:pt x="117" y="0"/>
                      <a:pt x="108" y="0"/>
                    </a:cubicBezTo>
                    <a:cubicBezTo>
                      <a:pt x="98" y="0"/>
                      <a:pt x="89" y="3"/>
                      <a:pt x="83" y="10"/>
                    </a:cubicBezTo>
                    <a:cubicBezTo>
                      <a:pt x="80" y="12"/>
                      <a:pt x="78" y="15"/>
                      <a:pt x="77" y="18"/>
                    </a:cubicBezTo>
                    <a:cubicBezTo>
                      <a:pt x="71" y="13"/>
                      <a:pt x="64" y="11"/>
                      <a:pt x="56" y="10"/>
                    </a:cubicBezTo>
                    <a:cubicBezTo>
                      <a:pt x="38" y="10"/>
                      <a:pt x="22" y="25"/>
                      <a:pt x="22" y="44"/>
                    </a:cubicBezTo>
                    <a:cubicBezTo>
                      <a:pt x="21" y="47"/>
                      <a:pt x="22" y="49"/>
                      <a:pt x="22" y="52"/>
                    </a:cubicBezTo>
                    <a:cubicBezTo>
                      <a:pt x="20" y="53"/>
                      <a:pt x="18" y="54"/>
                      <a:pt x="16" y="55"/>
                    </a:cubicBezTo>
                    <a:cubicBezTo>
                      <a:pt x="6" y="60"/>
                      <a:pt x="0" y="71"/>
                      <a:pt x="0" y="83"/>
                    </a:cubicBezTo>
                    <a:cubicBezTo>
                      <a:pt x="0" y="91"/>
                      <a:pt x="3" y="100"/>
                      <a:pt x="9" y="106"/>
                    </a:cubicBezTo>
                    <a:cubicBezTo>
                      <a:pt x="13" y="110"/>
                      <a:pt x="17" y="112"/>
                      <a:pt x="22" y="114"/>
                    </a:cubicBezTo>
                    <a:cubicBezTo>
                      <a:pt x="20" y="118"/>
                      <a:pt x="19" y="123"/>
                      <a:pt x="19" y="128"/>
                    </a:cubicBezTo>
                    <a:cubicBezTo>
                      <a:pt x="18" y="136"/>
                      <a:pt x="22" y="145"/>
                      <a:pt x="28" y="151"/>
                    </a:cubicBezTo>
                    <a:cubicBezTo>
                      <a:pt x="34" y="157"/>
                      <a:pt x="42" y="161"/>
                      <a:pt x="51" y="161"/>
                    </a:cubicBezTo>
                    <a:cubicBezTo>
                      <a:pt x="58" y="161"/>
                      <a:pt x="64" y="159"/>
                      <a:pt x="70" y="155"/>
                    </a:cubicBezTo>
                    <a:cubicBezTo>
                      <a:pt x="71" y="155"/>
                      <a:pt x="71" y="155"/>
                      <a:pt x="72" y="155"/>
                    </a:cubicBezTo>
                    <a:cubicBezTo>
                      <a:pt x="74" y="166"/>
                      <a:pt x="83" y="175"/>
                      <a:pt x="95" y="175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0"/>
                      <a:pt x="124" y="161"/>
                      <a:pt x="127" y="161"/>
                    </a:cubicBezTo>
                    <a:cubicBezTo>
                      <a:pt x="137" y="161"/>
                      <a:pt x="146" y="157"/>
                      <a:pt x="153" y="150"/>
                    </a:cubicBezTo>
                    <a:cubicBezTo>
                      <a:pt x="160" y="144"/>
                      <a:pt x="164" y="134"/>
                      <a:pt x="165" y="124"/>
                    </a:cubicBezTo>
                    <a:cubicBezTo>
                      <a:pt x="165" y="118"/>
                      <a:pt x="163" y="111"/>
                      <a:pt x="160" y="105"/>
                    </a:cubicBezTo>
                    <a:cubicBezTo>
                      <a:pt x="168" y="103"/>
                      <a:pt x="174" y="98"/>
                      <a:pt x="179" y="91"/>
                    </a:cubicBezTo>
                    <a:cubicBezTo>
                      <a:pt x="182" y="85"/>
                      <a:pt x="183" y="80"/>
                      <a:pt x="183" y="74"/>
                    </a:cubicBezTo>
                    <a:cubicBezTo>
                      <a:pt x="184" y="67"/>
                      <a:pt x="182" y="62"/>
                      <a:pt x="179" y="5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8" name="Freeform 24"/>
              <p:cNvSpPr>
                <a:spLocks/>
              </p:cNvSpPr>
              <p:nvPr/>
            </p:nvSpPr>
            <p:spPr bwMode="auto">
              <a:xfrm>
                <a:off x="4767" y="3005"/>
                <a:ext cx="483" cy="490"/>
              </a:xfrm>
              <a:custGeom>
                <a:avLst/>
                <a:gdLst>
                  <a:gd name="T0" fmla="*/ 179 w 184"/>
                  <a:gd name="T1" fmla="*/ 57 h 176"/>
                  <a:gd name="T2" fmla="*/ 165 w 184"/>
                  <a:gd name="T3" fmla="*/ 42 h 176"/>
                  <a:gd name="T4" fmla="*/ 149 w 184"/>
                  <a:gd name="T5" fmla="*/ 37 h 176"/>
                  <a:gd name="T6" fmla="*/ 142 w 184"/>
                  <a:gd name="T7" fmla="*/ 38 h 176"/>
                  <a:gd name="T8" fmla="*/ 142 w 184"/>
                  <a:gd name="T9" fmla="*/ 36 h 176"/>
                  <a:gd name="T10" fmla="*/ 132 w 184"/>
                  <a:gd name="T11" fmla="*/ 11 h 176"/>
                  <a:gd name="T12" fmla="*/ 108 w 184"/>
                  <a:gd name="T13" fmla="*/ 0 h 176"/>
                  <a:gd name="T14" fmla="*/ 83 w 184"/>
                  <a:gd name="T15" fmla="*/ 10 h 176"/>
                  <a:gd name="T16" fmla="*/ 77 w 184"/>
                  <a:gd name="T17" fmla="*/ 19 h 176"/>
                  <a:gd name="T18" fmla="*/ 56 w 184"/>
                  <a:gd name="T19" fmla="*/ 11 h 176"/>
                  <a:gd name="T20" fmla="*/ 22 w 184"/>
                  <a:gd name="T21" fmla="*/ 45 h 176"/>
                  <a:gd name="T22" fmla="*/ 23 w 184"/>
                  <a:gd name="T23" fmla="*/ 53 h 176"/>
                  <a:gd name="T24" fmla="*/ 17 w 184"/>
                  <a:gd name="T25" fmla="*/ 55 h 176"/>
                  <a:gd name="T26" fmla="*/ 0 w 184"/>
                  <a:gd name="T27" fmla="*/ 83 h 176"/>
                  <a:gd name="T28" fmla="*/ 9 w 184"/>
                  <a:gd name="T29" fmla="*/ 107 h 176"/>
                  <a:gd name="T30" fmla="*/ 22 w 184"/>
                  <a:gd name="T31" fmla="*/ 115 h 176"/>
                  <a:gd name="T32" fmla="*/ 19 w 184"/>
                  <a:gd name="T33" fmla="*/ 128 h 176"/>
                  <a:gd name="T34" fmla="*/ 28 w 184"/>
                  <a:gd name="T35" fmla="*/ 152 h 176"/>
                  <a:gd name="T36" fmla="*/ 51 w 184"/>
                  <a:gd name="T37" fmla="*/ 162 h 176"/>
                  <a:gd name="T38" fmla="*/ 70 w 184"/>
                  <a:gd name="T39" fmla="*/ 156 h 176"/>
                  <a:gd name="T40" fmla="*/ 72 w 184"/>
                  <a:gd name="T41" fmla="*/ 156 h 176"/>
                  <a:gd name="T42" fmla="*/ 95 w 184"/>
                  <a:gd name="T43" fmla="*/ 176 h 176"/>
                  <a:gd name="T44" fmla="*/ 118 w 184"/>
                  <a:gd name="T45" fmla="*/ 160 h 176"/>
                  <a:gd name="T46" fmla="*/ 127 w 184"/>
                  <a:gd name="T47" fmla="*/ 161 h 176"/>
                  <a:gd name="T48" fmla="*/ 153 w 184"/>
                  <a:gd name="T49" fmla="*/ 151 h 176"/>
                  <a:gd name="T50" fmla="*/ 165 w 184"/>
                  <a:gd name="T51" fmla="*/ 125 h 176"/>
                  <a:gd name="T52" fmla="*/ 160 w 184"/>
                  <a:gd name="T53" fmla="*/ 106 h 176"/>
                  <a:gd name="T54" fmla="*/ 179 w 184"/>
                  <a:gd name="T55" fmla="*/ 91 h 176"/>
                  <a:gd name="T56" fmla="*/ 184 w 184"/>
                  <a:gd name="T57" fmla="*/ 74 h 176"/>
                  <a:gd name="T58" fmla="*/ 179 w 184"/>
                  <a:gd name="T59" fmla="*/ 57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76">
                    <a:moveTo>
                      <a:pt x="179" y="57"/>
                    </a:moveTo>
                    <a:cubicBezTo>
                      <a:pt x="176" y="51"/>
                      <a:pt x="171" y="46"/>
                      <a:pt x="165" y="42"/>
                    </a:cubicBezTo>
                    <a:cubicBezTo>
                      <a:pt x="160" y="39"/>
                      <a:pt x="155" y="37"/>
                      <a:pt x="149" y="37"/>
                    </a:cubicBezTo>
                    <a:cubicBezTo>
                      <a:pt x="146" y="37"/>
                      <a:pt x="144" y="37"/>
                      <a:pt x="142" y="38"/>
                    </a:cubicBezTo>
                    <a:cubicBezTo>
                      <a:pt x="142" y="37"/>
                      <a:pt x="142" y="36"/>
                      <a:pt x="142" y="36"/>
                    </a:cubicBezTo>
                    <a:cubicBezTo>
                      <a:pt x="142" y="26"/>
                      <a:pt x="138" y="18"/>
                      <a:pt x="132" y="11"/>
                    </a:cubicBezTo>
                    <a:cubicBezTo>
                      <a:pt x="126" y="4"/>
                      <a:pt x="117" y="1"/>
                      <a:pt x="108" y="0"/>
                    </a:cubicBezTo>
                    <a:cubicBezTo>
                      <a:pt x="99" y="0"/>
                      <a:pt x="90" y="4"/>
                      <a:pt x="83" y="10"/>
                    </a:cubicBezTo>
                    <a:cubicBezTo>
                      <a:pt x="81" y="13"/>
                      <a:pt x="78" y="16"/>
                      <a:pt x="77" y="19"/>
                    </a:cubicBezTo>
                    <a:cubicBezTo>
                      <a:pt x="71" y="14"/>
                      <a:pt x="64" y="11"/>
                      <a:pt x="56" y="11"/>
                    </a:cubicBezTo>
                    <a:cubicBezTo>
                      <a:pt x="38" y="11"/>
                      <a:pt x="22" y="26"/>
                      <a:pt x="22" y="45"/>
                    </a:cubicBezTo>
                    <a:cubicBezTo>
                      <a:pt x="22" y="47"/>
                      <a:pt x="22" y="50"/>
                      <a:pt x="23" y="53"/>
                    </a:cubicBezTo>
                    <a:cubicBezTo>
                      <a:pt x="21" y="53"/>
                      <a:pt x="19" y="54"/>
                      <a:pt x="17" y="55"/>
                    </a:cubicBezTo>
                    <a:cubicBezTo>
                      <a:pt x="7" y="61"/>
                      <a:pt x="0" y="72"/>
                      <a:pt x="0" y="83"/>
                    </a:cubicBezTo>
                    <a:cubicBezTo>
                      <a:pt x="0" y="92"/>
                      <a:pt x="3" y="100"/>
                      <a:pt x="9" y="107"/>
                    </a:cubicBezTo>
                    <a:cubicBezTo>
                      <a:pt x="13" y="110"/>
                      <a:pt x="17" y="113"/>
                      <a:pt x="22" y="115"/>
                    </a:cubicBezTo>
                    <a:cubicBezTo>
                      <a:pt x="20" y="119"/>
                      <a:pt x="19" y="124"/>
                      <a:pt x="19" y="128"/>
                    </a:cubicBezTo>
                    <a:cubicBezTo>
                      <a:pt x="19" y="137"/>
                      <a:pt x="22" y="145"/>
                      <a:pt x="28" y="152"/>
                    </a:cubicBezTo>
                    <a:cubicBezTo>
                      <a:pt x="34" y="158"/>
                      <a:pt x="42" y="161"/>
                      <a:pt x="51" y="162"/>
                    </a:cubicBezTo>
                    <a:cubicBezTo>
                      <a:pt x="58" y="162"/>
                      <a:pt x="65" y="160"/>
                      <a:pt x="70" y="156"/>
                    </a:cubicBezTo>
                    <a:cubicBezTo>
                      <a:pt x="71" y="156"/>
                      <a:pt x="71" y="156"/>
                      <a:pt x="72" y="156"/>
                    </a:cubicBezTo>
                    <a:cubicBezTo>
                      <a:pt x="74" y="167"/>
                      <a:pt x="84" y="176"/>
                      <a:pt x="95" y="176"/>
                    </a:cubicBezTo>
                    <a:cubicBezTo>
                      <a:pt x="106" y="176"/>
                      <a:pt x="115" y="169"/>
                      <a:pt x="118" y="160"/>
                    </a:cubicBezTo>
                    <a:cubicBezTo>
                      <a:pt x="121" y="161"/>
                      <a:pt x="124" y="161"/>
                      <a:pt x="127" y="161"/>
                    </a:cubicBezTo>
                    <a:cubicBezTo>
                      <a:pt x="137" y="162"/>
                      <a:pt x="146" y="158"/>
                      <a:pt x="153" y="151"/>
                    </a:cubicBezTo>
                    <a:cubicBezTo>
                      <a:pt x="161" y="144"/>
                      <a:pt x="165" y="135"/>
                      <a:pt x="165" y="125"/>
                    </a:cubicBezTo>
                    <a:cubicBezTo>
                      <a:pt x="165" y="118"/>
                      <a:pt x="163" y="112"/>
                      <a:pt x="160" y="106"/>
                    </a:cubicBezTo>
                    <a:cubicBezTo>
                      <a:pt x="168" y="103"/>
                      <a:pt x="175" y="98"/>
                      <a:pt x="179" y="91"/>
                    </a:cubicBezTo>
                    <a:cubicBezTo>
                      <a:pt x="182" y="86"/>
                      <a:pt x="184" y="80"/>
                      <a:pt x="184" y="74"/>
                    </a:cubicBezTo>
                    <a:cubicBezTo>
                      <a:pt x="184" y="68"/>
                      <a:pt x="182" y="62"/>
                      <a:pt x="179" y="5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89" name="Freeform 25"/>
              <p:cNvSpPr>
                <a:spLocks/>
              </p:cNvSpPr>
              <p:nvPr/>
            </p:nvSpPr>
            <p:spPr bwMode="auto">
              <a:xfrm>
                <a:off x="5076" y="3698"/>
                <a:ext cx="98" cy="589"/>
              </a:xfrm>
              <a:custGeom>
                <a:avLst/>
                <a:gdLst>
                  <a:gd name="T0" fmla="*/ 4 w 37"/>
                  <a:gd name="T1" fmla="*/ 0 h 212"/>
                  <a:gd name="T2" fmla="*/ 0 w 37"/>
                  <a:gd name="T3" fmla="*/ 202 h 212"/>
                  <a:gd name="T4" fmla="*/ 37 w 37"/>
                  <a:gd name="T5" fmla="*/ 212 h 212"/>
                  <a:gd name="T6" fmla="*/ 32 w 37"/>
                  <a:gd name="T7" fmla="*/ 2 h 212"/>
                  <a:gd name="T8" fmla="*/ 4 w 37"/>
                  <a:gd name="T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212">
                    <a:moveTo>
                      <a:pt x="4" y="0"/>
                    </a:moveTo>
                    <a:cubicBezTo>
                      <a:pt x="5" y="10"/>
                      <a:pt x="0" y="202"/>
                      <a:pt x="0" y="202"/>
                    </a:cubicBezTo>
                    <a:cubicBezTo>
                      <a:pt x="37" y="212"/>
                      <a:pt x="37" y="212"/>
                      <a:pt x="37" y="21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0" name="Freeform 26"/>
              <p:cNvSpPr>
                <a:spLocks/>
              </p:cNvSpPr>
              <p:nvPr/>
            </p:nvSpPr>
            <p:spPr bwMode="auto">
              <a:xfrm>
                <a:off x="4772" y="3092"/>
                <a:ext cx="693" cy="700"/>
              </a:xfrm>
              <a:custGeom>
                <a:avLst/>
                <a:gdLst>
                  <a:gd name="T0" fmla="*/ 257 w 264"/>
                  <a:gd name="T1" fmla="*/ 80 h 252"/>
                  <a:gd name="T2" fmla="*/ 237 w 264"/>
                  <a:gd name="T3" fmla="*/ 59 h 252"/>
                  <a:gd name="T4" fmla="*/ 212 w 264"/>
                  <a:gd name="T5" fmla="*/ 52 h 252"/>
                  <a:gd name="T6" fmla="*/ 203 w 264"/>
                  <a:gd name="T7" fmla="*/ 53 h 252"/>
                  <a:gd name="T8" fmla="*/ 203 w 264"/>
                  <a:gd name="T9" fmla="*/ 50 h 252"/>
                  <a:gd name="T10" fmla="*/ 188 w 264"/>
                  <a:gd name="T11" fmla="*/ 15 h 252"/>
                  <a:gd name="T12" fmla="*/ 153 w 264"/>
                  <a:gd name="T13" fmla="*/ 0 h 252"/>
                  <a:gd name="T14" fmla="*/ 118 w 264"/>
                  <a:gd name="T15" fmla="*/ 15 h 252"/>
                  <a:gd name="T16" fmla="*/ 109 w 264"/>
                  <a:gd name="T17" fmla="*/ 27 h 252"/>
                  <a:gd name="T18" fmla="*/ 80 w 264"/>
                  <a:gd name="T19" fmla="*/ 17 h 252"/>
                  <a:gd name="T20" fmla="*/ 31 w 264"/>
                  <a:gd name="T21" fmla="*/ 66 h 252"/>
                  <a:gd name="T22" fmla="*/ 32 w 264"/>
                  <a:gd name="T23" fmla="*/ 77 h 252"/>
                  <a:gd name="T24" fmla="*/ 24 w 264"/>
                  <a:gd name="T25" fmla="*/ 81 h 252"/>
                  <a:gd name="T26" fmla="*/ 0 w 264"/>
                  <a:gd name="T27" fmla="*/ 121 h 252"/>
                  <a:gd name="T28" fmla="*/ 14 w 264"/>
                  <a:gd name="T29" fmla="*/ 155 h 252"/>
                  <a:gd name="T30" fmla="*/ 33 w 264"/>
                  <a:gd name="T31" fmla="*/ 166 h 252"/>
                  <a:gd name="T32" fmla="*/ 28 w 264"/>
                  <a:gd name="T33" fmla="*/ 186 h 252"/>
                  <a:gd name="T34" fmla="*/ 42 w 264"/>
                  <a:gd name="T35" fmla="*/ 219 h 252"/>
                  <a:gd name="T36" fmla="*/ 75 w 264"/>
                  <a:gd name="T37" fmla="*/ 233 h 252"/>
                  <a:gd name="T38" fmla="*/ 103 w 264"/>
                  <a:gd name="T39" fmla="*/ 224 h 252"/>
                  <a:gd name="T40" fmla="*/ 105 w 264"/>
                  <a:gd name="T41" fmla="*/ 223 h 252"/>
                  <a:gd name="T42" fmla="*/ 139 w 264"/>
                  <a:gd name="T43" fmla="*/ 252 h 252"/>
                  <a:gd name="T44" fmla="*/ 171 w 264"/>
                  <a:gd name="T45" fmla="*/ 229 h 252"/>
                  <a:gd name="T46" fmla="*/ 184 w 264"/>
                  <a:gd name="T47" fmla="*/ 231 h 252"/>
                  <a:gd name="T48" fmla="*/ 222 w 264"/>
                  <a:gd name="T49" fmla="*/ 215 h 252"/>
                  <a:gd name="T50" fmla="*/ 238 w 264"/>
                  <a:gd name="T51" fmla="*/ 177 h 252"/>
                  <a:gd name="T52" fmla="*/ 230 w 264"/>
                  <a:gd name="T53" fmla="*/ 150 h 252"/>
                  <a:gd name="T54" fmla="*/ 257 w 264"/>
                  <a:gd name="T55" fmla="*/ 129 h 252"/>
                  <a:gd name="T56" fmla="*/ 264 w 264"/>
                  <a:gd name="T57" fmla="*/ 104 h 252"/>
                  <a:gd name="T58" fmla="*/ 257 w 264"/>
                  <a:gd name="T59" fmla="*/ 8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4" h="252">
                    <a:moveTo>
                      <a:pt x="257" y="80"/>
                    </a:moveTo>
                    <a:cubicBezTo>
                      <a:pt x="253" y="71"/>
                      <a:pt x="245" y="64"/>
                      <a:pt x="237" y="59"/>
                    </a:cubicBezTo>
                    <a:cubicBezTo>
                      <a:pt x="229" y="54"/>
                      <a:pt x="221" y="52"/>
                      <a:pt x="212" y="52"/>
                    </a:cubicBezTo>
                    <a:cubicBezTo>
                      <a:pt x="209" y="52"/>
                      <a:pt x="206" y="53"/>
                      <a:pt x="203" y="53"/>
                    </a:cubicBezTo>
                    <a:cubicBezTo>
                      <a:pt x="203" y="52"/>
                      <a:pt x="203" y="51"/>
                      <a:pt x="203" y="50"/>
                    </a:cubicBezTo>
                    <a:cubicBezTo>
                      <a:pt x="203" y="37"/>
                      <a:pt x="197" y="24"/>
                      <a:pt x="188" y="15"/>
                    </a:cubicBezTo>
                    <a:cubicBezTo>
                      <a:pt x="179" y="6"/>
                      <a:pt x="166" y="0"/>
                      <a:pt x="153" y="0"/>
                    </a:cubicBezTo>
                    <a:cubicBezTo>
                      <a:pt x="140" y="0"/>
                      <a:pt x="127" y="6"/>
                      <a:pt x="118" y="15"/>
                    </a:cubicBezTo>
                    <a:cubicBezTo>
                      <a:pt x="114" y="18"/>
                      <a:pt x="112" y="23"/>
                      <a:pt x="109" y="27"/>
                    </a:cubicBezTo>
                    <a:cubicBezTo>
                      <a:pt x="101" y="21"/>
                      <a:pt x="91" y="17"/>
                      <a:pt x="80" y="17"/>
                    </a:cubicBezTo>
                    <a:cubicBezTo>
                      <a:pt x="53" y="17"/>
                      <a:pt x="31" y="39"/>
                      <a:pt x="31" y="66"/>
                    </a:cubicBezTo>
                    <a:cubicBezTo>
                      <a:pt x="31" y="69"/>
                      <a:pt x="31" y="73"/>
                      <a:pt x="32" y="77"/>
                    </a:cubicBezTo>
                    <a:cubicBezTo>
                      <a:pt x="29" y="78"/>
                      <a:pt x="26" y="79"/>
                      <a:pt x="24" y="81"/>
                    </a:cubicBezTo>
                    <a:cubicBezTo>
                      <a:pt x="9" y="89"/>
                      <a:pt x="0" y="105"/>
                      <a:pt x="0" y="121"/>
                    </a:cubicBezTo>
                    <a:cubicBezTo>
                      <a:pt x="0" y="134"/>
                      <a:pt x="5" y="146"/>
                      <a:pt x="14" y="155"/>
                    </a:cubicBezTo>
                    <a:cubicBezTo>
                      <a:pt x="19" y="160"/>
                      <a:pt x="26" y="164"/>
                      <a:pt x="33" y="166"/>
                    </a:cubicBezTo>
                    <a:cubicBezTo>
                      <a:pt x="30" y="172"/>
                      <a:pt x="28" y="179"/>
                      <a:pt x="28" y="186"/>
                    </a:cubicBezTo>
                    <a:cubicBezTo>
                      <a:pt x="28" y="198"/>
                      <a:pt x="33" y="210"/>
                      <a:pt x="42" y="219"/>
                    </a:cubicBezTo>
                    <a:cubicBezTo>
                      <a:pt x="51" y="228"/>
                      <a:pt x="63" y="233"/>
                      <a:pt x="75" y="233"/>
                    </a:cubicBezTo>
                    <a:cubicBezTo>
                      <a:pt x="85" y="233"/>
                      <a:pt x="95" y="229"/>
                      <a:pt x="103" y="224"/>
                    </a:cubicBezTo>
                    <a:cubicBezTo>
                      <a:pt x="104" y="224"/>
                      <a:pt x="104" y="223"/>
                      <a:pt x="105" y="223"/>
                    </a:cubicBezTo>
                    <a:cubicBezTo>
                      <a:pt x="108" y="240"/>
                      <a:pt x="122" y="252"/>
                      <a:pt x="139" y="252"/>
                    </a:cubicBezTo>
                    <a:cubicBezTo>
                      <a:pt x="154" y="252"/>
                      <a:pt x="167" y="242"/>
                      <a:pt x="171" y="229"/>
                    </a:cubicBezTo>
                    <a:cubicBezTo>
                      <a:pt x="176" y="230"/>
                      <a:pt x="180" y="231"/>
                      <a:pt x="184" y="231"/>
                    </a:cubicBezTo>
                    <a:cubicBezTo>
                      <a:pt x="198" y="231"/>
                      <a:pt x="212" y="225"/>
                      <a:pt x="222" y="215"/>
                    </a:cubicBezTo>
                    <a:cubicBezTo>
                      <a:pt x="232" y="205"/>
                      <a:pt x="238" y="192"/>
                      <a:pt x="238" y="177"/>
                    </a:cubicBezTo>
                    <a:cubicBezTo>
                      <a:pt x="238" y="168"/>
                      <a:pt x="235" y="159"/>
                      <a:pt x="230" y="150"/>
                    </a:cubicBezTo>
                    <a:cubicBezTo>
                      <a:pt x="241" y="147"/>
                      <a:pt x="251" y="139"/>
                      <a:pt x="257" y="129"/>
                    </a:cubicBezTo>
                    <a:cubicBezTo>
                      <a:pt x="261" y="121"/>
                      <a:pt x="263" y="113"/>
                      <a:pt x="264" y="104"/>
                    </a:cubicBezTo>
                    <a:cubicBezTo>
                      <a:pt x="263" y="96"/>
                      <a:pt x="261" y="87"/>
                      <a:pt x="257" y="8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1" name="Freeform 27"/>
              <p:cNvSpPr>
                <a:spLocks noEditPoints="1"/>
              </p:cNvSpPr>
              <p:nvPr/>
            </p:nvSpPr>
            <p:spPr bwMode="auto">
              <a:xfrm>
                <a:off x="5223" y="3097"/>
                <a:ext cx="316" cy="662"/>
              </a:xfrm>
              <a:custGeom>
                <a:avLst/>
                <a:gdLst>
                  <a:gd name="T0" fmla="*/ 0 w 120"/>
                  <a:gd name="T1" fmla="*/ 238 h 238"/>
                  <a:gd name="T2" fmla="*/ 0 w 120"/>
                  <a:gd name="T3" fmla="*/ 238 h 238"/>
                  <a:gd name="T4" fmla="*/ 0 w 120"/>
                  <a:gd name="T5" fmla="*/ 238 h 238"/>
                  <a:gd name="T6" fmla="*/ 0 w 120"/>
                  <a:gd name="T7" fmla="*/ 238 h 238"/>
                  <a:gd name="T8" fmla="*/ 0 w 120"/>
                  <a:gd name="T9" fmla="*/ 238 h 238"/>
                  <a:gd name="T10" fmla="*/ 0 w 120"/>
                  <a:gd name="T11" fmla="*/ 238 h 238"/>
                  <a:gd name="T12" fmla="*/ 0 w 120"/>
                  <a:gd name="T13" fmla="*/ 238 h 238"/>
                  <a:gd name="T14" fmla="*/ 0 w 120"/>
                  <a:gd name="T15" fmla="*/ 238 h 238"/>
                  <a:gd name="T16" fmla="*/ 0 w 120"/>
                  <a:gd name="T17" fmla="*/ 238 h 238"/>
                  <a:gd name="T18" fmla="*/ 109 w 120"/>
                  <a:gd name="T19" fmla="*/ 139 h 238"/>
                  <a:gd name="T20" fmla="*/ 109 w 120"/>
                  <a:gd name="T21" fmla="*/ 139 h 238"/>
                  <a:gd name="T22" fmla="*/ 109 w 120"/>
                  <a:gd name="T23" fmla="*/ 139 h 238"/>
                  <a:gd name="T24" fmla="*/ 120 w 120"/>
                  <a:gd name="T25" fmla="*/ 127 h 238"/>
                  <a:gd name="T26" fmla="*/ 120 w 120"/>
                  <a:gd name="T27" fmla="*/ 127 h 238"/>
                  <a:gd name="T28" fmla="*/ 120 w 120"/>
                  <a:gd name="T29" fmla="*/ 127 h 238"/>
                  <a:gd name="T30" fmla="*/ 120 w 120"/>
                  <a:gd name="T31" fmla="*/ 127 h 238"/>
                  <a:gd name="T32" fmla="*/ 120 w 120"/>
                  <a:gd name="T33" fmla="*/ 127 h 238"/>
                  <a:gd name="T34" fmla="*/ 120 w 120"/>
                  <a:gd name="T35" fmla="*/ 127 h 238"/>
                  <a:gd name="T36" fmla="*/ 120 w 120"/>
                  <a:gd name="T37" fmla="*/ 127 h 238"/>
                  <a:gd name="T38" fmla="*/ 120 w 120"/>
                  <a:gd name="T39" fmla="*/ 127 h 238"/>
                  <a:gd name="T40" fmla="*/ 120 w 120"/>
                  <a:gd name="T41" fmla="*/ 127 h 238"/>
                  <a:gd name="T42" fmla="*/ 120 w 120"/>
                  <a:gd name="T43" fmla="*/ 127 h 238"/>
                  <a:gd name="T44" fmla="*/ 120 w 120"/>
                  <a:gd name="T45" fmla="*/ 127 h 238"/>
                  <a:gd name="T46" fmla="*/ 120 w 120"/>
                  <a:gd name="T47" fmla="*/ 127 h 238"/>
                  <a:gd name="T48" fmla="*/ 120 w 120"/>
                  <a:gd name="T49" fmla="*/ 126 h 238"/>
                  <a:gd name="T50" fmla="*/ 120 w 120"/>
                  <a:gd name="T51" fmla="*/ 126 h 238"/>
                  <a:gd name="T52" fmla="*/ 120 w 120"/>
                  <a:gd name="T53" fmla="*/ 126 h 238"/>
                  <a:gd name="T54" fmla="*/ 36 w 120"/>
                  <a:gd name="T55" fmla="*/ 0 h 238"/>
                  <a:gd name="T56" fmla="*/ 29 w 120"/>
                  <a:gd name="T57" fmla="*/ 1 h 238"/>
                  <a:gd name="T58" fmla="*/ 29 w 120"/>
                  <a:gd name="T59" fmla="*/ 1 h 238"/>
                  <a:gd name="T60" fmla="*/ 36 w 120"/>
                  <a:gd name="T61" fmla="*/ 0 h 238"/>
                  <a:gd name="T62" fmla="*/ 36 w 120"/>
                  <a:gd name="T63" fmla="*/ 0 h 238"/>
                  <a:gd name="T64" fmla="*/ 53 w 120"/>
                  <a:gd name="T65" fmla="*/ 5 h 238"/>
                  <a:gd name="T66" fmla="*/ 53 w 120"/>
                  <a:gd name="T67" fmla="*/ 5 h 238"/>
                  <a:gd name="T68" fmla="*/ 53 w 120"/>
                  <a:gd name="T69" fmla="*/ 5 h 238"/>
                  <a:gd name="T70" fmla="*/ 36 w 120"/>
                  <a:gd name="T71" fmla="*/ 0 h 238"/>
                  <a:gd name="T72" fmla="*/ 36 w 120"/>
                  <a:gd name="T73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238"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0" y="238"/>
                    </a:moveTo>
                    <a:cubicBezTo>
                      <a:pt x="0" y="238"/>
                      <a:pt x="0" y="238"/>
                      <a:pt x="0" y="238"/>
                    </a:cubicBezTo>
                    <a:cubicBezTo>
                      <a:pt x="0" y="238"/>
                      <a:pt x="0" y="238"/>
                      <a:pt x="0" y="238"/>
                    </a:cubicBezTo>
                    <a:moveTo>
                      <a:pt x="109" y="139"/>
                    </a:move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09" y="139"/>
                      <a:pt x="109" y="139"/>
                      <a:pt x="109" y="139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7"/>
                    </a:move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moveTo>
                      <a:pt x="120" y="126"/>
                    </a:moveTo>
                    <a:cubicBezTo>
                      <a:pt x="120" y="126"/>
                      <a:pt x="120" y="126"/>
                      <a:pt x="120" y="126"/>
                    </a:cubicBezTo>
                    <a:cubicBezTo>
                      <a:pt x="120" y="126"/>
                      <a:pt x="120" y="126"/>
                      <a:pt x="120" y="126"/>
                    </a:cubicBezTo>
                    <a:moveTo>
                      <a:pt x="36" y="0"/>
                    </a:moveTo>
                    <a:cubicBezTo>
                      <a:pt x="33" y="0"/>
                      <a:pt x="31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1"/>
                      <a:pt x="33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2" y="1"/>
                      <a:pt x="48" y="2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8" y="2"/>
                      <a:pt x="42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2" name="Freeform 28"/>
              <p:cNvSpPr>
                <a:spLocks/>
              </p:cNvSpPr>
              <p:nvPr/>
            </p:nvSpPr>
            <p:spPr bwMode="auto">
              <a:xfrm>
                <a:off x="5394" y="3150"/>
                <a:ext cx="173" cy="320"/>
              </a:xfrm>
              <a:custGeom>
                <a:avLst/>
                <a:gdLst>
                  <a:gd name="T0" fmla="*/ 1 w 66"/>
                  <a:gd name="T1" fmla="*/ 0 h 115"/>
                  <a:gd name="T2" fmla="*/ 2 w 66"/>
                  <a:gd name="T3" fmla="*/ 1 h 115"/>
                  <a:gd name="T4" fmla="*/ 6 w 66"/>
                  <a:gd name="T5" fmla="*/ 18 h 115"/>
                  <a:gd name="T6" fmla="*/ 1 w 66"/>
                  <a:gd name="T7" fmla="*/ 35 h 115"/>
                  <a:gd name="T8" fmla="*/ 0 w 66"/>
                  <a:gd name="T9" fmla="*/ 38 h 115"/>
                  <a:gd name="T10" fmla="*/ 0 w 66"/>
                  <a:gd name="T11" fmla="*/ 38 h 115"/>
                  <a:gd name="T12" fmla="*/ 20 w 66"/>
                  <a:gd name="T13" fmla="*/ 59 h 115"/>
                  <a:gd name="T14" fmla="*/ 27 w 66"/>
                  <a:gd name="T15" fmla="*/ 83 h 115"/>
                  <a:gd name="T16" fmla="*/ 23 w 66"/>
                  <a:gd name="T17" fmla="*/ 102 h 115"/>
                  <a:gd name="T18" fmla="*/ 30 w 66"/>
                  <a:gd name="T19" fmla="*/ 105 h 115"/>
                  <a:gd name="T20" fmla="*/ 41 w 66"/>
                  <a:gd name="T21" fmla="*/ 115 h 115"/>
                  <a:gd name="T22" fmla="*/ 55 w 66"/>
                  <a:gd name="T23" fmla="*/ 108 h 115"/>
                  <a:gd name="T24" fmla="*/ 55 w 66"/>
                  <a:gd name="T25" fmla="*/ 108 h 115"/>
                  <a:gd name="T26" fmla="*/ 55 w 66"/>
                  <a:gd name="T27" fmla="*/ 108 h 115"/>
                  <a:gd name="T28" fmla="*/ 55 w 66"/>
                  <a:gd name="T29" fmla="*/ 108 h 115"/>
                  <a:gd name="T30" fmla="*/ 55 w 66"/>
                  <a:gd name="T31" fmla="*/ 108 h 115"/>
                  <a:gd name="T32" fmla="*/ 55 w 66"/>
                  <a:gd name="T33" fmla="*/ 108 h 115"/>
                  <a:gd name="T34" fmla="*/ 55 w 66"/>
                  <a:gd name="T35" fmla="*/ 108 h 115"/>
                  <a:gd name="T36" fmla="*/ 55 w 66"/>
                  <a:gd name="T37" fmla="*/ 108 h 115"/>
                  <a:gd name="T38" fmla="*/ 55 w 66"/>
                  <a:gd name="T39" fmla="*/ 107 h 115"/>
                  <a:gd name="T40" fmla="*/ 55 w 66"/>
                  <a:gd name="T41" fmla="*/ 107 h 115"/>
                  <a:gd name="T42" fmla="*/ 55 w 66"/>
                  <a:gd name="T43" fmla="*/ 107 h 115"/>
                  <a:gd name="T44" fmla="*/ 64 w 66"/>
                  <a:gd name="T45" fmla="*/ 92 h 115"/>
                  <a:gd name="T46" fmla="*/ 66 w 66"/>
                  <a:gd name="T47" fmla="*/ 83 h 115"/>
                  <a:gd name="T48" fmla="*/ 65 w 66"/>
                  <a:gd name="T49" fmla="*/ 74 h 115"/>
                  <a:gd name="T50" fmla="*/ 55 w 66"/>
                  <a:gd name="T51" fmla="*/ 57 h 115"/>
                  <a:gd name="T52" fmla="*/ 40 w 66"/>
                  <a:gd name="T53" fmla="*/ 48 h 115"/>
                  <a:gd name="T54" fmla="*/ 33 w 66"/>
                  <a:gd name="T55" fmla="*/ 46 h 115"/>
                  <a:gd name="T56" fmla="*/ 33 w 66"/>
                  <a:gd name="T57" fmla="*/ 46 h 115"/>
                  <a:gd name="T58" fmla="*/ 33 w 66"/>
                  <a:gd name="T59" fmla="*/ 46 h 115"/>
                  <a:gd name="T60" fmla="*/ 34 w 66"/>
                  <a:gd name="T61" fmla="*/ 44 h 115"/>
                  <a:gd name="T62" fmla="*/ 35 w 66"/>
                  <a:gd name="T63" fmla="*/ 35 h 115"/>
                  <a:gd name="T64" fmla="*/ 31 w 66"/>
                  <a:gd name="T65" fmla="*/ 18 h 115"/>
                  <a:gd name="T66" fmla="*/ 10 w 66"/>
                  <a:gd name="T67" fmla="*/ 2 h 115"/>
                  <a:gd name="T68" fmla="*/ 10 w 66"/>
                  <a:gd name="T69" fmla="*/ 2 h 115"/>
                  <a:gd name="T70" fmla="*/ 1 w 66"/>
                  <a:gd name="T71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" h="115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5" y="6"/>
                      <a:pt x="6" y="12"/>
                      <a:pt x="6" y="18"/>
                    </a:cubicBezTo>
                    <a:cubicBezTo>
                      <a:pt x="6" y="24"/>
                      <a:pt x="4" y="30"/>
                      <a:pt x="1" y="35"/>
                    </a:cubicBezTo>
                    <a:cubicBezTo>
                      <a:pt x="1" y="36"/>
                      <a:pt x="0" y="37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8" y="43"/>
                      <a:pt x="16" y="50"/>
                      <a:pt x="20" y="59"/>
                    </a:cubicBezTo>
                    <a:cubicBezTo>
                      <a:pt x="24" y="66"/>
                      <a:pt x="26" y="75"/>
                      <a:pt x="27" y="83"/>
                    </a:cubicBezTo>
                    <a:cubicBezTo>
                      <a:pt x="27" y="90"/>
                      <a:pt x="25" y="96"/>
                      <a:pt x="23" y="102"/>
                    </a:cubicBezTo>
                    <a:cubicBezTo>
                      <a:pt x="25" y="103"/>
                      <a:pt x="28" y="104"/>
                      <a:pt x="30" y="105"/>
                    </a:cubicBezTo>
                    <a:cubicBezTo>
                      <a:pt x="34" y="108"/>
                      <a:pt x="38" y="112"/>
                      <a:pt x="41" y="115"/>
                    </a:cubicBezTo>
                    <a:cubicBezTo>
                      <a:pt x="46" y="114"/>
                      <a:pt x="51" y="111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60" y="103"/>
                      <a:pt x="63" y="98"/>
                      <a:pt x="64" y="92"/>
                    </a:cubicBezTo>
                    <a:cubicBezTo>
                      <a:pt x="65" y="89"/>
                      <a:pt x="66" y="86"/>
                      <a:pt x="66" y="83"/>
                    </a:cubicBezTo>
                    <a:cubicBezTo>
                      <a:pt x="66" y="80"/>
                      <a:pt x="65" y="77"/>
                      <a:pt x="65" y="74"/>
                    </a:cubicBezTo>
                    <a:cubicBezTo>
                      <a:pt x="63" y="68"/>
                      <a:pt x="59" y="62"/>
                      <a:pt x="55" y="57"/>
                    </a:cubicBezTo>
                    <a:cubicBezTo>
                      <a:pt x="51" y="52"/>
                      <a:pt x="46" y="49"/>
                      <a:pt x="40" y="48"/>
                    </a:cubicBezTo>
                    <a:cubicBezTo>
                      <a:pt x="38" y="47"/>
                      <a:pt x="35" y="47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4" y="45"/>
                      <a:pt x="34" y="44"/>
                    </a:cubicBezTo>
                    <a:cubicBezTo>
                      <a:pt x="35" y="41"/>
                      <a:pt x="35" y="38"/>
                      <a:pt x="35" y="35"/>
                    </a:cubicBezTo>
                    <a:cubicBezTo>
                      <a:pt x="35" y="29"/>
                      <a:pt x="33" y="23"/>
                      <a:pt x="31" y="18"/>
                    </a:cubicBezTo>
                    <a:cubicBezTo>
                      <a:pt x="26" y="10"/>
                      <a:pt x="18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1"/>
                      <a:pt x="4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3" name="Freeform 29"/>
              <p:cNvSpPr>
                <a:spLocks/>
              </p:cNvSpPr>
              <p:nvPr/>
            </p:nvSpPr>
            <p:spPr bwMode="auto">
              <a:xfrm>
                <a:off x="5116" y="2997"/>
                <a:ext cx="294" cy="259"/>
              </a:xfrm>
              <a:custGeom>
                <a:avLst/>
                <a:gdLst>
                  <a:gd name="T0" fmla="*/ 36 w 112"/>
                  <a:gd name="T1" fmla="*/ 0 h 93"/>
                  <a:gd name="T2" fmla="*/ 12 w 112"/>
                  <a:gd name="T3" fmla="*/ 9 h 93"/>
                  <a:gd name="T4" fmla="*/ 5 w 112"/>
                  <a:gd name="T5" fmla="*/ 18 h 93"/>
                  <a:gd name="T6" fmla="*/ 5 w 112"/>
                  <a:gd name="T7" fmla="*/ 18 h 93"/>
                  <a:gd name="T8" fmla="*/ 0 w 112"/>
                  <a:gd name="T9" fmla="*/ 14 h 93"/>
                  <a:gd name="T10" fmla="*/ 0 w 112"/>
                  <a:gd name="T11" fmla="*/ 15 h 93"/>
                  <a:gd name="T12" fmla="*/ 9 w 112"/>
                  <a:gd name="T13" fmla="*/ 36 h 93"/>
                  <a:gd name="T14" fmla="*/ 22 w 112"/>
                  <a:gd name="T15" fmla="*/ 34 h 93"/>
                  <a:gd name="T16" fmla="*/ 57 w 112"/>
                  <a:gd name="T17" fmla="*/ 49 h 93"/>
                  <a:gd name="T18" fmla="*/ 72 w 112"/>
                  <a:gd name="T19" fmla="*/ 84 h 93"/>
                  <a:gd name="T20" fmla="*/ 72 w 112"/>
                  <a:gd name="T21" fmla="*/ 87 h 93"/>
                  <a:gd name="T22" fmla="*/ 81 w 112"/>
                  <a:gd name="T23" fmla="*/ 86 h 93"/>
                  <a:gd name="T24" fmla="*/ 106 w 112"/>
                  <a:gd name="T25" fmla="*/ 93 h 93"/>
                  <a:gd name="T26" fmla="*/ 107 w 112"/>
                  <a:gd name="T27" fmla="*/ 90 h 93"/>
                  <a:gd name="T28" fmla="*/ 112 w 112"/>
                  <a:gd name="T29" fmla="*/ 73 h 93"/>
                  <a:gd name="T30" fmla="*/ 108 w 112"/>
                  <a:gd name="T31" fmla="*/ 56 h 93"/>
                  <a:gd name="T32" fmla="*/ 107 w 112"/>
                  <a:gd name="T33" fmla="*/ 55 h 93"/>
                  <a:gd name="T34" fmla="*/ 107 w 112"/>
                  <a:gd name="T35" fmla="*/ 55 h 93"/>
                  <a:gd name="T36" fmla="*/ 94 w 112"/>
                  <a:gd name="T37" fmla="*/ 41 h 93"/>
                  <a:gd name="T38" fmla="*/ 94 w 112"/>
                  <a:gd name="T39" fmla="*/ 41 h 93"/>
                  <a:gd name="T40" fmla="*/ 77 w 112"/>
                  <a:gd name="T41" fmla="*/ 36 h 93"/>
                  <a:gd name="T42" fmla="*/ 77 w 112"/>
                  <a:gd name="T43" fmla="*/ 36 h 93"/>
                  <a:gd name="T44" fmla="*/ 70 w 112"/>
                  <a:gd name="T45" fmla="*/ 37 h 93"/>
                  <a:gd name="T46" fmla="*/ 70 w 112"/>
                  <a:gd name="T47" fmla="*/ 37 h 93"/>
                  <a:gd name="T48" fmla="*/ 70 w 112"/>
                  <a:gd name="T49" fmla="*/ 37 h 93"/>
                  <a:gd name="T50" fmla="*/ 70 w 112"/>
                  <a:gd name="T51" fmla="*/ 35 h 93"/>
                  <a:gd name="T52" fmla="*/ 70 w 112"/>
                  <a:gd name="T53" fmla="*/ 34 h 93"/>
                  <a:gd name="T54" fmla="*/ 61 w 112"/>
                  <a:gd name="T55" fmla="*/ 10 h 93"/>
                  <a:gd name="T56" fmla="*/ 36 w 112"/>
                  <a:gd name="T57" fmla="*/ 0 h 93"/>
                  <a:gd name="T58" fmla="*/ 36 w 112"/>
                  <a:gd name="T5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93">
                    <a:moveTo>
                      <a:pt x="36" y="0"/>
                    </a:moveTo>
                    <a:cubicBezTo>
                      <a:pt x="27" y="0"/>
                      <a:pt x="18" y="3"/>
                      <a:pt x="12" y="9"/>
                    </a:cubicBezTo>
                    <a:cubicBezTo>
                      <a:pt x="9" y="12"/>
                      <a:pt x="7" y="15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6"/>
                      <a:pt x="2" y="15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21"/>
                      <a:pt x="8" y="29"/>
                      <a:pt x="9" y="36"/>
                    </a:cubicBezTo>
                    <a:cubicBezTo>
                      <a:pt x="13" y="35"/>
                      <a:pt x="18" y="34"/>
                      <a:pt x="22" y="34"/>
                    </a:cubicBezTo>
                    <a:cubicBezTo>
                      <a:pt x="35" y="34"/>
                      <a:pt x="48" y="40"/>
                      <a:pt x="57" y="49"/>
                    </a:cubicBezTo>
                    <a:cubicBezTo>
                      <a:pt x="66" y="58"/>
                      <a:pt x="72" y="71"/>
                      <a:pt x="72" y="84"/>
                    </a:cubicBezTo>
                    <a:cubicBezTo>
                      <a:pt x="72" y="85"/>
                      <a:pt x="72" y="86"/>
                      <a:pt x="72" y="87"/>
                    </a:cubicBezTo>
                    <a:cubicBezTo>
                      <a:pt x="75" y="87"/>
                      <a:pt x="78" y="86"/>
                      <a:pt x="81" y="86"/>
                    </a:cubicBezTo>
                    <a:cubicBezTo>
                      <a:pt x="90" y="86"/>
                      <a:pt x="98" y="88"/>
                      <a:pt x="106" y="93"/>
                    </a:cubicBezTo>
                    <a:cubicBezTo>
                      <a:pt x="106" y="92"/>
                      <a:pt x="107" y="91"/>
                      <a:pt x="107" y="90"/>
                    </a:cubicBezTo>
                    <a:cubicBezTo>
                      <a:pt x="110" y="85"/>
                      <a:pt x="112" y="79"/>
                      <a:pt x="112" y="73"/>
                    </a:cubicBezTo>
                    <a:cubicBezTo>
                      <a:pt x="112" y="67"/>
                      <a:pt x="111" y="61"/>
                      <a:pt x="108" y="56"/>
                    </a:cubicBezTo>
                    <a:cubicBezTo>
                      <a:pt x="108" y="56"/>
                      <a:pt x="108" y="56"/>
                      <a:pt x="107" y="55"/>
                    </a:cubicBezTo>
                    <a:cubicBezTo>
                      <a:pt x="107" y="55"/>
                      <a:pt x="107" y="55"/>
                      <a:pt x="107" y="55"/>
                    </a:cubicBezTo>
                    <a:cubicBezTo>
                      <a:pt x="105" y="49"/>
                      <a:pt x="99" y="45"/>
                      <a:pt x="94" y="41"/>
                    </a:cubicBezTo>
                    <a:cubicBezTo>
                      <a:pt x="94" y="41"/>
                      <a:pt x="94" y="41"/>
                      <a:pt x="94" y="41"/>
                    </a:cubicBezTo>
                    <a:cubicBezTo>
                      <a:pt x="89" y="38"/>
                      <a:pt x="83" y="37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4" y="36"/>
                      <a:pt x="72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6"/>
                      <a:pt x="70" y="36"/>
                      <a:pt x="70" y="35"/>
                    </a:cubicBezTo>
                    <a:cubicBezTo>
                      <a:pt x="70" y="35"/>
                      <a:pt x="70" y="34"/>
                      <a:pt x="70" y="34"/>
                    </a:cubicBezTo>
                    <a:cubicBezTo>
                      <a:pt x="70" y="25"/>
                      <a:pt x="67" y="17"/>
                      <a:pt x="61" y="10"/>
                    </a:cubicBezTo>
                    <a:cubicBezTo>
                      <a:pt x="54" y="4"/>
                      <a:pt x="45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4" name="Freeform 30"/>
              <p:cNvSpPr>
                <a:spLocks/>
              </p:cNvSpPr>
              <p:nvPr/>
            </p:nvSpPr>
            <p:spPr bwMode="auto">
              <a:xfrm>
                <a:off x="5192" y="3434"/>
                <a:ext cx="328" cy="380"/>
              </a:xfrm>
              <a:custGeom>
                <a:avLst/>
                <a:gdLst>
                  <a:gd name="T0" fmla="*/ 100 w 125"/>
                  <a:gd name="T1" fmla="*/ 0 h 137"/>
                  <a:gd name="T2" fmla="*/ 97 w 125"/>
                  <a:gd name="T3" fmla="*/ 6 h 137"/>
                  <a:gd name="T4" fmla="*/ 70 w 125"/>
                  <a:gd name="T5" fmla="*/ 27 h 137"/>
                  <a:gd name="T6" fmla="*/ 78 w 125"/>
                  <a:gd name="T7" fmla="*/ 54 h 137"/>
                  <a:gd name="T8" fmla="*/ 62 w 125"/>
                  <a:gd name="T9" fmla="*/ 92 h 137"/>
                  <a:gd name="T10" fmla="*/ 24 w 125"/>
                  <a:gd name="T11" fmla="*/ 108 h 137"/>
                  <a:gd name="T12" fmla="*/ 11 w 125"/>
                  <a:gd name="T13" fmla="*/ 106 h 137"/>
                  <a:gd name="T14" fmla="*/ 0 w 125"/>
                  <a:gd name="T15" fmla="*/ 122 h 137"/>
                  <a:gd name="T16" fmla="*/ 12 w 125"/>
                  <a:gd name="T17" fmla="*/ 117 h 137"/>
                  <a:gd name="T18" fmla="*/ 12 w 125"/>
                  <a:gd name="T19" fmla="*/ 117 h 137"/>
                  <a:gd name="T20" fmla="*/ 12 w 125"/>
                  <a:gd name="T21" fmla="*/ 117 h 137"/>
                  <a:gd name="T22" fmla="*/ 12 w 125"/>
                  <a:gd name="T23" fmla="*/ 117 h 137"/>
                  <a:gd name="T24" fmla="*/ 12 w 125"/>
                  <a:gd name="T25" fmla="*/ 117 h 137"/>
                  <a:gd name="T26" fmla="*/ 12 w 125"/>
                  <a:gd name="T27" fmla="*/ 117 h 137"/>
                  <a:gd name="T28" fmla="*/ 12 w 125"/>
                  <a:gd name="T29" fmla="*/ 117 h 137"/>
                  <a:gd name="T30" fmla="*/ 14 w 125"/>
                  <a:gd name="T31" fmla="*/ 117 h 137"/>
                  <a:gd name="T32" fmla="*/ 37 w 125"/>
                  <a:gd name="T33" fmla="*/ 137 h 137"/>
                  <a:gd name="T34" fmla="*/ 38 w 125"/>
                  <a:gd name="T35" fmla="*/ 137 h 137"/>
                  <a:gd name="T36" fmla="*/ 60 w 125"/>
                  <a:gd name="T37" fmla="*/ 122 h 137"/>
                  <a:gd name="T38" fmla="*/ 69 w 125"/>
                  <a:gd name="T39" fmla="*/ 123 h 137"/>
                  <a:gd name="T40" fmla="*/ 69 w 125"/>
                  <a:gd name="T41" fmla="*/ 123 h 137"/>
                  <a:gd name="T42" fmla="*/ 95 w 125"/>
                  <a:gd name="T43" fmla="*/ 112 h 137"/>
                  <a:gd name="T44" fmla="*/ 107 w 125"/>
                  <a:gd name="T45" fmla="*/ 86 h 137"/>
                  <a:gd name="T46" fmla="*/ 107 w 125"/>
                  <a:gd name="T47" fmla="*/ 86 h 137"/>
                  <a:gd name="T48" fmla="*/ 102 w 125"/>
                  <a:gd name="T49" fmla="*/ 67 h 137"/>
                  <a:gd name="T50" fmla="*/ 102 w 125"/>
                  <a:gd name="T51" fmla="*/ 67 h 137"/>
                  <a:gd name="T52" fmla="*/ 102 w 125"/>
                  <a:gd name="T53" fmla="*/ 67 h 137"/>
                  <a:gd name="T54" fmla="*/ 121 w 125"/>
                  <a:gd name="T55" fmla="*/ 53 h 137"/>
                  <a:gd name="T56" fmla="*/ 125 w 125"/>
                  <a:gd name="T57" fmla="*/ 36 h 137"/>
                  <a:gd name="T58" fmla="*/ 125 w 125"/>
                  <a:gd name="T59" fmla="*/ 35 h 137"/>
                  <a:gd name="T60" fmla="*/ 121 w 125"/>
                  <a:gd name="T61" fmla="*/ 18 h 137"/>
                  <a:gd name="T62" fmla="*/ 121 w 125"/>
                  <a:gd name="T63" fmla="*/ 18 h 137"/>
                  <a:gd name="T64" fmla="*/ 121 w 125"/>
                  <a:gd name="T65" fmla="*/ 18 h 137"/>
                  <a:gd name="T66" fmla="*/ 121 w 125"/>
                  <a:gd name="T67" fmla="*/ 18 h 137"/>
                  <a:gd name="T68" fmla="*/ 118 w 125"/>
                  <a:gd name="T69" fmla="*/ 13 h 137"/>
                  <a:gd name="T70" fmla="*/ 118 w 125"/>
                  <a:gd name="T71" fmla="*/ 13 h 137"/>
                  <a:gd name="T72" fmla="*/ 107 w 125"/>
                  <a:gd name="T73" fmla="*/ 3 h 137"/>
                  <a:gd name="T74" fmla="*/ 100 w 125"/>
                  <a:gd name="T7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5" h="137">
                    <a:moveTo>
                      <a:pt x="100" y="0"/>
                    </a:moveTo>
                    <a:cubicBezTo>
                      <a:pt x="99" y="2"/>
                      <a:pt x="98" y="4"/>
                      <a:pt x="97" y="6"/>
                    </a:cubicBezTo>
                    <a:cubicBezTo>
                      <a:pt x="91" y="16"/>
                      <a:pt x="81" y="24"/>
                      <a:pt x="70" y="27"/>
                    </a:cubicBezTo>
                    <a:cubicBezTo>
                      <a:pt x="75" y="36"/>
                      <a:pt x="78" y="45"/>
                      <a:pt x="78" y="54"/>
                    </a:cubicBezTo>
                    <a:cubicBezTo>
                      <a:pt x="78" y="69"/>
                      <a:pt x="72" y="82"/>
                      <a:pt x="62" y="92"/>
                    </a:cubicBezTo>
                    <a:cubicBezTo>
                      <a:pt x="52" y="102"/>
                      <a:pt x="38" y="108"/>
                      <a:pt x="24" y="108"/>
                    </a:cubicBezTo>
                    <a:cubicBezTo>
                      <a:pt x="20" y="108"/>
                      <a:pt x="16" y="107"/>
                      <a:pt x="11" y="106"/>
                    </a:cubicBezTo>
                    <a:cubicBezTo>
                      <a:pt x="9" y="113"/>
                      <a:pt x="5" y="118"/>
                      <a:pt x="0" y="122"/>
                    </a:cubicBezTo>
                    <a:cubicBezTo>
                      <a:pt x="4" y="121"/>
                      <a:pt x="8" y="120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2" y="117"/>
                      <a:pt x="12" y="117"/>
                      <a:pt x="12" y="117"/>
                    </a:cubicBezTo>
                    <a:cubicBezTo>
                      <a:pt x="13" y="117"/>
                      <a:pt x="13" y="117"/>
                      <a:pt x="14" y="117"/>
                    </a:cubicBezTo>
                    <a:cubicBezTo>
                      <a:pt x="16" y="128"/>
                      <a:pt x="25" y="137"/>
                      <a:pt x="37" y="137"/>
                    </a:cubicBezTo>
                    <a:cubicBezTo>
                      <a:pt x="37" y="137"/>
                      <a:pt x="37" y="137"/>
                      <a:pt x="38" y="137"/>
                    </a:cubicBezTo>
                    <a:cubicBezTo>
                      <a:pt x="48" y="137"/>
                      <a:pt x="57" y="131"/>
                      <a:pt x="60" y="122"/>
                    </a:cubicBezTo>
                    <a:cubicBezTo>
                      <a:pt x="63" y="122"/>
                      <a:pt x="66" y="123"/>
                      <a:pt x="69" y="123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79" y="123"/>
                      <a:pt x="88" y="119"/>
                      <a:pt x="95" y="112"/>
                    </a:cubicBezTo>
                    <a:cubicBezTo>
                      <a:pt x="102" y="106"/>
                      <a:pt x="106" y="96"/>
                      <a:pt x="107" y="86"/>
                    </a:cubicBezTo>
                    <a:cubicBezTo>
                      <a:pt x="107" y="86"/>
                      <a:pt x="107" y="86"/>
                      <a:pt x="107" y="86"/>
                    </a:cubicBezTo>
                    <a:cubicBezTo>
                      <a:pt x="107" y="79"/>
                      <a:pt x="105" y="73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02" y="67"/>
                      <a:pt x="102" y="67"/>
                      <a:pt x="102" y="67"/>
                    </a:cubicBezTo>
                    <a:cubicBezTo>
                      <a:pt x="110" y="65"/>
                      <a:pt x="116" y="60"/>
                      <a:pt x="121" y="53"/>
                    </a:cubicBezTo>
                    <a:cubicBezTo>
                      <a:pt x="124" y="47"/>
                      <a:pt x="125" y="42"/>
                      <a:pt x="125" y="36"/>
                    </a:cubicBezTo>
                    <a:cubicBezTo>
                      <a:pt x="125" y="35"/>
                      <a:pt x="125" y="35"/>
                      <a:pt x="125" y="35"/>
                    </a:cubicBezTo>
                    <a:cubicBezTo>
                      <a:pt x="125" y="29"/>
                      <a:pt x="124" y="24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20" y="17"/>
                      <a:pt x="119" y="15"/>
                      <a:pt x="118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5" y="10"/>
                      <a:pt x="111" y="6"/>
                      <a:pt x="107" y="3"/>
                    </a:cubicBezTo>
                    <a:cubicBezTo>
                      <a:pt x="105" y="2"/>
                      <a:pt x="102" y="1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5" name="Freeform 31"/>
              <p:cNvSpPr>
                <a:spLocks/>
              </p:cNvSpPr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6" name="Freeform 32"/>
              <p:cNvSpPr>
                <a:spLocks/>
              </p:cNvSpPr>
              <p:nvPr/>
            </p:nvSpPr>
            <p:spPr bwMode="auto">
              <a:xfrm>
                <a:off x="5116" y="4270"/>
                <a:ext cx="58" cy="17"/>
              </a:xfrm>
              <a:custGeom>
                <a:avLst/>
                <a:gdLst>
                  <a:gd name="T0" fmla="*/ 0 w 58"/>
                  <a:gd name="T1" fmla="*/ 0 h 17"/>
                  <a:gd name="T2" fmla="*/ 0 w 58"/>
                  <a:gd name="T3" fmla="*/ 0 h 17"/>
                  <a:gd name="T4" fmla="*/ 58 w 58"/>
                  <a:gd name="T5" fmla="*/ 17 h 17"/>
                  <a:gd name="T6" fmla="*/ 0 w 58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17">
                    <a:moveTo>
                      <a:pt x="0" y="0"/>
                    </a:moveTo>
                    <a:lnTo>
                      <a:pt x="0" y="0"/>
                    </a:lnTo>
                    <a:lnTo>
                      <a:pt x="58" y="17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7" name="Freeform 33"/>
              <p:cNvSpPr>
                <a:spLocks/>
              </p:cNvSpPr>
              <p:nvPr/>
            </p:nvSpPr>
            <p:spPr bwMode="auto">
              <a:xfrm>
                <a:off x="5116" y="3039"/>
                <a:ext cx="23" cy="69"/>
              </a:xfrm>
              <a:custGeom>
                <a:avLst/>
                <a:gdLst>
                  <a:gd name="T0" fmla="*/ 0 w 9"/>
                  <a:gd name="T1" fmla="*/ 0 h 25"/>
                  <a:gd name="T2" fmla="*/ 0 w 9"/>
                  <a:gd name="T3" fmla="*/ 25 h 25"/>
                  <a:gd name="T4" fmla="*/ 9 w 9"/>
                  <a:gd name="T5" fmla="*/ 21 h 25"/>
                  <a:gd name="T6" fmla="*/ 0 w 9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3" y="23"/>
                      <a:pt x="6" y="22"/>
                      <a:pt x="9" y="21"/>
                    </a:cubicBezTo>
                    <a:cubicBezTo>
                      <a:pt x="8" y="14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8" name="Freeform 34"/>
              <p:cNvSpPr>
                <a:spLocks/>
              </p:cNvSpPr>
              <p:nvPr/>
            </p:nvSpPr>
            <p:spPr bwMode="auto">
              <a:xfrm>
                <a:off x="5116" y="3789"/>
                <a:ext cx="58" cy="498"/>
              </a:xfrm>
              <a:custGeom>
                <a:avLst/>
                <a:gdLst>
                  <a:gd name="T0" fmla="*/ 18 w 22"/>
                  <a:gd name="T1" fmla="*/ 0 h 179"/>
                  <a:gd name="T2" fmla="*/ 8 w 22"/>
                  <a:gd name="T3" fmla="*/ 1 h 179"/>
                  <a:gd name="T4" fmla="*/ 0 w 22"/>
                  <a:gd name="T5" fmla="*/ 0 h 179"/>
                  <a:gd name="T6" fmla="*/ 0 w 22"/>
                  <a:gd name="T7" fmla="*/ 173 h 179"/>
                  <a:gd name="T8" fmla="*/ 22 w 22"/>
                  <a:gd name="T9" fmla="*/ 179 h 179"/>
                  <a:gd name="T10" fmla="*/ 22 w 22"/>
                  <a:gd name="T11" fmla="*/ 170 h 179"/>
                  <a:gd name="T12" fmla="*/ 18 w 22"/>
                  <a:gd name="T13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9">
                    <a:moveTo>
                      <a:pt x="18" y="0"/>
                    </a:moveTo>
                    <a:cubicBezTo>
                      <a:pt x="15" y="1"/>
                      <a:pt x="12" y="1"/>
                      <a:pt x="8" y="1"/>
                    </a:cubicBezTo>
                    <a:cubicBezTo>
                      <a:pt x="5" y="1"/>
                      <a:pt x="3" y="1"/>
                      <a:pt x="0" y="0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22" y="179"/>
                      <a:pt x="22" y="179"/>
                      <a:pt x="22" y="179"/>
                    </a:cubicBezTo>
                    <a:cubicBezTo>
                      <a:pt x="22" y="170"/>
                      <a:pt x="22" y="170"/>
                      <a:pt x="22" y="17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99" name="Freeform 35"/>
              <p:cNvSpPr>
                <a:spLocks/>
              </p:cNvSpPr>
              <p:nvPr/>
            </p:nvSpPr>
            <p:spPr bwMode="auto">
              <a:xfrm>
                <a:off x="5116" y="3092"/>
                <a:ext cx="349" cy="700"/>
              </a:xfrm>
              <a:custGeom>
                <a:avLst/>
                <a:gdLst>
                  <a:gd name="T0" fmla="*/ 22 w 133"/>
                  <a:gd name="T1" fmla="*/ 0 h 252"/>
                  <a:gd name="T2" fmla="*/ 9 w 133"/>
                  <a:gd name="T3" fmla="*/ 2 h 252"/>
                  <a:gd name="T4" fmla="*/ 0 w 133"/>
                  <a:gd name="T5" fmla="*/ 6 h 252"/>
                  <a:gd name="T6" fmla="*/ 0 w 133"/>
                  <a:gd name="T7" fmla="*/ 251 h 252"/>
                  <a:gd name="T8" fmla="*/ 8 w 133"/>
                  <a:gd name="T9" fmla="*/ 252 h 252"/>
                  <a:gd name="T10" fmla="*/ 18 w 133"/>
                  <a:gd name="T11" fmla="*/ 251 h 252"/>
                  <a:gd name="T12" fmla="*/ 18 w 133"/>
                  <a:gd name="T13" fmla="*/ 251 h 252"/>
                  <a:gd name="T14" fmla="*/ 18 w 133"/>
                  <a:gd name="T15" fmla="*/ 251 h 252"/>
                  <a:gd name="T16" fmla="*/ 29 w 133"/>
                  <a:gd name="T17" fmla="*/ 245 h 252"/>
                  <a:gd name="T18" fmla="*/ 29 w 133"/>
                  <a:gd name="T19" fmla="*/ 245 h 252"/>
                  <a:gd name="T20" fmla="*/ 40 w 133"/>
                  <a:gd name="T21" fmla="*/ 229 h 252"/>
                  <a:gd name="T22" fmla="*/ 53 w 133"/>
                  <a:gd name="T23" fmla="*/ 231 h 252"/>
                  <a:gd name="T24" fmla="*/ 91 w 133"/>
                  <a:gd name="T25" fmla="*/ 215 h 252"/>
                  <a:gd name="T26" fmla="*/ 107 w 133"/>
                  <a:gd name="T27" fmla="*/ 177 h 252"/>
                  <a:gd name="T28" fmla="*/ 99 w 133"/>
                  <a:gd name="T29" fmla="*/ 150 h 252"/>
                  <a:gd name="T30" fmla="*/ 126 w 133"/>
                  <a:gd name="T31" fmla="*/ 129 h 252"/>
                  <a:gd name="T32" fmla="*/ 129 w 133"/>
                  <a:gd name="T33" fmla="*/ 123 h 252"/>
                  <a:gd name="T34" fmla="*/ 133 w 133"/>
                  <a:gd name="T35" fmla="*/ 104 h 252"/>
                  <a:gd name="T36" fmla="*/ 126 w 133"/>
                  <a:gd name="T37" fmla="*/ 80 h 252"/>
                  <a:gd name="T38" fmla="*/ 106 w 133"/>
                  <a:gd name="T39" fmla="*/ 59 h 252"/>
                  <a:gd name="T40" fmla="*/ 106 w 133"/>
                  <a:gd name="T41" fmla="*/ 59 h 252"/>
                  <a:gd name="T42" fmla="*/ 81 w 133"/>
                  <a:gd name="T43" fmla="*/ 52 h 252"/>
                  <a:gd name="T44" fmla="*/ 72 w 133"/>
                  <a:gd name="T45" fmla="*/ 53 h 252"/>
                  <a:gd name="T46" fmla="*/ 72 w 133"/>
                  <a:gd name="T47" fmla="*/ 50 h 252"/>
                  <a:gd name="T48" fmla="*/ 57 w 133"/>
                  <a:gd name="T49" fmla="*/ 15 h 252"/>
                  <a:gd name="T50" fmla="*/ 22 w 133"/>
                  <a:gd name="T51" fmla="*/ 0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3" h="252">
                    <a:moveTo>
                      <a:pt x="22" y="0"/>
                    </a:moveTo>
                    <a:cubicBezTo>
                      <a:pt x="18" y="0"/>
                      <a:pt x="13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3" y="252"/>
                      <a:pt x="5" y="252"/>
                      <a:pt x="8" y="252"/>
                    </a:cubicBezTo>
                    <a:cubicBezTo>
                      <a:pt x="12" y="252"/>
                      <a:pt x="15" y="252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18" y="251"/>
                      <a:pt x="18" y="251"/>
                      <a:pt x="18" y="251"/>
                    </a:cubicBezTo>
                    <a:cubicBezTo>
                      <a:pt x="22" y="249"/>
                      <a:pt x="25" y="248"/>
                      <a:pt x="29" y="245"/>
                    </a:cubicBezTo>
                    <a:cubicBezTo>
                      <a:pt x="29" y="245"/>
                      <a:pt x="29" y="245"/>
                      <a:pt x="29" y="245"/>
                    </a:cubicBezTo>
                    <a:cubicBezTo>
                      <a:pt x="34" y="241"/>
                      <a:pt x="38" y="236"/>
                      <a:pt x="40" y="229"/>
                    </a:cubicBezTo>
                    <a:cubicBezTo>
                      <a:pt x="45" y="230"/>
                      <a:pt x="49" y="231"/>
                      <a:pt x="53" y="231"/>
                    </a:cubicBezTo>
                    <a:cubicBezTo>
                      <a:pt x="67" y="231"/>
                      <a:pt x="81" y="225"/>
                      <a:pt x="91" y="215"/>
                    </a:cubicBezTo>
                    <a:cubicBezTo>
                      <a:pt x="101" y="205"/>
                      <a:pt x="107" y="192"/>
                      <a:pt x="107" y="177"/>
                    </a:cubicBezTo>
                    <a:cubicBezTo>
                      <a:pt x="107" y="168"/>
                      <a:pt x="104" y="159"/>
                      <a:pt x="99" y="150"/>
                    </a:cubicBezTo>
                    <a:cubicBezTo>
                      <a:pt x="110" y="147"/>
                      <a:pt x="120" y="139"/>
                      <a:pt x="126" y="129"/>
                    </a:cubicBezTo>
                    <a:cubicBezTo>
                      <a:pt x="127" y="127"/>
                      <a:pt x="128" y="125"/>
                      <a:pt x="129" y="123"/>
                    </a:cubicBezTo>
                    <a:cubicBezTo>
                      <a:pt x="131" y="117"/>
                      <a:pt x="133" y="111"/>
                      <a:pt x="133" y="104"/>
                    </a:cubicBezTo>
                    <a:cubicBezTo>
                      <a:pt x="132" y="96"/>
                      <a:pt x="130" y="87"/>
                      <a:pt x="126" y="80"/>
                    </a:cubicBezTo>
                    <a:cubicBezTo>
                      <a:pt x="122" y="71"/>
                      <a:pt x="114" y="64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98" y="54"/>
                      <a:pt x="90" y="52"/>
                      <a:pt x="81" y="52"/>
                    </a:cubicBezTo>
                    <a:cubicBezTo>
                      <a:pt x="78" y="52"/>
                      <a:pt x="75" y="53"/>
                      <a:pt x="72" y="53"/>
                    </a:cubicBezTo>
                    <a:cubicBezTo>
                      <a:pt x="72" y="52"/>
                      <a:pt x="72" y="51"/>
                      <a:pt x="72" y="50"/>
                    </a:cubicBezTo>
                    <a:cubicBezTo>
                      <a:pt x="72" y="37"/>
                      <a:pt x="66" y="24"/>
                      <a:pt x="57" y="15"/>
                    </a:cubicBezTo>
                    <a:cubicBezTo>
                      <a:pt x="48" y="6"/>
                      <a:pt x="35" y="0"/>
                      <a:pt x="2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0" name="Freeform 36"/>
              <p:cNvSpPr>
                <a:spLocks/>
              </p:cNvSpPr>
              <p:nvPr/>
            </p:nvSpPr>
            <p:spPr bwMode="auto">
              <a:xfrm>
                <a:off x="4735" y="3414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1" name="Freeform 37"/>
              <p:cNvSpPr>
                <a:spLocks/>
              </p:cNvSpPr>
              <p:nvPr/>
            </p:nvSpPr>
            <p:spPr bwMode="auto">
              <a:xfrm>
                <a:off x="4814" y="3503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2" name="Freeform 38"/>
              <p:cNvSpPr>
                <a:spLocks/>
              </p:cNvSpPr>
              <p:nvPr/>
            </p:nvSpPr>
            <p:spPr bwMode="auto">
              <a:xfrm>
                <a:off x="4882" y="3125"/>
                <a:ext cx="205" cy="220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3" name="Freeform 39"/>
              <p:cNvSpPr>
                <a:spLocks/>
              </p:cNvSpPr>
              <p:nvPr/>
            </p:nvSpPr>
            <p:spPr bwMode="auto">
              <a:xfrm>
                <a:off x="4961" y="3214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4" name="Freeform 40"/>
              <p:cNvSpPr>
                <a:spLocks/>
              </p:cNvSpPr>
              <p:nvPr/>
            </p:nvSpPr>
            <p:spPr bwMode="auto">
              <a:xfrm>
                <a:off x="5187" y="31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5" name="Freeform 41"/>
              <p:cNvSpPr>
                <a:spLocks/>
              </p:cNvSpPr>
              <p:nvPr/>
            </p:nvSpPr>
            <p:spPr bwMode="auto">
              <a:xfrm>
                <a:off x="5265" y="32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6" name="Freeform 42"/>
              <p:cNvSpPr>
                <a:spLocks/>
              </p:cNvSpPr>
              <p:nvPr/>
            </p:nvSpPr>
            <p:spPr bwMode="auto">
              <a:xfrm>
                <a:off x="5092" y="3481"/>
                <a:ext cx="205" cy="219"/>
              </a:xfrm>
              <a:custGeom>
                <a:avLst/>
                <a:gdLst>
                  <a:gd name="T0" fmla="*/ 0 w 78"/>
                  <a:gd name="T1" fmla="*/ 38 h 79"/>
                  <a:gd name="T2" fmla="*/ 31 w 78"/>
                  <a:gd name="T3" fmla="*/ 37 h 79"/>
                  <a:gd name="T4" fmla="*/ 12 w 78"/>
                  <a:gd name="T5" fmla="*/ 11 h 79"/>
                  <a:gd name="T6" fmla="*/ 35 w 78"/>
                  <a:gd name="T7" fmla="*/ 32 h 79"/>
                  <a:gd name="T8" fmla="*/ 39 w 78"/>
                  <a:gd name="T9" fmla="*/ 0 h 79"/>
                  <a:gd name="T10" fmla="*/ 41 w 78"/>
                  <a:gd name="T11" fmla="*/ 32 h 79"/>
                  <a:gd name="T12" fmla="*/ 66 w 78"/>
                  <a:gd name="T13" fmla="*/ 13 h 79"/>
                  <a:gd name="T14" fmla="*/ 46 w 78"/>
                  <a:gd name="T15" fmla="*/ 36 h 79"/>
                  <a:gd name="T16" fmla="*/ 77 w 78"/>
                  <a:gd name="T17" fmla="*/ 41 h 79"/>
                  <a:gd name="T18" fmla="*/ 46 w 78"/>
                  <a:gd name="T19" fmla="*/ 42 h 79"/>
                  <a:gd name="T20" fmla="*/ 66 w 78"/>
                  <a:gd name="T21" fmla="*/ 69 h 79"/>
                  <a:gd name="T22" fmla="*/ 42 w 78"/>
                  <a:gd name="T23" fmla="*/ 47 h 79"/>
                  <a:gd name="T24" fmla="*/ 39 w 78"/>
                  <a:gd name="T25" fmla="*/ 79 h 79"/>
                  <a:gd name="T26" fmla="*/ 36 w 78"/>
                  <a:gd name="T27" fmla="*/ 47 h 79"/>
                  <a:gd name="T28" fmla="*/ 11 w 78"/>
                  <a:gd name="T29" fmla="*/ 67 h 79"/>
                  <a:gd name="T30" fmla="*/ 32 w 78"/>
                  <a:gd name="T31" fmla="*/ 43 h 79"/>
                  <a:gd name="T32" fmla="*/ 0 w 78"/>
                  <a:gd name="T33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0" y="38"/>
                    </a:moveTo>
                    <a:cubicBezTo>
                      <a:pt x="0" y="27"/>
                      <a:pt x="19" y="33"/>
                      <a:pt x="31" y="37"/>
                    </a:cubicBezTo>
                    <a:cubicBezTo>
                      <a:pt x="21" y="30"/>
                      <a:pt x="5" y="18"/>
                      <a:pt x="12" y="11"/>
                    </a:cubicBezTo>
                    <a:cubicBezTo>
                      <a:pt x="19" y="3"/>
                      <a:pt x="30" y="20"/>
                      <a:pt x="35" y="32"/>
                    </a:cubicBezTo>
                    <a:cubicBezTo>
                      <a:pt x="32" y="20"/>
                      <a:pt x="29" y="0"/>
                      <a:pt x="39" y="0"/>
                    </a:cubicBezTo>
                    <a:cubicBezTo>
                      <a:pt x="50" y="0"/>
                      <a:pt x="45" y="20"/>
                      <a:pt x="41" y="32"/>
                    </a:cubicBezTo>
                    <a:cubicBezTo>
                      <a:pt x="47" y="21"/>
                      <a:pt x="59" y="5"/>
                      <a:pt x="66" y="13"/>
                    </a:cubicBezTo>
                    <a:cubicBezTo>
                      <a:pt x="74" y="20"/>
                      <a:pt x="57" y="31"/>
                      <a:pt x="46" y="36"/>
                    </a:cubicBezTo>
                    <a:cubicBezTo>
                      <a:pt x="58" y="33"/>
                      <a:pt x="77" y="30"/>
                      <a:pt x="77" y="41"/>
                    </a:cubicBezTo>
                    <a:cubicBezTo>
                      <a:pt x="78" y="52"/>
                      <a:pt x="58" y="47"/>
                      <a:pt x="46" y="42"/>
                    </a:cubicBezTo>
                    <a:cubicBezTo>
                      <a:pt x="57" y="49"/>
                      <a:pt x="73" y="61"/>
                      <a:pt x="66" y="69"/>
                    </a:cubicBezTo>
                    <a:cubicBezTo>
                      <a:pt x="59" y="77"/>
                      <a:pt x="48" y="59"/>
                      <a:pt x="42" y="47"/>
                    </a:cubicBezTo>
                    <a:cubicBezTo>
                      <a:pt x="46" y="59"/>
                      <a:pt x="49" y="79"/>
                      <a:pt x="39" y="79"/>
                    </a:cubicBezTo>
                    <a:cubicBezTo>
                      <a:pt x="28" y="79"/>
                      <a:pt x="33" y="60"/>
                      <a:pt x="36" y="47"/>
                    </a:cubicBezTo>
                    <a:cubicBezTo>
                      <a:pt x="30" y="58"/>
                      <a:pt x="19" y="74"/>
                      <a:pt x="11" y="67"/>
                    </a:cubicBezTo>
                    <a:cubicBezTo>
                      <a:pt x="4" y="59"/>
                      <a:pt x="21" y="49"/>
                      <a:pt x="32" y="43"/>
                    </a:cubicBezTo>
                    <a:cubicBezTo>
                      <a:pt x="20" y="46"/>
                      <a:pt x="1" y="49"/>
                      <a:pt x="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7" name="Freeform 43"/>
              <p:cNvSpPr>
                <a:spLocks/>
              </p:cNvSpPr>
              <p:nvPr/>
            </p:nvSpPr>
            <p:spPr bwMode="auto">
              <a:xfrm>
                <a:off x="5171" y="3570"/>
                <a:ext cx="50" cy="50"/>
              </a:xfrm>
              <a:custGeom>
                <a:avLst/>
                <a:gdLst>
                  <a:gd name="T0" fmla="*/ 18 w 19"/>
                  <a:gd name="T1" fmla="*/ 9 h 18"/>
                  <a:gd name="T2" fmla="*/ 9 w 19"/>
                  <a:gd name="T3" fmla="*/ 0 h 18"/>
                  <a:gd name="T4" fmla="*/ 1 w 19"/>
                  <a:gd name="T5" fmla="*/ 9 h 18"/>
                  <a:gd name="T6" fmla="*/ 10 w 19"/>
                  <a:gd name="T7" fmla="*/ 18 h 18"/>
                  <a:gd name="T8" fmla="*/ 18 w 19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8" y="9"/>
                    </a:move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1" y="9"/>
                    </a:cubicBezTo>
                    <a:cubicBezTo>
                      <a:pt x="1" y="14"/>
                      <a:pt x="5" y="18"/>
                      <a:pt x="10" y="18"/>
                    </a:cubicBezTo>
                    <a:cubicBezTo>
                      <a:pt x="15" y="18"/>
                      <a:pt x="19" y="14"/>
                      <a:pt x="1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8" name="Freeform 44"/>
              <p:cNvSpPr>
                <a:spLocks/>
              </p:cNvSpPr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09" name="Freeform 45"/>
              <p:cNvSpPr>
                <a:spLocks/>
              </p:cNvSpPr>
              <p:nvPr/>
            </p:nvSpPr>
            <p:spPr bwMode="auto">
              <a:xfrm>
                <a:off x="221" y="3475"/>
                <a:ext cx="304" cy="832"/>
              </a:xfrm>
              <a:custGeom>
                <a:avLst/>
                <a:gdLst>
                  <a:gd name="T0" fmla="*/ 304 w 304"/>
                  <a:gd name="T1" fmla="*/ 237 h 832"/>
                  <a:gd name="T2" fmla="*/ 186 w 304"/>
                  <a:gd name="T3" fmla="*/ 275 h 832"/>
                  <a:gd name="T4" fmla="*/ 147 w 304"/>
                  <a:gd name="T5" fmla="*/ 0 h 832"/>
                  <a:gd name="T6" fmla="*/ 120 w 304"/>
                  <a:gd name="T7" fmla="*/ 362 h 832"/>
                  <a:gd name="T8" fmla="*/ 0 w 304"/>
                  <a:gd name="T9" fmla="*/ 328 h 832"/>
                  <a:gd name="T10" fmla="*/ 110 w 304"/>
                  <a:gd name="T11" fmla="*/ 423 h 832"/>
                  <a:gd name="T12" fmla="*/ 99 w 304"/>
                  <a:gd name="T13" fmla="*/ 832 h 832"/>
                  <a:gd name="T14" fmla="*/ 194 w 304"/>
                  <a:gd name="T15" fmla="*/ 832 h 832"/>
                  <a:gd name="T16" fmla="*/ 191 w 304"/>
                  <a:gd name="T17" fmla="*/ 337 h 832"/>
                  <a:gd name="T18" fmla="*/ 304 w 304"/>
                  <a:gd name="T19" fmla="*/ 237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4" h="832">
                    <a:moveTo>
                      <a:pt x="304" y="237"/>
                    </a:moveTo>
                    <a:lnTo>
                      <a:pt x="186" y="275"/>
                    </a:lnTo>
                    <a:lnTo>
                      <a:pt x="147" y="0"/>
                    </a:lnTo>
                    <a:lnTo>
                      <a:pt x="120" y="362"/>
                    </a:lnTo>
                    <a:lnTo>
                      <a:pt x="0" y="328"/>
                    </a:lnTo>
                    <a:lnTo>
                      <a:pt x="110" y="423"/>
                    </a:lnTo>
                    <a:lnTo>
                      <a:pt x="99" y="832"/>
                    </a:lnTo>
                    <a:lnTo>
                      <a:pt x="194" y="832"/>
                    </a:lnTo>
                    <a:lnTo>
                      <a:pt x="191" y="337"/>
                    </a:lnTo>
                    <a:lnTo>
                      <a:pt x="304" y="23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0" name="Oval 46"/>
              <p:cNvSpPr>
                <a:spLocks noChangeArrowheads="1"/>
              </p:cNvSpPr>
              <p:nvPr/>
            </p:nvSpPr>
            <p:spPr bwMode="auto">
              <a:xfrm>
                <a:off x="116" y="3700"/>
                <a:ext cx="183" cy="195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1" name="Freeform 47"/>
              <p:cNvSpPr>
                <a:spLocks/>
              </p:cNvSpPr>
              <p:nvPr/>
            </p:nvSpPr>
            <p:spPr bwMode="auto">
              <a:xfrm>
                <a:off x="488" y="3642"/>
                <a:ext cx="158" cy="167"/>
              </a:xfrm>
              <a:custGeom>
                <a:avLst/>
                <a:gdLst>
                  <a:gd name="T0" fmla="*/ 60 w 60"/>
                  <a:gd name="T1" fmla="*/ 29 h 60"/>
                  <a:gd name="T2" fmla="*/ 31 w 60"/>
                  <a:gd name="T3" fmla="*/ 60 h 60"/>
                  <a:gd name="T4" fmla="*/ 1 w 60"/>
                  <a:gd name="T5" fmla="*/ 30 h 60"/>
                  <a:gd name="T6" fmla="*/ 30 w 60"/>
                  <a:gd name="T7" fmla="*/ 0 h 60"/>
                  <a:gd name="T8" fmla="*/ 60 w 60"/>
                  <a:gd name="T9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0">
                    <a:moveTo>
                      <a:pt x="60" y="29"/>
                    </a:moveTo>
                    <a:cubicBezTo>
                      <a:pt x="60" y="46"/>
                      <a:pt x="47" y="59"/>
                      <a:pt x="31" y="60"/>
                    </a:cubicBezTo>
                    <a:cubicBezTo>
                      <a:pt x="14" y="60"/>
                      <a:pt x="1" y="47"/>
                      <a:pt x="1" y="30"/>
                    </a:cubicBezTo>
                    <a:cubicBezTo>
                      <a:pt x="0" y="14"/>
                      <a:pt x="13" y="0"/>
                      <a:pt x="30" y="0"/>
                    </a:cubicBezTo>
                    <a:cubicBezTo>
                      <a:pt x="46" y="0"/>
                      <a:pt x="60" y="13"/>
                      <a:pt x="60" y="2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2" name="Freeform 48"/>
              <p:cNvSpPr>
                <a:spLocks/>
              </p:cNvSpPr>
              <p:nvPr/>
            </p:nvSpPr>
            <p:spPr bwMode="auto">
              <a:xfrm>
                <a:off x="173" y="3286"/>
                <a:ext cx="368" cy="403"/>
              </a:xfrm>
              <a:custGeom>
                <a:avLst/>
                <a:gdLst>
                  <a:gd name="T0" fmla="*/ 140 w 140"/>
                  <a:gd name="T1" fmla="*/ 71 h 145"/>
                  <a:gd name="T2" fmla="*/ 71 w 140"/>
                  <a:gd name="T3" fmla="*/ 144 h 145"/>
                  <a:gd name="T4" fmla="*/ 1 w 140"/>
                  <a:gd name="T5" fmla="*/ 74 h 145"/>
                  <a:gd name="T6" fmla="*/ 69 w 140"/>
                  <a:gd name="T7" fmla="*/ 0 h 145"/>
                  <a:gd name="T8" fmla="*/ 140 w 140"/>
                  <a:gd name="T9" fmla="*/ 7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0" h="145">
                    <a:moveTo>
                      <a:pt x="140" y="71"/>
                    </a:moveTo>
                    <a:cubicBezTo>
                      <a:pt x="140" y="111"/>
                      <a:pt x="110" y="144"/>
                      <a:pt x="71" y="144"/>
                    </a:cubicBezTo>
                    <a:cubicBezTo>
                      <a:pt x="33" y="145"/>
                      <a:pt x="1" y="113"/>
                      <a:pt x="1" y="74"/>
                    </a:cubicBezTo>
                    <a:cubicBezTo>
                      <a:pt x="0" y="34"/>
                      <a:pt x="31" y="1"/>
                      <a:pt x="69" y="0"/>
                    </a:cubicBezTo>
                    <a:cubicBezTo>
                      <a:pt x="107" y="0"/>
                      <a:pt x="139" y="31"/>
                      <a:pt x="140" y="7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3" name="Oval 49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4" name="Freeform 50"/>
              <p:cNvSpPr>
                <a:spLocks noEditPoints="1"/>
              </p:cNvSpPr>
              <p:nvPr/>
            </p:nvSpPr>
            <p:spPr bwMode="auto">
              <a:xfrm>
                <a:off x="407" y="3453"/>
                <a:ext cx="160" cy="361"/>
              </a:xfrm>
              <a:custGeom>
                <a:avLst/>
                <a:gdLst>
                  <a:gd name="T0" fmla="*/ 2 w 61"/>
                  <a:gd name="T1" fmla="*/ 130 h 130"/>
                  <a:gd name="T2" fmla="*/ 61 w 61"/>
                  <a:gd name="T3" fmla="*/ 128 h 130"/>
                  <a:gd name="T4" fmla="*/ 32 w 61"/>
                  <a:gd name="T5" fmla="*/ 97 h 130"/>
                  <a:gd name="T6" fmla="*/ 32 w 61"/>
                  <a:gd name="T7" fmla="*/ 97 h 130"/>
                  <a:gd name="T8" fmla="*/ 58 w 61"/>
                  <a:gd name="T9" fmla="*/ 68 h 130"/>
                  <a:gd name="T10" fmla="*/ 58 w 61"/>
                  <a:gd name="T11" fmla="*/ 68 h 130"/>
                  <a:gd name="T12" fmla="*/ 59 w 61"/>
                  <a:gd name="T13" fmla="*/ 68 h 130"/>
                  <a:gd name="T14" fmla="*/ 59 w 61"/>
                  <a:gd name="T15" fmla="*/ 68 h 130"/>
                  <a:gd name="T16" fmla="*/ 59 w 61"/>
                  <a:gd name="T17" fmla="*/ 68 h 130"/>
                  <a:gd name="T18" fmla="*/ 59 w 61"/>
                  <a:gd name="T19" fmla="*/ 68 h 130"/>
                  <a:gd name="T20" fmla="*/ 59 w 61"/>
                  <a:gd name="T21" fmla="*/ 68 h 130"/>
                  <a:gd name="T22" fmla="*/ 59 w 61"/>
                  <a:gd name="T23" fmla="*/ 68 h 130"/>
                  <a:gd name="T24" fmla="*/ 59 w 61"/>
                  <a:gd name="T25" fmla="*/ 68 h 130"/>
                  <a:gd name="T26" fmla="*/ 59 w 61"/>
                  <a:gd name="T27" fmla="*/ 68 h 130"/>
                  <a:gd name="T28" fmla="*/ 59 w 61"/>
                  <a:gd name="T29" fmla="*/ 68 h 130"/>
                  <a:gd name="T30" fmla="*/ 59 w 61"/>
                  <a:gd name="T31" fmla="*/ 68 h 130"/>
                  <a:gd name="T32" fmla="*/ 60 w 61"/>
                  <a:gd name="T33" fmla="*/ 68 h 130"/>
                  <a:gd name="T34" fmla="*/ 60 w 61"/>
                  <a:gd name="T35" fmla="*/ 68 h 130"/>
                  <a:gd name="T36" fmla="*/ 60 w 61"/>
                  <a:gd name="T37" fmla="*/ 68 h 130"/>
                  <a:gd name="T38" fmla="*/ 60 w 61"/>
                  <a:gd name="T39" fmla="*/ 68 h 130"/>
                  <a:gd name="T40" fmla="*/ 60 w 61"/>
                  <a:gd name="T41" fmla="*/ 68 h 130"/>
                  <a:gd name="T42" fmla="*/ 60 w 61"/>
                  <a:gd name="T43" fmla="*/ 68 h 130"/>
                  <a:gd name="T44" fmla="*/ 60 w 61"/>
                  <a:gd name="T45" fmla="*/ 68 h 130"/>
                  <a:gd name="T46" fmla="*/ 60 w 61"/>
                  <a:gd name="T47" fmla="*/ 68 h 130"/>
                  <a:gd name="T48" fmla="*/ 60 w 61"/>
                  <a:gd name="T49" fmla="*/ 68 h 130"/>
                  <a:gd name="T50" fmla="*/ 61 w 61"/>
                  <a:gd name="T51" fmla="*/ 68 h 130"/>
                  <a:gd name="T52" fmla="*/ 61 w 61"/>
                  <a:gd name="T53" fmla="*/ 68 h 130"/>
                  <a:gd name="T54" fmla="*/ 61 w 61"/>
                  <a:gd name="T55" fmla="*/ 68 h 130"/>
                  <a:gd name="T56" fmla="*/ 61 w 61"/>
                  <a:gd name="T57" fmla="*/ 68 h 130"/>
                  <a:gd name="T58" fmla="*/ 61 w 61"/>
                  <a:gd name="T59" fmla="*/ 68 h 130"/>
                  <a:gd name="T60" fmla="*/ 61 w 61"/>
                  <a:gd name="T61" fmla="*/ 68 h 130"/>
                  <a:gd name="T62" fmla="*/ 61 w 61"/>
                  <a:gd name="T63" fmla="*/ 68 h 130"/>
                  <a:gd name="T64" fmla="*/ 61 w 61"/>
                  <a:gd name="T65" fmla="*/ 68 h 130"/>
                  <a:gd name="T66" fmla="*/ 51 w 61"/>
                  <a:gd name="T67" fmla="*/ 14 h 130"/>
                  <a:gd name="T68" fmla="*/ 51 w 61"/>
                  <a:gd name="T69" fmla="*/ 14 h 130"/>
                  <a:gd name="T70" fmla="*/ 51 w 61"/>
                  <a:gd name="T71" fmla="*/ 13 h 130"/>
                  <a:gd name="T72" fmla="*/ 51 w 61"/>
                  <a:gd name="T73" fmla="*/ 13 h 130"/>
                  <a:gd name="T74" fmla="*/ 51 w 61"/>
                  <a:gd name="T75" fmla="*/ 13 h 130"/>
                  <a:gd name="T76" fmla="*/ 51 w 61"/>
                  <a:gd name="T77" fmla="*/ 12 h 130"/>
                  <a:gd name="T78" fmla="*/ 51 w 61"/>
                  <a:gd name="T79" fmla="*/ 12 h 130"/>
                  <a:gd name="T80" fmla="*/ 51 w 61"/>
                  <a:gd name="T81" fmla="*/ 12 h 130"/>
                  <a:gd name="T82" fmla="*/ 51 w 61"/>
                  <a:gd name="T83" fmla="*/ 12 h 130"/>
                  <a:gd name="T84" fmla="*/ 51 w 61"/>
                  <a:gd name="T85" fmla="*/ 11 h 130"/>
                  <a:gd name="T86" fmla="*/ 51 w 61"/>
                  <a:gd name="T87" fmla="*/ 11 h 130"/>
                  <a:gd name="T88" fmla="*/ 51 w 61"/>
                  <a:gd name="T89" fmla="*/ 10 h 130"/>
                  <a:gd name="T90" fmla="*/ 51 w 61"/>
                  <a:gd name="T91" fmla="*/ 10 h 130"/>
                  <a:gd name="T92" fmla="*/ 51 w 61"/>
                  <a:gd name="T93" fmla="*/ 10 h 130"/>
                  <a:gd name="T94" fmla="*/ 51 w 61"/>
                  <a:gd name="T95" fmla="*/ 10 h 130"/>
                  <a:gd name="T96" fmla="*/ 50 w 61"/>
                  <a:gd name="T97" fmla="*/ 9 h 130"/>
                  <a:gd name="T98" fmla="*/ 50 w 61"/>
                  <a:gd name="T99" fmla="*/ 3 h 130"/>
                  <a:gd name="T100" fmla="*/ 50 w 61"/>
                  <a:gd name="T101" fmla="*/ 2 h 130"/>
                  <a:gd name="T102" fmla="*/ 50 w 61"/>
                  <a:gd name="T103" fmla="*/ 2 h 130"/>
                  <a:gd name="T104" fmla="*/ 50 w 61"/>
                  <a:gd name="T105" fmla="*/ 2 h 130"/>
                  <a:gd name="T106" fmla="*/ 50 w 61"/>
                  <a:gd name="T107" fmla="*/ 2 h 130"/>
                  <a:gd name="T108" fmla="*/ 50 w 61"/>
                  <a:gd name="T109" fmla="*/ 1 h 130"/>
                  <a:gd name="T110" fmla="*/ 50 w 61"/>
                  <a:gd name="T111" fmla="*/ 1 h 130"/>
                  <a:gd name="T112" fmla="*/ 50 w 61"/>
                  <a:gd name="T113" fmla="*/ 1 h 130"/>
                  <a:gd name="T114" fmla="*/ 50 w 61"/>
                  <a:gd name="T115" fmla="*/ 1 h 130"/>
                  <a:gd name="T116" fmla="*/ 50 w 61"/>
                  <a:gd name="T117" fmla="*/ 1 h 130"/>
                  <a:gd name="T118" fmla="*/ 50 w 61"/>
                  <a:gd name="T119" fmla="*/ 0 h 130"/>
                  <a:gd name="T120" fmla="*/ 50 w 61"/>
                  <a:gd name="T121" fmla="*/ 0 h 130"/>
                  <a:gd name="T122" fmla="*/ 50 w 61"/>
                  <a:gd name="T123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1" h="130">
                    <a:moveTo>
                      <a:pt x="32" y="104"/>
                    </a:moveTo>
                    <a:cubicBezTo>
                      <a:pt x="2" y="129"/>
                      <a:pt x="2" y="129"/>
                      <a:pt x="2" y="129"/>
                    </a:cubicBezTo>
                    <a:cubicBezTo>
                      <a:pt x="2" y="130"/>
                      <a:pt x="2" y="130"/>
                      <a:pt x="2" y="130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5" y="118"/>
                      <a:pt x="47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61" y="128"/>
                      <a:pt x="61" y="128"/>
                      <a:pt x="61" y="128"/>
                    </a:cubicBezTo>
                    <a:cubicBezTo>
                      <a:pt x="47" y="128"/>
                      <a:pt x="35" y="117"/>
                      <a:pt x="32" y="104"/>
                    </a:cubicBezTo>
                    <a:moveTo>
                      <a:pt x="32" y="97"/>
                    </a:moveTo>
                    <a:cubicBezTo>
                      <a:pt x="0" y="107"/>
                      <a:pt x="0" y="107"/>
                      <a:pt x="0" y="10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8" y="68"/>
                    </a:move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59" y="68"/>
                    </a:moveTo>
                    <a:cubicBezTo>
                      <a:pt x="59" y="68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9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59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0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0" y="68"/>
                    </a:cubicBezTo>
                    <a:moveTo>
                      <a:pt x="61" y="68"/>
                    </a:moveTo>
                    <a:cubicBezTo>
                      <a:pt x="60" y="68"/>
                      <a:pt x="60" y="68"/>
                      <a:pt x="60" y="68"/>
                    </a:cubicBezTo>
                    <a:cubicBezTo>
                      <a:pt x="60" y="68"/>
                      <a:pt x="60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61" y="68"/>
                    </a:move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cubicBezTo>
                      <a:pt x="61" y="68"/>
                      <a:pt x="61" y="68"/>
                      <a:pt x="61" y="68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4"/>
                    </a:move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3"/>
                    </a:move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moveTo>
                      <a:pt x="51" y="11"/>
                    </a:moveTo>
                    <a:cubicBezTo>
                      <a:pt x="51" y="11"/>
                      <a:pt x="51" y="12"/>
                      <a:pt x="51" y="12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1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moveTo>
                      <a:pt x="51" y="10"/>
                    </a:moveTo>
                    <a:cubicBezTo>
                      <a:pt x="51" y="10"/>
                      <a:pt x="51" y="11"/>
                      <a:pt x="51" y="11"/>
                    </a:cubicBezTo>
                    <a:cubicBezTo>
                      <a:pt x="51" y="11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1" y="10"/>
                    </a:move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0"/>
                      <a:pt x="51" y="10"/>
                      <a:pt x="51" y="10"/>
                    </a:cubicBezTo>
                    <a:moveTo>
                      <a:pt x="50" y="9"/>
                    </a:moveTo>
                    <a:cubicBezTo>
                      <a:pt x="50" y="9"/>
                      <a:pt x="51" y="10"/>
                      <a:pt x="51" y="10"/>
                    </a:cubicBezTo>
                    <a:cubicBezTo>
                      <a:pt x="51" y="10"/>
                      <a:pt x="50" y="9"/>
                      <a:pt x="50" y="9"/>
                    </a:cubicBezTo>
                    <a:moveTo>
                      <a:pt x="50" y="3"/>
                    </a:moveTo>
                    <a:cubicBezTo>
                      <a:pt x="50" y="5"/>
                      <a:pt x="50" y="7"/>
                      <a:pt x="50" y="9"/>
                    </a:cubicBezTo>
                    <a:cubicBezTo>
                      <a:pt x="50" y="7"/>
                      <a:pt x="50" y="5"/>
                      <a:pt x="50" y="3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2"/>
                    </a:move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moveTo>
                      <a:pt x="50" y="1"/>
                    </a:move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1"/>
                    </a:move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5" name="Rectangle 51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6" name="Rectangle 52"/>
              <p:cNvSpPr>
                <a:spLocks noChangeArrowheads="1"/>
              </p:cNvSpPr>
              <p:nvPr/>
            </p:nvSpPr>
            <p:spPr bwMode="auto">
              <a:xfrm>
                <a:off x="368" y="4307"/>
                <a:ext cx="47" cy="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7" name="Freeform 53"/>
              <p:cNvSpPr>
                <a:spLocks noEditPoints="1"/>
              </p:cNvSpPr>
              <p:nvPr/>
            </p:nvSpPr>
            <p:spPr bwMode="auto">
              <a:xfrm>
                <a:off x="368" y="3684"/>
                <a:ext cx="123" cy="623"/>
              </a:xfrm>
              <a:custGeom>
                <a:avLst/>
                <a:gdLst>
                  <a:gd name="T0" fmla="*/ 18 w 47"/>
                  <a:gd name="T1" fmla="*/ 212 h 224"/>
                  <a:gd name="T2" fmla="*/ 0 w 47"/>
                  <a:gd name="T3" fmla="*/ 212 h 224"/>
                  <a:gd name="T4" fmla="*/ 0 w 47"/>
                  <a:gd name="T5" fmla="*/ 224 h 224"/>
                  <a:gd name="T6" fmla="*/ 18 w 47"/>
                  <a:gd name="T7" fmla="*/ 224 h 224"/>
                  <a:gd name="T8" fmla="*/ 18 w 47"/>
                  <a:gd name="T9" fmla="*/ 212 h 224"/>
                  <a:gd name="T10" fmla="*/ 11 w 47"/>
                  <a:gd name="T11" fmla="*/ 0 h 224"/>
                  <a:gd name="T12" fmla="*/ 0 w 47"/>
                  <a:gd name="T13" fmla="*/ 1 h 224"/>
                  <a:gd name="T14" fmla="*/ 0 w 47"/>
                  <a:gd name="T15" fmla="*/ 137 h 224"/>
                  <a:gd name="T16" fmla="*/ 16 w 47"/>
                  <a:gd name="T17" fmla="*/ 133 h 224"/>
                  <a:gd name="T18" fmla="*/ 17 w 47"/>
                  <a:gd name="T19" fmla="*/ 133 h 224"/>
                  <a:gd name="T20" fmla="*/ 17 w 47"/>
                  <a:gd name="T21" fmla="*/ 47 h 224"/>
                  <a:gd name="T22" fmla="*/ 17 w 47"/>
                  <a:gd name="T23" fmla="*/ 47 h 224"/>
                  <a:gd name="T24" fmla="*/ 17 w 47"/>
                  <a:gd name="T25" fmla="*/ 46 h 224"/>
                  <a:gd name="T26" fmla="*/ 47 w 47"/>
                  <a:gd name="T27" fmla="*/ 21 h 224"/>
                  <a:gd name="T28" fmla="*/ 47 w 47"/>
                  <a:gd name="T29" fmla="*/ 15 h 224"/>
                  <a:gd name="T30" fmla="*/ 47 w 47"/>
                  <a:gd name="T31" fmla="*/ 14 h 224"/>
                  <a:gd name="T32" fmla="*/ 15 w 47"/>
                  <a:gd name="T33" fmla="*/ 24 h 224"/>
                  <a:gd name="T34" fmla="*/ 11 w 47"/>
                  <a:gd name="T35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224">
                    <a:moveTo>
                      <a:pt x="18" y="212"/>
                    </a:move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12"/>
                      <a:pt x="18" y="212"/>
                      <a:pt x="18" y="212"/>
                    </a:cubicBezTo>
                    <a:moveTo>
                      <a:pt x="11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5" y="135"/>
                      <a:pt x="11" y="133"/>
                      <a:pt x="16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19"/>
                      <a:pt x="47" y="17"/>
                      <a:pt x="47" y="15"/>
                    </a:cubicBezTo>
                    <a:cubicBezTo>
                      <a:pt x="47" y="15"/>
                      <a:pt x="47" y="15"/>
                      <a:pt x="47" y="1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8" name="Freeform 54"/>
              <p:cNvSpPr>
                <a:spLocks noEditPoints="1"/>
              </p:cNvSpPr>
              <p:nvPr/>
            </p:nvSpPr>
            <p:spPr bwMode="auto">
              <a:xfrm>
                <a:off x="567" y="38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19" name="Freeform 55"/>
              <p:cNvSpPr>
                <a:spLocks noEditPoints="1"/>
              </p:cNvSpPr>
              <p:nvPr/>
            </p:nvSpPr>
            <p:spPr bwMode="auto">
              <a:xfrm>
                <a:off x="491" y="3642"/>
                <a:ext cx="155" cy="167"/>
              </a:xfrm>
              <a:custGeom>
                <a:avLst/>
                <a:gdLst>
                  <a:gd name="T0" fmla="*/ 17 w 59"/>
                  <a:gd name="T1" fmla="*/ 35 h 60"/>
                  <a:gd name="T2" fmla="*/ 50 w 59"/>
                  <a:gd name="T3" fmla="*/ 35 h 60"/>
                  <a:gd name="T4" fmla="*/ 29 w 59"/>
                  <a:gd name="T5" fmla="*/ 0 h 60"/>
                  <a:gd name="T6" fmla="*/ 29 w 59"/>
                  <a:gd name="T7" fmla="*/ 0 h 60"/>
                  <a:gd name="T8" fmla="*/ 29 w 59"/>
                  <a:gd name="T9" fmla="*/ 0 h 60"/>
                  <a:gd name="T10" fmla="*/ 29 w 59"/>
                  <a:gd name="T11" fmla="*/ 0 h 60"/>
                  <a:gd name="T12" fmla="*/ 29 w 59"/>
                  <a:gd name="T13" fmla="*/ 0 h 60"/>
                  <a:gd name="T14" fmla="*/ 29 w 59"/>
                  <a:gd name="T15" fmla="*/ 0 h 60"/>
                  <a:gd name="T16" fmla="*/ 29 w 59"/>
                  <a:gd name="T17" fmla="*/ 0 h 60"/>
                  <a:gd name="T18" fmla="*/ 28 w 59"/>
                  <a:gd name="T19" fmla="*/ 0 h 60"/>
                  <a:gd name="T20" fmla="*/ 28 w 59"/>
                  <a:gd name="T21" fmla="*/ 0 h 60"/>
                  <a:gd name="T22" fmla="*/ 28 w 59"/>
                  <a:gd name="T23" fmla="*/ 0 h 60"/>
                  <a:gd name="T24" fmla="*/ 28 w 59"/>
                  <a:gd name="T25" fmla="*/ 0 h 60"/>
                  <a:gd name="T26" fmla="*/ 28 w 59"/>
                  <a:gd name="T27" fmla="*/ 0 h 60"/>
                  <a:gd name="T28" fmla="*/ 28 w 59"/>
                  <a:gd name="T29" fmla="*/ 0 h 60"/>
                  <a:gd name="T30" fmla="*/ 28 w 59"/>
                  <a:gd name="T31" fmla="*/ 0 h 60"/>
                  <a:gd name="T32" fmla="*/ 28 w 59"/>
                  <a:gd name="T33" fmla="*/ 0 h 60"/>
                  <a:gd name="T34" fmla="*/ 28 w 59"/>
                  <a:gd name="T35" fmla="*/ 0 h 60"/>
                  <a:gd name="T36" fmla="*/ 27 w 59"/>
                  <a:gd name="T37" fmla="*/ 0 h 60"/>
                  <a:gd name="T38" fmla="*/ 27 w 59"/>
                  <a:gd name="T39" fmla="*/ 0 h 60"/>
                  <a:gd name="T40" fmla="*/ 27 w 59"/>
                  <a:gd name="T41" fmla="*/ 0 h 60"/>
                  <a:gd name="T42" fmla="*/ 27 w 59"/>
                  <a:gd name="T43" fmla="*/ 0 h 60"/>
                  <a:gd name="T44" fmla="*/ 27 w 59"/>
                  <a:gd name="T45" fmla="*/ 0 h 60"/>
                  <a:gd name="T46" fmla="*/ 27 w 59"/>
                  <a:gd name="T47" fmla="*/ 0 h 60"/>
                  <a:gd name="T48" fmla="*/ 27 w 59"/>
                  <a:gd name="T49" fmla="*/ 0 h 60"/>
                  <a:gd name="T50" fmla="*/ 27 w 59"/>
                  <a:gd name="T51" fmla="*/ 0 h 60"/>
                  <a:gd name="T52" fmla="*/ 27 w 59"/>
                  <a:gd name="T53" fmla="*/ 0 h 60"/>
                  <a:gd name="T54" fmla="*/ 27 w 59"/>
                  <a:gd name="T55" fmla="*/ 0 h 60"/>
                  <a:gd name="T56" fmla="*/ 26 w 59"/>
                  <a:gd name="T57" fmla="*/ 0 h 60"/>
                  <a:gd name="T58" fmla="*/ 26 w 59"/>
                  <a:gd name="T59" fmla="*/ 0 h 60"/>
                  <a:gd name="T60" fmla="*/ 0 w 59"/>
                  <a:gd name="T61" fmla="*/ 29 h 60"/>
                  <a:gd name="T62" fmla="*/ 0 w 59"/>
                  <a:gd name="T63" fmla="*/ 29 h 60"/>
                  <a:gd name="T64" fmla="*/ 0 w 59"/>
                  <a:gd name="T65" fmla="*/ 36 h 60"/>
                  <a:gd name="T66" fmla="*/ 29 w 59"/>
                  <a:gd name="T67" fmla="*/ 60 h 60"/>
                  <a:gd name="T68" fmla="*/ 29 w 59"/>
                  <a:gd name="T69" fmla="*/ 60 h 60"/>
                  <a:gd name="T70" fmla="*/ 30 w 59"/>
                  <a:gd name="T71" fmla="*/ 60 h 60"/>
                  <a:gd name="T72" fmla="*/ 30 w 59"/>
                  <a:gd name="T73" fmla="*/ 60 h 60"/>
                  <a:gd name="T74" fmla="*/ 59 w 59"/>
                  <a:gd name="T75" fmla="*/ 30 h 60"/>
                  <a:gd name="T76" fmla="*/ 59 w 59"/>
                  <a:gd name="T77" fmla="*/ 29 h 60"/>
                  <a:gd name="T78" fmla="*/ 29 w 59"/>
                  <a:gd name="T7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9" h="60">
                    <a:moveTo>
                      <a:pt x="34" y="52"/>
                    </a:moveTo>
                    <a:cubicBezTo>
                      <a:pt x="24" y="52"/>
                      <a:pt x="17" y="44"/>
                      <a:pt x="17" y="35"/>
                    </a:cubicBezTo>
                    <a:cubicBezTo>
                      <a:pt x="17" y="25"/>
                      <a:pt x="24" y="18"/>
                      <a:pt x="34" y="18"/>
                    </a:cubicBezTo>
                    <a:cubicBezTo>
                      <a:pt x="43" y="18"/>
                      <a:pt x="50" y="25"/>
                      <a:pt x="50" y="35"/>
                    </a:cubicBezTo>
                    <a:cubicBezTo>
                      <a:pt x="50" y="44"/>
                      <a:pt x="43" y="52"/>
                      <a:pt x="34" y="52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1" y="2"/>
                      <a:pt x="0" y="14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3" y="49"/>
                      <a:pt x="15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46" y="59"/>
                      <a:pt x="59" y="46"/>
                      <a:pt x="59" y="30"/>
                    </a:cubicBezTo>
                    <a:cubicBezTo>
                      <a:pt x="59" y="30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13"/>
                      <a:pt x="46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0" name="Freeform 56"/>
              <p:cNvSpPr>
                <a:spLocks/>
              </p:cNvSpPr>
              <p:nvPr/>
            </p:nvSpPr>
            <p:spPr bwMode="auto">
              <a:xfrm>
                <a:off x="368" y="3289"/>
                <a:ext cx="173" cy="398"/>
              </a:xfrm>
              <a:custGeom>
                <a:avLst/>
                <a:gdLst>
                  <a:gd name="T0" fmla="*/ 0 w 66"/>
                  <a:gd name="T1" fmla="*/ 143 h 143"/>
                  <a:gd name="T2" fmla="*/ 11 w 66"/>
                  <a:gd name="T3" fmla="*/ 142 h 143"/>
                  <a:gd name="T4" fmla="*/ 66 w 66"/>
                  <a:gd name="T5" fmla="*/ 73 h 143"/>
                  <a:gd name="T6" fmla="*/ 66 w 66"/>
                  <a:gd name="T7" fmla="*/ 73 h 143"/>
                  <a:gd name="T8" fmla="*/ 66 w 66"/>
                  <a:gd name="T9" fmla="*/ 72 h 143"/>
                  <a:gd name="T10" fmla="*/ 66 w 66"/>
                  <a:gd name="T11" fmla="*/ 72 h 143"/>
                  <a:gd name="T12" fmla="*/ 66 w 66"/>
                  <a:gd name="T13" fmla="*/ 72 h 143"/>
                  <a:gd name="T14" fmla="*/ 66 w 66"/>
                  <a:gd name="T15" fmla="*/ 71 h 143"/>
                  <a:gd name="T16" fmla="*/ 66 w 66"/>
                  <a:gd name="T17" fmla="*/ 71 h 143"/>
                  <a:gd name="T18" fmla="*/ 66 w 66"/>
                  <a:gd name="T19" fmla="*/ 71 h 143"/>
                  <a:gd name="T20" fmla="*/ 66 w 66"/>
                  <a:gd name="T21" fmla="*/ 71 h 143"/>
                  <a:gd name="T22" fmla="*/ 66 w 66"/>
                  <a:gd name="T23" fmla="*/ 70 h 143"/>
                  <a:gd name="T24" fmla="*/ 66 w 66"/>
                  <a:gd name="T25" fmla="*/ 70 h 143"/>
                  <a:gd name="T26" fmla="*/ 66 w 66"/>
                  <a:gd name="T27" fmla="*/ 70 h 143"/>
                  <a:gd name="T28" fmla="*/ 66 w 66"/>
                  <a:gd name="T29" fmla="*/ 69 h 143"/>
                  <a:gd name="T30" fmla="*/ 66 w 66"/>
                  <a:gd name="T31" fmla="*/ 69 h 143"/>
                  <a:gd name="T32" fmla="*/ 66 w 66"/>
                  <a:gd name="T33" fmla="*/ 69 h 143"/>
                  <a:gd name="T34" fmla="*/ 66 w 66"/>
                  <a:gd name="T35" fmla="*/ 69 h 143"/>
                  <a:gd name="T36" fmla="*/ 65 w 66"/>
                  <a:gd name="T37" fmla="*/ 68 h 143"/>
                  <a:gd name="T38" fmla="*/ 65 w 66"/>
                  <a:gd name="T39" fmla="*/ 61 h 143"/>
                  <a:gd name="T40" fmla="*/ 65 w 66"/>
                  <a:gd name="T41" fmla="*/ 61 h 143"/>
                  <a:gd name="T42" fmla="*/ 65 w 66"/>
                  <a:gd name="T43" fmla="*/ 61 h 143"/>
                  <a:gd name="T44" fmla="*/ 65 w 66"/>
                  <a:gd name="T45" fmla="*/ 61 h 143"/>
                  <a:gd name="T46" fmla="*/ 65 w 66"/>
                  <a:gd name="T47" fmla="*/ 61 h 143"/>
                  <a:gd name="T48" fmla="*/ 65 w 66"/>
                  <a:gd name="T49" fmla="*/ 60 h 143"/>
                  <a:gd name="T50" fmla="*/ 65 w 66"/>
                  <a:gd name="T51" fmla="*/ 60 h 143"/>
                  <a:gd name="T52" fmla="*/ 65 w 66"/>
                  <a:gd name="T53" fmla="*/ 60 h 143"/>
                  <a:gd name="T54" fmla="*/ 65 w 66"/>
                  <a:gd name="T55" fmla="*/ 60 h 143"/>
                  <a:gd name="T56" fmla="*/ 65 w 66"/>
                  <a:gd name="T57" fmla="*/ 59 h 143"/>
                  <a:gd name="T58" fmla="*/ 65 w 66"/>
                  <a:gd name="T59" fmla="*/ 59 h 143"/>
                  <a:gd name="T60" fmla="*/ 65 w 66"/>
                  <a:gd name="T61" fmla="*/ 59 h 143"/>
                  <a:gd name="T62" fmla="*/ 0 w 66"/>
                  <a:gd name="T63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143">
                    <a:moveTo>
                      <a:pt x="0" y="0"/>
                    </a:moveTo>
                    <a:cubicBezTo>
                      <a:pt x="0" y="143"/>
                      <a:pt x="0" y="143"/>
                      <a:pt x="0" y="143"/>
                    </a:cubicBezTo>
                    <a:cubicBezTo>
                      <a:pt x="4" y="143"/>
                      <a:pt x="7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42" y="135"/>
                      <a:pt x="65" y="106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5" y="68"/>
                      <a:pt x="65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5" y="66"/>
                      <a:pt x="65" y="64"/>
                      <a:pt x="65" y="62"/>
                    </a:cubicBezTo>
                    <a:cubicBezTo>
                      <a:pt x="65" y="62"/>
                      <a:pt x="65" y="62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5" y="61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0"/>
                      <a:pt x="65" y="60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59" y="26"/>
                      <a:pt x="33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1" name="Oval 57"/>
              <p:cNvSpPr>
                <a:spLocks noChangeArrowheads="1"/>
              </p:cNvSpPr>
              <p:nvPr/>
            </p:nvSpPr>
            <p:spPr bwMode="auto">
              <a:xfrm>
                <a:off x="536" y="3692"/>
                <a:ext cx="86" cy="95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2" name="Oval 58"/>
              <p:cNvSpPr>
                <a:spLocks noChangeArrowheads="1"/>
              </p:cNvSpPr>
              <p:nvPr/>
            </p:nvSpPr>
            <p:spPr bwMode="auto">
              <a:xfrm>
                <a:off x="6164" y="3036"/>
                <a:ext cx="714" cy="756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3" name="Freeform 59"/>
              <p:cNvSpPr>
                <a:spLocks/>
              </p:cNvSpPr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4" name="Freeform 60"/>
              <p:cNvSpPr>
                <a:spLocks/>
              </p:cNvSpPr>
              <p:nvPr/>
            </p:nvSpPr>
            <p:spPr bwMode="auto">
              <a:xfrm>
                <a:off x="6326" y="3336"/>
                <a:ext cx="387" cy="948"/>
              </a:xfrm>
              <a:custGeom>
                <a:avLst/>
                <a:gdLst>
                  <a:gd name="T0" fmla="*/ 387 w 387"/>
                  <a:gd name="T1" fmla="*/ 167 h 948"/>
                  <a:gd name="T2" fmla="*/ 218 w 387"/>
                  <a:gd name="T3" fmla="*/ 270 h 948"/>
                  <a:gd name="T4" fmla="*/ 195 w 387"/>
                  <a:gd name="T5" fmla="*/ 0 h 948"/>
                  <a:gd name="T6" fmla="*/ 169 w 387"/>
                  <a:gd name="T7" fmla="*/ 270 h 948"/>
                  <a:gd name="T8" fmla="*/ 0 w 387"/>
                  <a:gd name="T9" fmla="*/ 167 h 948"/>
                  <a:gd name="T10" fmla="*/ 155 w 387"/>
                  <a:gd name="T11" fmla="*/ 359 h 948"/>
                  <a:gd name="T12" fmla="*/ 127 w 387"/>
                  <a:gd name="T13" fmla="*/ 948 h 948"/>
                  <a:gd name="T14" fmla="*/ 250 w 387"/>
                  <a:gd name="T15" fmla="*/ 948 h 948"/>
                  <a:gd name="T16" fmla="*/ 229 w 387"/>
                  <a:gd name="T17" fmla="*/ 359 h 948"/>
                  <a:gd name="T18" fmla="*/ 387 w 387"/>
                  <a:gd name="T19" fmla="*/ 16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7" h="948">
                    <a:moveTo>
                      <a:pt x="387" y="167"/>
                    </a:moveTo>
                    <a:lnTo>
                      <a:pt x="218" y="270"/>
                    </a:lnTo>
                    <a:lnTo>
                      <a:pt x="195" y="0"/>
                    </a:lnTo>
                    <a:lnTo>
                      <a:pt x="169" y="270"/>
                    </a:lnTo>
                    <a:lnTo>
                      <a:pt x="0" y="167"/>
                    </a:lnTo>
                    <a:lnTo>
                      <a:pt x="155" y="359"/>
                    </a:lnTo>
                    <a:lnTo>
                      <a:pt x="127" y="948"/>
                    </a:lnTo>
                    <a:lnTo>
                      <a:pt x="250" y="948"/>
                    </a:lnTo>
                    <a:lnTo>
                      <a:pt x="229" y="359"/>
                    </a:lnTo>
                    <a:lnTo>
                      <a:pt x="387" y="16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5" name="Freeform 61"/>
              <p:cNvSpPr>
                <a:spLocks/>
              </p:cNvSpPr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6" name="Freeform 62"/>
              <p:cNvSpPr>
                <a:spLocks/>
              </p:cNvSpPr>
              <p:nvPr/>
            </p:nvSpPr>
            <p:spPr bwMode="auto">
              <a:xfrm>
                <a:off x="6510" y="4262"/>
                <a:ext cx="69" cy="22"/>
              </a:xfrm>
              <a:custGeom>
                <a:avLst/>
                <a:gdLst>
                  <a:gd name="T0" fmla="*/ 69 w 69"/>
                  <a:gd name="T1" fmla="*/ 0 h 22"/>
                  <a:gd name="T2" fmla="*/ 63 w 69"/>
                  <a:gd name="T3" fmla="*/ 0 h 22"/>
                  <a:gd name="T4" fmla="*/ 66 w 69"/>
                  <a:gd name="T5" fmla="*/ 22 h 22"/>
                  <a:gd name="T6" fmla="*/ 0 w 69"/>
                  <a:gd name="T7" fmla="*/ 22 h 22"/>
                  <a:gd name="T8" fmla="*/ 0 w 69"/>
                  <a:gd name="T9" fmla="*/ 22 h 22"/>
                  <a:gd name="T10" fmla="*/ 69 w 69"/>
                  <a:gd name="T11" fmla="*/ 22 h 22"/>
                  <a:gd name="T12" fmla="*/ 69 w 69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2">
                    <a:moveTo>
                      <a:pt x="69" y="0"/>
                    </a:moveTo>
                    <a:lnTo>
                      <a:pt x="63" y="0"/>
                    </a:lnTo>
                    <a:lnTo>
                      <a:pt x="66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69" y="22"/>
                    </a:lnTo>
                    <a:lnTo>
                      <a:pt x="6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7" name="Freeform 63"/>
              <p:cNvSpPr>
                <a:spLocks noEditPoints="1"/>
              </p:cNvSpPr>
              <p:nvPr/>
            </p:nvSpPr>
            <p:spPr bwMode="auto">
              <a:xfrm>
                <a:off x="6558" y="3792"/>
                <a:ext cx="21" cy="470"/>
              </a:xfrm>
              <a:custGeom>
                <a:avLst/>
                <a:gdLst>
                  <a:gd name="T0" fmla="*/ 8 w 8"/>
                  <a:gd name="T1" fmla="*/ 159 h 169"/>
                  <a:gd name="T2" fmla="*/ 6 w 8"/>
                  <a:gd name="T3" fmla="*/ 159 h 169"/>
                  <a:gd name="T4" fmla="*/ 6 w 8"/>
                  <a:gd name="T5" fmla="*/ 169 h 169"/>
                  <a:gd name="T6" fmla="*/ 8 w 8"/>
                  <a:gd name="T7" fmla="*/ 169 h 169"/>
                  <a:gd name="T8" fmla="*/ 8 w 8"/>
                  <a:gd name="T9" fmla="*/ 159 h 169"/>
                  <a:gd name="T10" fmla="*/ 1 w 8"/>
                  <a:gd name="T11" fmla="*/ 0 h 169"/>
                  <a:gd name="T12" fmla="*/ 0 w 8"/>
                  <a:gd name="T13" fmla="*/ 0 h 169"/>
                  <a:gd name="T14" fmla="*/ 3 w 8"/>
                  <a:gd name="T15" fmla="*/ 73 h 169"/>
                  <a:gd name="T16" fmla="*/ 4 w 8"/>
                  <a:gd name="T17" fmla="*/ 75 h 169"/>
                  <a:gd name="T18" fmla="*/ 1 w 8"/>
                  <a:gd name="T19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9">
                    <a:moveTo>
                      <a:pt x="8" y="159"/>
                    </a:moveTo>
                    <a:cubicBezTo>
                      <a:pt x="6" y="159"/>
                      <a:pt x="6" y="159"/>
                      <a:pt x="6" y="159"/>
                    </a:cubicBezTo>
                    <a:cubicBezTo>
                      <a:pt x="6" y="169"/>
                      <a:pt x="6" y="169"/>
                      <a:pt x="6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59"/>
                      <a:pt x="8" y="159"/>
                      <a:pt x="8" y="159"/>
                    </a:cubicBezTo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4"/>
                      <a:pt x="4" y="74"/>
                      <a:pt x="4" y="75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8" name="Freeform 64"/>
              <p:cNvSpPr>
                <a:spLocks/>
              </p:cNvSpPr>
              <p:nvPr/>
            </p:nvSpPr>
            <p:spPr bwMode="auto">
              <a:xfrm>
                <a:off x="6565" y="399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29" name="Freeform 65"/>
              <p:cNvSpPr>
                <a:spLocks/>
              </p:cNvSpPr>
              <p:nvPr/>
            </p:nvSpPr>
            <p:spPr bwMode="auto">
              <a:xfrm>
                <a:off x="6565" y="3995"/>
                <a:ext cx="14" cy="239"/>
              </a:xfrm>
              <a:custGeom>
                <a:avLst/>
                <a:gdLst>
                  <a:gd name="T0" fmla="*/ 0 w 5"/>
                  <a:gd name="T1" fmla="*/ 0 h 86"/>
                  <a:gd name="T2" fmla="*/ 3 w 5"/>
                  <a:gd name="T3" fmla="*/ 86 h 86"/>
                  <a:gd name="T4" fmla="*/ 5 w 5"/>
                  <a:gd name="T5" fmla="*/ 86 h 86"/>
                  <a:gd name="T6" fmla="*/ 1 w 5"/>
                  <a:gd name="T7" fmla="*/ 2 h 86"/>
                  <a:gd name="T8" fmla="*/ 0 w 5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6">
                    <a:moveTo>
                      <a:pt x="0" y="0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A5D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0" name="Freeform 66"/>
              <p:cNvSpPr>
                <a:spLocks/>
              </p:cNvSpPr>
              <p:nvPr/>
            </p:nvSpPr>
            <p:spPr bwMode="auto">
              <a:xfrm>
                <a:off x="6510" y="3036"/>
                <a:ext cx="279" cy="756"/>
              </a:xfrm>
              <a:custGeom>
                <a:avLst/>
                <a:gdLst>
                  <a:gd name="T0" fmla="*/ 4 w 106"/>
                  <a:gd name="T1" fmla="*/ 0 h 272"/>
                  <a:gd name="T2" fmla="*/ 4 w 106"/>
                  <a:gd name="T3" fmla="*/ 0 h 272"/>
                  <a:gd name="T4" fmla="*/ 0 w 106"/>
                  <a:gd name="T5" fmla="*/ 0 h 272"/>
                  <a:gd name="T6" fmla="*/ 0 w 106"/>
                  <a:gd name="T7" fmla="*/ 145 h 272"/>
                  <a:gd name="T8" fmla="*/ 4 w 106"/>
                  <a:gd name="T9" fmla="*/ 108 h 272"/>
                  <a:gd name="T10" fmla="*/ 13 w 106"/>
                  <a:gd name="T11" fmla="*/ 205 h 272"/>
                  <a:gd name="T12" fmla="*/ 77 w 106"/>
                  <a:gd name="T13" fmla="*/ 168 h 272"/>
                  <a:gd name="T14" fmla="*/ 17 w 106"/>
                  <a:gd name="T15" fmla="*/ 237 h 272"/>
                  <a:gd name="T16" fmla="*/ 18 w 106"/>
                  <a:gd name="T17" fmla="*/ 272 h 272"/>
                  <a:gd name="T18" fmla="*/ 19 w 106"/>
                  <a:gd name="T19" fmla="*/ 272 h 272"/>
                  <a:gd name="T20" fmla="*/ 19 w 106"/>
                  <a:gd name="T21" fmla="*/ 272 h 272"/>
                  <a:gd name="T22" fmla="*/ 106 w 106"/>
                  <a:gd name="T23" fmla="*/ 227 h 272"/>
                  <a:gd name="T24" fmla="*/ 82 w 106"/>
                  <a:gd name="T25" fmla="*/ 180 h 272"/>
                  <a:gd name="T26" fmla="*/ 88 w 106"/>
                  <a:gd name="T27" fmla="*/ 156 h 272"/>
                  <a:gd name="T28" fmla="*/ 72 w 106"/>
                  <a:gd name="T29" fmla="*/ 158 h 272"/>
                  <a:gd name="T30" fmla="*/ 56 w 106"/>
                  <a:gd name="T31" fmla="*/ 63 h 272"/>
                  <a:gd name="T32" fmla="*/ 56 w 106"/>
                  <a:gd name="T33" fmla="*/ 10 h 272"/>
                  <a:gd name="T34" fmla="*/ 4 w 106"/>
                  <a:gd name="T35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27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77" y="168"/>
                      <a:pt x="77" y="168"/>
                      <a:pt x="77" y="168"/>
                    </a:cubicBezTo>
                    <a:cubicBezTo>
                      <a:pt x="17" y="237"/>
                      <a:pt x="17" y="237"/>
                      <a:pt x="17" y="237"/>
                    </a:cubicBezTo>
                    <a:cubicBezTo>
                      <a:pt x="18" y="272"/>
                      <a:pt x="18" y="272"/>
                      <a:pt x="18" y="272"/>
                    </a:cubicBezTo>
                    <a:cubicBezTo>
                      <a:pt x="18" y="272"/>
                      <a:pt x="18" y="272"/>
                      <a:pt x="19" y="272"/>
                    </a:cubicBezTo>
                    <a:cubicBezTo>
                      <a:pt x="19" y="272"/>
                      <a:pt x="19" y="272"/>
                      <a:pt x="19" y="272"/>
                    </a:cubicBezTo>
                    <a:cubicBezTo>
                      <a:pt x="53" y="268"/>
                      <a:pt x="84" y="251"/>
                      <a:pt x="106" y="227"/>
                    </a:cubicBezTo>
                    <a:cubicBezTo>
                      <a:pt x="92" y="216"/>
                      <a:pt x="82" y="199"/>
                      <a:pt x="82" y="180"/>
                    </a:cubicBezTo>
                    <a:cubicBezTo>
                      <a:pt x="82" y="171"/>
                      <a:pt x="84" y="163"/>
                      <a:pt x="88" y="156"/>
                    </a:cubicBezTo>
                    <a:cubicBezTo>
                      <a:pt x="83" y="157"/>
                      <a:pt x="78" y="158"/>
                      <a:pt x="72" y="158"/>
                    </a:cubicBezTo>
                    <a:cubicBezTo>
                      <a:pt x="15" y="158"/>
                      <a:pt x="9" y="78"/>
                      <a:pt x="56" y="63"/>
                    </a:cubicBezTo>
                    <a:cubicBezTo>
                      <a:pt x="48" y="46"/>
                      <a:pt x="48" y="26"/>
                      <a:pt x="56" y="10"/>
                    </a:cubicBezTo>
                    <a:cubicBezTo>
                      <a:pt x="40" y="4"/>
                      <a:pt x="23" y="0"/>
                      <a:pt x="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1" name="Freeform 67"/>
              <p:cNvSpPr>
                <a:spLocks/>
              </p:cNvSpPr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2" name="Freeform 68"/>
              <p:cNvSpPr>
                <a:spLocks/>
              </p:cNvSpPr>
              <p:nvPr/>
            </p:nvSpPr>
            <p:spPr bwMode="auto">
              <a:xfrm>
                <a:off x="6510" y="3336"/>
                <a:ext cx="203" cy="948"/>
              </a:xfrm>
              <a:custGeom>
                <a:avLst/>
                <a:gdLst>
                  <a:gd name="T0" fmla="*/ 11 w 203"/>
                  <a:gd name="T1" fmla="*/ 0 h 948"/>
                  <a:gd name="T2" fmla="*/ 0 w 203"/>
                  <a:gd name="T3" fmla="*/ 103 h 948"/>
                  <a:gd name="T4" fmla="*/ 0 w 203"/>
                  <a:gd name="T5" fmla="*/ 948 h 948"/>
                  <a:gd name="T6" fmla="*/ 66 w 203"/>
                  <a:gd name="T7" fmla="*/ 948 h 948"/>
                  <a:gd name="T8" fmla="*/ 63 w 203"/>
                  <a:gd name="T9" fmla="*/ 926 h 948"/>
                  <a:gd name="T10" fmla="*/ 63 w 203"/>
                  <a:gd name="T11" fmla="*/ 898 h 948"/>
                  <a:gd name="T12" fmla="*/ 55 w 203"/>
                  <a:gd name="T13" fmla="*/ 659 h 948"/>
                  <a:gd name="T14" fmla="*/ 55 w 203"/>
                  <a:gd name="T15" fmla="*/ 659 h 948"/>
                  <a:gd name="T16" fmla="*/ 48 w 203"/>
                  <a:gd name="T17" fmla="*/ 456 h 948"/>
                  <a:gd name="T18" fmla="*/ 45 w 203"/>
                  <a:gd name="T19" fmla="*/ 359 h 948"/>
                  <a:gd name="T20" fmla="*/ 203 w 203"/>
                  <a:gd name="T21" fmla="*/ 167 h 948"/>
                  <a:gd name="T22" fmla="*/ 34 w 203"/>
                  <a:gd name="T23" fmla="*/ 270 h 948"/>
                  <a:gd name="T24" fmla="*/ 11 w 203"/>
                  <a:gd name="T25" fmla="*/ 0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948">
                    <a:moveTo>
                      <a:pt x="11" y="0"/>
                    </a:moveTo>
                    <a:lnTo>
                      <a:pt x="0" y="103"/>
                    </a:lnTo>
                    <a:lnTo>
                      <a:pt x="0" y="948"/>
                    </a:lnTo>
                    <a:lnTo>
                      <a:pt x="66" y="948"/>
                    </a:lnTo>
                    <a:lnTo>
                      <a:pt x="63" y="926"/>
                    </a:lnTo>
                    <a:lnTo>
                      <a:pt x="63" y="898"/>
                    </a:lnTo>
                    <a:lnTo>
                      <a:pt x="55" y="659"/>
                    </a:lnTo>
                    <a:lnTo>
                      <a:pt x="55" y="659"/>
                    </a:lnTo>
                    <a:lnTo>
                      <a:pt x="48" y="456"/>
                    </a:lnTo>
                    <a:lnTo>
                      <a:pt x="45" y="359"/>
                    </a:lnTo>
                    <a:lnTo>
                      <a:pt x="203" y="167"/>
                    </a:lnTo>
                    <a:lnTo>
                      <a:pt x="34" y="27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3" name="Freeform 69"/>
              <p:cNvSpPr>
                <a:spLocks/>
              </p:cNvSpPr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4" name="Freeform 70"/>
              <p:cNvSpPr>
                <a:spLocks/>
              </p:cNvSpPr>
              <p:nvPr/>
            </p:nvSpPr>
            <p:spPr bwMode="auto">
              <a:xfrm>
                <a:off x="4168" y="3517"/>
                <a:ext cx="420" cy="790"/>
              </a:xfrm>
              <a:custGeom>
                <a:avLst/>
                <a:gdLst>
                  <a:gd name="T0" fmla="*/ 420 w 420"/>
                  <a:gd name="T1" fmla="*/ 156 h 790"/>
                  <a:gd name="T2" fmla="*/ 241 w 420"/>
                  <a:gd name="T3" fmla="*/ 203 h 790"/>
                  <a:gd name="T4" fmla="*/ 202 w 420"/>
                  <a:gd name="T5" fmla="*/ 0 h 790"/>
                  <a:gd name="T6" fmla="*/ 170 w 420"/>
                  <a:gd name="T7" fmla="*/ 203 h 790"/>
                  <a:gd name="T8" fmla="*/ 0 w 420"/>
                  <a:gd name="T9" fmla="*/ 153 h 790"/>
                  <a:gd name="T10" fmla="*/ 176 w 420"/>
                  <a:gd name="T11" fmla="*/ 278 h 790"/>
                  <a:gd name="T12" fmla="*/ 163 w 420"/>
                  <a:gd name="T13" fmla="*/ 790 h 790"/>
                  <a:gd name="T14" fmla="*/ 244 w 420"/>
                  <a:gd name="T15" fmla="*/ 790 h 790"/>
                  <a:gd name="T16" fmla="*/ 231 w 420"/>
                  <a:gd name="T17" fmla="*/ 278 h 790"/>
                  <a:gd name="T18" fmla="*/ 420 w 420"/>
                  <a:gd name="T19" fmla="*/ 156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0" h="790">
                    <a:moveTo>
                      <a:pt x="420" y="156"/>
                    </a:moveTo>
                    <a:lnTo>
                      <a:pt x="241" y="203"/>
                    </a:lnTo>
                    <a:lnTo>
                      <a:pt x="202" y="0"/>
                    </a:lnTo>
                    <a:lnTo>
                      <a:pt x="170" y="203"/>
                    </a:lnTo>
                    <a:lnTo>
                      <a:pt x="0" y="153"/>
                    </a:lnTo>
                    <a:lnTo>
                      <a:pt x="176" y="278"/>
                    </a:lnTo>
                    <a:lnTo>
                      <a:pt x="163" y="790"/>
                    </a:lnTo>
                    <a:lnTo>
                      <a:pt x="244" y="790"/>
                    </a:lnTo>
                    <a:lnTo>
                      <a:pt x="231" y="278"/>
                    </a:lnTo>
                    <a:lnTo>
                      <a:pt x="420" y="1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5" name="Oval 71"/>
              <p:cNvSpPr>
                <a:spLocks noChangeArrowheads="1"/>
              </p:cNvSpPr>
              <p:nvPr/>
            </p:nvSpPr>
            <p:spPr bwMode="auto">
              <a:xfrm>
                <a:off x="4520" y="3511"/>
                <a:ext cx="244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6" name="Oval 72"/>
              <p:cNvSpPr>
                <a:spLocks noChangeArrowheads="1"/>
              </p:cNvSpPr>
              <p:nvPr/>
            </p:nvSpPr>
            <p:spPr bwMode="auto">
              <a:xfrm>
                <a:off x="3981" y="3511"/>
                <a:ext cx="247" cy="259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7" name="Oval 73"/>
              <p:cNvSpPr>
                <a:spLocks noChangeArrowheads="1"/>
              </p:cNvSpPr>
              <p:nvPr/>
            </p:nvSpPr>
            <p:spPr bwMode="auto">
              <a:xfrm>
                <a:off x="4099" y="3067"/>
                <a:ext cx="541" cy="572"/>
              </a:xfrm>
              <a:prstGeom prst="ellipse">
                <a:avLst/>
              </a:pr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8" name="Freeform 74"/>
              <p:cNvSpPr>
                <a:spLocks noEditPoints="1"/>
              </p:cNvSpPr>
              <p:nvPr/>
            </p:nvSpPr>
            <p:spPr bwMode="auto">
              <a:xfrm>
                <a:off x="4640" y="335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  <a:gd name="T1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9" name="Freeform 75"/>
              <p:cNvSpPr>
                <a:spLocks noEditPoints="1"/>
              </p:cNvSpPr>
              <p:nvPr/>
            </p:nvSpPr>
            <p:spPr bwMode="auto">
              <a:xfrm>
                <a:off x="4399" y="3511"/>
                <a:ext cx="241" cy="287"/>
              </a:xfrm>
              <a:custGeom>
                <a:avLst/>
                <a:gdLst>
                  <a:gd name="T0" fmla="*/ 52 w 92"/>
                  <a:gd name="T1" fmla="*/ 70 h 103"/>
                  <a:gd name="T2" fmla="*/ 0 w 92"/>
                  <a:gd name="T3" fmla="*/ 102 h 103"/>
                  <a:gd name="T4" fmla="*/ 0 w 92"/>
                  <a:gd name="T5" fmla="*/ 103 h 103"/>
                  <a:gd name="T6" fmla="*/ 52 w 92"/>
                  <a:gd name="T7" fmla="*/ 70 h 103"/>
                  <a:gd name="T8" fmla="*/ 52 w 92"/>
                  <a:gd name="T9" fmla="*/ 70 h 103"/>
                  <a:gd name="T10" fmla="*/ 49 w 92"/>
                  <a:gd name="T11" fmla="*/ 64 h 103"/>
                  <a:gd name="T12" fmla="*/ 4 w 92"/>
                  <a:gd name="T13" fmla="*/ 75 h 103"/>
                  <a:gd name="T14" fmla="*/ 49 w 92"/>
                  <a:gd name="T15" fmla="*/ 64 h 103"/>
                  <a:gd name="T16" fmla="*/ 49 w 92"/>
                  <a:gd name="T17" fmla="*/ 64 h 103"/>
                  <a:gd name="T18" fmla="*/ 92 w 92"/>
                  <a:gd name="T19" fmla="*/ 0 h 103"/>
                  <a:gd name="T20" fmla="*/ 92 w 92"/>
                  <a:gd name="T21" fmla="*/ 0 h 103"/>
                  <a:gd name="T22" fmla="*/ 92 w 92"/>
                  <a:gd name="T23" fmla="*/ 0 h 103"/>
                  <a:gd name="T24" fmla="*/ 92 w 92"/>
                  <a:gd name="T25" fmla="*/ 0 h 103"/>
                  <a:gd name="T26" fmla="*/ 92 w 92"/>
                  <a:gd name="T27" fmla="*/ 0 h 103"/>
                  <a:gd name="T28" fmla="*/ 92 w 92"/>
                  <a:gd name="T2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103">
                    <a:moveTo>
                      <a:pt x="52" y="70"/>
                    </a:move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moveTo>
                      <a:pt x="49" y="64"/>
                    </a:moveTo>
                    <a:cubicBezTo>
                      <a:pt x="4" y="75"/>
                      <a:pt x="4" y="75"/>
                      <a:pt x="4" y="75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49" y="64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0" name="Freeform 76"/>
              <p:cNvSpPr>
                <a:spLocks/>
              </p:cNvSpPr>
              <p:nvPr/>
            </p:nvSpPr>
            <p:spPr bwMode="auto">
              <a:xfrm>
                <a:off x="4370" y="3639"/>
                <a:ext cx="165" cy="490"/>
              </a:xfrm>
              <a:custGeom>
                <a:avLst/>
                <a:gdLst>
                  <a:gd name="T0" fmla="*/ 9 w 63"/>
                  <a:gd name="T1" fmla="*/ 0 h 176"/>
                  <a:gd name="T2" fmla="*/ 0 w 63"/>
                  <a:gd name="T3" fmla="*/ 0 h 176"/>
                  <a:gd name="T4" fmla="*/ 0 w 63"/>
                  <a:gd name="T5" fmla="*/ 0 h 176"/>
                  <a:gd name="T6" fmla="*/ 0 w 63"/>
                  <a:gd name="T7" fmla="*/ 168 h 176"/>
                  <a:gd name="T8" fmla="*/ 14 w 63"/>
                  <a:gd name="T9" fmla="*/ 176 h 176"/>
                  <a:gd name="T10" fmla="*/ 11 w 63"/>
                  <a:gd name="T11" fmla="*/ 57 h 176"/>
                  <a:gd name="T12" fmla="*/ 11 w 63"/>
                  <a:gd name="T13" fmla="*/ 57 h 176"/>
                  <a:gd name="T14" fmla="*/ 11 w 63"/>
                  <a:gd name="T15" fmla="*/ 56 h 176"/>
                  <a:gd name="T16" fmla="*/ 63 w 63"/>
                  <a:gd name="T17" fmla="*/ 24 h 176"/>
                  <a:gd name="T18" fmla="*/ 60 w 63"/>
                  <a:gd name="T19" fmla="*/ 18 h 176"/>
                  <a:gd name="T20" fmla="*/ 15 w 63"/>
                  <a:gd name="T21" fmla="*/ 29 h 176"/>
                  <a:gd name="T22" fmla="*/ 9 w 63"/>
                  <a:gd name="T2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76">
                    <a:moveTo>
                      <a:pt x="9" y="0"/>
                    </a:move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8"/>
                      <a:pt x="0" y="168"/>
                      <a:pt x="0" y="168"/>
                    </a:cubicBezTo>
                    <a:cubicBezTo>
                      <a:pt x="5" y="169"/>
                      <a:pt x="10" y="172"/>
                      <a:pt x="14" y="176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2" y="22"/>
                      <a:pt x="61" y="20"/>
                      <a:pt x="60" y="1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1" name="Freeform 77"/>
              <p:cNvSpPr>
                <a:spLocks noEditPoints="1"/>
              </p:cNvSpPr>
              <p:nvPr/>
            </p:nvSpPr>
            <p:spPr bwMode="auto">
              <a:xfrm>
                <a:off x="4520" y="3639"/>
                <a:ext cx="120" cy="131"/>
              </a:xfrm>
              <a:custGeom>
                <a:avLst/>
                <a:gdLst>
                  <a:gd name="T0" fmla="*/ 46 w 46"/>
                  <a:gd name="T1" fmla="*/ 47 h 47"/>
                  <a:gd name="T2" fmla="*/ 46 w 46"/>
                  <a:gd name="T3" fmla="*/ 47 h 47"/>
                  <a:gd name="T4" fmla="*/ 46 w 46"/>
                  <a:gd name="T5" fmla="*/ 47 h 47"/>
                  <a:gd name="T6" fmla="*/ 46 w 46"/>
                  <a:gd name="T7" fmla="*/ 47 h 47"/>
                  <a:gd name="T8" fmla="*/ 46 w 46"/>
                  <a:gd name="T9" fmla="*/ 47 h 47"/>
                  <a:gd name="T10" fmla="*/ 46 w 46"/>
                  <a:gd name="T11" fmla="*/ 47 h 47"/>
                  <a:gd name="T12" fmla="*/ 46 w 46"/>
                  <a:gd name="T13" fmla="*/ 47 h 47"/>
                  <a:gd name="T14" fmla="*/ 46 w 46"/>
                  <a:gd name="T15" fmla="*/ 47 h 47"/>
                  <a:gd name="T16" fmla="*/ 46 w 46"/>
                  <a:gd name="T17" fmla="*/ 47 h 47"/>
                  <a:gd name="T18" fmla="*/ 46 w 46"/>
                  <a:gd name="T19" fmla="*/ 47 h 47"/>
                  <a:gd name="T20" fmla="*/ 46 w 46"/>
                  <a:gd name="T21" fmla="*/ 47 h 47"/>
                  <a:gd name="T22" fmla="*/ 46 w 46"/>
                  <a:gd name="T23" fmla="*/ 47 h 47"/>
                  <a:gd name="T24" fmla="*/ 46 w 46"/>
                  <a:gd name="T25" fmla="*/ 47 h 47"/>
                  <a:gd name="T26" fmla="*/ 46 w 46"/>
                  <a:gd name="T27" fmla="*/ 47 h 47"/>
                  <a:gd name="T28" fmla="*/ 46 w 46"/>
                  <a:gd name="T29" fmla="*/ 47 h 47"/>
                  <a:gd name="T30" fmla="*/ 46 w 46"/>
                  <a:gd name="T31" fmla="*/ 47 h 47"/>
                  <a:gd name="T32" fmla="*/ 46 w 46"/>
                  <a:gd name="T33" fmla="*/ 47 h 47"/>
                  <a:gd name="T34" fmla="*/ 46 w 46"/>
                  <a:gd name="T35" fmla="*/ 47 h 47"/>
                  <a:gd name="T36" fmla="*/ 45 w 46"/>
                  <a:gd name="T37" fmla="*/ 47 h 47"/>
                  <a:gd name="T38" fmla="*/ 45 w 46"/>
                  <a:gd name="T39" fmla="*/ 47 h 47"/>
                  <a:gd name="T40" fmla="*/ 45 w 46"/>
                  <a:gd name="T41" fmla="*/ 47 h 47"/>
                  <a:gd name="T42" fmla="*/ 45 w 46"/>
                  <a:gd name="T43" fmla="*/ 47 h 47"/>
                  <a:gd name="T44" fmla="*/ 45 w 46"/>
                  <a:gd name="T45" fmla="*/ 47 h 47"/>
                  <a:gd name="T46" fmla="*/ 45 w 46"/>
                  <a:gd name="T47" fmla="*/ 47 h 47"/>
                  <a:gd name="T48" fmla="*/ 45 w 46"/>
                  <a:gd name="T49" fmla="*/ 47 h 47"/>
                  <a:gd name="T50" fmla="*/ 45 w 46"/>
                  <a:gd name="T51" fmla="*/ 47 h 47"/>
                  <a:gd name="T52" fmla="*/ 45 w 46"/>
                  <a:gd name="T53" fmla="*/ 47 h 47"/>
                  <a:gd name="T54" fmla="*/ 0 w 46"/>
                  <a:gd name="T55" fmla="*/ 1 h 47"/>
                  <a:gd name="T56" fmla="*/ 0 w 46"/>
                  <a:gd name="T57" fmla="*/ 1 h 47"/>
                  <a:gd name="T58" fmla="*/ 0 w 46"/>
                  <a:gd name="T59" fmla="*/ 1 h 47"/>
                  <a:gd name="T60" fmla="*/ 0 w 46"/>
                  <a:gd name="T61" fmla="*/ 0 h 47"/>
                  <a:gd name="T62" fmla="*/ 0 w 46"/>
                  <a:gd name="T63" fmla="*/ 1 h 47"/>
                  <a:gd name="T64" fmla="*/ 0 w 46"/>
                  <a:gd name="T65" fmla="*/ 0 h 47"/>
                  <a:gd name="T66" fmla="*/ 0 w 46"/>
                  <a:gd name="T67" fmla="*/ 0 h 47"/>
                  <a:gd name="T68" fmla="*/ 0 w 46"/>
                  <a:gd name="T69" fmla="*/ 0 h 47"/>
                  <a:gd name="T70" fmla="*/ 0 w 46"/>
                  <a:gd name="T71" fmla="*/ 0 h 47"/>
                  <a:gd name="T72" fmla="*/ 0 w 46"/>
                  <a:gd name="T73" fmla="*/ 0 h 47"/>
                  <a:gd name="T74" fmla="*/ 0 w 46"/>
                  <a:gd name="T75" fmla="*/ 0 h 47"/>
                  <a:gd name="T76" fmla="*/ 0 w 46"/>
                  <a:gd name="T7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47"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6" y="47"/>
                    </a:move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45" y="47"/>
                    </a:move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2" name="Rectangle 78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3" name="Rectangle 79"/>
              <p:cNvSpPr>
                <a:spLocks noChangeArrowheads="1"/>
              </p:cNvSpPr>
              <p:nvPr/>
            </p:nvSpPr>
            <p:spPr bwMode="auto">
              <a:xfrm>
                <a:off x="4370" y="4307"/>
                <a:ext cx="42" cy="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4" name="Freeform 80"/>
              <p:cNvSpPr>
                <a:spLocks/>
              </p:cNvSpPr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5" name="Freeform 81"/>
              <p:cNvSpPr>
                <a:spLocks/>
              </p:cNvSpPr>
              <p:nvPr/>
            </p:nvSpPr>
            <p:spPr bwMode="auto">
              <a:xfrm>
                <a:off x="4370" y="4259"/>
                <a:ext cx="42" cy="48"/>
              </a:xfrm>
              <a:custGeom>
                <a:avLst/>
                <a:gdLst>
                  <a:gd name="T0" fmla="*/ 39 w 42"/>
                  <a:gd name="T1" fmla="*/ 0 h 48"/>
                  <a:gd name="T2" fmla="*/ 0 w 42"/>
                  <a:gd name="T3" fmla="*/ 0 h 48"/>
                  <a:gd name="T4" fmla="*/ 0 w 42"/>
                  <a:gd name="T5" fmla="*/ 48 h 48"/>
                  <a:gd name="T6" fmla="*/ 42 w 42"/>
                  <a:gd name="T7" fmla="*/ 48 h 48"/>
                  <a:gd name="T8" fmla="*/ 39 w 42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8">
                    <a:moveTo>
                      <a:pt x="39" y="0"/>
                    </a:moveTo>
                    <a:lnTo>
                      <a:pt x="0" y="0"/>
                    </a:lnTo>
                    <a:lnTo>
                      <a:pt x="0" y="48"/>
                    </a:lnTo>
                    <a:lnTo>
                      <a:pt x="42" y="48"/>
                    </a:lnTo>
                    <a:lnTo>
                      <a:pt x="3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6" name="Freeform 82"/>
              <p:cNvSpPr>
                <a:spLocks/>
              </p:cNvSpPr>
              <p:nvPr/>
            </p:nvSpPr>
            <p:spPr bwMode="auto">
              <a:xfrm>
                <a:off x="4520" y="3511"/>
                <a:ext cx="244" cy="259"/>
              </a:xfrm>
              <a:custGeom>
                <a:avLst/>
                <a:gdLst>
                  <a:gd name="T0" fmla="*/ 46 w 93"/>
                  <a:gd name="T1" fmla="*/ 0 h 93"/>
                  <a:gd name="T2" fmla="*/ 46 w 93"/>
                  <a:gd name="T3" fmla="*/ 0 h 93"/>
                  <a:gd name="T4" fmla="*/ 46 w 93"/>
                  <a:gd name="T5" fmla="*/ 0 h 93"/>
                  <a:gd name="T6" fmla="*/ 46 w 93"/>
                  <a:gd name="T7" fmla="*/ 0 h 93"/>
                  <a:gd name="T8" fmla="*/ 46 w 93"/>
                  <a:gd name="T9" fmla="*/ 0 h 93"/>
                  <a:gd name="T10" fmla="*/ 46 w 93"/>
                  <a:gd name="T11" fmla="*/ 0 h 93"/>
                  <a:gd name="T12" fmla="*/ 27 w 93"/>
                  <a:gd name="T13" fmla="*/ 4 h 93"/>
                  <a:gd name="T14" fmla="*/ 4 w 93"/>
                  <a:gd name="T15" fmla="*/ 27 h 93"/>
                  <a:gd name="T16" fmla="*/ 0 w 93"/>
                  <a:gd name="T17" fmla="*/ 46 h 93"/>
                  <a:gd name="T18" fmla="*/ 0 w 93"/>
                  <a:gd name="T19" fmla="*/ 46 h 93"/>
                  <a:gd name="T20" fmla="*/ 0 w 93"/>
                  <a:gd name="T21" fmla="*/ 46 h 93"/>
                  <a:gd name="T22" fmla="*/ 0 w 93"/>
                  <a:gd name="T23" fmla="*/ 46 h 93"/>
                  <a:gd name="T24" fmla="*/ 0 w 93"/>
                  <a:gd name="T25" fmla="*/ 46 h 93"/>
                  <a:gd name="T26" fmla="*/ 0 w 93"/>
                  <a:gd name="T27" fmla="*/ 46 h 93"/>
                  <a:gd name="T28" fmla="*/ 0 w 93"/>
                  <a:gd name="T29" fmla="*/ 46 h 93"/>
                  <a:gd name="T30" fmla="*/ 0 w 93"/>
                  <a:gd name="T31" fmla="*/ 47 h 93"/>
                  <a:gd name="T32" fmla="*/ 0 w 93"/>
                  <a:gd name="T33" fmla="*/ 47 h 93"/>
                  <a:gd name="T34" fmla="*/ 0 w 93"/>
                  <a:gd name="T35" fmla="*/ 47 h 93"/>
                  <a:gd name="T36" fmla="*/ 3 w 93"/>
                  <a:gd name="T37" fmla="*/ 64 h 93"/>
                  <a:gd name="T38" fmla="*/ 3 w 93"/>
                  <a:gd name="T39" fmla="*/ 64 h 93"/>
                  <a:gd name="T40" fmla="*/ 3 w 93"/>
                  <a:gd name="T41" fmla="*/ 64 h 93"/>
                  <a:gd name="T42" fmla="*/ 6 w 93"/>
                  <a:gd name="T43" fmla="*/ 70 h 93"/>
                  <a:gd name="T44" fmla="*/ 6 w 93"/>
                  <a:gd name="T45" fmla="*/ 70 h 93"/>
                  <a:gd name="T46" fmla="*/ 6 w 93"/>
                  <a:gd name="T47" fmla="*/ 70 h 93"/>
                  <a:gd name="T48" fmla="*/ 45 w 93"/>
                  <a:gd name="T49" fmla="*/ 93 h 93"/>
                  <a:gd name="T50" fmla="*/ 45 w 93"/>
                  <a:gd name="T51" fmla="*/ 93 h 93"/>
                  <a:gd name="T52" fmla="*/ 45 w 93"/>
                  <a:gd name="T53" fmla="*/ 93 h 93"/>
                  <a:gd name="T54" fmla="*/ 45 w 93"/>
                  <a:gd name="T55" fmla="*/ 93 h 93"/>
                  <a:gd name="T56" fmla="*/ 45 w 93"/>
                  <a:gd name="T57" fmla="*/ 93 h 93"/>
                  <a:gd name="T58" fmla="*/ 45 w 93"/>
                  <a:gd name="T59" fmla="*/ 93 h 93"/>
                  <a:gd name="T60" fmla="*/ 46 w 93"/>
                  <a:gd name="T61" fmla="*/ 93 h 93"/>
                  <a:gd name="T62" fmla="*/ 46 w 93"/>
                  <a:gd name="T63" fmla="*/ 93 h 93"/>
                  <a:gd name="T64" fmla="*/ 46 w 93"/>
                  <a:gd name="T65" fmla="*/ 93 h 93"/>
                  <a:gd name="T66" fmla="*/ 46 w 93"/>
                  <a:gd name="T67" fmla="*/ 93 h 93"/>
                  <a:gd name="T68" fmla="*/ 46 w 93"/>
                  <a:gd name="T69" fmla="*/ 93 h 93"/>
                  <a:gd name="T70" fmla="*/ 46 w 93"/>
                  <a:gd name="T71" fmla="*/ 93 h 93"/>
                  <a:gd name="T72" fmla="*/ 46 w 93"/>
                  <a:gd name="T73" fmla="*/ 93 h 93"/>
                  <a:gd name="T74" fmla="*/ 46 w 93"/>
                  <a:gd name="T75" fmla="*/ 93 h 93"/>
                  <a:gd name="T76" fmla="*/ 46 w 93"/>
                  <a:gd name="T77" fmla="*/ 93 h 93"/>
                  <a:gd name="T78" fmla="*/ 46 w 93"/>
                  <a:gd name="T79" fmla="*/ 93 h 93"/>
                  <a:gd name="T80" fmla="*/ 46 w 93"/>
                  <a:gd name="T81" fmla="*/ 93 h 93"/>
                  <a:gd name="T82" fmla="*/ 46 w 93"/>
                  <a:gd name="T83" fmla="*/ 93 h 93"/>
                  <a:gd name="T84" fmla="*/ 46 w 93"/>
                  <a:gd name="T85" fmla="*/ 93 h 93"/>
                  <a:gd name="T86" fmla="*/ 93 w 93"/>
                  <a:gd name="T87" fmla="*/ 46 h 93"/>
                  <a:gd name="T88" fmla="*/ 49 w 93"/>
                  <a:gd name="T89" fmla="*/ 0 h 93"/>
                  <a:gd name="T90" fmla="*/ 46 w 93"/>
                  <a:gd name="T9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3" h="93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9" y="0"/>
                      <a:pt x="33" y="1"/>
                      <a:pt x="27" y="4"/>
                    </a:cubicBezTo>
                    <a:cubicBezTo>
                      <a:pt x="20" y="13"/>
                      <a:pt x="13" y="20"/>
                      <a:pt x="4" y="27"/>
                    </a:cubicBezTo>
                    <a:cubicBezTo>
                      <a:pt x="1" y="33"/>
                      <a:pt x="0" y="39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53"/>
                      <a:pt x="1" y="58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4" y="66"/>
                      <a:pt x="5" y="68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14" y="84"/>
                      <a:pt x="28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72" y="93"/>
                      <a:pt x="93" y="72"/>
                      <a:pt x="93" y="46"/>
                    </a:cubicBezTo>
                    <a:cubicBezTo>
                      <a:pt x="93" y="21"/>
                      <a:pt x="74" y="1"/>
                      <a:pt x="49" y="0"/>
                    </a:cubicBezTo>
                    <a:cubicBezTo>
                      <a:pt x="48" y="0"/>
                      <a:pt x="47" y="0"/>
                      <a:pt x="4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7" name="Freeform 83"/>
              <p:cNvSpPr>
                <a:spLocks/>
              </p:cNvSpPr>
              <p:nvPr/>
            </p:nvSpPr>
            <p:spPr bwMode="auto">
              <a:xfrm>
                <a:off x="4370" y="3067"/>
                <a:ext cx="270" cy="572"/>
              </a:xfrm>
              <a:custGeom>
                <a:avLst/>
                <a:gdLst>
                  <a:gd name="T0" fmla="*/ 0 w 103"/>
                  <a:gd name="T1" fmla="*/ 0 h 206"/>
                  <a:gd name="T2" fmla="*/ 0 w 103"/>
                  <a:gd name="T3" fmla="*/ 0 h 206"/>
                  <a:gd name="T4" fmla="*/ 0 w 103"/>
                  <a:gd name="T5" fmla="*/ 0 h 206"/>
                  <a:gd name="T6" fmla="*/ 0 w 103"/>
                  <a:gd name="T7" fmla="*/ 206 h 206"/>
                  <a:gd name="T8" fmla="*/ 0 w 103"/>
                  <a:gd name="T9" fmla="*/ 206 h 206"/>
                  <a:gd name="T10" fmla="*/ 9 w 103"/>
                  <a:gd name="T11" fmla="*/ 206 h 206"/>
                  <a:gd name="T12" fmla="*/ 9 w 103"/>
                  <a:gd name="T13" fmla="*/ 206 h 206"/>
                  <a:gd name="T14" fmla="*/ 61 w 103"/>
                  <a:gd name="T15" fmla="*/ 187 h 206"/>
                  <a:gd name="T16" fmla="*/ 61 w 103"/>
                  <a:gd name="T17" fmla="*/ 187 h 206"/>
                  <a:gd name="T18" fmla="*/ 84 w 103"/>
                  <a:gd name="T19" fmla="*/ 164 h 206"/>
                  <a:gd name="T20" fmla="*/ 84 w 103"/>
                  <a:gd name="T21" fmla="*/ 164 h 206"/>
                  <a:gd name="T22" fmla="*/ 103 w 103"/>
                  <a:gd name="T23" fmla="*/ 105 h 206"/>
                  <a:gd name="T24" fmla="*/ 103 w 103"/>
                  <a:gd name="T25" fmla="*/ 105 h 206"/>
                  <a:gd name="T26" fmla="*/ 103 w 103"/>
                  <a:gd name="T27" fmla="*/ 104 h 206"/>
                  <a:gd name="T28" fmla="*/ 103 w 103"/>
                  <a:gd name="T29" fmla="*/ 104 h 206"/>
                  <a:gd name="T30" fmla="*/ 103 w 103"/>
                  <a:gd name="T31" fmla="*/ 104 h 206"/>
                  <a:gd name="T32" fmla="*/ 103 w 103"/>
                  <a:gd name="T33" fmla="*/ 104 h 206"/>
                  <a:gd name="T34" fmla="*/ 103 w 103"/>
                  <a:gd name="T35" fmla="*/ 104 h 206"/>
                  <a:gd name="T36" fmla="*/ 103 w 103"/>
                  <a:gd name="T37" fmla="*/ 104 h 206"/>
                  <a:gd name="T38" fmla="*/ 103 w 103"/>
                  <a:gd name="T39" fmla="*/ 104 h 206"/>
                  <a:gd name="T40" fmla="*/ 103 w 103"/>
                  <a:gd name="T41" fmla="*/ 104 h 206"/>
                  <a:gd name="T42" fmla="*/ 103 w 103"/>
                  <a:gd name="T43" fmla="*/ 103 h 206"/>
                  <a:gd name="T44" fmla="*/ 0 w 103"/>
                  <a:gd name="T45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3" y="206"/>
                      <a:pt x="6" y="206"/>
                      <a:pt x="9" y="206"/>
                    </a:cubicBezTo>
                    <a:cubicBezTo>
                      <a:pt x="9" y="206"/>
                      <a:pt x="9" y="206"/>
                      <a:pt x="9" y="206"/>
                    </a:cubicBezTo>
                    <a:cubicBezTo>
                      <a:pt x="28" y="204"/>
                      <a:pt x="46" y="197"/>
                      <a:pt x="61" y="187"/>
                    </a:cubicBezTo>
                    <a:cubicBezTo>
                      <a:pt x="61" y="187"/>
                      <a:pt x="61" y="187"/>
                      <a:pt x="61" y="187"/>
                    </a:cubicBezTo>
                    <a:cubicBezTo>
                      <a:pt x="70" y="180"/>
                      <a:pt x="77" y="173"/>
                      <a:pt x="84" y="164"/>
                    </a:cubicBezTo>
                    <a:cubicBezTo>
                      <a:pt x="84" y="164"/>
                      <a:pt x="84" y="164"/>
                      <a:pt x="84" y="164"/>
                    </a:cubicBezTo>
                    <a:cubicBezTo>
                      <a:pt x="96" y="147"/>
                      <a:pt x="103" y="127"/>
                      <a:pt x="103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3" y="105"/>
                      <a:pt x="103" y="105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4"/>
                      <a:pt x="103" y="104"/>
                      <a:pt x="103" y="104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3" y="46"/>
                      <a:pt x="57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8" name="Freeform 84"/>
              <p:cNvSpPr>
                <a:spLocks/>
              </p:cNvSpPr>
              <p:nvPr/>
            </p:nvSpPr>
            <p:spPr bwMode="auto">
              <a:xfrm>
                <a:off x="7030" y="4065"/>
                <a:ext cx="289" cy="194"/>
              </a:xfrm>
              <a:custGeom>
                <a:avLst/>
                <a:gdLst>
                  <a:gd name="T0" fmla="*/ 108 w 110"/>
                  <a:gd name="T1" fmla="*/ 70 h 70"/>
                  <a:gd name="T2" fmla="*/ 110 w 110"/>
                  <a:gd name="T3" fmla="*/ 55 h 70"/>
                  <a:gd name="T4" fmla="*/ 55 w 110"/>
                  <a:gd name="T5" fmla="*/ 0 h 70"/>
                  <a:gd name="T6" fmla="*/ 0 w 110"/>
                  <a:gd name="T7" fmla="*/ 55 h 70"/>
                  <a:gd name="T8" fmla="*/ 2 w 110"/>
                  <a:gd name="T9" fmla="*/ 70 h 70"/>
                  <a:gd name="T10" fmla="*/ 108 w 110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0">
                    <a:moveTo>
                      <a:pt x="108" y="70"/>
                    </a:moveTo>
                    <a:cubicBezTo>
                      <a:pt x="110" y="65"/>
                      <a:pt x="110" y="60"/>
                      <a:pt x="110" y="55"/>
                    </a:cubicBezTo>
                    <a:cubicBezTo>
                      <a:pt x="110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9" name="Freeform 85"/>
              <p:cNvSpPr>
                <a:spLocks/>
              </p:cNvSpPr>
              <p:nvPr/>
            </p:nvSpPr>
            <p:spPr bwMode="auto">
              <a:xfrm>
                <a:off x="7401" y="4065"/>
                <a:ext cx="291" cy="194"/>
              </a:xfrm>
              <a:custGeom>
                <a:avLst/>
                <a:gdLst>
                  <a:gd name="T0" fmla="*/ 108 w 111"/>
                  <a:gd name="T1" fmla="*/ 70 h 70"/>
                  <a:gd name="T2" fmla="*/ 111 w 111"/>
                  <a:gd name="T3" fmla="*/ 55 h 70"/>
                  <a:gd name="T4" fmla="*/ 55 w 111"/>
                  <a:gd name="T5" fmla="*/ 0 h 70"/>
                  <a:gd name="T6" fmla="*/ 0 w 111"/>
                  <a:gd name="T7" fmla="*/ 55 h 70"/>
                  <a:gd name="T8" fmla="*/ 2 w 111"/>
                  <a:gd name="T9" fmla="*/ 70 h 70"/>
                  <a:gd name="T10" fmla="*/ 108 w 111"/>
                  <a:gd name="T11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70">
                    <a:moveTo>
                      <a:pt x="108" y="70"/>
                    </a:moveTo>
                    <a:cubicBezTo>
                      <a:pt x="110" y="65"/>
                      <a:pt x="111" y="60"/>
                      <a:pt x="111" y="55"/>
                    </a:cubicBezTo>
                    <a:cubicBezTo>
                      <a:pt x="111" y="24"/>
                      <a:pt x="86" y="0"/>
                      <a:pt x="55" y="0"/>
                    </a:cubicBezTo>
                    <a:cubicBezTo>
                      <a:pt x="25" y="0"/>
                      <a:pt x="0" y="24"/>
                      <a:pt x="0" y="55"/>
                    </a:cubicBezTo>
                    <a:cubicBezTo>
                      <a:pt x="0" y="60"/>
                      <a:pt x="1" y="65"/>
                      <a:pt x="2" y="70"/>
                    </a:cubicBezTo>
                    <a:cubicBezTo>
                      <a:pt x="108" y="70"/>
                      <a:pt x="108" y="70"/>
                      <a:pt x="108" y="7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0" name="Freeform 86"/>
              <p:cNvSpPr>
                <a:spLocks/>
              </p:cNvSpPr>
              <p:nvPr/>
            </p:nvSpPr>
            <p:spPr bwMode="auto">
              <a:xfrm>
                <a:off x="7169" y="3867"/>
                <a:ext cx="384" cy="392"/>
              </a:xfrm>
              <a:custGeom>
                <a:avLst/>
                <a:gdLst>
                  <a:gd name="T0" fmla="*/ 47 w 146"/>
                  <a:gd name="T1" fmla="*/ 141 h 141"/>
                  <a:gd name="T2" fmla="*/ 99 w 146"/>
                  <a:gd name="T3" fmla="*/ 141 h 141"/>
                  <a:gd name="T4" fmla="*/ 146 w 146"/>
                  <a:gd name="T5" fmla="*/ 73 h 141"/>
                  <a:gd name="T6" fmla="*/ 73 w 146"/>
                  <a:gd name="T7" fmla="*/ 0 h 141"/>
                  <a:gd name="T8" fmla="*/ 0 w 146"/>
                  <a:gd name="T9" fmla="*/ 73 h 141"/>
                  <a:gd name="T10" fmla="*/ 47 w 146"/>
                  <a:gd name="T11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6" h="141">
                    <a:moveTo>
                      <a:pt x="47" y="141"/>
                    </a:moveTo>
                    <a:cubicBezTo>
                      <a:pt x="99" y="141"/>
                      <a:pt x="99" y="141"/>
                      <a:pt x="99" y="141"/>
                    </a:cubicBezTo>
                    <a:cubicBezTo>
                      <a:pt x="126" y="131"/>
                      <a:pt x="146" y="104"/>
                      <a:pt x="146" y="73"/>
                    </a:cubicBezTo>
                    <a:cubicBezTo>
                      <a:pt x="146" y="33"/>
                      <a:pt x="113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104"/>
                      <a:pt x="20" y="131"/>
                      <a:pt x="47" y="14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1" name="Oval 87"/>
              <p:cNvSpPr>
                <a:spLocks noChangeArrowheads="1"/>
              </p:cNvSpPr>
              <p:nvPr/>
            </p:nvSpPr>
            <p:spPr bwMode="auto">
              <a:xfrm>
                <a:off x="7072" y="4168"/>
                <a:ext cx="79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2" name="Oval 88"/>
              <p:cNvSpPr>
                <a:spLocks noChangeArrowheads="1"/>
              </p:cNvSpPr>
              <p:nvPr/>
            </p:nvSpPr>
            <p:spPr bwMode="auto">
              <a:xfrm>
                <a:off x="7222" y="3959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3" name="Oval 89"/>
              <p:cNvSpPr>
                <a:spLocks noChangeArrowheads="1"/>
              </p:cNvSpPr>
              <p:nvPr/>
            </p:nvSpPr>
            <p:spPr bwMode="auto">
              <a:xfrm>
                <a:off x="7338" y="3898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4" name="Freeform 90"/>
              <p:cNvSpPr>
                <a:spLocks/>
              </p:cNvSpPr>
              <p:nvPr/>
            </p:nvSpPr>
            <p:spPr bwMode="auto">
              <a:xfrm>
                <a:off x="7314" y="4031"/>
                <a:ext cx="84" cy="89"/>
              </a:xfrm>
              <a:custGeom>
                <a:avLst/>
                <a:gdLst>
                  <a:gd name="T0" fmla="*/ 31 w 32"/>
                  <a:gd name="T1" fmla="*/ 17 h 32"/>
                  <a:gd name="T2" fmla="*/ 15 w 32"/>
                  <a:gd name="T3" fmla="*/ 32 h 32"/>
                  <a:gd name="T4" fmla="*/ 0 w 32"/>
                  <a:gd name="T5" fmla="*/ 15 h 32"/>
                  <a:gd name="T6" fmla="*/ 17 w 32"/>
                  <a:gd name="T7" fmla="*/ 1 h 32"/>
                  <a:gd name="T8" fmla="*/ 31 w 32"/>
                  <a:gd name="T9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1" y="17"/>
                    </a:moveTo>
                    <a:cubicBezTo>
                      <a:pt x="31" y="26"/>
                      <a:pt x="23" y="32"/>
                      <a:pt x="15" y="32"/>
                    </a:cubicBezTo>
                    <a:cubicBezTo>
                      <a:pt x="6" y="31"/>
                      <a:pt x="0" y="24"/>
                      <a:pt x="0" y="15"/>
                    </a:cubicBezTo>
                    <a:cubicBezTo>
                      <a:pt x="1" y="7"/>
                      <a:pt x="8" y="0"/>
                      <a:pt x="17" y="1"/>
                    </a:cubicBezTo>
                    <a:cubicBezTo>
                      <a:pt x="25" y="1"/>
                      <a:pt x="32" y="8"/>
                      <a:pt x="31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5" name="Oval 91"/>
              <p:cNvSpPr>
                <a:spLocks noChangeArrowheads="1"/>
              </p:cNvSpPr>
              <p:nvPr/>
            </p:nvSpPr>
            <p:spPr bwMode="auto">
              <a:xfrm>
                <a:off x="7175" y="4095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6" name="Freeform 92"/>
              <p:cNvSpPr>
                <a:spLocks/>
              </p:cNvSpPr>
              <p:nvPr/>
            </p:nvSpPr>
            <p:spPr bwMode="auto">
              <a:xfrm>
                <a:off x="7162" y="4234"/>
                <a:ext cx="73" cy="25"/>
              </a:xfrm>
              <a:custGeom>
                <a:avLst/>
                <a:gdLst>
                  <a:gd name="T0" fmla="*/ 28 w 28"/>
                  <a:gd name="T1" fmla="*/ 9 h 9"/>
                  <a:gd name="T2" fmla="*/ 14 w 28"/>
                  <a:gd name="T3" fmla="*/ 0 h 9"/>
                  <a:gd name="T4" fmla="*/ 0 w 28"/>
                  <a:gd name="T5" fmla="*/ 9 h 9"/>
                  <a:gd name="T6" fmla="*/ 28 w 2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28" y="9"/>
                    </a:moveTo>
                    <a:cubicBezTo>
                      <a:pt x="25" y="4"/>
                      <a:pt x="20" y="0"/>
                      <a:pt x="14" y="0"/>
                    </a:cubicBezTo>
                    <a:cubicBezTo>
                      <a:pt x="8" y="0"/>
                      <a:pt x="3" y="4"/>
                      <a:pt x="0" y="9"/>
                    </a:cubicBezTo>
                    <a:lnTo>
                      <a:pt x="28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7" name="Oval 93"/>
              <p:cNvSpPr>
                <a:spLocks noChangeArrowheads="1"/>
              </p:cNvSpPr>
              <p:nvPr/>
            </p:nvSpPr>
            <p:spPr bwMode="auto">
              <a:xfrm>
                <a:off x="7290" y="4142"/>
                <a:ext cx="82" cy="87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8" name="Oval 94"/>
              <p:cNvSpPr>
                <a:spLocks noChangeArrowheads="1"/>
              </p:cNvSpPr>
              <p:nvPr/>
            </p:nvSpPr>
            <p:spPr bwMode="auto">
              <a:xfrm>
                <a:off x="7429" y="4151"/>
                <a:ext cx="82" cy="83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9" name="Freeform 95"/>
              <p:cNvSpPr>
                <a:spLocks/>
              </p:cNvSpPr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25 w 25"/>
                  <a:gd name="T1" fmla="*/ 6 h 6"/>
                  <a:gd name="T2" fmla="*/ 12 w 25"/>
                  <a:gd name="T3" fmla="*/ 0 h 6"/>
                  <a:gd name="T4" fmla="*/ 0 w 25"/>
                  <a:gd name="T5" fmla="*/ 6 h 6"/>
                  <a:gd name="T6" fmla="*/ 25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25" y="6"/>
                    </a:moveTo>
                    <a:cubicBezTo>
                      <a:pt x="22" y="2"/>
                      <a:pt x="17" y="0"/>
                      <a:pt x="12" y="0"/>
                    </a:cubicBez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0" name="Oval 96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1" name="Freeform 97"/>
              <p:cNvSpPr>
                <a:spLocks/>
              </p:cNvSpPr>
              <p:nvPr/>
            </p:nvSpPr>
            <p:spPr bwMode="auto">
              <a:xfrm>
                <a:off x="7432" y="3992"/>
                <a:ext cx="89" cy="95"/>
              </a:xfrm>
              <a:custGeom>
                <a:avLst/>
                <a:gdLst>
                  <a:gd name="T0" fmla="*/ 32 w 34"/>
                  <a:gd name="T1" fmla="*/ 13 h 34"/>
                  <a:gd name="T2" fmla="*/ 21 w 34"/>
                  <a:gd name="T3" fmla="*/ 32 h 34"/>
                  <a:gd name="T4" fmla="*/ 2 w 34"/>
                  <a:gd name="T5" fmla="*/ 21 h 34"/>
                  <a:gd name="T6" fmla="*/ 13 w 34"/>
                  <a:gd name="T7" fmla="*/ 2 h 34"/>
                  <a:gd name="T8" fmla="*/ 32 w 34"/>
                  <a:gd name="T9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32" y="13"/>
                    </a:moveTo>
                    <a:cubicBezTo>
                      <a:pt x="34" y="21"/>
                      <a:pt x="29" y="30"/>
                      <a:pt x="21" y="32"/>
                    </a:cubicBezTo>
                    <a:cubicBezTo>
                      <a:pt x="13" y="34"/>
                      <a:pt x="4" y="29"/>
                      <a:pt x="2" y="21"/>
                    </a:cubicBezTo>
                    <a:cubicBezTo>
                      <a:pt x="0" y="12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2" name="Freeform 98"/>
              <p:cNvSpPr>
                <a:spLocks noEditPoints="1"/>
              </p:cNvSpPr>
              <p:nvPr/>
            </p:nvSpPr>
            <p:spPr bwMode="auto">
              <a:xfrm>
                <a:off x="7689" y="4206"/>
                <a:ext cx="3" cy="12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4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3 h 4"/>
                  <a:gd name="T18" fmla="*/ 1 w 1"/>
                  <a:gd name="T19" fmla="*/ 3 h 4"/>
                  <a:gd name="T20" fmla="*/ 1 w 1"/>
                  <a:gd name="T21" fmla="*/ 3 h 4"/>
                  <a:gd name="T22" fmla="*/ 1 w 1"/>
                  <a:gd name="T23" fmla="*/ 3 h 4"/>
                  <a:gd name="T24" fmla="*/ 1 w 1"/>
                  <a:gd name="T25" fmla="*/ 2 h 4"/>
                  <a:gd name="T26" fmla="*/ 1 w 1"/>
                  <a:gd name="T27" fmla="*/ 2 h 4"/>
                  <a:gd name="T28" fmla="*/ 1 w 1"/>
                  <a:gd name="T29" fmla="*/ 2 h 4"/>
                  <a:gd name="T30" fmla="*/ 1 w 1"/>
                  <a:gd name="T31" fmla="*/ 2 h 4"/>
                  <a:gd name="T32" fmla="*/ 1 w 1"/>
                  <a:gd name="T33" fmla="*/ 2 h 4"/>
                  <a:gd name="T34" fmla="*/ 1 w 1"/>
                  <a:gd name="T35" fmla="*/ 2 h 4"/>
                  <a:gd name="T36" fmla="*/ 0 w 1"/>
                  <a:gd name="T37" fmla="*/ 2 h 4"/>
                  <a:gd name="T38" fmla="*/ 0 w 1"/>
                  <a:gd name="T39" fmla="*/ 2 h 4"/>
                  <a:gd name="T40" fmla="*/ 0 w 1"/>
                  <a:gd name="T41" fmla="*/ 1 h 4"/>
                  <a:gd name="T42" fmla="*/ 0 w 1"/>
                  <a:gd name="T43" fmla="*/ 1 h 4"/>
                  <a:gd name="T44" fmla="*/ 0 w 1"/>
                  <a:gd name="T45" fmla="*/ 1 h 4"/>
                  <a:gd name="T46" fmla="*/ 0 w 1"/>
                  <a:gd name="T47" fmla="*/ 1 h 4"/>
                  <a:gd name="T48" fmla="*/ 0 w 1"/>
                  <a:gd name="T49" fmla="*/ 1 h 4"/>
                  <a:gd name="T50" fmla="*/ 0 w 1"/>
                  <a:gd name="T51" fmla="*/ 1 h 4"/>
                  <a:gd name="T52" fmla="*/ 0 w 1"/>
                  <a:gd name="T53" fmla="*/ 1 h 4"/>
                  <a:gd name="T54" fmla="*/ 0 w 1"/>
                  <a:gd name="T55" fmla="*/ 1 h 4"/>
                  <a:gd name="T56" fmla="*/ 0 w 1"/>
                  <a:gd name="T57" fmla="*/ 1 h 4"/>
                  <a:gd name="T58" fmla="*/ 0 w 1"/>
                  <a:gd name="T59" fmla="*/ 0 h 4"/>
                  <a:gd name="T60" fmla="*/ 0 w 1"/>
                  <a:gd name="T61" fmla="*/ 0 h 4"/>
                  <a:gd name="T62" fmla="*/ 0 w 1"/>
                  <a:gd name="T63" fmla="*/ 0 h 4"/>
                  <a:gd name="T64" fmla="*/ 0 w 1"/>
                  <a:gd name="T65" fmla="*/ 0 h 4"/>
                  <a:gd name="T66" fmla="*/ 0 w 1"/>
                  <a:gd name="T67" fmla="*/ 0 h 4"/>
                  <a:gd name="T68" fmla="*/ 0 w 1"/>
                  <a:gd name="T6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3" name="Freeform 99"/>
              <p:cNvSpPr>
                <a:spLocks noEditPoints="1"/>
              </p:cNvSpPr>
              <p:nvPr/>
            </p:nvSpPr>
            <p:spPr bwMode="auto">
              <a:xfrm>
                <a:off x="7429" y="4065"/>
                <a:ext cx="263" cy="194"/>
              </a:xfrm>
              <a:custGeom>
                <a:avLst/>
                <a:gdLst>
                  <a:gd name="T0" fmla="*/ 75 w 100"/>
                  <a:gd name="T1" fmla="*/ 57 h 70"/>
                  <a:gd name="T2" fmla="*/ 60 w 100"/>
                  <a:gd name="T3" fmla="*/ 42 h 70"/>
                  <a:gd name="T4" fmla="*/ 75 w 100"/>
                  <a:gd name="T5" fmla="*/ 26 h 70"/>
                  <a:gd name="T6" fmla="*/ 91 w 100"/>
                  <a:gd name="T7" fmla="*/ 42 h 70"/>
                  <a:gd name="T8" fmla="*/ 75 w 100"/>
                  <a:gd name="T9" fmla="*/ 57 h 70"/>
                  <a:gd name="T10" fmla="*/ 47 w 100"/>
                  <a:gd name="T11" fmla="*/ 0 h 70"/>
                  <a:gd name="T12" fmla="*/ 47 w 100"/>
                  <a:gd name="T13" fmla="*/ 2 h 70"/>
                  <a:gd name="T14" fmla="*/ 31 w 100"/>
                  <a:gd name="T15" fmla="*/ 47 h 70"/>
                  <a:gd name="T16" fmla="*/ 16 w 100"/>
                  <a:gd name="T17" fmla="*/ 61 h 70"/>
                  <a:gd name="T18" fmla="*/ 16 w 100"/>
                  <a:gd name="T19" fmla="*/ 61 h 70"/>
                  <a:gd name="T20" fmla="*/ 0 w 100"/>
                  <a:gd name="T21" fmla="*/ 70 h 70"/>
                  <a:gd name="T22" fmla="*/ 32 w 100"/>
                  <a:gd name="T23" fmla="*/ 70 h 70"/>
                  <a:gd name="T24" fmla="*/ 44 w 100"/>
                  <a:gd name="T25" fmla="*/ 64 h 70"/>
                  <a:gd name="T26" fmla="*/ 57 w 100"/>
                  <a:gd name="T27" fmla="*/ 70 h 70"/>
                  <a:gd name="T28" fmla="*/ 97 w 100"/>
                  <a:gd name="T29" fmla="*/ 70 h 70"/>
                  <a:gd name="T30" fmla="*/ 100 w 100"/>
                  <a:gd name="T31" fmla="*/ 55 h 70"/>
                  <a:gd name="T32" fmla="*/ 100 w 100"/>
                  <a:gd name="T33" fmla="*/ 55 h 70"/>
                  <a:gd name="T34" fmla="*/ 100 w 100"/>
                  <a:gd name="T35" fmla="*/ 55 h 70"/>
                  <a:gd name="T36" fmla="*/ 100 w 100"/>
                  <a:gd name="T37" fmla="*/ 55 h 70"/>
                  <a:gd name="T38" fmla="*/ 100 w 100"/>
                  <a:gd name="T39" fmla="*/ 54 h 70"/>
                  <a:gd name="T40" fmla="*/ 100 w 100"/>
                  <a:gd name="T41" fmla="*/ 54 h 70"/>
                  <a:gd name="T42" fmla="*/ 100 w 100"/>
                  <a:gd name="T43" fmla="*/ 54 h 70"/>
                  <a:gd name="T44" fmla="*/ 100 w 100"/>
                  <a:gd name="T45" fmla="*/ 54 h 70"/>
                  <a:gd name="T46" fmla="*/ 100 w 100"/>
                  <a:gd name="T47" fmla="*/ 54 h 70"/>
                  <a:gd name="T48" fmla="*/ 100 w 100"/>
                  <a:gd name="T49" fmla="*/ 54 h 70"/>
                  <a:gd name="T50" fmla="*/ 100 w 100"/>
                  <a:gd name="T51" fmla="*/ 54 h 70"/>
                  <a:gd name="T52" fmla="*/ 100 w 100"/>
                  <a:gd name="T53" fmla="*/ 54 h 70"/>
                  <a:gd name="T54" fmla="*/ 100 w 100"/>
                  <a:gd name="T55" fmla="*/ 54 h 70"/>
                  <a:gd name="T56" fmla="*/ 100 w 100"/>
                  <a:gd name="T57" fmla="*/ 54 h 70"/>
                  <a:gd name="T58" fmla="*/ 100 w 100"/>
                  <a:gd name="T59" fmla="*/ 54 h 70"/>
                  <a:gd name="T60" fmla="*/ 100 w 100"/>
                  <a:gd name="T61" fmla="*/ 53 h 70"/>
                  <a:gd name="T62" fmla="*/ 100 w 100"/>
                  <a:gd name="T63" fmla="*/ 53 h 70"/>
                  <a:gd name="T64" fmla="*/ 100 w 100"/>
                  <a:gd name="T65" fmla="*/ 53 h 70"/>
                  <a:gd name="T66" fmla="*/ 100 w 100"/>
                  <a:gd name="T67" fmla="*/ 53 h 70"/>
                  <a:gd name="T68" fmla="*/ 100 w 100"/>
                  <a:gd name="T69" fmla="*/ 53 h 70"/>
                  <a:gd name="T70" fmla="*/ 100 w 100"/>
                  <a:gd name="T71" fmla="*/ 53 h 70"/>
                  <a:gd name="T72" fmla="*/ 100 w 100"/>
                  <a:gd name="T73" fmla="*/ 53 h 70"/>
                  <a:gd name="T74" fmla="*/ 100 w 100"/>
                  <a:gd name="T75" fmla="*/ 53 h 70"/>
                  <a:gd name="T76" fmla="*/ 100 w 100"/>
                  <a:gd name="T77" fmla="*/ 53 h 70"/>
                  <a:gd name="T78" fmla="*/ 99 w 100"/>
                  <a:gd name="T79" fmla="*/ 53 h 70"/>
                  <a:gd name="T80" fmla="*/ 99 w 100"/>
                  <a:gd name="T81" fmla="*/ 53 h 70"/>
                  <a:gd name="T82" fmla="*/ 99 w 100"/>
                  <a:gd name="T83" fmla="*/ 52 h 70"/>
                  <a:gd name="T84" fmla="*/ 99 w 100"/>
                  <a:gd name="T85" fmla="*/ 52 h 70"/>
                  <a:gd name="T86" fmla="*/ 99 w 100"/>
                  <a:gd name="T87" fmla="*/ 52 h 70"/>
                  <a:gd name="T88" fmla="*/ 99 w 100"/>
                  <a:gd name="T89" fmla="*/ 52 h 70"/>
                  <a:gd name="T90" fmla="*/ 99 w 100"/>
                  <a:gd name="T91" fmla="*/ 52 h 70"/>
                  <a:gd name="T92" fmla="*/ 99 w 100"/>
                  <a:gd name="T93" fmla="*/ 52 h 70"/>
                  <a:gd name="T94" fmla="*/ 99 w 100"/>
                  <a:gd name="T95" fmla="*/ 52 h 70"/>
                  <a:gd name="T96" fmla="*/ 99 w 100"/>
                  <a:gd name="T97" fmla="*/ 52 h 70"/>
                  <a:gd name="T98" fmla="*/ 99 w 100"/>
                  <a:gd name="T99" fmla="*/ 52 h 70"/>
                  <a:gd name="T100" fmla="*/ 99 w 100"/>
                  <a:gd name="T101" fmla="*/ 52 h 70"/>
                  <a:gd name="T102" fmla="*/ 99 w 100"/>
                  <a:gd name="T103" fmla="*/ 52 h 70"/>
                  <a:gd name="T104" fmla="*/ 99 w 100"/>
                  <a:gd name="T105" fmla="*/ 52 h 70"/>
                  <a:gd name="T106" fmla="*/ 99 w 100"/>
                  <a:gd name="T107" fmla="*/ 51 h 70"/>
                  <a:gd name="T108" fmla="*/ 99 w 100"/>
                  <a:gd name="T109" fmla="*/ 51 h 70"/>
                  <a:gd name="T110" fmla="*/ 99 w 100"/>
                  <a:gd name="T111" fmla="*/ 51 h 70"/>
                  <a:gd name="T112" fmla="*/ 99 w 100"/>
                  <a:gd name="T113" fmla="*/ 51 h 70"/>
                  <a:gd name="T114" fmla="*/ 99 w 100"/>
                  <a:gd name="T115" fmla="*/ 51 h 70"/>
                  <a:gd name="T116" fmla="*/ 99 w 100"/>
                  <a:gd name="T117" fmla="*/ 51 h 70"/>
                  <a:gd name="T118" fmla="*/ 99 w 100"/>
                  <a:gd name="T119" fmla="*/ 51 h 70"/>
                  <a:gd name="T120" fmla="*/ 99 w 100"/>
                  <a:gd name="T121" fmla="*/ 51 h 70"/>
                  <a:gd name="T122" fmla="*/ 47 w 100"/>
                  <a:gd name="T12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0" h="70">
                    <a:moveTo>
                      <a:pt x="75" y="57"/>
                    </a:moveTo>
                    <a:cubicBezTo>
                      <a:pt x="67" y="57"/>
                      <a:pt x="60" y="50"/>
                      <a:pt x="60" y="42"/>
                    </a:cubicBezTo>
                    <a:cubicBezTo>
                      <a:pt x="60" y="33"/>
                      <a:pt x="67" y="26"/>
                      <a:pt x="75" y="26"/>
                    </a:cubicBezTo>
                    <a:cubicBezTo>
                      <a:pt x="84" y="26"/>
                      <a:pt x="91" y="33"/>
                      <a:pt x="91" y="42"/>
                    </a:cubicBezTo>
                    <a:cubicBezTo>
                      <a:pt x="91" y="50"/>
                      <a:pt x="84" y="57"/>
                      <a:pt x="75" y="57"/>
                    </a:cubicBezTo>
                    <a:moveTo>
                      <a:pt x="47" y="0"/>
                    </a:moveTo>
                    <a:cubicBezTo>
                      <a:pt x="47" y="0"/>
                      <a:pt x="47" y="1"/>
                      <a:pt x="47" y="2"/>
                    </a:cubicBezTo>
                    <a:cubicBezTo>
                      <a:pt x="47" y="19"/>
                      <a:pt x="41" y="34"/>
                      <a:pt x="31" y="47"/>
                    </a:cubicBezTo>
                    <a:cubicBezTo>
                      <a:pt x="31" y="55"/>
                      <a:pt x="24" y="61"/>
                      <a:pt x="16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1" y="65"/>
                      <a:pt x="5" y="68"/>
                      <a:pt x="0" y="70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5" y="66"/>
                      <a:pt x="39" y="64"/>
                      <a:pt x="44" y="64"/>
                    </a:cubicBezTo>
                    <a:cubicBezTo>
                      <a:pt x="49" y="64"/>
                      <a:pt x="54" y="66"/>
                      <a:pt x="57" y="70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99" y="65"/>
                      <a:pt x="100" y="60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5"/>
                      <a:pt x="100" y="55"/>
                      <a:pt x="100" y="55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2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7" y="23"/>
                      <a:pt x="75" y="1"/>
                      <a:pt x="47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4" name="Freeform 100"/>
              <p:cNvSpPr>
                <a:spLocks noEditPoints="1"/>
              </p:cNvSpPr>
              <p:nvPr/>
            </p:nvSpPr>
            <p:spPr bwMode="auto">
              <a:xfrm>
                <a:off x="7374" y="3867"/>
                <a:ext cx="179" cy="392"/>
              </a:xfrm>
              <a:custGeom>
                <a:avLst/>
                <a:gdLst>
                  <a:gd name="T0" fmla="*/ 39 w 68"/>
                  <a:gd name="T1" fmla="*/ 77 h 141"/>
                  <a:gd name="T2" fmla="*/ 24 w 68"/>
                  <a:gd name="T3" fmla="*/ 66 h 141"/>
                  <a:gd name="T4" fmla="*/ 35 w 68"/>
                  <a:gd name="T5" fmla="*/ 47 h 141"/>
                  <a:gd name="T6" fmla="*/ 39 w 68"/>
                  <a:gd name="T7" fmla="*/ 46 h 141"/>
                  <a:gd name="T8" fmla="*/ 54 w 68"/>
                  <a:gd name="T9" fmla="*/ 58 h 141"/>
                  <a:gd name="T10" fmla="*/ 43 w 68"/>
                  <a:gd name="T11" fmla="*/ 77 h 141"/>
                  <a:gd name="T12" fmla="*/ 39 w 68"/>
                  <a:gd name="T13" fmla="*/ 77 h 141"/>
                  <a:gd name="T14" fmla="*/ 0 w 68"/>
                  <a:gd name="T15" fmla="*/ 0 h 141"/>
                  <a:gd name="T16" fmla="*/ 0 w 68"/>
                  <a:gd name="T17" fmla="*/ 11 h 141"/>
                  <a:gd name="T18" fmla="*/ 1 w 68"/>
                  <a:gd name="T19" fmla="*/ 11 h 141"/>
                  <a:gd name="T20" fmla="*/ 17 w 68"/>
                  <a:gd name="T21" fmla="*/ 27 h 141"/>
                  <a:gd name="T22" fmla="*/ 1 w 68"/>
                  <a:gd name="T23" fmla="*/ 42 h 141"/>
                  <a:gd name="T24" fmla="*/ 0 w 68"/>
                  <a:gd name="T25" fmla="*/ 42 h 141"/>
                  <a:gd name="T26" fmla="*/ 0 w 68"/>
                  <a:gd name="T27" fmla="*/ 62 h 141"/>
                  <a:gd name="T28" fmla="*/ 8 w 68"/>
                  <a:gd name="T29" fmla="*/ 76 h 141"/>
                  <a:gd name="T30" fmla="*/ 0 w 68"/>
                  <a:gd name="T31" fmla="*/ 89 h 141"/>
                  <a:gd name="T32" fmla="*/ 0 w 68"/>
                  <a:gd name="T33" fmla="*/ 141 h 141"/>
                  <a:gd name="T34" fmla="*/ 21 w 68"/>
                  <a:gd name="T35" fmla="*/ 141 h 141"/>
                  <a:gd name="T36" fmla="*/ 37 w 68"/>
                  <a:gd name="T37" fmla="*/ 132 h 141"/>
                  <a:gd name="T38" fmla="*/ 21 w 68"/>
                  <a:gd name="T39" fmla="*/ 117 h 141"/>
                  <a:gd name="T40" fmla="*/ 37 w 68"/>
                  <a:gd name="T41" fmla="*/ 102 h 141"/>
                  <a:gd name="T42" fmla="*/ 52 w 68"/>
                  <a:gd name="T43" fmla="*/ 117 h 141"/>
                  <a:gd name="T44" fmla="*/ 52 w 68"/>
                  <a:gd name="T45" fmla="*/ 118 h 141"/>
                  <a:gd name="T46" fmla="*/ 68 w 68"/>
                  <a:gd name="T47" fmla="*/ 73 h 141"/>
                  <a:gd name="T48" fmla="*/ 68 w 68"/>
                  <a:gd name="T49" fmla="*/ 71 h 141"/>
                  <a:gd name="T50" fmla="*/ 68 w 68"/>
                  <a:gd name="T51" fmla="*/ 71 h 141"/>
                  <a:gd name="T52" fmla="*/ 0 w 68"/>
                  <a:gd name="T53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8" h="141">
                    <a:moveTo>
                      <a:pt x="39" y="77"/>
                    </a:moveTo>
                    <a:cubicBezTo>
                      <a:pt x="32" y="77"/>
                      <a:pt x="26" y="73"/>
                      <a:pt x="24" y="66"/>
                    </a:cubicBezTo>
                    <a:cubicBezTo>
                      <a:pt x="22" y="57"/>
                      <a:pt x="27" y="49"/>
                      <a:pt x="35" y="47"/>
                    </a:cubicBezTo>
                    <a:cubicBezTo>
                      <a:pt x="36" y="47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5"/>
                      <a:pt x="43" y="77"/>
                    </a:cubicBezTo>
                    <a:cubicBezTo>
                      <a:pt x="42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5"/>
                      <a:pt x="10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5" y="64"/>
                      <a:pt x="8" y="70"/>
                      <a:pt x="8" y="76"/>
                    </a:cubicBezTo>
                    <a:cubicBezTo>
                      <a:pt x="8" y="81"/>
                      <a:pt x="5" y="86"/>
                      <a:pt x="0" y="8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6" y="139"/>
                      <a:pt x="32" y="136"/>
                      <a:pt x="37" y="132"/>
                    </a:cubicBezTo>
                    <a:cubicBezTo>
                      <a:pt x="28" y="132"/>
                      <a:pt x="21" y="126"/>
                      <a:pt x="21" y="117"/>
                    </a:cubicBezTo>
                    <a:cubicBezTo>
                      <a:pt x="21" y="109"/>
                      <a:pt x="28" y="102"/>
                      <a:pt x="37" y="102"/>
                    </a:cubicBezTo>
                    <a:cubicBezTo>
                      <a:pt x="45" y="102"/>
                      <a:pt x="52" y="109"/>
                      <a:pt x="52" y="117"/>
                    </a:cubicBezTo>
                    <a:cubicBezTo>
                      <a:pt x="52" y="117"/>
                      <a:pt x="52" y="117"/>
                      <a:pt x="52" y="118"/>
                    </a:cubicBezTo>
                    <a:cubicBezTo>
                      <a:pt x="62" y="105"/>
                      <a:pt x="68" y="90"/>
                      <a:pt x="68" y="73"/>
                    </a:cubicBezTo>
                    <a:cubicBezTo>
                      <a:pt x="68" y="72"/>
                      <a:pt x="68" y="71"/>
                      <a:pt x="68" y="71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6" y="33"/>
                      <a:pt x="37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5" name="Freeform 101"/>
              <p:cNvSpPr>
                <a:spLocks/>
              </p:cNvSpPr>
              <p:nvPr/>
            </p:nvSpPr>
            <p:spPr bwMode="auto">
              <a:xfrm>
                <a:off x="7374" y="3898"/>
                <a:ext cx="45" cy="86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6" name="Freeform 102"/>
              <p:cNvSpPr>
                <a:spLocks/>
              </p:cNvSpPr>
              <p:nvPr/>
            </p:nvSpPr>
            <p:spPr bwMode="auto">
              <a:xfrm>
                <a:off x="7374" y="4040"/>
                <a:ext cx="21" cy="75"/>
              </a:xfrm>
              <a:custGeom>
                <a:avLst/>
                <a:gdLst>
                  <a:gd name="T0" fmla="*/ 0 w 8"/>
                  <a:gd name="T1" fmla="*/ 0 h 27"/>
                  <a:gd name="T2" fmla="*/ 0 w 8"/>
                  <a:gd name="T3" fmla="*/ 27 h 27"/>
                  <a:gd name="T4" fmla="*/ 8 w 8"/>
                  <a:gd name="T5" fmla="*/ 14 h 27"/>
                  <a:gd name="T6" fmla="*/ 0 w 8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5" y="24"/>
                      <a:pt x="8" y="19"/>
                      <a:pt x="8" y="14"/>
                    </a:cubicBezTo>
                    <a:cubicBezTo>
                      <a:pt x="8" y="8"/>
                      <a:pt x="5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7" name="Freeform 103"/>
              <p:cNvSpPr>
                <a:spLocks/>
              </p:cNvSpPr>
              <p:nvPr/>
            </p:nvSpPr>
            <p:spPr bwMode="auto">
              <a:xfrm>
                <a:off x="7429" y="4151"/>
                <a:ext cx="82" cy="83"/>
              </a:xfrm>
              <a:custGeom>
                <a:avLst/>
                <a:gdLst>
                  <a:gd name="T0" fmla="*/ 16 w 31"/>
                  <a:gd name="T1" fmla="*/ 0 h 30"/>
                  <a:gd name="T2" fmla="*/ 0 w 31"/>
                  <a:gd name="T3" fmla="*/ 15 h 30"/>
                  <a:gd name="T4" fmla="*/ 16 w 31"/>
                  <a:gd name="T5" fmla="*/ 30 h 30"/>
                  <a:gd name="T6" fmla="*/ 16 w 31"/>
                  <a:gd name="T7" fmla="*/ 30 h 30"/>
                  <a:gd name="T8" fmla="*/ 31 w 31"/>
                  <a:gd name="T9" fmla="*/ 16 h 30"/>
                  <a:gd name="T10" fmla="*/ 31 w 31"/>
                  <a:gd name="T11" fmla="*/ 15 h 30"/>
                  <a:gd name="T12" fmla="*/ 16 w 31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30"/>
                      <a:pt x="31" y="24"/>
                      <a:pt x="31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7"/>
                      <a:pt x="24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8" name="Freeform 104"/>
              <p:cNvSpPr>
                <a:spLocks/>
              </p:cNvSpPr>
              <p:nvPr/>
            </p:nvSpPr>
            <p:spPr bwMode="auto">
              <a:xfrm>
                <a:off x="7513" y="4243"/>
                <a:ext cx="66" cy="16"/>
              </a:xfrm>
              <a:custGeom>
                <a:avLst/>
                <a:gdLst>
                  <a:gd name="T0" fmla="*/ 12 w 25"/>
                  <a:gd name="T1" fmla="*/ 0 h 6"/>
                  <a:gd name="T2" fmla="*/ 0 w 25"/>
                  <a:gd name="T3" fmla="*/ 6 h 6"/>
                  <a:gd name="T4" fmla="*/ 25 w 25"/>
                  <a:gd name="T5" fmla="*/ 6 h 6"/>
                  <a:gd name="T6" fmla="*/ 12 w 2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12" y="0"/>
                    </a:moveTo>
                    <a:cubicBezTo>
                      <a:pt x="7" y="0"/>
                      <a:pt x="3" y="2"/>
                      <a:pt x="0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2" y="2"/>
                      <a:pt x="17" y="0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9" name="Oval 105"/>
              <p:cNvSpPr>
                <a:spLocks noChangeArrowheads="1"/>
              </p:cNvSpPr>
              <p:nvPr/>
            </p:nvSpPr>
            <p:spPr bwMode="auto">
              <a:xfrm>
                <a:off x="7587" y="4137"/>
                <a:ext cx="81" cy="86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0" name="Freeform 106"/>
              <p:cNvSpPr>
                <a:spLocks/>
              </p:cNvSpPr>
              <p:nvPr/>
            </p:nvSpPr>
            <p:spPr bwMode="auto">
              <a:xfrm>
                <a:off x="7432" y="3995"/>
                <a:ext cx="89" cy="86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1 h 31"/>
                  <a:gd name="T4" fmla="*/ 2 w 34"/>
                  <a:gd name="T5" fmla="*/ 20 h 31"/>
                  <a:gd name="T6" fmla="*/ 17 w 34"/>
                  <a:gd name="T7" fmla="*/ 31 h 31"/>
                  <a:gd name="T8" fmla="*/ 21 w 34"/>
                  <a:gd name="T9" fmla="*/ 31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1"/>
                      <a:pt x="13" y="1"/>
                    </a:cubicBezTo>
                    <a:cubicBezTo>
                      <a:pt x="5" y="3"/>
                      <a:pt x="0" y="11"/>
                      <a:pt x="2" y="20"/>
                    </a:cubicBezTo>
                    <a:cubicBezTo>
                      <a:pt x="4" y="27"/>
                      <a:pt x="10" y="31"/>
                      <a:pt x="17" y="31"/>
                    </a:cubicBezTo>
                    <a:cubicBezTo>
                      <a:pt x="18" y="31"/>
                      <a:pt x="20" y="31"/>
                      <a:pt x="21" y="31"/>
                    </a:cubicBezTo>
                    <a:cubicBezTo>
                      <a:pt x="29" y="29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1" name="Freeform 107"/>
              <p:cNvSpPr>
                <a:spLocks/>
              </p:cNvSpPr>
              <p:nvPr/>
            </p:nvSpPr>
            <p:spPr bwMode="auto">
              <a:xfrm>
                <a:off x="3900" y="4098"/>
                <a:ext cx="241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lnTo>
                      <a:pt x="90" y="5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2" name="Freeform 108"/>
              <p:cNvSpPr>
                <a:spLocks/>
              </p:cNvSpPr>
              <p:nvPr/>
            </p:nvSpPr>
            <p:spPr bwMode="auto">
              <a:xfrm>
                <a:off x="4207" y="4098"/>
                <a:ext cx="242" cy="161"/>
              </a:xfrm>
              <a:custGeom>
                <a:avLst/>
                <a:gdLst>
                  <a:gd name="T0" fmla="*/ 90 w 92"/>
                  <a:gd name="T1" fmla="*/ 58 h 58"/>
                  <a:gd name="T2" fmla="*/ 92 w 92"/>
                  <a:gd name="T3" fmla="*/ 45 h 58"/>
                  <a:gd name="T4" fmla="*/ 46 w 92"/>
                  <a:gd name="T5" fmla="*/ 0 h 58"/>
                  <a:gd name="T6" fmla="*/ 0 w 92"/>
                  <a:gd name="T7" fmla="*/ 45 h 58"/>
                  <a:gd name="T8" fmla="*/ 2 w 92"/>
                  <a:gd name="T9" fmla="*/ 58 h 58"/>
                  <a:gd name="T10" fmla="*/ 90 w 92"/>
                  <a:gd name="T11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" h="58">
                    <a:moveTo>
                      <a:pt x="90" y="58"/>
                    </a:moveTo>
                    <a:cubicBezTo>
                      <a:pt x="91" y="54"/>
                      <a:pt x="92" y="50"/>
                      <a:pt x="92" y="45"/>
                    </a:cubicBezTo>
                    <a:cubicBezTo>
                      <a:pt x="92" y="20"/>
                      <a:pt x="71" y="0"/>
                      <a:pt x="46" y="0"/>
                    </a:cubicBezTo>
                    <a:cubicBezTo>
                      <a:pt x="21" y="0"/>
                      <a:pt x="0" y="20"/>
                      <a:pt x="0" y="45"/>
                    </a:cubicBezTo>
                    <a:cubicBezTo>
                      <a:pt x="0" y="50"/>
                      <a:pt x="1" y="54"/>
                      <a:pt x="2" y="58"/>
                    </a:cubicBezTo>
                    <a:cubicBezTo>
                      <a:pt x="90" y="58"/>
                      <a:pt x="90" y="58"/>
                      <a:pt x="90" y="5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3" name="Freeform 109"/>
              <p:cNvSpPr>
                <a:spLocks/>
              </p:cNvSpPr>
              <p:nvPr/>
            </p:nvSpPr>
            <p:spPr bwMode="auto">
              <a:xfrm>
                <a:off x="4015" y="3934"/>
                <a:ext cx="318" cy="325"/>
              </a:xfrm>
              <a:custGeom>
                <a:avLst/>
                <a:gdLst>
                  <a:gd name="T0" fmla="*/ 39 w 121"/>
                  <a:gd name="T1" fmla="*/ 117 h 117"/>
                  <a:gd name="T2" fmla="*/ 82 w 121"/>
                  <a:gd name="T3" fmla="*/ 117 h 117"/>
                  <a:gd name="T4" fmla="*/ 121 w 121"/>
                  <a:gd name="T5" fmla="*/ 61 h 117"/>
                  <a:gd name="T6" fmla="*/ 60 w 121"/>
                  <a:gd name="T7" fmla="*/ 0 h 117"/>
                  <a:gd name="T8" fmla="*/ 0 w 121"/>
                  <a:gd name="T9" fmla="*/ 61 h 117"/>
                  <a:gd name="T10" fmla="*/ 39 w 121"/>
                  <a:gd name="T11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" h="117">
                    <a:moveTo>
                      <a:pt x="39" y="117"/>
                    </a:moveTo>
                    <a:cubicBezTo>
                      <a:pt x="82" y="117"/>
                      <a:pt x="82" y="117"/>
                      <a:pt x="82" y="117"/>
                    </a:cubicBezTo>
                    <a:cubicBezTo>
                      <a:pt x="105" y="108"/>
                      <a:pt x="121" y="86"/>
                      <a:pt x="121" y="61"/>
                    </a:cubicBezTo>
                    <a:cubicBezTo>
                      <a:pt x="121" y="27"/>
                      <a:pt x="94" y="0"/>
                      <a:pt x="60" y="0"/>
                    </a:cubicBezTo>
                    <a:cubicBezTo>
                      <a:pt x="27" y="0"/>
                      <a:pt x="0" y="27"/>
                      <a:pt x="0" y="61"/>
                    </a:cubicBezTo>
                    <a:cubicBezTo>
                      <a:pt x="0" y="86"/>
                      <a:pt x="16" y="108"/>
                      <a:pt x="39" y="11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4" name="Oval 110"/>
              <p:cNvSpPr>
                <a:spLocks noChangeArrowheads="1"/>
              </p:cNvSpPr>
              <p:nvPr/>
            </p:nvSpPr>
            <p:spPr bwMode="auto">
              <a:xfrm>
                <a:off x="3934" y="4184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5" name="Oval 111"/>
              <p:cNvSpPr>
                <a:spLocks noChangeArrowheads="1"/>
              </p:cNvSpPr>
              <p:nvPr/>
            </p:nvSpPr>
            <p:spPr bwMode="auto">
              <a:xfrm>
                <a:off x="4060" y="4012"/>
                <a:ext cx="66" cy="69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6" name="Oval 112"/>
              <p:cNvSpPr>
                <a:spLocks noChangeArrowheads="1"/>
              </p:cNvSpPr>
              <p:nvPr/>
            </p:nvSpPr>
            <p:spPr bwMode="auto">
              <a:xfrm>
                <a:off x="4155" y="3959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7" name="Freeform 113"/>
              <p:cNvSpPr>
                <a:spLocks/>
              </p:cNvSpPr>
              <p:nvPr/>
            </p:nvSpPr>
            <p:spPr bwMode="auto">
              <a:xfrm>
                <a:off x="4134" y="4070"/>
                <a:ext cx="70" cy="75"/>
              </a:xfrm>
              <a:custGeom>
                <a:avLst/>
                <a:gdLst>
                  <a:gd name="T0" fmla="*/ 26 w 27"/>
                  <a:gd name="T1" fmla="*/ 14 h 27"/>
                  <a:gd name="T2" fmla="*/ 13 w 27"/>
                  <a:gd name="T3" fmla="*/ 26 h 27"/>
                  <a:gd name="T4" fmla="*/ 1 w 27"/>
                  <a:gd name="T5" fmla="*/ 13 h 27"/>
                  <a:gd name="T6" fmla="*/ 14 w 27"/>
                  <a:gd name="T7" fmla="*/ 1 h 27"/>
                  <a:gd name="T8" fmla="*/ 26 w 27"/>
                  <a:gd name="T9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6" y="14"/>
                    </a:moveTo>
                    <a:cubicBezTo>
                      <a:pt x="26" y="21"/>
                      <a:pt x="20" y="27"/>
                      <a:pt x="13" y="26"/>
                    </a:cubicBezTo>
                    <a:cubicBezTo>
                      <a:pt x="6" y="26"/>
                      <a:pt x="0" y="20"/>
                      <a:pt x="1" y="13"/>
                    </a:cubicBezTo>
                    <a:cubicBezTo>
                      <a:pt x="1" y="6"/>
                      <a:pt x="7" y="0"/>
                      <a:pt x="14" y="1"/>
                    </a:cubicBezTo>
                    <a:cubicBezTo>
                      <a:pt x="21" y="1"/>
                      <a:pt x="27" y="7"/>
                      <a:pt x="26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8" name="Oval 114"/>
              <p:cNvSpPr>
                <a:spLocks noChangeArrowheads="1"/>
              </p:cNvSpPr>
              <p:nvPr/>
            </p:nvSpPr>
            <p:spPr bwMode="auto">
              <a:xfrm>
                <a:off x="4021" y="4123"/>
                <a:ext cx="68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9" name="Freeform 115"/>
              <p:cNvSpPr>
                <a:spLocks/>
              </p:cNvSpPr>
              <p:nvPr/>
            </p:nvSpPr>
            <p:spPr bwMode="auto">
              <a:xfrm>
                <a:off x="4010" y="4240"/>
                <a:ext cx="61" cy="19"/>
              </a:xfrm>
              <a:custGeom>
                <a:avLst/>
                <a:gdLst>
                  <a:gd name="T0" fmla="*/ 23 w 23"/>
                  <a:gd name="T1" fmla="*/ 7 h 7"/>
                  <a:gd name="T2" fmla="*/ 11 w 23"/>
                  <a:gd name="T3" fmla="*/ 0 h 7"/>
                  <a:gd name="T4" fmla="*/ 0 w 23"/>
                  <a:gd name="T5" fmla="*/ 7 h 7"/>
                  <a:gd name="T6" fmla="*/ 23 w 23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7">
                    <a:moveTo>
                      <a:pt x="23" y="7"/>
                    </a:moveTo>
                    <a:cubicBezTo>
                      <a:pt x="20" y="3"/>
                      <a:pt x="16" y="0"/>
                      <a:pt x="11" y="0"/>
                    </a:cubicBezTo>
                    <a:cubicBezTo>
                      <a:pt x="6" y="0"/>
                      <a:pt x="2" y="3"/>
                      <a:pt x="0" y="7"/>
                    </a:cubicBez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0" name="Oval 116"/>
              <p:cNvSpPr>
                <a:spLocks noChangeArrowheads="1"/>
              </p:cNvSpPr>
              <p:nvPr/>
            </p:nvSpPr>
            <p:spPr bwMode="auto">
              <a:xfrm>
                <a:off x="4115" y="4162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1" name="Oval 117"/>
              <p:cNvSpPr>
                <a:spLocks noChangeArrowheads="1"/>
              </p:cNvSpPr>
              <p:nvPr/>
            </p:nvSpPr>
            <p:spPr bwMode="auto">
              <a:xfrm>
                <a:off x="4231" y="4168"/>
                <a:ext cx="68" cy="7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2" name="Freeform 118"/>
              <p:cNvSpPr>
                <a:spLocks/>
              </p:cNvSpPr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20 w 20"/>
                  <a:gd name="T1" fmla="*/ 5 h 5"/>
                  <a:gd name="T2" fmla="*/ 10 w 20"/>
                  <a:gd name="T3" fmla="*/ 0 h 5"/>
                  <a:gd name="T4" fmla="*/ 0 w 20"/>
                  <a:gd name="T5" fmla="*/ 5 h 5"/>
                  <a:gd name="T6" fmla="*/ 20 w 2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20" y="5"/>
                    </a:moveTo>
                    <a:cubicBezTo>
                      <a:pt x="18" y="2"/>
                      <a:pt x="14" y="0"/>
                      <a:pt x="10" y="0"/>
                    </a:cubicBez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3" name="Oval 119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4" name="Freeform 120"/>
              <p:cNvSpPr>
                <a:spLocks/>
              </p:cNvSpPr>
              <p:nvPr/>
            </p:nvSpPr>
            <p:spPr bwMode="auto">
              <a:xfrm>
                <a:off x="4233" y="4037"/>
                <a:ext cx="74" cy="80"/>
              </a:xfrm>
              <a:custGeom>
                <a:avLst/>
                <a:gdLst>
                  <a:gd name="T0" fmla="*/ 26 w 28"/>
                  <a:gd name="T1" fmla="*/ 11 h 29"/>
                  <a:gd name="T2" fmla="*/ 17 w 28"/>
                  <a:gd name="T3" fmla="*/ 27 h 29"/>
                  <a:gd name="T4" fmla="*/ 2 w 28"/>
                  <a:gd name="T5" fmla="*/ 18 h 29"/>
                  <a:gd name="T6" fmla="*/ 11 w 28"/>
                  <a:gd name="T7" fmla="*/ 2 h 29"/>
                  <a:gd name="T8" fmla="*/ 26 w 28"/>
                  <a:gd name="T9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26" y="11"/>
                    </a:moveTo>
                    <a:cubicBezTo>
                      <a:pt x="28" y="18"/>
                      <a:pt x="24" y="25"/>
                      <a:pt x="17" y="27"/>
                    </a:cubicBezTo>
                    <a:cubicBezTo>
                      <a:pt x="10" y="29"/>
                      <a:pt x="3" y="24"/>
                      <a:pt x="2" y="18"/>
                    </a:cubicBezTo>
                    <a:cubicBezTo>
                      <a:pt x="0" y="11"/>
                      <a:pt x="4" y="4"/>
                      <a:pt x="11" y="2"/>
                    </a:cubicBezTo>
                    <a:cubicBezTo>
                      <a:pt x="18" y="0"/>
                      <a:pt x="25" y="4"/>
                      <a:pt x="26" y="1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5" name="Freeform 121"/>
              <p:cNvSpPr>
                <a:spLocks noEditPoints="1"/>
              </p:cNvSpPr>
              <p:nvPr/>
            </p:nvSpPr>
            <p:spPr bwMode="auto">
              <a:xfrm>
                <a:off x="4449" y="4215"/>
                <a:ext cx="0" cy="8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3 h 3"/>
                  <a:gd name="T9" fmla="*/ 2 h 3"/>
                  <a:gd name="T10" fmla="*/ 2 h 3"/>
                  <a:gd name="T11" fmla="*/ 2 h 3"/>
                  <a:gd name="T12" fmla="*/ 2 h 3"/>
                  <a:gd name="T13" fmla="*/ 2 h 3"/>
                  <a:gd name="T14" fmla="*/ 2 h 3"/>
                  <a:gd name="T15" fmla="*/ 2 h 3"/>
                  <a:gd name="T16" fmla="*/ 2 h 3"/>
                  <a:gd name="T17" fmla="*/ 2 h 3"/>
                  <a:gd name="T18" fmla="*/ 2 h 3"/>
                  <a:gd name="T19" fmla="*/ 2 h 3"/>
                  <a:gd name="T20" fmla="*/ 1 h 3"/>
                  <a:gd name="T21" fmla="*/ 1 h 3"/>
                  <a:gd name="T22" fmla="*/ 1 h 3"/>
                  <a:gd name="T23" fmla="*/ 1 h 3"/>
                  <a:gd name="T24" fmla="*/ 1 h 3"/>
                  <a:gd name="T25" fmla="*/ 1 h 3"/>
                  <a:gd name="T26" fmla="*/ 1 h 3"/>
                  <a:gd name="T27" fmla="*/ 1 h 3"/>
                  <a:gd name="T28" fmla="*/ 1 h 3"/>
                  <a:gd name="T29" fmla="*/ 1 h 3"/>
                  <a:gd name="T30" fmla="*/ 0 h 3"/>
                  <a:gd name="T31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6" name="Freeform 122"/>
              <p:cNvSpPr>
                <a:spLocks noEditPoints="1"/>
              </p:cNvSpPr>
              <p:nvPr/>
            </p:nvSpPr>
            <p:spPr bwMode="auto">
              <a:xfrm>
                <a:off x="4231" y="4098"/>
                <a:ext cx="218" cy="161"/>
              </a:xfrm>
              <a:custGeom>
                <a:avLst/>
                <a:gdLst>
                  <a:gd name="T0" fmla="*/ 63 w 83"/>
                  <a:gd name="T1" fmla="*/ 47 h 58"/>
                  <a:gd name="T2" fmla="*/ 50 w 83"/>
                  <a:gd name="T3" fmla="*/ 34 h 58"/>
                  <a:gd name="T4" fmla="*/ 63 w 83"/>
                  <a:gd name="T5" fmla="*/ 22 h 58"/>
                  <a:gd name="T6" fmla="*/ 75 w 83"/>
                  <a:gd name="T7" fmla="*/ 34 h 58"/>
                  <a:gd name="T8" fmla="*/ 63 w 83"/>
                  <a:gd name="T9" fmla="*/ 47 h 58"/>
                  <a:gd name="T10" fmla="*/ 39 w 83"/>
                  <a:gd name="T11" fmla="*/ 0 h 58"/>
                  <a:gd name="T12" fmla="*/ 39 w 83"/>
                  <a:gd name="T13" fmla="*/ 2 h 58"/>
                  <a:gd name="T14" fmla="*/ 26 w 83"/>
                  <a:gd name="T15" fmla="*/ 39 h 58"/>
                  <a:gd name="T16" fmla="*/ 13 w 83"/>
                  <a:gd name="T17" fmla="*/ 51 h 58"/>
                  <a:gd name="T18" fmla="*/ 13 w 83"/>
                  <a:gd name="T19" fmla="*/ 51 h 58"/>
                  <a:gd name="T20" fmla="*/ 0 w 83"/>
                  <a:gd name="T21" fmla="*/ 58 h 58"/>
                  <a:gd name="T22" fmla="*/ 27 w 83"/>
                  <a:gd name="T23" fmla="*/ 58 h 58"/>
                  <a:gd name="T24" fmla="*/ 37 w 83"/>
                  <a:gd name="T25" fmla="*/ 53 h 58"/>
                  <a:gd name="T26" fmla="*/ 47 w 83"/>
                  <a:gd name="T27" fmla="*/ 58 h 58"/>
                  <a:gd name="T28" fmla="*/ 81 w 83"/>
                  <a:gd name="T29" fmla="*/ 58 h 58"/>
                  <a:gd name="T30" fmla="*/ 83 w 83"/>
                  <a:gd name="T31" fmla="*/ 45 h 58"/>
                  <a:gd name="T32" fmla="*/ 83 w 83"/>
                  <a:gd name="T33" fmla="*/ 45 h 58"/>
                  <a:gd name="T34" fmla="*/ 83 w 83"/>
                  <a:gd name="T35" fmla="*/ 45 h 58"/>
                  <a:gd name="T36" fmla="*/ 83 w 83"/>
                  <a:gd name="T37" fmla="*/ 45 h 58"/>
                  <a:gd name="T38" fmla="*/ 83 w 83"/>
                  <a:gd name="T39" fmla="*/ 45 h 58"/>
                  <a:gd name="T40" fmla="*/ 83 w 83"/>
                  <a:gd name="T41" fmla="*/ 45 h 58"/>
                  <a:gd name="T42" fmla="*/ 83 w 83"/>
                  <a:gd name="T43" fmla="*/ 45 h 58"/>
                  <a:gd name="T44" fmla="*/ 83 w 83"/>
                  <a:gd name="T45" fmla="*/ 45 h 58"/>
                  <a:gd name="T46" fmla="*/ 83 w 83"/>
                  <a:gd name="T47" fmla="*/ 45 h 58"/>
                  <a:gd name="T48" fmla="*/ 83 w 83"/>
                  <a:gd name="T49" fmla="*/ 45 h 58"/>
                  <a:gd name="T50" fmla="*/ 83 w 83"/>
                  <a:gd name="T51" fmla="*/ 45 h 58"/>
                  <a:gd name="T52" fmla="*/ 83 w 83"/>
                  <a:gd name="T53" fmla="*/ 45 h 58"/>
                  <a:gd name="T54" fmla="*/ 83 w 83"/>
                  <a:gd name="T55" fmla="*/ 44 h 58"/>
                  <a:gd name="T56" fmla="*/ 83 w 83"/>
                  <a:gd name="T57" fmla="*/ 44 h 58"/>
                  <a:gd name="T58" fmla="*/ 83 w 83"/>
                  <a:gd name="T59" fmla="*/ 44 h 58"/>
                  <a:gd name="T60" fmla="*/ 83 w 83"/>
                  <a:gd name="T61" fmla="*/ 44 h 58"/>
                  <a:gd name="T62" fmla="*/ 83 w 83"/>
                  <a:gd name="T63" fmla="*/ 44 h 58"/>
                  <a:gd name="T64" fmla="*/ 83 w 83"/>
                  <a:gd name="T65" fmla="*/ 44 h 58"/>
                  <a:gd name="T66" fmla="*/ 83 w 83"/>
                  <a:gd name="T67" fmla="*/ 44 h 58"/>
                  <a:gd name="T68" fmla="*/ 83 w 83"/>
                  <a:gd name="T69" fmla="*/ 44 h 58"/>
                  <a:gd name="T70" fmla="*/ 83 w 83"/>
                  <a:gd name="T71" fmla="*/ 44 h 58"/>
                  <a:gd name="T72" fmla="*/ 83 w 83"/>
                  <a:gd name="T73" fmla="*/ 44 h 58"/>
                  <a:gd name="T74" fmla="*/ 83 w 83"/>
                  <a:gd name="T75" fmla="*/ 44 h 58"/>
                  <a:gd name="T76" fmla="*/ 83 w 83"/>
                  <a:gd name="T77" fmla="*/ 44 h 58"/>
                  <a:gd name="T78" fmla="*/ 83 w 83"/>
                  <a:gd name="T79" fmla="*/ 44 h 58"/>
                  <a:gd name="T80" fmla="*/ 83 w 83"/>
                  <a:gd name="T81" fmla="*/ 44 h 58"/>
                  <a:gd name="T82" fmla="*/ 83 w 83"/>
                  <a:gd name="T83" fmla="*/ 43 h 58"/>
                  <a:gd name="T84" fmla="*/ 83 w 83"/>
                  <a:gd name="T85" fmla="*/ 43 h 58"/>
                  <a:gd name="T86" fmla="*/ 83 w 83"/>
                  <a:gd name="T87" fmla="*/ 43 h 58"/>
                  <a:gd name="T88" fmla="*/ 83 w 83"/>
                  <a:gd name="T89" fmla="*/ 43 h 58"/>
                  <a:gd name="T90" fmla="*/ 83 w 83"/>
                  <a:gd name="T91" fmla="*/ 43 h 58"/>
                  <a:gd name="T92" fmla="*/ 83 w 83"/>
                  <a:gd name="T93" fmla="*/ 43 h 58"/>
                  <a:gd name="T94" fmla="*/ 83 w 83"/>
                  <a:gd name="T95" fmla="*/ 43 h 58"/>
                  <a:gd name="T96" fmla="*/ 83 w 83"/>
                  <a:gd name="T97" fmla="*/ 43 h 58"/>
                  <a:gd name="T98" fmla="*/ 83 w 83"/>
                  <a:gd name="T99" fmla="*/ 43 h 58"/>
                  <a:gd name="T100" fmla="*/ 83 w 83"/>
                  <a:gd name="T101" fmla="*/ 43 h 58"/>
                  <a:gd name="T102" fmla="*/ 83 w 83"/>
                  <a:gd name="T103" fmla="*/ 43 h 58"/>
                  <a:gd name="T104" fmla="*/ 83 w 83"/>
                  <a:gd name="T105" fmla="*/ 43 h 58"/>
                  <a:gd name="T106" fmla="*/ 83 w 83"/>
                  <a:gd name="T107" fmla="*/ 43 h 58"/>
                  <a:gd name="T108" fmla="*/ 83 w 83"/>
                  <a:gd name="T109" fmla="*/ 43 h 58"/>
                  <a:gd name="T110" fmla="*/ 83 w 83"/>
                  <a:gd name="T111" fmla="*/ 42 h 58"/>
                  <a:gd name="T112" fmla="*/ 83 w 83"/>
                  <a:gd name="T113" fmla="*/ 42 h 58"/>
                  <a:gd name="T114" fmla="*/ 39 w 83"/>
                  <a:gd name="T11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3" h="58">
                    <a:moveTo>
                      <a:pt x="63" y="47"/>
                    </a:moveTo>
                    <a:cubicBezTo>
                      <a:pt x="56" y="47"/>
                      <a:pt x="50" y="42"/>
                      <a:pt x="50" y="34"/>
                    </a:cubicBezTo>
                    <a:cubicBezTo>
                      <a:pt x="50" y="27"/>
                      <a:pt x="56" y="22"/>
                      <a:pt x="63" y="22"/>
                    </a:cubicBezTo>
                    <a:cubicBezTo>
                      <a:pt x="70" y="22"/>
                      <a:pt x="75" y="27"/>
                      <a:pt x="75" y="34"/>
                    </a:cubicBezTo>
                    <a:cubicBezTo>
                      <a:pt x="75" y="42"/>
                      <a:pt x="70" y="47"/>
                      <a:pt x="63" y="47"/>
                    </a:cubicBezTo>
                    <a:moveTo>
                      <a:pt x="39" y="0"/>
                    </a:moveTo>
                    <a:cubicBezTo>
                      <a:pt x="39" y="0"/>
                      <a:pt x="39" y="1"/>
                      <a:pt x="39" y="2"/>
                    </a:cubicBezTo>
                    <a:cubicBezTo>
                      <a:pt x="39" y="16"/>
                      <a:pt x="34" y="28"/>
                      <a:pt x="26" y="39"/>
                    </a:cubicBezTo>
                    <a:cubicBezTo>
                      <a:pt x="26" y="45"/>
                      <a:pt x="20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9" y="54"/>
                      <a:pt x="5" y="56"/>
                      <a:pt x="0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5"/>
                      <a:pt x="33" y="53"/>
                      <a:pt x="37" y="53"/>
                    </a:cubicBezTo>
                    <a:cubicBezTo>
                      <a:pt x="41" y="53"/>
                      <a:pt x="45" y="55"/>
                      <a:pt x="47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2" y="54"/>
                      <a:pt x="83" y="50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3" y="44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3" y="42"/>
                      <a:pt x="83" y="42"/>
                    </a:cubicBezTo>
                    <a:cubicBezTo>
                      <a:pt x="83" y="42"/>
                      <a:pt x="83" y="42"/>
                      <a:pt x="83" y="42"/>
                    </a:cubicBezTo>
                    <a:cubicBezTo>
                      <a:pt x="81" y="19"/>
                      <a:pt x="62" y="1"/>
                      <a:pt x="3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7" name="Freeform 123"/>
              <p:cNvSpPr>
                <a:spLocks noEditPoints="1"/>
              </p:cNvSpPr>
              <p:nvPr/>
            </p:nvSpPr>
            <p:spPr bwMode="auto">
              <a:xfrm>
                <a:off x="4186" y="3934"/>
                <a:ext cx="147" cy="325"/>
              </a:xfrm>
              <a:custGeom>
                <a:avLst/>
                <a:gdLst>
                  <a:gd name="T0" fmla="*/ 32 w 56"/>
                  <a:gd name="T1" fmla="*/ 64 h 117"/>
                  <a:gd name="T2" fmla="*/ 20 w 56"/>
                  <a:gd name="T3" fmla="*/ 55 h 117"/>
                  <a:gd name="T4" fmla="*/ 29 w 56"/>
                  <a:gd name="T5" fmla="*/ 39 h 117"/>
                  <a:gd name="T6" fmla="*/ 32 w 56"/>
                  <a:gd name="T7" fmla="*/ 39 h 117"/>
                  <a:gd name="T8" fmla="*/ 44 w 56"/>
                  <a:gd name="T9" fmla="*/ 48 h 117"/>
                  <a:gd name="T10" fmla="*/ 35 w 56"/>
                  <a:gd name="T11" fmla="*/ 64 h 117"/>
                  <a:gd name="T12" fmla="*/ 32 w 56"/>
                  <a:gd name="T13" fmla="*/ 64 h 117"/>
                  <a:gd name="T14" fmla="*/ 0 w 56"/>
                  <a:gd name="T15" fmla="*/ 0 h 117"/>
                  <a:gd name="T16" fmla="*/ 0 w 56"/>
                  <a:gd name="T17" fmla="*/ 9 h 117"/>
                  <a:gd name="T18" fmla="*/ 1 w 56"/>
                  <a:gd name="T19" fmla="*/ 9 h 117"/>
                  <a:gd name="T20" fmla="*/ 14 w 56"/>
                  <a:gd name="T21" fmla="*/ 22 h 117"/>
                  <a:gd name="T22" fmla="*/ 1 w 56"/>
                  <a:gd name="T23" fmla="*/ 35 h 117"/>
                  <a:gd name="T24" fmla="*/ 0 w 56"/>
                  <a:gd name="T25" fmla="*/ 35 h 117"/>
                  <a:gd name="T26" fmla="*/ 0 w 56"/>
                  <a:gd name="T27" fmla="*/ 51 h 117"/>
                  <a:gd name="T28" fmla="*/ 6 w 56"/>
                  <a:gd name="T29" fmla="*/ 63 h 117"/>
                  <a:gd name="T30" fmla="*/ 0 w 56"/>
                  <a:gd name="T31" fmla="*/ 74 h 117"/>
                  <a:gd name="T32" fmla="*/ 0 w 56"/>
                  <a:gd name="T33" fmla="*/ 117 h 117"/>
                  <a:gd name="T34" fmla="*/ 17 w 56"/>
                  <a:gd name="T35" fmla="*/ 117 h 117"/>
                  <a:gd name="T36" fmla="*/ 30 w 56"/>
                  <a:gd name="T37" fmla="*/ 110 h 117"/>
                  <a:gd name="T38" fmla="*/ 17 w 56"/>
                  <a:gd name="T39" fmla="*/ 97 h 117"/>
                  <a:gd name="T40" fmla="*/ 30 w 56"/>
                  <a:gd name="T41" fmla="*/ 84 h 117"/>
                  <a:gd name="T42" fmla="*/ 43 w 56"/>
                  <a:gd name="T43" fmla="*/ 97 h 117"/>
                  <a:gd name="T44" fmla="*/ 43 w 56"/>
                  <a:gd name="T45" fmla="*/ 98 h 117"/>
                  <a:gd name="T46" fmla="*/ 56 w 56"/>
                  <a:gd name="T47" fmla="*/ 61 h 117"/>
                  <a:gd name="T48" fmla="*/ 56 w 56"/>
                  <a:gd name="T49" fmla="*/ 59 h 117"/>
                  <a:gd name="T50" fmla="*/ 56 w 56"/>
                  <a:gd name="T51" fmla="*/ 59 h 117"/>
                  <a:gd name="T52" fmla="*/ 0 w 56"/>
                  <a:gd name="T53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6" h="117">
                    <a:moveTo>
                      <a:pt x="32" y="64"/>
                    </a:moveTo>
                    <a:cubicBezTo>
                      <a:pt x="26" y="64"/>
                      <a:pt x="21" y="60"/>
                      <a:pt x="20" y="55"/>
                    </a:cubicBezTo>
                    <a:cubicBezTo>
                      <a:pt x="18" y="48"/>
                      <a:pt x="22" y="41"/>
                      <a:pt x="29" y="39"/>
                    </a:cubicBezTo>
                    <a:cubicBezTo>
                      <a:pt x="30" y="39"/>
                      <a:pt x="31" y="39"/>
                      <a:pt x="32" y="39"/>
                    </a:cubicBezTo>
                    <a:cubicBezTo>
                      <a:pt x="38" y="39"/>
                      <a:pt x="43" y="42"/>
                      <a:pt x="44" y="48"/>
                    </a:cubicBezTo>
                    <a:cubicBezTo>
                      <a:pt x="46" y="55"/>
                      <a:pt x="42" y="62"/>
                      <a:pt x="35" y="64"/>
                    </a:cubicBezTo>
                    <a:cubicBezTo>
                      <a:pt x="34" y="64"/>
                      <a:pt x="33" y="64"/>
                      <a:pt x="32" y="64"/>
                    </a:cubicBezTo>
                    <a:moveTo>
                      <a:pt x="0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8" y="9"/>
                      <a:pt x="14" y="15"/>
                      <a:pt x="14" y="22"/>
                    </a:cubicBezTo>
                    <a:cubicBezTo>
                      <a:pt x="14" y="29"/>
                      <a:pt x="8" y="35"/>
                      <a:pt x="1" y="35"/>
                    </a:cubicBezTo>
                    <a:cubicBezTo>
                      <a:pt x="1" y="35"/>
                      <a:pt x="0" y="35"/>
                      <a:pt x="0" y="35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53"/>
                      <a:pt x="7" y="58"/>
                      <a:pt x="6" y="63"/>
                    </a:cubicBezTo>
                    <a:cubicBezTo>
                      <a:pt x="6" y="68"/>
                      <a:pt x="4" y="71"/>
                      <a:pt x="0" y="74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5"/>
                      <a:pt x="26" y="113"/>
                      <a:pt x="30" y="110"/>
                    </a:cubicBezTo>
                    <a:cubicBezTo>
                      <a:pt x="23" y="110"/>
                      <a:pt x="17" y="104"/>
                      <a:pt x="17" y="97"/>
                    </a:cubicBezTo>
                    <a:cubicBezTo>
                      <a:pt x="17" y="90"/>
                      <a:pt x="23" y="84"/>
                      <a:pt x="30" y="84"/>
                    </a:cubicBezTo>
                    <a:cubicBezTo>
                      <a:pt x="37" y="84"/>
                      <a:pt x="43" y="90"/>
                      <a:pt x="43" y="97"/>
                    </a:cubicBezTo>
                    <a:cubicBezTo>
                      <a:pt x="43" y="97"/>
                      <a:pt x="43" y="97"/>
                      <a:pt x="43" y="98"/>
                    </a:cubicBezTo>
                    <a:cubicBezTo>
                      <a:pt x="51" y="87"/>
                      <a:pt x="56" y="75"/>
                      <a:pt x="56" y="61"/>
                    </a:cubicBezTo>
                    <a:cubicBezTo>
                      <a:pt x="56" y="60"/>
                      <a:pt x="56" y="59"/>
                      <a:pt x="56" y="59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5" y="28"/>
                      <a:pt x="31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8" name="Freeform 124"/>
              <p:cNvSpPr>
                <a:spLocks/>
              </p:cNvSpPr>
              <p:nvPr/>
            </p:nvSpPr>
            <p:spPr bwMode="auto">
              <a:xfrm>
                <a:off x="4186" y="3959"/>
                <a:ext cx="37" cy="72"/>
              </a:xfrm>
              <a:custGeom>
                <a:avLst/>
                <a:gdLst>
                  <a:gd name="T0" fmla="*/ 1 w 14"/>
                  <a:gd name="T1" fmla="*/ 0 h 26"/>
                  <a:gd name="T2" fmla="*/ 0 w 14"/>
                  <a:gd name="T3" fmla="*/ 0 h 26"/>
                  <a:gd name="T4" fmla="*/ 0 w 14"/>
                  <a:gd name="T5" fmla="*/ 26 h 26"/>
                  <a:gd name="T6" fmla="*/ 1 w 14"/>
                  <a:gd name="T7" fmla="*/ 26 h 26"/>
                  <a:gd name="T8" fmla="*/ 14 w 14"/>
                  <a:gd name="T9" fmla="*/ 13 h 26"/>
                  <a:gd name="T10" fmla="*/ 1 w 14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8" y="26"/>
                      <a:pt x="14" y="20"/>
                      <a:pt x="14" y="13"/>
                    </a:cubicBezTo>
                    <a:cubicBezTo>
                      <a:pt x="14" y="6"/>
                      <a:pt x="8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9" name="Freeform 125"/>
              <p:cNvSpPr>
                <a:spLocks/>
              </p:cNvSpPr>
              <p:nvPr/>
            </p:nvSpPr>
            <p:spPr bwMode="auto">
              <a:xfrm>
                <a:off x="4186" y="4076"/>
                <a:ext cx="18" cy="64"/>
              </a:xfrm>
              <a:custGeom>
                <a:avLst/>
                <a:gdLst>
                  <a:gd name="T0" fmla="*/ 0 w 7"/>
                  <a:gd name="T1" fmla="*/ 0 h 23"/>
                  <a:gd name="T2" fmla="*/ 0 w 7"/>
                  <a:gd name="T3" fmla="*/ 23 h 23"/>
                  <a:gd name="T4" fmla="*/ 6 w 7"/>
                  <a:gd name="T5" fmla="*/ 12 h 23"/>
                  <a:gd name="T6" fmla="*/ 0 w 7"/>
                  <a:gd name="T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3">
                    <a:moveTo>
                      <a:pt x="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4" y="20"/>
                      <a:pt x="6" y="17"/>
                      <a:pt x="6" y="12"/>
                    </a:cubicBezTo>
                    <a:cubicBezTo>
                      <a:pt x="7" y="7"/>
                      <a:pt x="4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0" name="Freeform 126"/>
              <p:cNvSpPr>
                <a:spLocks/>
              </p:cNvSpPr>
              <p:nvPr/>
            </p:nvSpPr>
            <p:spPr bwMode="auto">
              <a:xfrm>
                <a:off x="4231" y="4168"/>
                <a:ext cx="68" cy="72"/>
              </a:xfrm>
              <a:custGeom>
                <a:avLst/>
                <a:gdLst>
                  <a:gd name="T0" fmla="*/ 13 w 26"/>
                  <a:gd name="T1" fmla="*/ 0 h 26"/>
                  <a:gd name="T2" fmla="*/ 0 w 26"/>
                  <a:gd name="T3" fmla="*/ 13 h 26"/>
                  <a:gd name="T4" fmla="*/ 13 w 26"/>
                  <a:gd name="T5" fmla="*/ 26 h 26"/>
                  <a:gd name="T6" fmla="*/ 13 w 26"/>
                  <a:gd name="T7" fmla="*/ 26 h 26"/>
                  <a:gd name="T8" fmla="*/ 26 w 26"/>
                  <a:gd name="T9" fmla="*/ 14 h 26"/>
                  <a:gd name="T10" fmla="*/ 26 w 26"/>
                  <a:gd name="T11" fmla="*/ 13 h 26"/>
                  <a:gd name="T12" fmla="*/ 13 w 2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26"/>
                      <a:pt x="26" y="20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1" name="Freeform 127"/>
              <p:cNvSpPr>
                <a:spLocks/>
              </p:cNvSpPr>
              <p:nvPr/>
            </p:nvSpPr>
            <p:spPr bwMode="auto">
              <a:xfrm>
                <a:off x="4302" y="4245"/>
                <a:ext cx="52" cy="14"/>
              </a:xfrm>
              <a:custGeom>
                <a:avLst/>
                <a:gdLst>
                  <a:gd name="T0" fmla="*/ 10 w 20"/>
                  <a:gd name="T1" fmla="*/ 0 h 5"/>
                  <a:gd name="T2" fmla="*/ 0 w 20"/>
                  <a:gd name="T3" fmla="*/ 5 h 5"/>
                  <a:gd name="T4" fmla="*/ 20 w 20"/>
                  <a:gd name="T5" fmla="*/ 5 h 5"/>
                  <a:gd name="T6" fmla="*/ 10 w 20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5">
                    <a:moveTo>
                      <a:pt x="10" y="0"/>
                    </a:moveTo>
                    <a:cubicBezTo>
                      <a:pt x="6" y="0"/>
                      <a:pt x="2" y="2"/>
                      <a:pt x="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2"/>
                      <a:pt x="14" y="0"/>
                      <a:pt x="1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2" name="Oval 128"/>
              <p:cNvSpPr>
                <a:spLocks noChangeArrowheads="1"/>
              </p:cNvSpPr>
              <p:nvPr/>
            </p:nvSpPr>
            <p:spPr bwMode="auto">
              <a:xfrm>
                <a:off x="4362" y="4159"/>
                <a:ext cx="66" cy="7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3" name="Freeform 129"/>
              <p:cNvSpPr>
                <a:spLocks/>
              </p:cNvSpPr>
              <p:nvPr/>
            </p:nvSpPr>
            <p:spPr bwMode="auto">
              <a:xfrm>
                <a:off x="4233" y="4042"/>
                <a:ext cx="74" cy="70"/>
              </a:xfrm>
              <a:custGeom>
                <a:avLst/>
                <a:gdLst>
                  <a:gd name="T0" fmla="*/ 14 w 28"/>
                  <a:gd name="T1" fmla="*/ 0 h 25"/>
                  <a:gd name="T2" fmla="*/ 11 w 28"/>
                  <a:gd name="T3" fmla="*/ 0 h 25"/>
                  <a:gd name="T4" fmla="*/ 2 w 28"/>
                  <a:gd name="T5" fmla="*/ 16 h 25"/>
                  <a:gd name="T6" fmla="*/ 14 w 28"/>
                  <a:gd name="T7" fmla="*/ 25 h 25"/>
                  <a:gd name="T8" fmla="*/ 17 w 28"/>
                  <a:gd name="T9" fmla="*/ 25 h 25"/>
                  <a:gd name="T10" fmla="*/ 26 w 28"/>
                  <a:gd name="T11" fmla="*/ 9 h 25"/>
                  <a:gd name="T12" fmla="*/ 14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14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4" y="2"/>
                      <a:pt x="0" y="9"/>
                      <a:pt x="2" y="16"/>
                    </a:cubicBezTo>
                    <a:cubicBezTo>
                      <a:pt x="3" y="21"/>
                      <a:pt x="8" y="25"/>
                      <a:pt x="14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24" y="23"/>
                      <a:pt x="28" y="16"/>
                      <a:pt x="26" y="9"/>
                    </a:cubicBezTo>
                    <a:cubicBezTo>
                      <a:pt x="25" y="3"/>
                      <a:pt x="20" y="0"/>
                      <a:pt x="1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4" name="Freeform 130"/>
              <p:cNvSpPr>
                <a:spLocks/>
              </p:cNvSpPr>
              <p:nvPr/>
            </p:nvSpPr>
            <p:spPr bwMode="auto">
              <a:xfrm>
                <a:off x="221" y="3981"/>
                <a:ext cx="727" cy="292"/>
              </a:xfrm>
              <a:custGeom>
                <a:avLst/>
                <a:gdLst>
                  <a:gd name="T0" fmla="*/ 0 w 277"/>
                  <a:gd name="T1" fmla="*/ 105 h 105"/>
                  <a:gd name="T2" fmla="*/ 277 w 277"/>
                  <a:gd name="T3" fmla="*/ 105 h 105"/>
                  <a:gd name="T4" fmla="*/ 275 w 277"/>
                  <a:gd name="T5" fmla="*/ 96 h 105"/>
                  <a:gd name="T6" fmla="*/ 270 w 277"/>
                  <a:gd name="T7" fmla="*/ 84 h 105"/>
                  <a:gd name="T8" fmla="*/ 252 w 277"/>
                  <a:gd name="T9" fmla="*/ 66 h 105"/>
                  <a:gd name="T10" fmla="*/ 252 w 277"/>
                  <a:gd name="T11" fmla="*/ 66 h 105"/>
                  <a:gd name="T12" fmla="*/ 227 w 277"/>
                  <a:gd name="T13" fmla="*/ 59 h 105"/>
                  <a:gd name="T14" fmla="*/ 219 w 277"/>
                  <a:gd name="T15" fmla="*/ 60 h 105"/>
                  <a:gd name="T16" fmla="*/ 219 w 277"/>
                  <a:gd name="T17" fmla="*/ 56 h 105"/>
                  <a:gd name="T18" fmla="*/ 172 w 277"/>
                  <a:gd name="T19" fmla="*/ 9 h 105"/>
                  <a:gd name="T20" fmla="*/ 146 w 277"/>
                  <a:gd name="T21" fmla="*/ 18 h 105"/>
                  <a:gd name="T22" fmla="*/ 117 w 277"/>
                  <a:gd name="T23" fmla="*/ 0 h 105"/>
                  <a:gd name="T24" fmla="*/ 84 w 277"/>
                  <a:gd name="T25" fmla="*/ 28 h 105"/>
                  <a:gd name="T26" fmla="*/ 72 w 277"/>
                  <a:gd name="T27" fmla="*/ 26 h 105"/>
                  <a:gd name="T28" fmla="*/ 39 w 277"/>
                  <a:gd name="T29" fmla="*/ 59 h 105"/>
                  <a:gd name="T30" fmla="*/ 41 w 277"/>
                  <a:gd name="T31" fmla="*/ 68 h 105"/>
                  <a:gd name="T32" fmla="*/ 40 w 277"/>
                  <a:gd name="T33" fmla="*/ 67 h 105"/>
                  <a:gd name="T34" fmla="*/ 0 w 277"/>
                  <a:gd name="T35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7" h="105">
                    <a:moveTo>
                      <a:pt x="0" y="105"/>
                    </a:moveTo>
                    <a:cubicBezTo>
                      <a:pt x="277" y="105"/>
                      <a:pt x="277" y="105"/>
                      <a:pt x="277" y="105"/>
                    </a:cubicBezTo>
                    <a:cubicBezTo>
                      <a:pt x="277" y="102"/>
                      <a:pt x="276" y="99"/>
                      <a:pt x="275" y="96"/>
                    </a:cubicBezTo>
                    <a:cubicBezTo>
                      <a:pt x="274" y="92"/>
                      <a:pt x="272" y="88"/>
                      <a:pt x="270" y="84"/>
                    </a:cubicBezTo>
                    <a:cubicBezTo>
                      <a:pt x="266" y="77"/>
                      <a:pt x="260" y="71"/>
                      <a:pt x="252" y="66"/>
                    </a:cubicBezTo>
                    <a:cubicBezTo>
                      <a:pt x="252" y="66"/>
                      <a:pt x="252" y="66"/>
                      <a:pt x="252" y="66"/>
                    </a:cubicBezTo>
                    <a:cubicBezTo>
                      <a:pt x="244" y="61"/>
                      <a:pt x="236" y="59"/>
                      <a:pt x="227" y="59"/>
                    </a:cubicBezTo>
                    <a:cubicBezTo>
                      <a:pt x="224" y="59"/>
                      <a:pt x="222" y="60"/>
                      <a:pt x="219" y="60"/>
                    </a:cubicBezTo>
                    <a:cubicBezTo>
                      <a:pt x="219" y="59"/>
                      <a:pt x="219" y="58"/>
                      <a:pt x="219" y="56"/>
                    </a:cubicBezTo>
                    <a:cubicBezTo>
                      <a:pt x="219" y="31"/>
                      <a:pt x="198" y="9"/>
                      <a:pt x="172" y="9"/>
                    </a:cubicBezTo>
                    <a:cubicBezTo>
                      <a:pt x="163" y="9"/>
                      <a:pt x="154" y="12"/>
                      <a:pt x="146" y="18"/>
                    </a:cubicBezTo>
                    <a:cubicBezTo>
                      <a:pt x="141" y="7"/>
                      <a:pt x="132" y="0"/>
                      <a:pt x="117" y="0"/>
                    </a:cubicBezTo>
                    <a:cubicBezTo>
                      <a:pt x="97" y="0"/>
                      <a:pt x="86" y="13"/>
                      <a:pt x="84" y="28"/>
                    </a:cubicBezTo>
                    <a:cubicBezTo>
                      <a:pt x="80" y="27"/>
                      <a:pt x="76" y="26"/>
                      <a:pt x="72" y="26"/>
                    </a:cubicBezTo>
                    <a:cubicBezTo>
                      <a:pt x="54" y="26"/>
                      <a:pt x="39" y="41"/>
                      <a:pt x="39" y="59"/>
                    </a:cubicBezTo>
                    <a:cubicBezTo>
                      <a:pt x="39" y="62"/>
                      <a:pt x="40" y="65"/>
                      <a:pt x="41" y="68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19" y="67"/>
                      <a:pt x="1" y="84"/>
                      <a:pt x="0" y="105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5" name="Freeform 131"/>
              <p:cNvSpPr>
                <a:spLocks noEditPoints="1"/>
              </p:cNvSpPr>
              <p:nvPr/>
            </p:nvSpPr>
            <p:spPr bwMode="auto">
              <a:xfrm>
                <a:off x="604" y="4006"/>
                <a:ext cx="192" cy="131"/>
              </a:xfrm>
              <a:custGeom>
                <a:avLst/>
                <a:gdLst>
                  <a:gd name="T0" fmla="*/ 0 w 73"/>
                  <a:gd name="T1" fmla="*/ 8 h 47"/>
                  <a:gd name="T2" fmla="*/ 0 w 73"/>
                  <a:gd name="T3" fmla="*/ 8 h 47"/>
                  <a:gd name="T4" fmla="*/ 0 w 73"/>
                  <a:gd name="T5" fmla="*/ 8 h 47"/>
                  <a:gd name="T6" fmla="*/ 26 w 73"/>
                  <a:gd name="T7" fmla="*/ 0 h 47"/>
                  <a:gd name="T8" fmla="*/ 0 w 73"/>
                  <a:gd name="T9" fmla="*/ 9 h 47"/>
                  <a:gd name="T10" fmla="*/ 0 w 73"/>
                  <a:gd name="T11" fmla="*/ 8 h 47"/>
                  <a:gd name="T12" fmla="*/ 0 w 73"/>
                  <a:gd name="T13" fmla="*/ 9 h 47"/>
                  <a:gd name="T14" fmla="*/ 26 w 73"/>
                  <a:gd name="T15" fmla="*/ 0 h 47"/>
                  <a:gd name="T16" fmla="*/ 73 w 73"/>
                  <a:gd name="T17" fmla="*/ 47 h 47"/>
                  <a:gd name="T18" fmla="*/ 73 w 73"/>
                  <a:gd name="T19" fmla="*/ 47 h 47"/>
                  <a:gd name="T20" fmla="*/ 26 w 73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47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26" y="0"/>
                    </a:moveTo>
                    <a:cubicBezTo>
                      <a:pt x="17" y="0"/>
                      <a:pt x="8" y="3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8" y="3"/>
                      <a:pt x="17" y="0"/>
                      <a:pt x="26" y="0"/>
                    </a:cubicBezTo>
                    <a:cubicBezTo>
                      <a:pt x="52" y="0"/>
                      <a:pt x="73" y="22"/>
                      <a:pt x="73" y="47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3" y="22"/>
                      <a:pt x="52" y="0"/>
                      <a:pt x="26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6" name="Freeform 132"/>
              <p:cNvSpPr>
                <a:spLocks/>
              </p:cNvSpPr>
              <p:nvPr/>
            </p:nvSpPr>
            <p:spPr bwMode="auto">
              <a:xfrm>
                <a:off x="586" y="4003"/>
                <a:ext cx="233" cy="270"/>
              </a:xfrm>
              <a:custGeom>
                <a:avLst/>
                <a:gdLst>
                  <a:gd name="T0" fmla="*/ 0 w 89"/>
                  <a:gd name="T1" fmla="*/ 0 h 97"/>
                  <a:gd name="T2" fmla="*/ 0 w 89"/>
                  <a:gd name="T3" fmla="*/ 97 h 97"/>
                  <a:gd name="T4" fmla="*/ 88 w 89"/>
                  <a:gd name="T5" fmla="*/ 97 h 97"/>
                  <a:gd name="T6" fmla="*/ 89 w 89"/>
                  <a:gd name="T7" fmla="*/ 51 h 97"/>
                  <a:gd name="T8" fmla="*/ 88 w 89"/>
                  <a:gd name="T9" fmla="*/ 51 h 97"/>
                  <a:gd name="T10" fmla="*/ 80 w 89"/>
                  <a:gd name="T11" fmla="*/ 52 h 97"/>
                  <a:gd name="T12" fmla="*/ 80 w 89"/>
                  <a:gd name="T13" fmla="*/ 52 h 97"/>
                  <a:gd name="T14" fmla="*/ 80 w 89"/>
                  <a:gd name="T15" fmla="*/ 52 h 97"/>
                  <a:gd name="T16" fmla="*/ 80 w 89"/>
                  <a:gd name="T17" fmla="*/ 48 h 97"/>
                  <a:gd name="T18" fmla="*/ 33 w 89"/>
                  <a:gd name="T19" fmla="*/ 1 h 97"/>
                  <a:gd name="T20" fmla="*/ 7 w 89"/>
                  <a:gd name="T21" fmla="*/ 10 h 97"/>
                  <a:gd name="T22" fmla="*/ 7 w 89"/>
                  <a:gd name="T23" fmla="*/ 9 h 97"/>
                  <a:gd name="T24" fmla="*/ 7 w 89"/>
                  <a:gd name="T25" fmla="*/ 9 h 97"/>
                  <a:gd name="T26" fmla="*/ 7 w 89"/>
                  <a:gd name="T27" fmla="*/ 9 h 97"/>
                  <a:gd name="T28" fmla="*/ 0 w 89"/>
                  <a:gd name="T2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97">
                    <a:moveTo>
                      <a:pt x="0" y="0"/>
                    </a:moveTo>
                    <a:cubicBezTo>
                      <a:pt x="0" y="97"/>
                      <a:pt x="0" y="97"/>
                      <a:pt x="0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8" y="51"/>
                      <a:pt x="88" y="51"/>
                    </a:cubicBezTo>
                    <a:cubicBezTo>
                      <a:pt x="85" y="51"/>
                      <a:pt x="83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1"/>
                      <a:pt x="80" y="50"/>
                      <a:pt x="80" y="48"/>
                    </a:cubicBezTo>
                    <a:cubicBezTo>
                      <a:pt x="80" y="23"/>
                      <a:pt x="59" y="1"/>
                      <a:pt x="33" y="1"/>
                    </a:cubicBezTo>
                    <a:cubicBezTo>
                      <a:pt x="24" y="1"/>
                      <a:pt x="15" y="4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6"/>
                      <a:pt x="3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7" name="Freeform 133"/>
              <p:cNvSpPr>
                <a:spLocks/>
              </p:cNvSpPr>
              <p:nvPr/>
            </p:nvSpPr>
            <p:spPr bwMode="auto">
              <a:xfrm>
                <a:off x="940" y="4237"/>
                <a:ext cx="8" cy="36"/>
              </a:xfrm>
              <a:custGeom>
                <a:avLst/>
                <a:gdLst>
                  <a:gd name="T0" fmla="*/ 0 w 3"/>
                  <a:gd name="T1" fmla="*/ 0 h 13"/>
                  <a:gd name="T2" fmla="*/ 0 w 3"/>
                  <a:gd name="T3" fmla="*/ 13 h 13"/>
                  <a:gd name="T4" fmla="*/ 3 w 3"/>
                  <a:gd name="T5" fmla="*/ 13 h 13"/>
                  <a:gd name="T6" fmla="*/ 1 w 3"/>
                  <a:gd name="T7" fmla="*/ 4 h 13"/>
                  <a:gd name="T8" fmla="*/ 0 w 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2" y="7"/>
                      <a:pt x="1" y="4"/>
                    </a:cubicBezTo>
                    <a:cubicBezTo>
                      <a:pt x="1" y="3"/>
                      <a:pt x="0" y="1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8" name="Freeform 134"/>
              <p:cNvSpPr>
                <a:spLocks/>
              </p:cNvSpPr>
              <p:nvPr/>
            </p:nvSpPr>
            <p:spPr bwMode="auto">
              <a:xfrm>
                <a:off x="3044" y="3228"/>
                <a:ext cx="538" cy="545"/>
              </a:xfrm>
              <a:custGeom>
                <a:avLst/>
                <a:gdLst>
                  <a:gd name="T0" fmla="*/ 200 w 205"/>
                  <a:gd name="T1" fmla="*/ 62 h 196"/>
                  <a:gd name="T2" fmla="*/ 184 w 205"/>
                  <a:gd name="T3" fmla="*/ 45 h 196"/>
                  <a:gd name="T4" fmla="*/ 165 w 205"/>
                  <a:gd name="T5" fmla="*/ 40 h 196"/>
                  <a:gd name="T6" fmla="*/ 158 w 205"/>
                  <a:gd name="T7" fmla="*/ 41 h 196"/>
                  <a:gd name="T8" fmla="*/ 158 w 205"/>
                  <a:gd name="T9" fmla="*/ 39 h 196"/>
                  <a:gd name="T10" fmla="*/ 146 w 205"/>
                  <a:gd name="T11" fmla="*/ 11 h 196"/>
                  <a:gd name="T12" fmla="*/ 119 w 205"/>
                  <a:gd name="T13" fmla="*/ 0 h 196"/>
                  <a:gd name="T14" fmla="*/ 92 w 205"/>
                  <a:gd name="T15" fmla="*/ 11 h 196"/>
                  <a:gd name="T16" fmla="*/ 85 w 205"/>
                  <a:gd name="T17" fmla="*/ 21 h 196"/>
                  <a:gd name="T18" fmla="*/ 62 w 205"/>
                  <a:gd name="T19" fmla="*/ 13 h 196"/>
                  <a:gd name="T20" fmla="*/ 24 w 205"/>
                  <a:gd name="T21" fmla="*/ 51 h 196"/>
                  <a:gd name="T22" fmla="*/ 25 w 205"/>
                  <a:gd name="T23" fmla="*/ 60 h 196"/>
                  <a:gd name="T24" fmla="*/ 18 w 205"/>
                  <a:gd name="T25" fmla="*/ 63 h 196"/>
                  <a:gd name="T26" fmla="*/ 0 w 205"/>
                  <a:gd name="T27" fmla="*/ 94 h 196"/>
                  <a:gd name="T28" fmla="*/ 11 w 205"/>
                  <a:gd name="T29" fmla="*/ 120 h 196"/>
                  <a:gd name="T30" fmla="*/ 25 w 205"/>
                  <a:gd name="T31" fmla="*/ 129 h 196"/>
                  <a:gd name="T32" fmla="*/ 22 w 205"/>
                  <a:gd name="T33" fmla="*/ 144 h 196"/>
                  <a:gd name="T34" fmla="*/ 33 w 205"/>
                  <a:gd name="T35" fmla="*/ 170 h 196"/>
                  <a:gd name="T36" fmla="*/ 59 w 205"/>
                  <a:gd name="T37" fmla="*/ 180 h 196"/>
                  <a:gd name="T38" fmla="*/ 80 w 205"/>
                  <a:gd name="T39" fmla="*/ 174 h 196"/>
                  <a:gd name="T40" fmla="*/ 82 w 205"/>
                  <a:gd name="T41" fmla="*/ 173 h 196"/>
                  <a:gd name="T42" fmla="*/ 108 w 205"/>
                  <a:gd name="T43" fmla="*/ 196 h 196"/>
                  <a:gd name="T44" fmla="*/ 133 w 205"/>
                  <a:gd name="T45" fmla="*/ 178 h 196"/>
                  <a:gd name="T46" fmla="*/ 143 w 205"/>
                  <a:gd name="T47" fmla="*/ 179 h 196"/>
                  <a:gd name="T48" fmla="*/ 173 w 205"/>
                  <a:gd name="T49" fmla="*/ 167 h 196"/>
                  <a:gd name="T50" fmla="*/ 185 w 205"/>
                  <a:gd name="T51" fmla="*/ 138 h 196"/>
                  <a:gd name="T52" fmla="*/ 179 w 205"/>
                  <a:gd name="T53" fmla="*/ 117 h 196"/>
                  <a:gd name="T54" fmla="*/ 200 w 205"/>
                  <a:gd name="T55" fmla="*/ 100 h 196"/>
                  <a:gd name="T56" fmla="*/ 205 w 205"/>
                  <a:gd name="T57" fmla="*/ 81 h 196"/>
                  <a:gd name="T58" fmla="*/ 200 w 205"/>
                  <a:gd name="T59" fmla="*/ 6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2"/>
                    </a:moveTo>
                    <a:cubicBezTo>
                      <a:pt x="197" y="55"/>
                      <a:pt x="190" y="50"/>
                      <a:pt x="184" y="45"/>
                    </a:cubicBezTo>
                    <a:cubicBezTo>
                      <a:pt x="178" y="42"/>
                      <a:pt x="172" y="40"/>
                      <a:pt x="165" y="40"/>
                    </a:cubicBezTo>
                    <a:cubicBezTo>
                      <a:pt x="163" y="40"/>
                      <a:pt x="160" y="41"/>
                      <a:pt x="158" y="41"/>
                    </a:cubicBezTo>
                    <a:cubicBezTo>
                      <a:pt x="158" y="40"/>
                      <a:pt x="158" y="39"/>
                      <a:pt x="158" y="39"/>
                    </a:cubicBezTo>
                    <a:cubicBezTo>
                      <a:pt x="158" y="28"/>
                      <a:pt x="154" y="18"/>
                      <a:pt x="146" y="11"/>
                    </a:cubicBezTo>
                    <a:cubicBezTo>
                      <a:pt x="139" y="4"/>
                      <a:pt x="129" y="0"/>
                      <a:pt x="119" y="0"/>
                    </a:cubicBezTo>
                    <a:cubicBezTo>
                      <a:pt x="109" y="0"/>
                      <a:pt x="99" y="4"/>
                      <a:pt x="92" y="11"/>
                    </a:cubicBezTo>
                    <a:cubicBezTo>
                      <a:pt x="89" y="14"/>
                      <a:pt x="87" y="17"/>
                      <a:pt x="85" y="21"/>
                    </a:cubicBezTo>
                    <a:cubicBezTo>
                      <a:pt x="79" y="16"/>
                      <a:pt x="71" y="13"/>
                      <a:pt x="62" y="13"/>
                    </a:cubicBezTo>
                    <a:cubicBezTo>
                      <a:pt x="41" y="13"/>
                      <a:pt x="24" y="30"/>
                      <a:pt x="24" y="51"/>
                    </a:cubicBezTo>
                    <a:cubicBezTo>
                      <a:pt x="24" y="54"/>
                      <a:pt x="24" y="57"/>
                      <a:pt x="25" y="60"/>
                    </a:cubicBezTo>
                    <a:cubicBezTo>
                      <a:pt x="23" y="60"/>
                      <a:pt x="21" y="61"/>
                      <a:pt x="18" y="63"/>
                    </a:cubicBezTo>
                    <a:cubicBezTo>
                      <a:pt x="7" y="69"/>
                      <a:pt x="0" y="81"/>
                      <a:pt x="0" y="94"/>
                    </a:cubicBezTo>
                    <a:cubicBezTo>
                      <a:pt x="0" y="104"/>
                      <a:pt x="4" y="113"/>
                      <a:pt x="11" y="120"/>
                    </a:cubicBezTo>
                    <a:cubicBezTo>
                      <a:pt x="15" y="124"/>
                      <a:pt x="20" y="127"/>
                      <a:pt x="25" y="129"/>
                    </a:cubicBezTo>
                    <a:cubicBezTo>
                      <a:pt x="23" y="134"/>
                      <a:pt x="22" y="139"/>
                      <a:pt x="22" y="144"/>
                    </a:cubicBezTo>
                    <a:cubicBezTo>
                      <a:pt x="22" y="154"/>
                      <a:pt x="26" y="163"/>
                      <a:pt x="33" y="170"/>
                    </a:cubicBezTo>
                    <a:cubicBezTo>
                      <a:pt x="40" y="177"/>
                      <a:pt x="49" y="180"/>
                      <a:pt x="59" y="180"/>
                    </a:cubicBezTo>
                    <a:cubicBezTo>
                      <a:pt x="66" y="180"/>
                      <a:pt x="74" y="178"/>
                      <a:pt x="80" y="174"/>
                    </a:cubicBezTo>
                    <a:cubicBezTo>
                      <a:pt x="81" y="174"/>
                      <a:pt x="81" y="173"/>
                      <a:pt x="82" y="173"/>
                    </a:cubicBezTo>
                    <a:cubicBezTo>
                      <a:pt x="84" y="186"/>
                      <a:pt x="95" y="196"/>
                      <a:pt x="108" y="196"/>
                    </a:cubicBezTo>
                    <a:cubicBezTo>
                      <a:pt x="120" y="196"/>
                      <a:pt x="130" y="188"/>
                      <a:pt x="133" y="178"/>
                    </a:cubicBezTo>
                    <a:cubicBezTo>
                      <a:pt x="137" y="179"/>
                      <a:pt x="140" y="179"/>
                      <a:pt x="143" y="179"/>
                    </a:cubicBezTo>
                    <a:cubicBezTo>
                      <a:pt x="154" y="179"/>
                      <a:pt x="165" y="175"/>
                      <a:pt x="173" y="167"/>
                    </a:cubicBezTo>
                    <a:cubicBezTo>
                      <a:pt x="180" y="159"/>
                      <a:pt x="185" y="149"/>
                      <a:pt x="185" y="138"/>
                    </a:cubicBezTo>
                    <a:cubicBezTo>
                      <a:pt x="185" y="130"/>
                      <a:pt x="183" y="123"/>
                      <a:pt x="179" y="117"/>
                    </a:cubicBezTo>
                    <a:cubicBezTo>
                      <a:pt x="188" y="114"/>
                      <a:pt x="195" y="108"/>
                      <a:pt x="200" y="100"/>
                    </a:cubicBezTo>
                    <a:cubicBezTo>
                      <a:pt x="203" y="94"/>
                      <a:pt x="205" y="88"/>
                      <a:pt x="205" y="81"/>
                    </a:cubicBezTo>
                    <a:cubicBezTo>
                      <a:pt x="205" y="74"/>
                      <a:pt x="203" y="68"/>
                      <a:pt x="200" y="6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9" name="Freeform 135"/>
              <p:cNvSpPr>
                <a:spLocks/>
              </p:cNvSpPr>
              <p:nvPr/>
            </p:nvSpPr>
            <p:spPr bwMode="auto">
              <a:xfrm>
                <a:off x="2944" y="3144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2 w 205"/>
                  <a:gd name="T15" fmla="*/ 11 h 196"/>
                  <a:gd name="T16" fmla="*/ 85 w 205"/>
                  <a:gd name="T17" fmla="*/ 20 h 196"/>
                  <a:gd name="T18" fmla="*/ 63 w 205"/>
                  <a:gd name="T19" fmla="*/ 12 h 196"/>
                  <a:gd name="T20" fmla="*/ 24 w 205"/>
                  <a:gd name="T21" fmla="*/ 49 h 196"/>
                  <a:gd name="T22" fmla="*/ 25 w 205"/>
                  <a:gd name="T23" fmla="*/ 58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1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1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2" y="11"/>
                    </a:cubicBezTo>
                    <a:cubicBezTo>
                      <a:pt x="90" y="14"/>
                      <a:pt x="87" y="17"/>
                      <a:pt x="85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49"/>
                    </a:cubicBezTo>
                    <a:cubicBezTo>
                      <a:pt x="24" y="53"/>
                      <a:pt x="24" y="56"/>
                      <a:pt x="25" y="58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79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1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5"/>
                      <a:pt x="204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0" name="Freeform 136"/>
              <p:cNvSpPr>
                <a:spLocks/>
              </p:cNvSpPr>
              <p:nvPr/>
            </p:nvSpPr>
            <p:spPr bwMode="auto">
              <a:xfrm>
                <a:off x="3432" y="3011"/>
                <a:ext cx="539" cy="550"/>
              </a:xfrm>
              <a:custGeom>
                <a:avLst/>
                <a:gdLst>
                  <a:gd name="T0" fmla="*/ 204 w 205"/>
                  <a:gd name="T1" fmla="*/ 90 h 198"/>
                  <a:gd name="T2" fmla="*/ 193 w 205"/>
                  <a:gd name="T3" fmla="*/ 70 h 198"/>
                  <a:gd name="T4" fmla="*/ 176 w 205"/>
                  <a:gd name="T5" fmla="*/ 60 h 198"/>
                  <a:gd name="T6" fmla="*/ 169 w 205"/>
                  <a:gd name="T7" fmla="*/ 59 h 198"/>
                  <a:gd name="T8" fmla="*/ 169 w 205"/>
                  <a:gd name="T9" fmla="*/ 56 h 198"/>
                  <a:gd name="T10" fmla="*/ 166 w 205"/>
                  <a:gd name="T11" fmla="*/ 27 h 198"/>
                  <a:gd name="T12" fmla="*/ 143 w 205"/>
                  <a:gd name="T13" fmla="*/ 9 h 198"/>
                  <a:gd name="T14" fmla="*/ 113 w 205"/>
                  <a:gd name="T15" fmla="*/ 12 h 198"/>
                  <a:gd name="T16" fmla="*/ 104 w 205"/>
                  <a:gd name="T17" fmla="*/ 20 h 198"/>
                  <a:gd name="T18" fmla="*/ 84 w 205"/>
                  <a:gd name="T19" fmla="*/ 6 h 198"/>
                  <a:gd name="T20" fmla="*/ 37 w 205"/>
                  <a:gd name="T21" fmla="*/ 32 h 198"/>
                  <a:gd name="T22" fmla="*/ 36 w 205"/>
                  <a:gd name="T23" fmla="*/ 41 h 198"/>
                  <a:gd name="T24" fmla="*/ 29 w 205"/>
                  <a:gd name="T25" fmla="*/ 42 h 198"/>
                  <a:gd name="T26" fmla="*/ 3 w 205"/>
                  <a:gd name="T27" fmla="*/ 68 h 198"/>
                  <a:gd name="T28" fmla="*/ 6 w 205"/>
                  <a:gd name="T29" fmla="*/ 95 h 198"/>
                  <a:gd name="T30" fmla="*/ 18 w 205"/>
                  <a:gd name="T31" fmla="*/ 108 h 198"/>
                  <a:gd name="T32" fmla="*/ 10 w 205"/>
                  <a:gd name="T33" fmla="*/ 121 h 198"/>
                  <a:gd name="T34" fmla="*/ 14 w 205"/>
                  <a:gd name="T35" fmla="*/ 149 h 198"/>
                  <a:gd name="T36" fmla="*/ 36 w 205"/>
                  <a:gd name="T37" fmla="*/ 166 h 198"/>
                  <a:gd name="T38" fmla="*/ 58 w 205"/>
                  <a:gd name="T39" fmla="*/ 166 h 198"/>
                  <a:gd name="T40" fmla="*/ 60 w 205"/>
                  <a:gd name="T41" fmla="*/ 166 h 198"/>
                  <a:gd name="T42" fmla="*/ 79 w 205"/>
                  <a:gd name="T43" fmla="*/ 195 h 198"/>
                  <a:gd name="T44" fmla="*/ 109 w 205"/>
                  <a:gd name="T45" fmla="*/ 184 h 198"/>
                  <a:gd name="T46" fmla="*/ 118 w 205"/>
                  <a:gd name="T47" fmla="*/ 188 h 198"/>
                  <a:gd name="T48" fmla="*/ 149 w 205"/>
                  <a:gd name="T49" fmla="*/ 184 h 198"/>
                  <a:gd name="T50" fmla="*/ 169 w 205"/>
                  <a:gd name="T51" fmla="*/ 159 h 198"/>
                  <a:gd name="T52" fmla="*/ 169 w 205"/>
                  <a:gd name="T53" fmla="*/ 137 h 198"/>
                  <a:gd name="T54" fmla="*/ 193 w 205"/>
                  <a:gd name="T55" fmla="*/ 127 h 198"/>
                  <a:gd name="T56" fmla="*/ 204 w 205"/>
                  <a:gd name="T57" fmla="*/ 110 h 198"/>
                  <a:gd name="T58" fmla="*/ 204 w 205"/>
                  <a:gd name="T59" fmla="*/ 9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8">
                    <a:moveTo>
                      <a:pt x="204" y="90"/>
                    </a:moveTo>
                    <a:cubicBezTo>
                      <a:pt x="203" y="82"/>
                      <a:pt x="198" y="76"/>
                      <a:pt x="193" y="70"/>
                    </a:cubicBezTo>
                    <a:cubicBezTo>
                      <a:pt x="188" y="65"/>
                      <a:pt x="183" y="62"/>
                      <a:pt x="176" y="60"/>
                    </a:cubicBezTo>
                    <a:cubicBezTo>
                      <a:pt x="174" y="59"/>
                      <a:pt x="171" y="59"/>
                      <a:pt x="169" y="59"/>
                    </a:cubicBezTo>
                    <a:cubicBezTo>
                      <a:pt x="169" y="58"/>
                      <a:pt x="169" y="57"/>
                      <a:pt x="169" y="56"/>
                    </a:cubicBezTo>
                    <a:cubicBezTo>
                      <a:pt x="172" y="47"/>
                      <a:pt x="171" y="36"/>
                      <a:pt x="166" y="27"/>
                    </a:cubicBezTo>
                    <a:cubicBezTo>
                      <a:pt x="161" y="18"/>
                      <a:pt x="152" y="12"/>
                      <a:pt x="143" y="9"/>
                    </a:cubicBezTo>
                    <a:cubicBezTo>
                      <a:pt x="133" y="6"/>
                      <a:pt x="122" y="7"/>
                      <a:pt x="113" y="12"/>
                    </a:cubicBezTo>
                    <a:cubicBezTo>
                      <a:pt x="110" y="14"/>
                      <a:pt x="107" y="17"/>
                      <a:pt x="104" y="20"/>
                    </a:cubicBezTo>
                    <a:cubicBezTo>
                      <a:pt x="99" y="13"/>
                      <a:pt x="92" y="8"/>
                      <a:pt x="84" y="6"/>
                    </a:cubicBezTo>
                    <a:cubicBezTo>
                      <a:pt x="64" y="0"/>
                      <a:pt x="43" y="12"/>
                      <a:pt x="37" y="32"/>
                    </a:cubicBezTo>
                    <a:cubicBezTo>
                      <a:pt x="36" y="35"/>
                      <a:pt x="36" y="38"/>
                      <a:pt x="36" y="41"/>
                    </a:cubicBezTo>
                    <a:cubicBezTo>
                      <a:pt x="34" y="41"/>
                      <a:pt x="31" y="42"/>
                      <a:pt x="29" y="42"/>
                    </a:cubicBezTo>
                    <a:cubicBezTo>
                      <a:pt x="16" y="45"/>
                      <a:pt x="6" y="55"/>
                      <a:pt x="3" y="68"/>
                    </a:cubicBezTo>
                    <a:cubicBezTo>
                      <a:pt x="0" y="77"/>
                      <a:pt x="2" y="87"/>
                      <a:pt x="6" y="95"/>
                    </a:cubicBezTo>
                    <a:cubicBezTo>
                      <a:pt x="9" y="100"/>
                      <a:pt x="13" y="105"/>
                      <a:pt x="18" y="108"/>
                    </a:cubicBezTo>
                    <a:cubicBezTo>
                      <a:pt x="14" y="112"/>
                      <a:pt x="12" y="116"/>
                      <a:pt x="10" y="121"/>
                    </a:cubicBezTo>
                    <a:cubicBezTo>
                      <a:pt x="8" y="131"/>
                      <a:pt x="9" y="141"/>
                      <a:pt x="14" y="149"/>
                    </a:cubicBezTo>
                    <a:cubicBezTo>
                      <a:pt x="19" y="158"/>
                      <a:pt x="26" y="164"/>
                      <a:pt x="36" y="166"/>
                    </a:cubicBezTo>
                    <a:cubicBezTo>
                      <a:pt x="43" y="169"/>
                      <a:pt x="51" y="168"/>
                      <a:pt x="58" y="166"/>
                    </a:cubicBezTo>
                    <a:cubicBezTo>
                      <a:pt x="59" y="166"/>
                      <a:pt x="59" y="166"/>
                      <a:pt x="60" y="166"/>
                    </a:cubicBezTo>
                    <a:cubicBezTo>
                      <a:pt x="59" y="179"/>
                      <a:pt x="67" y="191"/>
                      <a:pt x="79" y="195"/>
                    </a:cubicBezTo>
                    <a:cubicBezTo>
                      <a:pt x="91" y="198"/>
                      <a:pt x="102" y="193"/>
                      <a:pt x="109" y="184"/>
                    </a:cubicBezTo>
                    <a:cubicBezTo>
                      <a:pt x="111" y="186"/>
                      <a:pt x="115" y="187"/>
                      <a:pt x="118" y="188"/>
                    </a:cubicBezTo>
                    <a:cubicBezTo>
                      <a:pt x="128" y="191"/>
                      <a:pt x="140" y="189"/>
                      <a:pt x="149" y="184"/>
                    </a:cubicBezTo>
                    <a:cubicBezTo>
                      <a:pt x="159" y="179"/>
                      <a:pt x="166" y="170"/>
                      <a:pt x="169" y="159"/>
                    </a:cubicBezTo>
                    <a:cubicBezTo>
                      <a:pt x="171" y="152"/>
                      <a:pt x="171" y="144"/>
                      <a:pt x="169" y="137"/>
                    </a:cubicBezTo>
                    <a:cubicBezTo>
                      <a:pt x="178" y="137"/>
                      <a:pt x="187" y="133"/>
                      <a:pt x="193" y="127"/>
                    </a:cubicBezTo>
                    <a:cubicBezTo>
                      <a:pt x="198" y="122"/>
                      <a:pt x="202" y="116"/>
                      <a:pt x="204" y="110"/>
                    </a:cubicBezTo>
                    <a:cubicBezTo>
                      <a:pt x="205" y="103"/>
                      <a:pt x="205" y="97"/>
                      <a:pt x="204" y="90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1" name="Freeform 137"/>
              <p:cNvSpPr>
                <a:spLocks/>
              </p:cNvSpPr>
              <p:nvPr/>
            </p:nvSpPr>
            <p:spPr bwMode="auto">
              <a:xfrm>
                <a:off x="3259" y="2858"/>
                <a:ext cx="538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8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4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0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0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7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4" y="29"/>
                      <a:pt x="24" y="50"/>
                    </a:cubicBezTo>
                    <a:cubicBezTo>
                      <a:pt x="24" y="53"/>
                      <a:pt x="24" y="56"/>
                      <a:pt x="25" y="59"/>
                    </a:cubicBezTo>
                    <a:cubicBezTo>
                      <a:pt x="23" y="59"/>
                      <a:pt x="21" y="60"/>
                      <a:pt x="18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3" y="112"/>
                      <a:pt x="10" y="119"/>
                    </a:cubicBezTo>
                    <a:cubicBezTo>
                      <a:pt x="14" y="123"/>
                      <a:pt x="19" y="126"/>
                      <a:pt x="24" y="128"/>
                    </a:cubicBezTo>
                    <a:cubicBezTo>
                      <a:pt x="22" y="132"/>
                      <a:pt x="21" y="138"/>
                      <a:pt x="21" y="143"/>
                    </a:cubicBezTo>
                    <a:cubicBezTo>
                      <a:pt x="21" y="152"/>
                      <a:pt x="24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4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2" y="180"/>
                      <a:pt x="163" y="176"/>
                      <a:pt x="171" y="168"/>
                    </a:cubicBezTo>
                    <a:cubicBezTo>
                      <a:pt x="179" y="160"/>
                      <a:pt x="183" y="150"/>
                      <a:pt x="184" y="139"/>
                    </a:cubicBezTo>
                    <a:cubicBezTo>
                      <a:pt x="184" y="132"/>
                      <a:pt x="182" y="124"/>
                      <a:pt x="178" y="118"/>
                    </a:cubicBezTo>
                    <a:cubicBezTo>
                      <a:pt x="187" y="115"/>
                      <a:pt x="194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2" name="Freeform 138"/>
              <p:cNvSpPr>
                <a:spLocks/>
              </p:cNvSpPr>
              <p:nvPr/>
            </p:nvSpPr>
            <p:spPr bwMode="auto">
              <a:xfrm>
                <a:off x="3382" y="3228"/>
                <a:ext cx="539" cy="545"/>
              </a:xfrm>
              <a:custGeom>
                <a:avLst/>
                <a:gdLst>
                  <a:gd name="T0" fmla="*/ 200 w 205"/>
                  <a:gd name="T1" fmla="*/ 63 h 196"/>
                  <a:gd name="T2" fmla="*/ 184 w 205"/>
                  <a:gd name="T3" fmla="*/ 47 h 196"/>
                  <a:gd name="T4" fmla="*/ 166 w 205"/>
                  <a:gd name="T5" fmla="*/ 41 h 196"/>
                  <a:gd name="T6" fmla="*/ 158 w 205"/>
                  <a:gd name="T7" fmla="*/ 42 h 196"/>
                  <a:gd name="T8" fmla="*/ 158 w 205"/>
                  <a:gd name="T9" fmla="*/ 39 h 196"/>
                  <a:gd name="T10" fmla="*/ 147 w 205"/>
                  <a:gd name="T11" fmla="*/ 12 h 196"/>
                  <a:gd name="T12" fmla="*/ 120 w 205"/>
                  <a:gd name="T13" fmla="*/ 0 h 196"/>
                  <a:gd name="T14" fmla="*/ 93 w 205"/>
                  <a:gd name="T15" fmla="*/ 11 h 196"/>
                  <a:gd name="T16" fmla="*/ 86 w 205"/>
                  <a:gd name="T17" fmla="*/ 20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8 h 196"/>
                  <a:gd name="T24" fmla="*/ 19 w 205"/>
                  <a:gd name="T25" fmla="*/ 61 h 196"/>
                  <a:gd name="T26" fmla="*/ 0 w 205"/>
                  <a:gd name="T27" fmla="*/ 93 h 196"/>
                  <a:gd name="T28" fmla="*/ 10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1 w 205"/>
                  <a:gd name="T35" fmla="*/ 169 h 196"/>
                  <a:gd name="T36" fmla="*/ 57 w 205"/>
                  <a:gd name="T37" fmla="*/ 180 h 196"/>
                  <a:gd name="T38" fmla="*/ 78 w 205"/>
                  <a:gd name="T39" fmla="*/ 173 h 196"/>
                  <a:gd name="T40" fmla="*/ 80 w 205"/>
                  <a:gd name="T41" fmla="*/ 173 h 196"/>
                  <a:gd name="T42" fmla="*/ 106 w 205"/>
                  <a:gd name="T43" fmla="*/ 196 h 196"/>
                  <a:gd name="T44" fmla="*/ 132 w 205"/>
                  <a:gd name="T45" fmla="*/ 178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8 w 205"/>
                  <a:gd name="T53" fmla="*/ 118 h 196"/>
                  <a:gd name="T54" fmla="*/ 199 w 205"/>
                  <a:gd name="T55" fmla="*/ 101 h 196"/>
                  <a:gd name="T56" fmla="*/ 205 w 205"/>
                  <a:gd name="T57" fmla="*/ 82 h 196"/>
                  <a:gd name="T58" fmla="*/ 200 w 205"/>
                  <a:gd name="T59" fmla="*/ 6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3"/>
                    </a:moveTo>
                    <a:cubicBezTo>
                      <a:pt x="197" y="56"/>
                      <a:pt x="191" y="51"/>
                      <a:pt x="184" y="47"/>
                    </a:cubicBezTo>
                    <a:cubicBezTo>
                      <a:pt x="179" y="43"/>
                      <a:pt x="172" y="41"/>
                      <a:pt x="166" y="41"/>
                    </a:cubicBezTo>
                    <a:cubicBezTo>
                      <a:pt x="163" y="41"/>
                      <a:pt x="161" y="42"/>
                      <a:pt x="158" y="42"/>
                    </a:cubicBezTo>
                    <a:cubicBezTo>
                      <a:pt x="158" y="41"/>
                      <a:pt x="158" y="40"/>
                      <a:pt x="158" y="39"/>
                    </a:cubicBezTo>
                    <a:cubicBezTo>
                      <a:pt x="158" y="29"/>
                      <a:pt x="154" y="19"/>
                      <a:pt x="147" y="12"/>
                    </a:cubicBezTo>
                    <a:cubicBezTo>
                      <a:pt x="140" y="5"/>
                      <a:pt x="130" y="0"/>
                      <a:pt x="120" y="0"/>
                    </a:cubicBezTo>
                    <a:cubicBezTo>
                      <a:pt x="110" y="0"/>
                      <a:pt x="100" y="4"/>
                      <a:pt x="93" y="11"/>
                    </a:cubicBezTo>
                    <a:cubicBezTo>
                      <a:pt x="90" y="14"/>
                      <a:pt x="88" y="17"/>
                      <a:pt x="86" y="20"/>
                    </a:cubicBezTo>
                    <a:cubicBezTo>
                      <a:pt x="79" y="15"/>
                      <a:pt x="71" y="12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8"/>
                    </a:cubicBezTo>
                    <a:cubicBezTo>
                      <a:pt x="23" y="59"/>
                      <a:pt x="21" y="60"/>
                      <a:pt x="19" y="61"/>
                    </a:cubicBezTo>
                    <a:cubicBezTo>
                      <a:pt x="7" y="68"/>
                      <a:pt x="0" y="80"/>
                      <a:pt x="0" y="93"/>
                    </a:cubicBezTo>
                    <a:cubicBezTo>
                      <a:pt x="0" y="102"/>
                      <a:pt x="4" y="112"/>
                      <a:pt x="10" y="119"/>
                    </a:cubicBezTo>
                    <a:cubicBezTo>
                      <a:pt x="14" y="123"/>
                      <a:pt x="19" y="126"/>
                      <a:pt x="25" y="128"/>
                    </a:cubicBezTo>
                    <a:cubicBezTo>
                      <a:pt x="22" y="132"/>
                      <a:pt x="21" y="137"/>
                      <a:pt x="21" y="143"/>
                    </a:cubicBezTo>
                    <a:cubicBezTo>
                      <a:pt x="21" y="152"/>
                      <a:pt x="25" y="162"/>
                      <a:pt x="31" y="169"/>
                    </a:cubicBezTo>
                    <a:cubicBezTo>
                      <a:pt x="38" y="176"/>
                      <a:pt x="47" y="180"/>
                      <a:pt x="57" y="180"/>
                    </a:cubicBezTo>
                    <a:cubicBezTo>
                      <a:pt x="65" y="180"/>
                      <a:pt x="72" y="178"/>
                      <a:pt x="78" y="173"/>
                    </a:cubicBezTo>
                    <a:cubicBezTo>
                      <a:pt x="79" y="173"/>
                      <a:pt x="80" y="173"/>
                      <a:pt x="80" y="173"/>
                    </a:cubicBezTo>
                    <a:cubicBezTo>
                      <a:pt x="82" y="186"/>
                      <a:pt x="93" y="196"/>
                      <a:pt x="106" y="196"/>
                    </a:cubicBezTo>
                    <a:cubicBezTo>
                      <a:pt x="118" y="196"/>
                      <a:pt x="128" y="189"/>
                      <a:pt x="132" y="178"/>
                    </a:cubicBezTo>
                    <a:cubicBezTo>
                      <a:pt x="135" y="179"/>
                      <a:pt x="138" y="180"/>
                      <a:pt x="142" y="180"/>
                    </a:cubicBezTo>
                    <a:cubicBezTo>
                      <a:pt x="153" y="180"/>
                      <a:pt x="163" y="176"/>
                      <a:pt x="171" y="168"/>
                    </a:cubicBezTo>
                    <a:cubicBezTo>
                      <a:pt x="179" y="160"/>
                      <a:pt x="184" y="150"/>
                      <a:pt x="184" y="139"/>
                    </a:cubicBezTo>
                    <a:cubicBezTo>
                      <a:pt x="184" y="131"/>
                      <a:pt x="182" y="124"/>
                      <a:pt x="178" y="118"/>
                    </a:cubicBezTo>
                    <a:cubicBezTo>
                      <a:pt x="187" y="115"/>
                      <a:pt x="195" y="109"/>
                      <a:pt x="199" y="101"/>
                    </a:cubicBezTo>
                    <a:cubicBezTo>
                      <a:pt x="203" y="96"/>
                      <a:pt x="205" y="89"/>
                      <a:pt x="205" y="82"/>
                    </a:cubicBezTo>
                    <a:cubicBezTo>
                      <a:pt x="205" y="76"/>
                      <a:pt x="203" y="69"/>
                      <a:pt x="200" y="6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3" name="Freeform 139"/>
              <p:cNvSpPr>
                <a:spLocks/>
              </p:cNvSpPr>
              <p:nvPr/>
            </p:nvSpPr>
            <p:spPr bwMode="auto">
              <a:xfrm>
                <a:off x="3078" y="2869"/>
                <a:ext cx="538" cy="545"/>
              </a:xfrm>
              <a:custGeom>
                <a:avLst/>
                <a:gdLst>
                  <a:gd name="T0" fmla="*/ 200 w 205"/>
                  <a:gd name="T1" fmla="*/ 64 h 196"/>
                  <a:gd name="T2" fmla="*/ 185 w 205"/>
                  <a:gd name="T3" fmla="*/ 47 h 196"/>
                  <a:gd name="T4" fmla="*/ 166 w 205"/>
                  <a:gd name="T5" fmla="*/ 42 h 196"/>
                  <a:gd name="T6" fmla="*/ 158 w 205"/>
                  <a:gd name="T7" fmla="*/ 42 h 196"/>
                  <a:gd name="T8" fmla="*/ 158 w 205"/>
                  <a:gd name="T9" fmla="*/ 40 h 196"/>
                  <a:gd name="T10" fmla="*/ 148 w 205"/>
                  <a:gd name="T11" fmla="*/ 12 h 196"/>
                  <a:gd name="T12" fmla="*/ 120 w 205"/>
                  <a:gd name="T13" fmla="*/ 1 h 196"/>
                  <a:gd name="T14" fmla="*/ 93 w 205"/>
                  <a:gd name="T15" fmla="*/ 12 h 196"/>
                  <a:gd name="T16" fmla="*/ 86 w 205"/>
                  <a:gd name="T17" fmla="*/ 21 h 196"/>
                  <a:gd name="T18" fmla="*/ 63 w 205"/>
                  <a:gd name="T19" fmla="*/ 12 h 196"/>
                  <a:gd name="T20" fmla="*/ 24 w 205"/>
                  <a:gd name="T21" fmla="*/ 50 h 196"/>
                  <a:gd name="T22" fmla="*/ 25 w 205"/>
                  <a:gd name="T23" fmla="*/ 59 h 196"/>
                  <a:gd name="T24" fmla="*/ 19 w 205"/>
                  <a:gd name="T25" fmla="*/ 62 h 196"/>
                  <a:gd name="T26" fmla="*/ 0 w 205"/>
                  <a:gd name="T27" fmla="*/ 93 h 196"/>
                  <a:gd name="T28" fmla="*/ 11 w 205"/>
                  <a:gd name="T29" fmla="*/ 119 h 196"/>
                  <a:gd name="T30" fmla="*/ 25 w 205"/>
                  <a:gd name="T31" fmla="*/ 128 h 196"/>
                  <a:gd name="T32" fmla="*/ 21 w 205"/>
                  <a:gd name="T33" fmla="*/ 143 h 196"/>
                  <a:gd name="T34" fmla="*/ 32 w 205"/>
                  <a:gd name="T35" fmla="*/ 169 h 196"/>
                  <a:gd name="T36" fmla="*/ 57 w 205"/>
                  <a:gd name="T37" fmla="*/ 180 h 196"/>
                  <a:gd name="T38" fmla="*/ 79 w 205"/>
                  <a:gd name="T39" fmla="*/ 174 h 196"/>
                  <a:gd name="T40" fmla="*/ 81 w 205"/>
                  <a:gd name="T41" fmla="*/ 173 h 196"/>
                  <a:gd name="T42" fmla="*/ 107 w 205"/>
                  <a:gd name="T43" fmla="*/ 196 h 196"/>
                  <a:gd name="T44" fmla="*/ 132 w 205"/>
                  <a:gd name="T45" fmla="*/ 179 h 196"/>
                  <a:gd name="T46" fmla="*/ 142 w 205"/>
                  <a:gd name="T47" fmla="*/ 180 h 196"/>
                  <a:gd name="T48" fmla="*/ 171 w 205"/>
                  <a:gd name="T49" fmla="*/ 168 h 196"/>
                  <a:gd name="T50" fmla="*/ 184 w 205"/>
                  <a:gd name="T51" fmla="*/ 139 h 196"/>
                  <a:gd name="T52" fmla="*/ 179 w 205"/>
                  <a:gd name="T53" fmla="*/ 118 h 196"/>
                  <a:gd name="T54" fmla="*/ 200 w 205"/>
                  <a:gd name="T55" fmla="*/ 102 h 196"/>
                  <a:gd name="T56" fmla="*/ 205 w 205"/>
                  <a:gd name="T57" fmla="*/ 83 h 196"/>
                  <a:gd name="T58" fmla="*/ 200 w 205"/>
                  <a:gd name="T59" fmla="*/ 64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5" h="196">
                    <a:moveTo>
                      <a:pt x="200" y="64"/>
                    </a:moveTo>
                    <a:cubicBezTo>
                      <a:pt x="197" y="56"/>
                      <a:pt x="191" y="52"/>
                      <a:pt x="185" y="47"/>
                    </a:cubicBezTo>
                    <a:cubicBezTo>
                      <a:pt x="179" y="44"/>
                      <a:pt x="173" y="42"/>
                      <a:pt x="166" y="42"/>
                    </a:cubicBezTo>
                    <a:cubicBezTo>
                      <a:pt x="163" y="42"/>
                      <a:pt x="161" y="42"/>
                      <a:pt x="158" y="42"/>
                    </a:cubicBezTo>
                    <a:cubicBezTo>
                      <a:pt x="158" y="42"/>
                      <a:pt x="158" y="41"/>
                      <a:pt x="158" y="40"/>
                    </a:cubicBezTo>
                    <a:cubicBezTo>
                      <a:pt x="159" y="30"/>
                      <a:pt x="155" y="20"/>
                      <a:pt x="148" y="12"/>
                    </a:cubicBezTo>
                    <a:cubicBezTo>
                      <a:pt x="140" y="5"/>
                      <a:pt x="131" y="1"/>
                      <a:pt x="120" y="1"/>
                    </a:cubicBezTo>
                    <a:cubicBezTo>
                      <a:pt x="110" y="0"/>
                      <a:pt x="100" y="4"/>
                      <a:pt x="93" y="12"/>
                    </a:cubicBezTo>
                    <a:cubicBezTo>
                      <a:pt x="90" y="14"/>
                      <a:pt x="88" y="17"/>
                      <a:pt x="86" y="21"/>
                    </a:cubicBezTo>
                    <a:cubicBezTo>
                      <a:pt x="80" y="16"/>
                      <a:pt x="72" y="13"/>
                      <a:pt x="63" y="12"/>
                    </a:cubicBezTo>
                    <a:cubicBezTo>
                      <a:pt x="42" y="12"/>
                      <a:pt x="25" y="29"/>
                      <a:pt x="24" y="50"/>
                    </a:cubicBezTo>
                    <a:cubicBezTo>
                      <a:pt x="24" y="53"/>
                      <a:pt x="25" y="56"/>
                      <a:pt x="25" y="59"/>
                    </a:cubicBezTo>
                    <a:cubicBezTo>
                      <a:pt x="23" y="60"/>
                      <a:pt x="21" y="61"/>
                      <a:pt x="19" y="62"/>
                    </a:cubicBezTo>
                    <a:cubicBezTo>
                      <a:pt x="8" y="68"/>
                      <a:pt x="0" y="80"/>
                      <a:pt x="0" y="93"/>
                    </a:cubicBezTo>
                    <a:cubicBezTo>
                      <a:pt x="0" y="103"/>
                      <a:pt x="4" y="112"/>
                      <a:pt x="11" y="119"/>
                    </a:cubicBezTo>
                    <a:cubicBezTo>
                      <a:pt x="15" y="123"/>
                      <a:pt x="19" y="126"/>
                      <a:pt x="25" y="128"/>
                    </a:cubicBezTo>
                    <a:cubicBezTo>
                      <a:pt x="23" y="133"/>
                      <a:pt x="21" y="138"/>
                      <a:pt x="21" y="143"/>
                    </a:cubicBezTo>
                    <a:cubicBezTo>
                      <a:pt x="21" y="153"/>
                      <a:pt x="25" y="162"/>
                      <a:pt x="32" y="169"/>
                    </a:cubicBezTo>
                    <a:cubicBezTo>
                      <a:pt x="38" y="176"/>
                      <a:pt x="48" y="180"/>
                      <a:pt x="57" y="180"/>
                    </a:cubicBezTo>
                    <a:cubicBezTo>
                      <a:pt x="65" y="180"/>
                      <a:pt x="72" y="178"/>
                      <a:pt x="79" y="174"/>
                    </a:cubicBezTo>
                    <a:cubicBezTo>
                      <a:pt x="79" y="174"/>
                      <a:pt x="80" y="174"/>
                      <a:pt x="81" y="173"/>
                    </a:cubicBezTo>
                    <a:cubicBezTo>
                      <a:pt x="83" y="186"/>
                      <a:pt x="94" y="196"/>
                      <a:pt x="107" y="196"/>
                    </a:cubicBezTo>
                    <a:cubicBezTo>
                      <a:pt x="118" y="196"/>
                      <a:pt x="128" y="189"/>
                      <a:pt x="132" y="179"/>
                    </a:cubicBezTo>
                    <a:cubicBezTo>
                      <a:pt x="135" y="180"/>
                      <a:pt x="139" y="180"/>
                      <a:pt x="142" y="180"/>
                    </a:cubicBezTo>
                    <a:cubicBezTo>
                      <a:pt x="153" y="180"/>
                      <a:pt x="164" y="176"/>
                      <a:pt x="171" y="168"/>
                    </a:cubicBezTo>
                    <a:cubicBezTo>
                      <a:pt x="179" y="161"/>
                      <a:pt x="184" y="150"/>
                      <a:pt x="184" y="139"/>
                    </a:cubicBezTo>
                    <a:cubicBezTo>
                      <a:pt x="184" y="132"/>
                      <a:pt x="182" y="125"/>
                      <a:pt x="179" y="118"/>
                    </a:cubicBezTo>
                    <a:cubicBezTo>
                      <a:pt x="187" y="115"/>
                      <a:pt x="195" y="110"/>
                      <a:pt x="200" y="102"/>
                    </a:cubicBezTo>
                    <a:cubicBezTo>
                      <a:pt x="203" y="96"/>
                      <a:pt x="205" y="90"/>
                      <a:pt x="205" y="83"/>
                    </a:cubicBezTo>
                    <a:cubicBezTo>
                      <a:pt x="205" y="76"/>
                      <a:pt x="204" y="70"/>
                      <a:pt x="200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4" name="Freeform 140"/>
              <p:cNvSpPr>
                <a:spLocks/>
              </p:cNvSpPr>
              <p:nvPr/>
            </p:nvSpPr>
            <p:spPr bwMode="auto">
              <a:xfrm>
                <a:off x="3425" y="3642"/>
                <a:ext cx="107" cy="656"/>
              </a:xfrm>
              <a:custGeom>
                <a:avLst/>
                <a:gdLst>
                  <a:gd name="T0" fmla="*/ 4 w 41"/>
                  <a:gd name="T1" fmla="*/ 0 h 236"/>
                  <a:gd name="T2" fmla="*/ 0 w 41"/>
                  <a:gd name="T3" fmla="*/ 225 h 236"/>
                  <a:gd name="T4" fmla="*/ 41 w 41"/>
                  <a:gd name="T5" fmla="*/ 236 h 236"/>
                  <a:gd name="T6" fmla="*/ 36 w 41"/>
                  <a:gd name="T7" fmla="*/ 2 h 236"/>
                  <a:gd name="T8" fmla="*/ 4 w 41"/>
                  <a:gd name="T9" fmla="*/ 0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36">
                    <a:moveTo>
                      <a:pt x="4" y="0"/>
                    </a:moveTo>
                    <a:cubicBezTo>
                      <a:pt x="6" y="11"/>
                      <a:pt x="0" y="225"/>
                      <a:pt x="0" y="225"/>
                    </a:cubicBezTo>
                    <a:cubicBezTo>
                      <a:pt x="41" y="236"/>
                      <a:pt x="41" y="236"/>
                      <a:pt x="41" y="236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5" name="Freeform 141"/>
              <p:cNvSpPr>
                <a:spLocks/>
              </p:cNvSpPr>
              <p:nvPr/>
            </p:nvSpPr>
            <p:spPr bwMode="auto">
              <a:xfrm>
                <a:off x="3086" y="2966"/>
                <a:ext cx="769" cy="782"/>
              </a:xfrm>
              <a:custGeom>
                <a:avLst/>
                <a:gdLst>
                  <a:gd name="T0" fmla="*/ 286 w 293"/>
                  <a:gd name="T1" fmla="*/ 89 h 281"/>
                  <a:gd name="T2" fmla="*/ 263 w 293"/>
                  <a:gd name="T3" fmla="*/ 65 h 281"/>
                  <a:gd name="T4" fmla="*/ 236 w 293"/>
                  <a:gd name="T5" fmla="*/ 58 h 281"/>
                  <a:gd name="T6" fmla="*/ 225 w 293"/>
                  <a:gd name="T7" fmla="*/ 59 h 281"/>
                  <a:gd name="T8" fmla="*/ 226 w 293"/>
                  <a:gd name="T9" fmla="*/ 55 h 281"/>
                  <a:gd name="T10" fmla="*/ 209 w 293"/>
                  <a:gd name="T11" fmla="*/ 16 h 281"/>
                  <a:gd name="T12" fmla="*/ 170 w 293"/>
                  <a:gd name="T13" fmla="*/ 0 h 281"/>
                  <a:gd name="T14" fmla="*/ 131 w 293"/>
                  <a:gd name="T15" fmla="*/ 16 h 281"/>
                  <a:gd name="T16" fmla="*/ 121 w 293"/>
                  <a:gd name="T17" fmla="*/ 30 h 281"/>
                  <a:gd name="T18" fmla="*/ 88 w 293"/>
                  <a:gd name="T19" fmla="*/ 18 h 281"/>
                  <a:gd name="T20" fmla="*/ 34 w 293"/>
                  <a:gd name="T21" fmla="*/ 73 h 281"/>
                  <a:gd name="T22" fmla="*/ 35 w 293"/>
                  <a:gd name="T23" fmla="*/ 86 h 281"/>
                  <a:gd name="T24" fmla="*/ 26 w 293"/>
                  <a:gd name="T25" fmla="*/ 90 h 281"/>
                  <a:gd name="T26" fmla="*/ 0 w 293"/>
                  <a:gd name="T27" fmla="*/ 135 h 281"/>
                  <a:gd name="T28" fmla="*/ 15 w 293"/>
                  <a:gd name="T29" fmla="*/ 172 h 281"/>
                  <a:gd name="T30" fmla="*/ 36 w 293"/>
                  <a:gd name="T31" fmla="*/ 185 h 281"/>
                  <a:gd name="T32" fmla="*/ 31 w 293"/>
                  <a:gd name="T33" fmla="*/ 206 h 281"/>
                  <a:gd name="T34" fmla="*/ 46 w 293"/>
                  <a:gd name="T35" fmla="*/ 244 h 281"/>
                  <a:gd name="T36" fmla="*/ 83 w 293"/>
                  <a:gd name="T37" fmla="*/ 259 h 281"/>
                  <a:gd name="T38" fmla="*/ 114 w 293"/>
                  <a:gd name="T39" fmla="*/ 249 h 281"/>
                  <a:gd name="T40" fmla="*/ 117 w 293"/>
                  <a:gd name="T41" fmla="*/ 249 h 281"/>
                  <a:gd name="T42" fmla="*/ 155 w 293"/>
                  <a:gd name="T43" fmla="*/ 281 h 281"/>
                  <a:gd name="T44" fmla="*/ 191 w 293"/>
                  <a:gd name="T45" fmla="*/ 255 h 281"/>
                  <a:gd name="T46" fmla="*/ 205 w 293"/>
                  <a:gd name="T47" fmla="*/ 257 h 281"/>
                  <a:gd name="T48" fmla="*/ 247 w 293"/>
                  <a:gd name="T49" fmla="*/ 240 h 281"/>
                  <a:gd name="T50" fmla="*/ 264 w 293"/>
                  <a:gd name="T51" fmla="*/ 197 h 281"/>
                  <a:gd name="T52" fmla="*/ 256 w 293"/>
                  <a:gd name="T53" fmla="*/ 167 h 281"/>
                  <a:gd name="T54" fmla="*/ 286 w 293"/>
                  <a:gd name="T55" fmla="*/ 143 h 281"/>
                  <a:gd name="T56" fmla="*/ 293 w 293"/>
                  <a:gd name="T57" fmla="*/ 116 h 281"/>
                  <a:gd name="T58" fmla="*/ 286 w 293"/>
                  <a:gd name="T59" fmla="*/ 8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3" h="281">
                    <a:moveTo>
                      <a:pt x="286" y="89"/>
                    </a:moveTo>
                    <a:cubicBezTo>
                      <a:pt x="281" y="79"/>
                      <a:pt x="272" y="72"/>
                      <a:pt x="263" y="65"/>
                    </a:cubicBezTo>
                    <a:cubicBezTo>
                      <a:pt x="255" y="60"/>
                      <a:pt x="246" y="58"/>
                      <a:pt x="236" y="58"/>
                    </a:cubicBezTo>
                    <a:cubicBezTo>
                      <a:pt x="233" y="58"/>
                      <a:pt x="229" y="58"/>
                      <a:pt x="225" y="59"/>
                    </a:cubicBezTo>
                    <a:cubicBezTo>
                      <a:pt x="225" y="58"/>
                      <a:pt x="226" y="57"/>
                      <a:pt x="226" y="55"/>
                    </a:cubicBezTo>
                    <a:cubicBezTo>
                      <a:pt x="226" y="41"/>
                      <a:pt x="220" y="27"/>
                      <a:pt x="209" y="16"/>
                    </a:cubicBezTo>
                    <a:cubicBezTo>
                      <a:pt x="199" y="6"/>
                      <a:pt x="185" y="0"/>
                      <a:pt x="170" y="0"/>
                    </a:cubicBezTo>
                    <a:cubicBezTo>
                      <a:pt x="156" y="0"/>
                      <a:pt x="141" y="6"/>
                      <a:pt x="131" y="16"/>
                    </a:cubicBezTo>
                    <a:cubicBezTo>
                      <a:pt x="127" y="20"/>
                      <a:pt x="124" y="25"/>
                      <a:pt x="121" y="30"/>
                    </a:cubicBezTo>
                    <a:cubicBezTo>
                      <a:pt x="112" y="23"/>
                      <a:pt x="101" y="18"/>
                      <a:pt x="88" y="18"/>
                    </a:cubicBezTo>
                    <a:cubicBezTo>
                      <a:pt x="59" y="18"/>
                      <a:pt x="34" y="43"/>
                      <a:pt x="34" y="73"/>
                    </a:cubicBezTo>
                    <a:cubicBezTo>
                      <a:pt x="34" y="77"/>
                      <a:pt x="34" y="81"/>
                      <a:pt x="35" y="86"/>
                    </a:cubicBezTo>
                    <a:cubicBezTo>
                      <a:pt x="32" y="87"/>
                      <a:pt x="29" y="88"/>
                      <a:pt x="26" y="90"/>
                    </a:cubicBezTo>
                    <a:cubicBezTo>
                      <a:pt x="10" y="99"/>
                      <a:pt x="0" y="117"/>
                      <a:pt x="0" y="135"/>
                    </a:cubicBezTo>
                    <a:cubicBezTo>
                      <a:pt x="0" y="149"/>
                      <a:pt x="6" y="162"/>
                      <a:pt x="15" y="172"/>
                    </a:cubicBezTo>
                    <a:cubicBezTo>
                      <a:pt x="21" y="178"/>
                      <a:pt x="28" y="182"/>
                      <a:pt x="36" y="185"/>
                    </a:cubicBezTo>
                    <a:cubicBezTo>
                      <a:pt x="33" y="191"/>
                      <a:pt x="31" y="199"/>
                      <a:pt x="31" y="206"/>
                    </a:cubicBezTo>
                    <a:cubicBezTo>
                      <a:pt x="31" y="220"/>
                      <a:pt x="37" y="234"/>
                      <a:pt x="46" y="244"/>
                    </a:cubicBezTo>
                    <a:cubicBezTo>
                      <a:pt x="56" y="253"/>
                      <a:pt x="70" y="259"/>
                      <a:pt x="83" y="259"/>
                    </a:cubicBezTo>
                    <a:cubicBezTo>
                      <a:pt x="94" y="259"/>
                      <a:pt x="105" y="255"/>
                      <a:pt x="114" y="249"/>
                    </a:cubicBezTo>
                    <a:cubicBezTo>
                      <a:pt x="115" y="249"/>
                      <a:pt x="116" y="249"/>
                      <a:pt x="117" y="249"/>
                    </a:cubicBezTo>
                    <a:cubicBezTo>
                      <a:pt x="120" y="267"/>
                      <a:pt x="136" y="281"/>
                      <a:pt x="155" y="281"/>
                    </a:cubicBezTo>
                    <a:cubicBezTo>
                      <a:pt x="171" y="281"/>
                      <a:pt x="185" y="270"/>
                      <a:pt x="191" y="255"/>
                    </a:cubicBezTo>
                    <a:cubicBezTo>
                      <a:pt x="195" y="256"/>
                      <a:pt x="200" y="257"/>
                      <a:pt x="205" y="257"/>
                    </a:cubicBezTo>
                    <a:cubicBezTo>
                      <a:pt x="221" y="257"/>
                      <a:pt x="236" y="251"/>
                      <a:pt x="247" y="240"/>
                    </a:cubicBezTo>
                    <a:cubicBezTo>
                      <a:pt x="258" y="228"/>
                      <a:pt x="264" y="213"/>
                      <a:pt x="264" y="197"/>
                    </a:cubicBezTo>
                    <a:cubicBezTo>
                      <a:pt x="264" y="187"/>
                      <a:pt x="261" y="176"/>
                      <a:pt x="256" y="167"/>
                    </a:cubicBezTo>
                    <a:cubicBezTo>
                      <a:pt x="269" y="163"/>
                      <a:pt x="279" y="155"/>
                      <a:pt x="286" y="143"/>
                    </a:cubicBezTo>
                    <a:cubicBezTo>
                      <a:pt x="291" y="135"/>
                      <a:pt x="293" y="126"/>
                      <a:pt x="293" y="116"/>
                    </a:cubicBezTo>
                    <a:cubicBezTo>
                      <a:pt x="293" y="106"/>
                      <a:pt x="291" y="97"/>
                      <a:pt x="286" y="8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6" name="Freeform 142"/>
              <p:cNvSpPr>
                <a:spLocks noEditPoints="1"/>
              </p:cNvSpPr>
              <p:nvPr/>
            </p:nvSpPr>
            <p:spPr bwMode="auto">
              <a:xfrm>
                <a:off x="3587" y="2972"/>
                <a:ext cx="352" cy="737"/>
              </a:xfrm>
              <a:custGeom>
                <a:avLst/>
                <a:gdLst>
                  <a:gd name="T0" fmla="*/ 0 w 134"/>
                  <a:gd name="T1" fmla="*/ 265 h 265"/>
                  <a:gd name="T2" fmla="*/ 0 w 134"/>
                  <a:gd name="T3" fmla="*/ 265 h 265"/>
                  <a:gd name="T4" fmla="*/ 0 w 134"/>
                  <a:gd name="T5" fmla="*/ 265 h 265"/>
                  <a:gd name="T6" fmla="*/ 0 w 134"/>
                  <a:gd name="T7" fmla="*/ 265 h 265"/>
                  <a:gd name="T8" fmla="*/ 0 w 134"/>
                  <a:gd name="T9" fmla="*/ 265 h 265"/>
                  <a:gd name="T10" fmla="*/ 0 w 134"/>
                  <a:gd name="T11" fmla="*/ 265 h 265"/>
                  <a:gd name="T12" fmla="*/ 134 w 134"/>
                  <a:gd name="T13" fmla="*/ 141 h 265"/>
                  <a:gd name="T14" fmla="*/ 134 w 134"/>
                  <a:gd name="T15" fmla="*/ 141 h 265"/>
                  <a:gd name="T16" fmla="*/ 134 w 134"/>
                  <a:gd name="T17" fmla="*/ 141 h 265"/>
                  <a:gd name="T18" fmla="*/ 134 w 134"/>
                  <a:gd name="T19" fmla="*/ 141 h 265"/>
                  <a:gd name="T20" fmla="*/ 134 w 134"/>
                  <a:gd name="T21" fmla="*/ 141 h 265"/>
                  <a:gd name="T22" fmla="*/ 134 w 134"/>
                  <a:gd name="T23" fmla="*/ 141 h 265"/>
                  <a:gd name="T24" fmla="*/ 134 w 134"/>
                  <a:gd name="T25" fmla="*/ 141 h 265"/>
                  <a:gd name="T26" fmla="*/ 134 w 134"/>
                  <a:gd name="T27" fmla="*/ 141 h 265"/>
                  <a:gd name="T28" fmla="*/ 134 w 134"/>
                  <a:gd name="T29" fmla="*/ 141 h 265"/>
                  <a:gd name="T30" fmla="*/ 134 w 134"/>
                  <a:gd name="T31" fmla="*/ 141 h 265"/>
                  <a:gd name="T32" fmla="*/ 134 w 134"/>
                  <a:gd name="T33" fmla="*/ 141 h 265"/>
                  <a:gd name="T34" fmla="*/ 134 w 134"/>
                  <a:gd name="T35" fmla="*/ 141 h 265"/>
                  <a:gd name="T36" fmla="*/ 134 w 134"/>
                  <a:gd name="T37" fmla="*/ 141 h 265"/>
                  <a:gd name="T38" fmla="*/ 134 w 134"/>
                  <a:gd name="T39" fmla="*/ 141 h 265"/>
                  <a:gd name="T40" fmla="*/ 134 w 134"/>
                  <a:gd name="T41" fmla="*/ 141 h 265"/>
                  <a:gd name="T42" fmla="*/ 83 w 134"/>
                  <a:gd name="T43" fmla="*/ 23 h 265"/>
                  <a:gd name="T44" fmla="*/ 84 w 134"/>
                  <a:gd name="T45" fmla="*/ 23 h 265"/>
                  <a:gd name="T46" fmla="*/ 107 w 134"/>
                  <a:gd name="T47" fmla="*/ 41 h 265"/>
                  <a:gd name="T48" fmla="*/ 112 w 134"/>
                  <a:gd name="T49" fmla="*/ 60 h 265"/>
                  <a:gd name="T50" fmla="*/ 107 w 134"/>
                  <a:gd name="T51" fmla="*/ 41 h 265"/>
                  <a:gd name="T52" fmla="*/ 84 w 134"/>
                  <a:gd name="T53" fmla="*/ 23 h 265"/>
                  <a:gd name="T54" fmla="*/ 83 w 134"/>
                  <a:gd name="T55" fmla="*/ 23 h 265"/>
                  <a:gd name="T56" fmla="*/ 40 w 134"/>
                  <a:gd name="T57" fmla="*/ 0 h 265"/>
                  <a:gd name="T58" fmla="*/ 33 w 134"/>
                  <a:gd name="T59" fmla="*/ 1 h 265"/>
                  <a:gd name="T60" fmla="*/ 33 w 134"/>
                  <a:gd name="T61" fmla="*/ 1 h 265"/>
                  <a:gd name="T62" fmla="*/ 40 w 134"/>
                  <a:gd name="T63" fmla="*/ 0 h 265"/>
                  <a:gd name="T64" fmla="*/ 41 w 134"/>
                  <a:gd name="T65" fmla="*/ 0 h 265"/>
                  <a:gd name="T66" fmla="*/ 59 w 134"/>
                  <a:gd name="T67" fmla="*/ 6 h 265"/>
                  <a:gd name="T68" fmla="*/ 60 w 134"/>
                  <a:gd name="T69" fmla="*/ 6 h 265"/>
                  <a:gd name="T70" fmla="*/ 59 w 134"/>
                  <a:gd name="T71" fmla="*/ 6 h 265"/>
                  <a:gd name="T72" fmla="*/ 41 w 134"/>
                  <a:gd name="T73" fmla="*/ 0 h 265"/>
                  <a:gd name="T74" fmla="*/ 40 w 134"/>
                  <a:gd name="T75" fmla="*/ 0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4" h="265"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0" y="265"/>
                    </a:moveTo>
                    <a:cubicBezTo>
                      <a:pt x="0" y="265"/>
                      <a:pt x="0" y="265"/>
                      <a:pt x="0" y="265"/>
                    </a:cubicBezTo>
                    <a:cubicBezTo>
                      <a:pt x="0" y="265"/>
                      <a:pt x="0" y="265"/>
                      <a:pt x="0" y="265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134" y="141"/>
                    </a:moveTo>
                    <a:cubicBezTo>
                      <a:pt x="134" y="141"/>
                      <a:pt x="134" y="141"/>
                      <a:pt x="134" y="141"/>
                    </a:cubicBezTo>
                    <a:cubicBezTo>
                      <a:pt x="134" y="141"/>
                      <a:pt x="134" y="141"/>
                      <a:pt x="134" y="141"/>
                    </a:cubicBezTo>
                    <a:moveTo>
                      <a:pt x="83" y="23"/>
                    </a:moveTo>
                    <a:cubicBezTo>
                      <a:pt x="83" y="23"/>
                      <a:pt x="83" y="23"/>
                      <a:pt x="84" y="23"/>
                    </a:cubicBezTo>
                    <a:cubicBezTo>
                      <a:pt x="93" y="26"/>
                      <a:pt x="102" y="32"/>
                      <a:pt x="107" y="41"/>
                    </a:cubicBezTo>
                    <a:cubicBezTo>
                      <a:pt x="110" y="47"/>
                      <a:pt x="112" y="53"/>
                      <a:pt x="112" y="60"/>
                    </a:cubicBezTo>
                    <a:cubicBezTo>
                      <a:pt x="112" y="53"/>
                      <a:pt x="110" y="47"/>
                      <a:pt x="107" y="41"/>
                    </a:cubicBezTo>
                    <a:cubicBezTo>
                      <a:pt x="102" y="32"/>
                      <a:pt x="93" y="26"/>
                      <a:pt x="84" y="23"/>
                    </a:cubicBezTo>
                    <a:cubicBezTo>
                      <a:pt x="83" y="23"/>
                      <a:pt x="83" y="23"/>
                      <a:pt x="83" y="23"/>
                    </a:cubicBezTo>
                    <a:moveTo>
                      <a:pt x="40" y="0"/>
                    </a:moveTo>
                    <a:cubicBezTo>
                      <a:pt x="38" y="0"/>
                      <a:pt x="35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5" y="1"/>
                      <a:pt x="38" y="0"/>
                      <a:pt x="40" y="0"/>
                    </a:cubicBezTo>
                    <a:cubicBezTo>
                      <a:pt x="40" y="0"/>
                      <a:pt x="40" y="0"/>
                      <a:pt x="41" y="0"/>
                    </a:cubicBezTo>
                    <a:cubicBezTo>
                      <a:pt x="47" y="0"/>
                      <a:pt x="54" y="2"/>
                      <a:pt x="59" y="6"/>
                    </a:cubicBezTo>
                    <a:cubicBezTo>
                      <a:pt x="59" y="6"/>
                      <a:pt x="60" y="6"/>
                      <a:pt x="60" y="6"/>
                    </a:cubicBezTo>
                    <a:cubicBezTo>
                      <a:pt x="60" y="6"/>
                      <a:pt x="59" y="6"/>
                      <a:pt x="59" y="6"/>
                    </a:cubicBezTo>
                    <a:cubicBezTo>
                      <a:pt x="54" y="2"/>
                      <a:pt x="47" y="0"/>
                      <a:pt x="41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7" name="Freeform 143"/>
              <p:cNvSpPr>
                <a:spLocks/>
              </p:cNvSpPr>
              <p:nvPr/>
            </p:nvSpPr>
            <p:spPr bwMode="auto">
              <a:xfrm>
                <a:off x="3776" y="3030"/>
                <a:ext cx="195" cy="359"/>
              </a:xfrm>
              <a:custGeom>
                <a:avLst/>
                <a:gdLst>
                  <a:gd name="T0" fmla="*/ 2 w 74"/>
                  <a:gd name="T1" fmla="*/ 0 h 129"/>
                  <a:gd name="T2" fmla="*/ 3 w 74"/>
                  <a:gd name="T3" fmla="*/ 1 h 129"/>
                  <a:gd name="T4" fmla="*/ 8 w 74"/>
                  <a:gd name="T5" fmla="*/ 20 h 129"/>
                  <a:gd name="T6" fmla="*/ 2 w 74"/>
                  <a:gd name="T7" fmla="*/ 39 h 129"/>
                  <a:gd name="T8" fmla="*/ 0 w 74"/>
                  <a:gd name="T9" fmla="*/ 42 h 129"/>
                  <a:gd name="T10" fmla="*/ 0 w 74"/>
                  <a:gd name="T11" fmla="*/ 42 h 129"/>
                  <a:gd name="T12" fmla="*/ 23 w 74"/>
                  <a:gd name="T13" fmla="*/ 66 h 129"/>
                  <a:gd name="T14" fmla="*/ 30 w 74"/>
                  <a:gd name="T15" fmla="*/ 93 h 129"/>
                  <a:gd name="T16" fmla="*/ 26 w 74"/>
                  <a:gd name="T17" fmla="*/ 114 h 129"/>
                  <a:gd name="T18" fmla="*/ 34 w 74"/>
                  <a:gd name="T19" fmla="*/ 118 h 129"/>
                  <a:gd name="T20" fmla="*/ 47 w 74"/>
                  <a:gd name="T21" fmla="*/ 129 h 129"/>
                  <a:gd name="T22" fmla="*/ 62 w 74"/>
                  <a:gd name="T23" fmla="*/ 120 h 129"/>
                  <a:gd name="T24" fmla="*/ 62 w 74"/>
                  <a:gd name="T25" fmla="*/ 120 h 129"/>
                  <a:gd name="T26" fmla="*/ 62 w 74"/>
                  <a:gd name="T27" fmla="*/ 120 h 129"/>
                  <a:gd name="T28" fmla="*/ 62 w 74"/>
                  <a:gd name="T29" fmla="*/ 120 h 129"/>
                  <a:gd name="T30" fmla="*/ 62 w 74"/>
                  <a:gd name="T31" fmla="*/ 120 h 129"/>
                  <a:gd name="T32" fmla="*/ 62 w 74"/>
                  <a:gd name="T33" fmla="*/ 120 h 129"/>
                  <a:gd name="T34" fmla="*/ 62 w 74"/>
                  <a:gd name="T35" fmla="*/ 120 h 129"/>
                  <a:gd name="T36" fmla="*/ 62 w 74"/>
                  <a:gd name="T37" fmla="*/ 120 h 129"/>
                  <a:gd name="T38" fmla="*/ 62 w 74"/>
                  <a:gd name="T39" fmla="*/ 120 h 129"/>
                  <a:gd name="T40" fmla="*/ 62 w 74"/>
                  <a:gd name="T41" fmla="*/ 120 h 129"/>
                  <a:gd name="T42" fmla="*/ 62 w 74"/>
                  <a:gd name="T43" fmla="*/ 120 h 129"/>
                  <a:gd name="T44" fmla="*/ 73 w 74"/>
                  <a:gd name="T45" fmla="*/ 103 h 129"/>
                  <a:gd name="T46" fmla="*/ 74 w 74"/>
                  <a:gd name="T47" fmla="*/ 93 h 129"/>
                  <a:gd name="T48" fmla="*/ 73 w 74"/>
                  <a:gd name="T49" fmla="*/ 83 h 129"/>
                  <a:gd name="T50" fmla="*/ 62 w 74"/>
                  <a:gd name="T51" fmla="*/ 63 h 129"/>
                  <a:gd name="T52" fmla="*/ 45 w 74"/>
                  <a:gd name="T53" fmla="*/ 53 h 129"/>
                  <a:gd name="T54" fmla="*/ 38 w 74"/>
                  <a:gd name="T55" fmla="*/ 52 h 129"/>
                  <a:gd name="T56" fmla="*/ 38 w 74"/>
                  <a:gd name="T57" fmla="*/ 52 h 129"/>
                  <a:gd name="T58" fmla="*/ 38 w 74"/>
                  <a:gd name="T59" fmla="*/ 52 h 129"/>
                  <a:gd name="T60" fmla="*/ 38 w 74"/>
                  <a:gd name="T61" fmla="*/ 49 h 129"/>
                  <a:gd name="T62" fmla="*/ 40 w 74"/>
                  <a:gd name="T63" fmla="*/ 39 h 129"/>
                  <a:gd name="T64" fmla="*/ 35 w 74"/>
                  <a:gd name="T65" fmla="*/ 20 h 129"/>
                  <a:gd name="T66" fmla="*/ 12 w 74"/>
                  <a:gd name="T67" fmla="*/ 2 h 129"/>
                  <a:gd name="T68" fmla="*/ 11 w 74"/>
                  <a:gd name="T69" fmla="*/ 2 h 129"/>
                  <a:gd name="T70" fmla="*/ 2 w 74"/>
                  <a:gd name="T7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" h="129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6" y="7"/>
                      <a:pt x="8" y="14"/>
                      <a:pt x="8" y="20"/>
                    </a:cubicBezTo>
                    <a:cubicBezTo>
                      <a:pt x="8" y="27"/>
                      <a:pt x="6" y="34"/>
                      <a:pt x="2" y="39"/>
                    </a:cubicBezTo>
                    <a:cubicBezTo>
                      <a:pt x="2" y="40"/>
                      <a:pt x="1" y="41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9" y="49"/>
                      <a:pt x="18" y="56"/>
                      <a:pt x="23" y="66"/>
                    </a:cubicBezTo>
                    <a:cubicBezTo>
                      <a:pt x="28" y="74"/>
                      <a:pt x="30" y="83"/>
                      <a:pt x="30" y="93"/>
                    </a:cubicBezTo>
                    <a:cubicBezTo>
                      <a:pt x="30" y="100"/>
                      <a:pt x="29" y="107"/>
                      <a:pt x="26" y="114"/>
                    </a:cubicBezTo>
                    <a:cubicBezTo>
                      <a:pt x="29" y="115"/>
                      <a:pt x="32" y="116"/>
                      <a:pt x="34" y="118"/>
                    </a:cubicBezTo>
                    <a:cubicBezTo>
                      <a:pt x="39" y="121"/>
                      <a:pt x="43" y="124"/>
                      <a:pt x="47" y="129"/>
                    </a:cubicBezTo>
                    <a:cubicBezTo>
                      <a:pt x="52" y="127"/>
                      <a:pt x="58" y="124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7" y="115"/>
                      <a:pt x="71" y="109"/>
                      <a:pt x="73" y="103"/>
                    </a:cubicBezTo>
                    <a:cubicBezTo>
                      <a:pt x="73" y="99"/>
                      <a:pt x="74" y="96"/>
                      <a:pt x="74" y="93"/>
                    </a:cubicBezTo>
                    <a:cubicBezTo>
                      <a:pt x="74" y="89"/>
                      <a:pt x="74" y="86"/>
                      <a:pt x="73" y="83"/>
                    </a:cubicBezTo>
                    <a:cubicBezTo>
                      <a:pt x="72" y="75"/>
                      <a:pt x="67" y="69"/>
                      <a:pt x="62" y="63"/>
                    </a:cubicBezTo>
                    <a:cubicBezTo>
                      <a:pt x="57" y="58"/>
                      <a:pt x="52" y="55"/>
                      <a:pt x="45" y="53"/>
                    </a:cubicBezTo>
                    <a:cubicBezTo>
                      <a:pt x="43" y="52"/>
                      <a:pt x="40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cubicBezTo>
                      <a:pt x="39" y="46"/>
                      <a:pt x="40" y="43"/>
                      <a:pt x="40" y="39"/>
                    </a:cubicBezTo>
                    <a:cubicBezTo>
                      <a:pt x="40" y="32"/>
                      <a:pt x="38" y="26"/>
                      <a:pt x="35" y="20"/>
                    </a:cubicBezTo>
                    <a:cubicBezTo>
                      <a:pt x="30" y="11"/>
                      <a:pt x="21" y="5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8" name="Freeform 144"/>
              <p:cNvSpPr>
                <a:spLocks/>
              </p:cNvSpPr>
              <p:nvPr/>
            </p:nvSpPr>
            <p:spPr bwMode="auto">
              <a:xfrm>
                <a:off x="3469" y="2858"/>
                <a:ext cx="328" cy="289"/>
              </a:xfrm>
              <a:custGeom>
                <a:avLst/>
                <a:gdLst>
                  <a:gd name="T0" fmla="*/ 39 w 125"/>
                  <a:gd name="T1" fmla="*/ 0 h 104"/>
                  <a:gd name="T2" fmla="*/ 13 w 125"/>
                  <a:gd name="T3" fmla="*/ 11 h 104"/>
                  <a:gd name="T4" fmla="*/ 6 w 125"/>
                  <a:gd name="T5" fmla="*/ 20 h 104"/>
                  <a:gd name="T6" fmla="*/ 6 w 125"/>
                  <a:gd name="T7" fmla="*/ 20 h 104"/>
                  <a:gd name="T8" fmla="*/ 0 w 125"/>
                  <a:gd name="T9" fmla="*/ 17 h 104"/>
                  <a:gd name="T10" fmla="*/ 0 w 125"/>
                  <a:gd name="T11" fmla="*/ 18 h 104"/>
                  <a:gd name="T12" fmla="*/ 9 w 125"/>
                  <a:gd name="T13" fmla="*/ 41 h 104"/>
                  <a:gd name="T14" fmla="*/ 24 w 125"/>
                  <a:gd name="T15" fmla="*/ 39 h 104"/>
                  <a:gd name="T16" fmla="*/ 63 w 125"/>
                  <a:gd name="T17" fmla="*/ 55 h 104"/>
                  <a:gd name="T18" fmla="*/ 80 w 125"/>
                  <a:gd name="T19" fmla="*/ 94 h 104"/>
                  <a:gd name="T20" fmla="*/ 79 w 125"/>
                  <a:gd name="T21" fmla="*/ 98 h 104"/>
                  <a:gd name="T22" fmla="*/ 90 w 125"/>
                  <a:gd name="T23" fmla="*/ 97 h 104"/>
                  <a:gd name="T24" fmla="*/ 117 w 125"/>
                  <a:gd name="T25" fmla="*/ 104 h 104"/>
                  <a:gd name="T26" fmla="*/ 119 w 125"/>
                  <a:gd name="T27" fmla="*/ 101 h 104"/>
                  <a:gd name="T28" fmla="*/ 125 w 125"/>
                  <a:gd name="T29" fmla="*/ 82 h 104"/>
                  <a:gd name="T30" fmla="*/ 120 w 125"/>
                  <a:gd name="T31" fmla="*/ 63 h 104"/>
                  <a:gd name="T32" fmla="*/ 119 w 125"/>
                  <a:gd name="T33" fmla="*/ 62 h 104"/>
                  <a:gd name="T34" fmla="*/ 119 w 125"/>
                  <a:gd name="T35" fmla="*/ 62 h 104"/>
                  <a:gd name="T36" fmla="*/ 105 w 125"/>
                  <a:gd name="T37" fmla="*/ 47 h 104"/>
                  <a:gd name="T38" fmla="*/ 104 w 125"/>
                  <a:gd name="T39" fmla="*/ 47 h 104"/>
                  <a:gd name="T40" fmla="*/ 86 w 125"/>
                  <a:gd name="T41" fmla="*/ 41 h 104"/>
                  <a:gd name="T42" fmla="*/ 85 w 125"/>
                  <a:gd name="T43" fmla="*/ 41 h 104"/>
                  <a:gd name="T44" fmla="*/ 78 w 125"/>
                  <a:gd name="T45" fmla="*/ 42 h 104"/>
                  <a:gd name="T46" fmla="*/ 78 w 125"/>
                  <a:gd name="T47" fmla="*/ 42 h 104"/>
                  <a:gd name="T48" fmla="*/ 78 w 125"/>
                  <a:gd name="T49" fmla="*/ 42 h 104"/>
                  <a:gd name="T50" fmla="*/ 78 w 125"/>
                  <a:gd name="T51" fmla="*/ 39 h 104"/>
                  <a:gd name="T52" fmla="*/ 78 w 125"/>
                  <a:gd name="T53" fmla="*/ 39 h 104"/>
                  <a:gd name="T54" fmla="*/ 67 w 125"/>
                  <a:gd name="T55" fmla="*/ 12 h 104"/>
                  <a:gd name="T56" fmla="*/ 40 w 125"/>
                  <a:gd name="T57" fmla="*/ 0 h 104"/>
                  <a:gd name="T58" fmla="*/ 39 w 125"/>
                  <a:gd name="T5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104">
                    <a:moveTo>
                      <a:pt x="39" y="0"/>
                    </a:moveTo>
                    <a:cubicBezTo>
                      <a:pt x="29" y="0"/>
                      <a:pt x="20" y="4"/>
                      <a:pt x="13" y="11"/>
                    </a:cubicBezTo>
                    <a:cubicBezTo>
                      <a:pt x="10" y="14"/>
                      <a:pt x="7" y="17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9"/>
                      <a:pt x="2" y="18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24"/>
                      <a:pt x="9" y="33"/>
                      <a:pt x="9" y="41"/>
                    </a:cubicBezTo>
                    <a:cubicBezTo>
                      <a:pt x="14" y="40"/>
                      <a:pt x="19" y="39"/>
                      <a:pt x="24" y="39"/>
                    </a:cubicBezTo>
                    <a:cubicBezTo>
                      <a:pt x="39" y="39"/>
                      <a:pt x="53" y="45"/>
                      <a:pt x="63" y="55"/>
                    </a:cubicBezTo>
                    <a:cubicBezTo>
                      <a:pt x="74" y="66"/>
                      <a:pt x="80" y="80"/>
                      <a:pt x="80" y="94"/>
                    </a:cubicBezTo>
                    <a:cubicBezTo>
                      <a:pt x="80" y="96"/>
                      <a:pt x="79" y="97"/>
                      <a:pt x="79" y="98"/>
                    </a:cubicBezTo>
                    <a:cubicBezTo>
                      <a:pt x="83" y="97"/>
                      <a:pt x="87" y="97"/>
                      <a:pt x="90" y="97"/>
                    </a:cubicBezTo>
                    <a:cubicBezTo>
                      <a:pt x="100" y="97"/>
                      <a:pt x="109" y="99"/>
                      <a:pt x="117" y="104"/>
                    </a:cubicBezTo>
                    <a:cubicBezTo>
                      <a:pt x="118" y="103"/>
                      <a:pt x="119" y="102"/>
                      <a:pt x="119" y="101"/>
                    </a:cubicBezTo>
                    <a:cubicBezTo>
                      <a:pt x="123" y="96"/>
                      <a:pt x="125" y="89"/>
                      <a:pt x="125" y="82"/>
                    </a:cubicBezTo>
                    <a:cubicBezTo>
                      <a:pt x="125" y="76"/>
                      <a:pt x="123" y="69"/>
                      <a:pt x="120" y="63"/>
                    </a:cubicBezTo>
                    <a:cubicBezTo>
                      <a:pt x="120" y="63"/>
                      <a:pt x="120" y="63"/>
                      <a:pt x="119" y="62"/>
                    </a:cubicBezTo>
                    <a:cubicBezTo>
                      <a:pt x="119" y="62"/>
                      <a:pt x="119" y="62"/>
                      <a:pt x="119" y="62"/>
                    </a:cubicBezTo>
                    <a:cubicBezTo>
                      <a:pt x="116" y="56"/>
                      <a:pt x="110" y="51"/>
                      <a:pt x="105" y="47"/>
                    </a:cubicBezTo>
                    <a:cubicBezTo>
                      <a:pt x="105" y="47"/>
                      <a:pt x="104" y="47"/>
                      <a:pt x="104" y="47"/>
                    </a:cubicBezTo>
                    <a:cubicBezTo>
                      <a:pt x="99" y="43"/>
                      <a:pt x="92" y="41"/>
                      <a:pt x="86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83" y="41"/>
                      <a:pt x="80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2"/>
                      <a:pt x="78" y="42"/>
                      <a:pt x="78" y="42"/>
                    </a:cubicBezTo>
                    <a:cubicBezTo>
                      <a:pt x="78" y="41"/>
                      <a:pt x="78" y="40"/>
                      <a:pt x="78" y="39"/>
                    </a:cubicBezTo>
                    <a:cubicBezTo>
                      <a:pt x="78" y="39"/>
                      <a:pt x="78" y="39"/>
                      <a:pt x="78" y="39"/>
                    </a:cubicBezTo>
                    <a:cubicBezTo>
                      <a:pt x="78" y="29"/>
                      <a:pt x="74" y="19"/>
                      <a:pt x="67" y="12"/>
                    </a:cubicBezTo>
                    <a:cubicBezTo>
                      <a:pt x="60" y="5"/>
                      <a:pt x="50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9" name="Freeform 145"/>
              <p:cNvSpPr>
                <a:spLocks/>
              </p:cNvSpPr>
              <p:nvPr/>
            </p:nvSpPr>
            <p:spPr bwMode="auto">
              <a:xfrm>
                <a:off x="3553" y="3347"/>
                <a:ext cx="368" cy="426"/>
              </a:xfrm>
              <a:custGeom>
                <a:avLst/>
                <a:gdLst>
                  <a:gd name="T0" fmla="*/ 111 w 140"/>
                  <a:gd name="T1" fmla="*/ 0 h 153"/>
                  <a:gd name="T2" fmla="*/ 108 w 140"/>
                  <a:gd name="T3" fmla="*/ 6 h 153"/>
                  <a:gd name="T4" fmla="*/ 78 w 140"/>
                  <a:gd name="T5" fmla="*/ 30 h 153"/>
                  <a:gd name="T6" fmla="*/ 86 w 140"/>
                  <a:gd name="T7" fmla="*/ 60 h 153"/>
                  <a:gd name="T8" fmla="*/ 69 w 140"/>
                  <a:gd name="T9" fmla="*/ 103 h 153"/>
                  <a:gd name="T10" fmla="*/ 27 w 140"/>
                  <a:gd name="T11" fmla="*/ 120 h 153"/>
                  <a:gd name="T12" fmla="*/ 13 w 140"/>
                  <a:gd name="T13" fmla="*/ 118 h 153"/>
                  <a:gd name="T14" fmla="*/ 0 w 140"/>
                  <a:gd name="T15" fmla="*/ 136 h 153"/>
                  <a:gd name="T16" fmla="*/ 13 w 140"/>
                  <a:gd name="T17" fmla="*/ 130 h 153"/>
                  <a:gd name="T18" fmla="*/ 13 w 140"/>
                  <a:gd name="T19" fmla="*/ 130 h 153"/>
                  <a:gd name="T20" fmla="*/ 13 w 140"/>
                  <a:gd name="T21" fmla="*/ 130 h 153"/>
                  <a:gd name="T22" fmla="*/ 13 w 140"/>
                  <a:gd name="T23" fmla="*/ 130 h 153"/>
                  <a:gd name="T24" fmla="*/ 13 w 140"/>
                  <a:gd name="T25" fmla="*/ 130 h 153"/>
                  <a:gd name="T26" fmla="*/ 15 w 140"/>
                  <a:gd name="T27" fmla="*/ 130 h 153"/>
                  <a:gd name="T28" fmla="*/ 41 w 140"/>
                  <a:gd name="T29" fmla="*/ 153 h 153"/>
                  <a:gd name="T30" fmla="*/ 42 w 140"/>
                  <a:gd name="T31" fmla="*/ 153 h 153"/>
                  <a:gd name="T32" fmla="*/ 67 w 140"/>
                  <a:gd name="T33" fmla="*/ 135 h 153"/>
                  <a:gd name="T34" fmla="*/ 77 w 140"/>
                  <a:gd name="T35" fmla="*/ 137 h 153"/>
                  <a:gd name="T36" fmla="*/ 77 w 140"/>
                  <a:gd name="T37" fmla="*/ 137 h 153"/>
                  <a:gd name="T38" fmla="*/ 106 w 140"/>
                  <a:gd name="T39" fmla="*/ 125 h 153"/>
                  <a:gd name="T40" fmla="*/ 119 w 140"/>
                  <a:gd name="T41" fmla="*/ 96 h 153"/>
                  <a:gd name="T42" fmla="*/ 119 w 140"/>
                  <a:gd name="T43" fmla="*/ 95 h 153"/>
                  <a:gd name="T44" fmla="*/ 113 w 140"/>
                  <a:gd name="T45" fmla="*/ 75 h 153"/>
                  <a:gd name="T46" fmla="*/ 113 w 140"/>
                  <a:gd name="T47" fmla="*/ 75 h 153"/>
                  <a:gd name="T48" fmla="*/ 113 w 140"/>
                  <a:gd name="T49" fmla="*/ 75 h 153"/>
                  <a:gd name="T50" fmla="*/ 134 w 140"/>
                  <a:gd name="T51" fmla="*/ 58 h 153"/>
                  <a:gd name="T52" fmla="*/ 140 w 140"/>
                  <a:gd name="T53" fmla="*/ 39 h 153"/>
                  <a:gd name="T54" fmla="*/ 140 w 140"/>
                  <a:gd name="T55" fmla="*/ 39 h 153"/>
                  <a:gd name="T56" fmla="*/ 135 w 140"/>
                  <a:gd name="T57" fmla="*/ 20 h 153"/>
                  <a:gd name="T58" fmla="*/ 135 w 140"/>
                  <a:gd name="T59" fmla="*/ 20 h 153"/>
                  <a:gd name="T60" fmla="*/ 132 w 140"/>
                  <a:gd name="T61" fmla="*/ 15 h 153"/>
                  <a:gd name="T62" fmla="*/ 132 w 140"/>
                  <a:gd name="T63" fmla="*/ 15 h 153"/>
                  <a:gd name="T64" fmla="*/ 119 w 140"/>
                  <a:gd name="T65" fmla="*/ 4 h 153"/>
                  <a:gd name="T66" fmla="*/ 111 w 140"/>
                  <a:gd name="T6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53">
                    <a:moveTo>
                      <a:pt x="111" y="0"/>
                    </a:moveTo>
                    <a:cubicBezTo>
                      <a:pt x="110" y="2"/>
                      <a:pt x="109" y="4"/>
                      <a:pt x="108" y="6"/>
                    </a:cubicBezTo>
                    <a:cubicBezTo>
                      <a:pt x="101" y="18"/>
                      <a:pt x="91" y="26"/>
                      <a:pt x="78" y="30"/>
                    </a:cubicBezTo>
                    <a:cubicBezTo>
                      <a:pt x="83" y="39"/>
                      <a:pt x="86" y="50"/>
                      <a:pt x="86" y="60"/>
                    </a:cubicBezTo>
                    <a:cubicBezTo>
                      <a:pt x="86" y="76"/>
                      <a:pt x="80" y="91"/>
                      <a:pt x="69" y="103"/>
                    </a:cubicBezTo>
                    <a:cubicBezTo>
                      <a:pt x="58" y="114"/>
                      <a:pt x="43" y="120"/>
                      <a:pt x="27" y="120"/>
                    </a:cubicBezTo>
                    <a:cubicBezTo>
                      <a:pt x="22" y="120"/>
                      <a:pt x="17" y="119"/>
                      <a:pt x="13" y="118"/>
                    </a:cubicBezTo>
                    <a:cubicBezTo>
                      <a:pt x="10" y="125"/>
                      <a:pt x="6" y="132"/>
                      <a:pt x="0" y="136"/>
                    </a:cubicBezTo>
                    <a:cubicBezTo>
                      <a:pt x="4" y="135"/>
                      <a:pt x="9" y="133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4" y="130"/>
                      <a:pt x="15" y="130"/>
                      <a:pt x="15" y="130"/>
                    </a:cubicBezTo>
                    <a:cubicBezTo>
                      <a:pt x="17" y="143"/>
                      <a:pt x="28" y="153"/>
                      <a:pt x="41" y="153"/>
                    </a:cubicBezTo>
                    <a:cubicBezTo>
                      <a:pt x="42" y="153"/>
                      <a:pt x="42" y="153"/>
                      <a:pt x="42" y="153"/>
                    </a:cubicBezTo>
                    <a:cubicBezTo>
                      <a:pt x="53" y="153"/>
                      <a:pt x="63" y="146"/>
                      <a:pt x="67" y="135"/>
                    </a:cubicBezTo>
                    <a:cubicBezTo>
                      <a:pt x="70" y="136"/>
                      <a:pt x="73" y="137"/>
                      <a:pt x="77" y="137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88" y="137"/>
                      <a:pt x="98" y="133"/>
                      <a:pt x="106" y="125"/>
                    </a:cubicBezTo>
                    <a:cubicBezTo>
                      <a:pt x="114" y="117"/>
                      <a:pt x="119" y="107"/>
                      <a:pt x="119" y="96"/>
                    </a:cubicBezTo>
                    <a:cubicBezTo>
                      <a:pt x="119" y="96"/>
                      <a:pt x="119" y="96"/>
                      <a:pt x="119" y="95"/>
                    </a:cubicBezTo>
                    <a:cubicBezTo>
                      <a:pt x="119" y="88"/>
                      <a:pt x="117" y="81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22" y="72"/>
                      <a:pt x="130" y="66"/>
                      <a:pt x="134" y="58"/>
                    </a:cubicBezTo>
                    <a:cubicBezTo>
                      <a:pt x="138" y="53"/>
                      <a:pt x="140" y="46"/>
                      <a:pt x="140" y="39"/>
                    </a:cubicBezTo>
                    <a:cubicBezTo>
                      <a:pt x="140" y="39"/>
                      <a:pt x="140" y="39"/>
                      <a:pt x="140" y="39"/>
                    </a:cubicBezTo>
                    <a:cubicBezTo>
                      <a:pt x="140" y="32"/>
                      <a:pt x="138" y="26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4" y="18"/>
                      <a:pt x="133" y="16"/>
                      <a:pt x="132" y="15"/>
                    </a:cubicBezTo>
                    <a:cubicBezTo>
                      <a:pt x="132" y="15"/>
                      <a:pt x="132" y="15"/>
                      <a:pt x="132" y="15"/>
                    </a:cubicBezTo>
                    <a:cubicBezTo>
                      <a:pt x="128" y="10"/>
                      <a:pt x="124" y="7"/>
                      <a:pt x="119" y="4"/>
                    </a:cubicBezTo>
                    <a:cubicBezTo>
                      <a:pt x="117" y="2"/>
                      <a:pt x="114" y="1"/>
                      <a:pt x="11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0" name="Freeform 146"/>
              <p:cNvSpPr>
                <a:spLocks/>
              </p:cNvSpPr>
              <p:nvPr/>
            </p:nvSpPr>
            <p:spPr bwMode="auto">
              <a:xfrm>
                <a:off x="3469" y="2908"/>
                <a:ext cx="24" cy="75"/>
              </a:xfrm>
              <a:custGeom>
                <a:avLst/>
                <a:gdLst>
                  <a:gd name="T0" fmla="*/ 0 w 9"/>
                  <a:gd name="T1" fmla="*/ 0 h 27"/>
                  <a:gd name="T2" fmla="*/ 0 w 9"/>
                  <a:gd name="T3" fmla="*/ 27 h 27"/>
                  <a:gd name="T4" fmla="*/ 9 w 9"/>
                  <a:gd name="T5" fmla="*/ 23 h 27"/>
                  <a:gd name="T6" fmla="*/ 0 w 9"/>
                  <a:gd name="T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7">
                    <a:moveTo>
                      <a:pt x="0" y="0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3" y="25"/>
                      <a:pt x="6" y="24"/>
                      <a:pt x="9" y="23"/>
                    </a:cubicBezTo>
                    <a:cubicBezTo>
                      <a:pt x="9" y="15"/>
                      <a:pt x="5" y="6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1" name="Freeform 147"/>
              <p:cNvSpPr>
                <a:spLocks/>
              </p:cNvSpPr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2" name="Freeform 148"/>
              <p:cNvSpPr>
                <a:spLocks/>
              </p:cNvSpPr>
              <p:nvPr/>
            </p:nvSpPr>
            <p:spPr bwMode="auto">
              <a:xfrm>
                <a:off x="3469" y="4279"/>
                <a:ext cx="63" cy="19"/>
              </a:xfrm>
              <a:custGeom>
                <a:avLst/>
                <a:gdLst>
                  <a:gd name="T0" fmla="*/ 0 w 63"/>
                  <a:gd name="T1" fmla="*/ 0 h 19"/>
                  <a:gd name="T2" fmla="*/ 0 w 63"/>
                  <a:gd name="T3" fmla="*/ 0 h 19"/>
                  <a:gd name="T4" fmla="*/ 63 w 63"/>
                  <a:gd name="T5" fmla="*/ 19 h 19"/>
                  <a:gd name="T6" fmla="*/ 0 w 63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lnTo>
                      <a:pt x="0" y="0"/>
                    </a:lnTo>
                    <a:lnTo>
                      <a:pt x="63" y="19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3" name="Freeform 149"/>
              <p:cNvSpPr>
                <a:spLocks/>
              </p:cNvSpPr>
              <p:nvPr/>
            </p:nvSpPr>
            <p:spPr bwMode="auto">
              <a:xfrm>
                <a:off x="3469" y="3742"/>
                <a:ext cx="63" cy="556"/>
              </a:xfrm>
              <a:custGeom>
                <a:avLst/>
                <a:gdLst>
                  <a:gd name="T0" fmla="*/ 20 w 24"/>
                  <a:gd name="T1" fmla="*/ 0 h 200"/>
                  <a:gd name="T2" fmla="*/ 9 w 24"/>
                  <a:gd name="T3" fmla="*/ 2 h 200"/>
                  <a:gd name="T4" fmla="*/ 0 w 24"/>
                  <a:gd name="T5" fmla="*/ 1 h 200"/>
                  <a:gd name="T6" fmla="*/ 0 w 24"/>
                  <a:gd name="T7" fmla="*/ 193 h 200"/>
                  <a:gd name="T8" fmla="*/ 24 w 24"/>
                  <a:gd name="T9" fmla="*/ 200 h 200"/>
                  <a:gd name="T10" fmla="*/ 20 w 24"/>
                  <a:gd name="T11" fmla="*/ 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00">
                    <a:moveTo>
                      <a:pt x="20" y="0"/>
                    </a:moveTo>
                    <a:cubicBezTo>
                      <a:pt x="16" y="1"/>
                      <a:pt x="12" y="2"/>
                      <a:pt x="9" y="2"/>
                    </a:cubicBezTo>
                    <a:cubicBezTo>
                      <a:pt x="6" y="2"/>
                      <a:pt x="3" y="1"/>
                      <a:pt x="0" y="1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24" y="200"/>
                      <a:pt x="24" y="200"/>
                      <a:pt x="24" y="20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4" name="Freeform 150"/>
              <p:cNvSpPr>
                <a:spLocks/>
              </p:cNvSpPr>
              <p:nvPr/>
            </p:nvSpPr>
            <p:spPr bwMode="auto">
              <a:xfrm>
                <a:off x="3469" y="2966"/>
                <a:ext cx="386" cy="782"/>
              </a:xfrm>
              <a:custGeom>
                <a:avLst/>
                <a:gdLst>
                  <a:gd name="T0" fmla="*/ 24 w 147"/>
                  <a:gd name="T1" fmla="*/ 0 h 281"/>
                  <a:gd name="T2" fmla="*/ 9 w 147"/>
                  <a:gd name="T3" fmla="*/ 2 h 281"/>
                  <a:gd name="T4" fmla="*/ 0 w 147"/>
                  <a:gd name="T5" fmla="*/ 6 h 281"/>
                  <a:gd name="T6" fmla="*/ 0 w 147"/>
                  <a:gd name="T7" fmla="*/ 280 h 281"/>
                  <a:gd name="T8" fmla="*/ 9 w 147"/>
                  <a:gd name="T9" fmla="*/ 281 h 281"/>
                  <a:gd name="T10" fmla="*/ 20 w 147"/>
                  <a:gd name="T11" fmla="*/ 279 h 281"/>
                  <a:gd name="T12" fmla="*/ 20 w 147"/>
                  <a:gd name="T13" fmla="*/ 279 h 281"/>
                  <a:gd name="T14" fmla="*/ 32 w 147"/>
                  <a:gd name="T15" fmla="*/ 273 h 281"/>
                  <a:gd name="T16" fmla="*/ 32 w 147"/>
                  <a:gd name="T17" fmla="*/ 273 h 281"/>
                  <a:gd name="T18" fmla="*/ 45 w 147"/>
                  <a:gd name="T19" fmla="*/ 255 h 281"/>
                  <a:gd name="T20" fmla="*/ 59 w 147"/>
                  <a:gd name="T21" fmla="*/ 257 h 281"/>
                  <a:gd name="T22" fmla="*/ 101 w 147"/>
                  <a:gd name="T23" fmla="*/ 240 h 281"/>
                  <a:gd name="T24" fmla="*/ 118 w 147"/>
                  <a:gd name="T25" fmla="*/ 197 h 281"/>
                  <a:gd name="T26" fmla="*/ 110 w 147"/>
                  <a:gd name="T27" fmla="*/ 167 h 281"/>
                  <a:gd name="T28" fmla="*/ 140 w 147"/>
                  <a:gd name="T29" fmla="*/ 143 h 281"/>
                  <a:gd name="T30" fmla="*/ 143 w 147"/>
                  <a:gd name="T31" fmla="*/ 137 h 281"/>
                  <a:gd name="T32" fmla="*/ 147 w 147"/>
                  <a:gd name="T33" fmla="*/ 116 h 281"/>
                  <a:gd name="T34" fmla="*/ 140 w 147"/>
                  <a:gd name="T35" fmla="*/ 89 h 281"/>
                  <a:gd name="T36" fmla="*/ 117 w 147"/>
                  <a:gd name="T37" fmla="*/ 65 h 281"/>
                  <a:gd name="T38" fmla="*/ 117 w 147"/>
                  <a:gd name="T39" fmla="*/ 65 h 281"/>
                  <a:gd name="T40" fmla="*/ 90 w 147"/>
                  <a:gd name="T41" fmla="*/ 58 h 281"/>
                  <a:gd name="T42" fmla="*/ 79 w 147"/>
                  <a:gd name="T43" fmla="*/ 59 h 281"/>
                  <a:gd name="T44" fmla="*/ 80 w 147"/>
                  <a:gd name="T45" fmla="*/ 55 h 281"/>
                  <a:gd name="T46" fmla="*/ 63 w 147"/>
                  <a:gd name="T47" fmla="*/ 16 h 281"/>
                  <a:gd name="T48" fmla="*/ 24 w 147"/>
                  <a:gd name="T49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7" h="281">
                    <a:moveTo>
                      <a:pt x="24" y="0"/>
                    </a:moveTo>
                    <a:cubicBezTo>
                      <a:pt x="19" y="0"/>
                      <a:pt x="14" y="1"/>
                      <a:pt x="9" y="2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280"/>
                      <a:pt x="0" y="280"/>
                      <a:pt x="0" y="280"/>
                    </a:cubicBezTo>
                    <a:cubicBezTo>
                      <a:pt x="3" y="280"/>
                      <a:pt x="6" y="281"/>
                      <a:pt x="9" y="281"/>
                    </a:cubicBezTo>
                    <a:cubicBezTo>
                      <a:pt x="12" y="281"/>
                      <a:pt x="16" y="280"/>
                      <a:pt x="20" y="279"/>
                    </a:cubicBezTo>
                    <a:cubicBezTo>
                      <a:pt x="20" y="279"/>
                      <a:pt x="20" y="279"/>
                      <a:pt x="20" y="279"/>
                    </a:cubicBezTo>
                    <a:cubicBezTo>
                      <a:pt x="24" y="278"/>
                      <a:pt x="28" y="276"/>
                      <a:pt x="32" y="273"/>
                    </a:cubicBezTo>
                    <a:cubicBezTo>
                      <a:pt x="32" y="273"/>
                      <a:pt x="32" y="273"/>
                      <a:pt x="32" y="273"/>
                    </a:cubicBezTo>
                    <a:cubicBezTo>
                      <a:pt x="38" y="269"/>
                      <a:pt x="42" y="262"/>
                      <a:pt x="45" y="255"/>
                    </a:cubicBezTo>
                    <a:cubicBezTo>
                      <a:pt x="49" y="256"/>
                      <a:pt x="54" y="257"/>
                      <a:pt x="59" y="257"/>
                    </a:cubicBezTo>
                    <a:cubicBezTo>
                      <a:pt x="75" y="257"/>
                      <a:pt x="90" y="251"/>
                      <a:pt x="101" y="240"/>
                    </a:cubicBezTo>
                    <a:cubicBezTo>
                      <a:pt x="112" y="228"/>
                      <a:pt x="118" y="213"/>
                      <a:pt x="118" y="197"/>
                    </a:cubicBezTo>
                    <a:cubicBezTo>
                      <a:pt x="118" y="187"/>
                      <a:pt x="115" y="176"/>
                      <a:pt x="110" y="167"/>
                    </a:cubicBezTo>
                    <a:cubicBezTo>
                      <a:pt x="123" y="163"/>
                      <a:pt x="133" y="155"/>
                      <a:pt x="140" y="143"/>
                    </a:cubicBezTo>
                    <a:cubicBezTo>
                      <a:pt x="141" y="141"/>
                      <a:pt x="142" y="139"/>
                      <a:pt x="143" y="137"/>
                    </a:cubicBezTo>
                    <a:cubicBezTo>
                      <a:pt x="146" y="130"/>
                      <a:pt x="147" y="123"/>
                      <a:pt x="147" y="116"/>
                    </a:cubicBezTo>
                    <a:cubicBezTo>
                      <a:pt x="147" y="106"/>
                      <a:pt x="145" y="97"/>
                      <a:pt x="140" y="89"/>
                    </a:cubicBezTo>
                    <a:cubicBezTo>
                      <a:pt x="135" y="79"/>
                      <a:pt x="126" y="72"/>
                      <a:pt x="117" y="65"/>
                    </a:cubicBezTo>
                    <a:cubicBezTo>
                      <a:pt x="117" y="65"/>
                      <a:pt x="117" y="65"/>
                      <a:pt x="117" y="65"/>
                    </a:cubicBezTo>
                    <a:cubicBezTo>
                      <a:pt x="109" y="60"/>
                      <a:pt x="100" y="58"/>
                      <a:pt x="90" y="58"/>
                    </a:cubicBezTo>
                    <a:cubicBezTo>
                      <a:pt x="87" y="58"/>
                      <a:pt x="83" y="58"/>
                      <a:pt x="79" y="59"/>
                    </a:cubicBezTo>
                    <a:cubicBezTo>
                      <a:pt x="79" y="58"/>
                      <a:pt x="80" y="57"/>
                      <a:pt x="80" y="55"/>
                    </a:cubicBezTo>
                    <a:cubicBezTo>
                      <a:pt x="80" y="41"/>
                      <a:pt x="74" y="27"/>
                      <a:pt x="63" y="16"/>
                    </a:cubicBezTo>
                    <a:cubicBezTo>
                      <a:pt x="53" y="6"/>
                      <a:pt x="39" y="0"/>
                      <a:pt x="24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5" name="Freeform 151"/>
              <p:cNvSpPr>
                <a:spLocks/>
              </p:cNvSpPr>
              <p:nvPr/>
            </p:nvSpPr>
            <p:spPr bwMode="auto">
              <a:xfrm>
                <a:off x="3212" y="3036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4 h 90"/>
                  <a:gd name="T4" fmla="*/ 75 w 90"/>
                  <a:gd name="T5" fmla="*/ 12 h 90"/>
                  <a:gd name="T6" fmla="*/ 52 w 90"/>
                  <a:gd name="T7" fmla="*/ 22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8 h 90"/>
                  <a:gd name="T16" fmla="*/ 0 w 90"/>
                  <a:gd name="T17" fmla="*/ 48 h 90"/>
                  <a:gd name="T18" fmla="*/ 23 w 90"/>
                  <a:gd name="T19" fmla="*/ 57 h 90"/>
                  <a:gd name="T20" fmla="*/ 15 w 90"/>
                  <a:gd name="T21" fmla="*/ 79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3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6"/>
                      <a:pt x="73" y="34"/>
                      <a:pt x="67" y="34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7"/>
                      <a:pt x="52" y="22"/>
                    </a:cubicBezTo>
                    <a:cubicBezTo>
                      <a:pt x="51" y="9"/>
                      <a:pt x="43" y="0"/>
                      <a:pt x="43" y="0"/>
                    </a:cubicBezTo>
                    <a:cubicBezTo>
                      <a:pt x="36" y="9"/>
                      <a:pt x="33" y="17"/>
                      <a:pt x="33" y="23"/>
                    </a:cubicBezTo>
                    <a:cubicBezTo>
                      <a:pt x="24" y="15"/>
                      <a:pt x="12" y="15"/>
                      <a:pt x="12" y="15"/>
                    </a:cubicBezTo>
                    <a:cubicBezTo>
                      <a:pt x="13" y="26"/>
                      <a:pt x="16" y="33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9" y="55"/>
                      <a:pt x="16" y="57"/>
                      <a:pt x="23" y="57"/>
                    </a:cubicBezTo>
                    <a:cubicBezTo>
                      <a:pt x="14" y="67"/>
                      <a:pt x="15" y="79"/>
                      <a:pt x="15" y="79"/>
                    </a:cubicBezTo>
                    <a:cubicBezTo>
                      <a:pt x="26" y="78"/>
                      <a:pt x="33" y="74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2"/>
                      <a:pt x="57" y="74"/>
                      <a:pt x="56" y="67"/>
                    </a:cubicBezTo>
                    <a:cubicBezTo>
                      <a:pt x="66" y="76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3"/>
                    </a:cubicBezTo>
                    <a:cubicBezTo>
                      <a:pt x="82" y="52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6" name="Oval 152"/>
              <p:cNvSpPr>
                <a:spLocks noChangeArrowheads="1"/>
              </p:cNvSpPr>
              <p:nvPr/>
            </p:nvSpPr>
            <p:spPr bwMode="auto">
              <a:xfrm>
                <a:off x="3293" y="3122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7" name="Freeform 153"/>
              <p:cNvSpPr>
                <a:spLocks/>
              </p:cNvSpPr>
              <p:nvPr/>
            </p:nvSpPr>
            <p:spPr bwMode="auto">
              <a:xfrm>
                <a:off x="3467" y="3008"/>
                <a:ext cx="236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6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6" y="9"/>
                      <a:pt x="33" y="16"/>
                      <a:pt x="33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7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9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8" name="Oval 154"/>
              <p:cNvSpPr>
                <a:spLocks noChangeArrowheads="1"/>
              </p:cNvSpPr>
              <p:nvPr/>
            </p:nvSpPr>
            <p:spPr bwMode="auto">
              <a:xfrm>
                <a:off x="3548" y="3094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9" name="Freeform 155"/>
              <p:cNvSpPr>
                <a:spLocks/>
              </p:cNvSpPr>
              <p:nvPr/>
            </p:nvSpPr>
            <p:spPr bwMode="auto">
              <a:xfrm>
                <a:off x="3608" y="3322"/>
                <a:ext cx="234" cy="251"/>
              </a:xfrm>
              <a:custGeom>
                <a:avLst/>
                <a:gdLst>
                  <a:gd name="T0" fmla="*/ 89 w 89"/>
                  <a:gd name="T1" fmla="*/ 43 h 90"/>
                  <a:gd name="T2" fmla="*/ 66 w 89"/>
                  <a:gd name="T3" fmla="*/ 33 h 90"/>
                  <a:gd name="T4" fmla="*/ 75 w 89"/>
                  <a:gd name="T5" fmla="*/ 12 h 90"/>
                  <a:gd name="T6" fmla="*/ 52 w 89"/>
                  <a:gd name="T7" fmla="*/ 21 h 90"/>
                  <a:gd name="T8" fmla="*/ 42 w 89"/>
                  <a:gd name="T9" fmla="*/ 0 h 90"/>
                  <a:gd name="T10" fmla="*/ 33 w 89"/>
                  <a:gd name="T11" fmla="*/ 23 h 90"/>
                  <a:gd name="T12" fmla="*/ 11 w 89"/>
                  <a:gd name="T13" fmla="*/ 15 h 90"/>
                  <a:gd name="T14" fmla="*/ 21 w 89"/>
                  <a:gd name="T15" fmla="*/ 37 h 90"/>
                  <a:gd name="T16" fmla="*/ 0 w 89"/>
                  <a:gd name="T17" fmla="*/ 47 h 90"/>
                  <a:gd name="T18" fmla="*/ 22 w 89"/>
                  <a:gd name="T19" fmla="*/ 56 h 90"/>
                  <a:gd name="T20" fmla="*/ 14 w 89"/>
                  <a:gd name="T21" fmla="*/ 78 h 90"/>
                  <a:gd name="T22" fmla="*/ 37 w 89"/>
                  <a:gd name="T23" fmla="*/ 69 h 90"/>
                  <a:gd name="T24" fmla="*/ 47 w 89"/>
                  <a:gd name="T25" fmla="*/ 90 h 90"/>
                  <a:gd name="T26" fmla="*/ 56 w 89"/>
                  <a:gd name="T27" fmla="*/ 67 h 90"/>
                  <a:gd name="T28" fmla="*/ 78 w 89"/>
                  <a:gd name="T29" fmla="*/ 75 h 90"/>
                  <a:gd name="T30" fmla="*/ 68 w 89"/>
                  <a:gd name="T31" fmla="*/ 52 h 90"/>
                  <a:gd name="T32" fmla="*/ 89 w 89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" h="90">
                    <a:moveTo>
                      <a:pt x="89" y="43"/>
                    </a:moveTo>
                    <a:cubicBezTo>
                      <a:pt x="81" y="36"/>
                      <a:pt x="73" y="33"/>
                      <a:pt x="66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3" y="13"/>
                      <a:pt x="56" y="16"/>
                      <a:pt x="52" y="21"/>
                    </a:cubicBezTo>
                    <a:cubicBezTo>
                      <a:pt x="51" y="8"/>
                      <a:pt x="42" y="0"/>
                      <a:pt x="42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8" y="54"/>
                      <a:pt x="16" y="57"/>
                      <a:pt x="22" y="56"/>
                    </a:cubicBezTo>
                    <a:cubicBezTo>
                      <a:pt x="14" y="66"/>
                      <a:pt x="14" y="78"/>
                      <a:pt x="14" y="78"/>
                    </a:cubicBezTo>
                    <a:cubicBezTo>
                      <a:pt x="25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1" y="51"/>
                      <a:pt x="89" y="43"/>
                      <a:pt x="89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0" name="Oval 156"/>
              <p:cNvSpPr>
                <a:spLocks noChangeArrowheads="1"/>
              </p:cNvSpPr>
              <p:nvPr/>
            </p:nvSpPr>
            <p:spPr bwMode="auto">
              <a:xfrm>
                <a:off x="3690" y="3409"/>
                <a:ext cx="71" cy="7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1" name="Freeform 157"/>
              <p:cNvSpPr>
                <a:spLocks/>
              </p:cNvSpPr>
              <p:nvPr/>
            </p:nvSpPr>
            <p:spPr bwMode="auto">
              <a:xfrm>
                <a:off x="3346" y="3403"/>
                <a:ext cx="236" cy="250"/>
              </a:xfrm>
              <a:custGeom>
                <a:avLst/>
                <a:gdLst>
                  <a:gd name="T0" fmla="*/ 90 w 90"/>
                  <a:gd name="T1" fmla="*/ 42 h 90"/>
                  <a:gd name="T2" fmla="*/ 67 w 90"/>
                  <a:gd name="T3" fmla="*/ 33 h 90"/>
                  <a:gd name="T4" fmla="*/ 75 w 90"/>
                  <a:gd name="T5" fmla="*/ 11 h 90"/>
                  <a:gd name="T6" fmla="*/ 53 w 90"/>
                  <a:gd name="T7" fmla="*/ 21 h 90"/>
                  <a:gd name="T8" fmla="*/ 43 w 90"/>
                  <a:gd name="T9" fmla="*/ 0 h 90"/>
                  <a:gd name="T10" fmla="*/ 34 w 90"/>
                  <a:gd name="T11" fmla="*/ 23 h 90"/>
                  <a:gd name="T12" fmla="*/ 12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8 w 90"/>
                  <a:gd name="T23" fmla="*/ 68 h 90"/>
                  <a:gd name="T24" fmla="*/ 47 w 90"/>
                  <a:gd name="T25" fmla="*/ 90 h 90"/>
                  <a:gd name="T26" fmla="*/ 57 w 90"/>
                  <a:gd name="T27" fmla="*/ 67 h 90"/>
                  <a:gd name="T28" fmla="*/ 78 w 90"/>
                  <a:gd name="T29" fmla="*/ 75 h 90"/>
                  <a:gd name="T30" fmla="*/ 69 w 90"/>
                  <a:gd name="T31" fmla="*/ 52 h 90"/>
                  <a:gd name="T32" fmla="*/ 90 w 90"/>
                  <a:gd name="T33" fmla="*/ 4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2"/>
                    </a:moveTo>
                    <a:cubicBezTo>
                      <a:pt x="81" y="35"/>
                      <a:pt x="74" y="33"/>
                      <a:pt x="67" y="33"/>
                    </a:cubicBezTo>
                    <a:cubicBezTo>
                      <a:pt x="76" y="23"/>
                      <a:pt x="75" y="11"/>
                      <a:pt x="75" y="11"/>
                    </a:cubicBezTo>
                    <a:cubicBezTo>
                      <a:pt x="64" y="12"/>
                      <a:pt x="57" y="16"/>
                      <a:pt x="53" y="21"/>
                    </a:cubicBezTo>
                    <a:cubicBezTo>
                      <a:pt x="52" y="8"/>
                      <a:pt x="43" y="0"/>
                      <a:pt x="43" y="0"/>
                    </a:cubicBezTo>
                    <a:cubicBezTo>
                      <a:pt x="36" y="8"/>
                      <a:pt x="34" y="16"/>
                      <a:pt x="34" y="23"/>
                    </a:cubicBezTo>
                    <a:cubicBezTo>
                      <a:pt x="24" y="14"/>
                      <a:pt x="12" y="15"/>
                      <a:pt x="12" y="15"/>
                    </a:cubicBezTo>
                    <a:cubicBezTo>
                      <a:pt x="13" y="26"/>
                      <a:pt x="17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7" y="56"/>
                      <a:pt x="23" y="56"/>
                    </a:cubicBezTo>
                    <a:cubicBezTo>
                      <a:pt x="15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8" y="68"/>
                    </a:cubicBezTo>
                    <a:cubicBezTo>
                      <a:pt x="39" y="81"/>
                      <a:pt x="47" y="90"/>
                      <a:pt x="47" y="90"/>
                    </a:cubicBezTo>
                    <a:cubicBezTo>
                      <a:pt x="55" y="81"/>
                      <a:pt x="57" y="73"/>
                      <a:pt x="57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4" y="57"/>
                      <a:pt x="69" y="52"/>
                    </a:cubicBezTo>
                    <a:cubicBezTo>
                      <a:pt x="82" y="51"/>
                      <a:pt x="90" y="42"/>
                      <a:pt x="90" y="42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2" name="Oval 158"/>
              <p:cNvSpPr>
                <a:spLocks noChangeArrowheads="1"/>
              </p:cNvSpPr>
              <p:nvPr/>
            </p:nvSpPr>
            <p:spPr bwMode="auto">
              <a:xfrm>
                <a:off x="3427" y="3489"/>
                <a:ext cx="74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3" name="Freeform 159"/>
              <p:cNvSpPr>
                <a:spLocks/>
              </p:cNvSpPr>
              <p:nvPr/>
            </p:nvSpPr>
            <p:spPr bwMode="auto">
              <a:xfrm>
                <a:off x="3080" y="3292"/>
                <a:ext cx="237" cy="250"/>
              </a:xfrm>
              <a:custGeom>
                <a:avLst/>
                <a:gdLst>
                  <a:gd name="T0" fmla="*/ 90 w 90"/>
                  <a:gd name="T1" fmla="*/ 43 h 90"/>
                  <a:gd name="T2" fmla="*/ 67 w 90"/>
                  <a:gd name="T3" fmla="*/ 33 h 90"/>
                  <a:gd name="T4" fmla="*/ 75 w 90"/>
                  <a:gd name="T5" fmla="*/ 12 h 90"/>
                  <a:gd name="T6" fmla="*/ 52 w 90"/>
                  <a:gd name="T7" fmla="*/ 21 h 90"/>
                  <a:gd name="T8" fmla="*/ 43 w 90"/>
                  <a:gd name="T9" fmla="*/ 0 h 90"/>
                  <a:gd name="T10" fmla="*/ 33 w 90"/>
                  <a:gd name="T11" fmla="*/ 23 h 90"/>
                  <a:gd name="T12" fmla="*/ 11 w 90"/>
                  <a:gd name="T13" fmla="*/ 15 h 90"/>
                  <a:gd name="T14" fmla="*/ 21 w 90"/>
                  <a:gd name="T15" fmla="*/ 37 h 90"/>
                  <a:gd name="T16" fmla="*/ 0 w 90"/>
                  <a:gd name="T17" fmla="*/ 47 h 90"/>
                  <a:gd name="T18" fmla="*/ 23 w 90"/>
                  <a:gd name="T19" fmla="*/ 56 h 90"/>
                  <a:gd name="T20" fmla="*/ 15 w 90"/>
                  <a:gd name="T21" fmla="*/ 78 h 90"/>
                  <a:gd name="T22" fmla="*/ 37 w 90"/>
                  <a:gd name="T23" fmla="*/ 69 h 90"/>
                  <a:gd name="T24" fmla="*/ 47 w 90"/>
                  <a:gd name="T25" fmla="*/ 90 h 90"/>
                  <a:gd name="T26" fmla="*/ 56 w 90"/>
                  <a:gd name="T27" fmla="*/ 67 h 90"/>
                  <a:gd name="T28" fmla="*/ 78 w 90"/>
                  <a:gd name="T29" fmla="*/ 75 h 90"/>
                  <a:gd name="T30" fmla="*/ 68 w 90"/>
                  <a:gd name="T31" fmla="*/ 52 h 90"/>
                  <a:gd name="T32" fmla="*/ 90 w 90"/>
                  <a:gd name="T3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" h="90">
                    <a:moveTo>
                      <a:pt x="90" y="43"/>
                    </a:moveTo>
                    <a:cubicBezTo>
                      <a:pt x="81" y="35"/>
                      <a:pt x="73" y="33"/>
                      <a:pt x="67" y="33"/>
                    </a:cubicBezTo>
                    <a:cubicBezTo>
                      <a:pt x="75" y="24"/>
                      <a:pt x="75" y="12"/>
                      <a:pt x="75" y="12"/>
                    </a:cubicBezTo>
                    <a:cubicBezTo>
                      <a:pt x="64" y="13"/>
                      <a:pt x="57" y="16"/>
                      <a:pt x="52" y="21"/>
                    </a:cubicBezTo>
                    <a:cubicBezTo>
                      <a:pt x="51" y="8"/>
                      <a:pt x="43" y="0"/>
                      <a:pt x="43" y="0"/>
                    </a:cubicBezTo>
                    <a:cubicBezTo>
                      <a:pt x="35" y="9"/>
                      <a:pt x="33" y="16"/>
                      <a:pt x="33" y="23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3" y="26"/>
                      <a:pt x="16" y="33"/>
                      <a:pt x="21" y="37"/>
                    </a:cubicBezTo>
                    <a:cubicBezTo>
                      <a:pt x="8" y="38"/>
                      <a:pt x="0" y="47"/>
                      <a:pt x="0" y="47"/>
                    </a:cubicBezTo>
                    <a:cubicBezTo>
                      <a:pt x="9" y="54"/>
                      <a:pt x="16" y="56"/>
                      <a:pt x="23" y="56"/>
                    </a:cubicBezTo>
                    <a:cubicBezTo>
                      <a:pt x="14" y="66"/>
                      <a:pt x="15" y="78"/>
                      <a:pt x="15" y="78"/>
                    </a:cubicBezTo>
                    <a:cubicBezTo>
                      <a:pt x="26" y="77"/>
                      <a:pt x="33" y="73"/>
                      <a:pt x="37" y="69"/>
                    </a:cubicBezTo>
                    <a:cubicBezTo>
                      <a:pt x="38" y="82"/>
                      <a:pt x="47" y="90"/>
                      <a:pt x="47" y="90"/>
                    </a:cubicBezTo>
                    <a:cubicBezTo>
                      <a:pt x="54" y="81"/>
                      <a:pt x="56" y="73"/>
                      <a:pt x="56" y="67"/>
                    </a:cubicBezTo>
                    <a:cubicBezTo>
                      <a:pt x="66" y="75"/>
                      <a:pt x="78" y="75"/>
                      <a:pt x="78" y="75"/>
                    </a:cubicBezTo>
                    <a:cubicBezTo>
                      <a:pt x="77" y="64"/>
                      <a:pt x="73" y="57"/>
                      <a:pt x="68" y="52"/>
                    </a:cubicBezTo>
                    <a:cubicBezTo>
                      <a:pt x="82" y="51"/>
                      <a:pt x="90" y="43"/>
                      <a:pt x="90" y="43"/>
                    </a:cubicBezTo>
                    <a:close/>
                  </a:path>
                </a:pathLst>
              </a:custGeom>
              <a:solidFill>
                <a:srgbClr val="9C5C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4" name="Oval 160"/>
              <p:cNvSpPr>
                <a:spLocks noChangeArrowheads="1"/>
              </p:cNvSpPr>
              <p:nvPr/>
            </p:nvSpPr>
            <p:spPr bwMode="auto">
              <a:xfrm>
                <a:off x="3162" y="3378"/>
                <a:ext cx="73" cy="7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5" name="Freeform 161"/>
              <p:cNvSpPr>
                <a:spLocks/>
              </p:cNvSpPr>
              <p:nvPr/>
            </p:nvSpPr>
            <p:spPr bwMode="auto">
              <a:xfrm>
                <a:off x="2763" y="3903"/>
                <a:ext cx="144" cy="415"/>
              </a:xfrm>
              <a:custGeom>
                <a:avLst/>
                <a:gdLst>
                  <a:gd name="T0" fmla="*/ 5 w 55"/>
                  <a:gd name="T1" fmla="*/ 149 h 149"/>
                  <a:gd name="T2" fmla="*/ 5 w 55"/>
                  <a:gd name="T3" fmla="*/ 147 h 149"/>
                  <a:gd name="T4" fmla="*/ 4 w 55"/>
                  <a:gd name="T5" fmla="*/ 141 h 149"/>
                  <a:gd name="T6" fmla="*/ 1 w 55"/>
                  <a:gd name="T7" fmla="*/ 122 h 149"/>
                  <a:gd name="T8" fmla="*/ 1 w 55"/>
                  <a:gd name="T9" fmla="*/ 95 h 149"/>
                  <a:gd name="T10" fmla="*/ 5 w 55"/>
                  <a:gd name="T11" fmla="*/ 64 h 149"/>
                  <a:gd name="T12" fmla="*/ 11 w 55"/>
                  <a:gd name="T13" fmla="*/ 49 h 149"/>
                  <a:gd name="T14" fmla="*/ 14 w 55"/>
                  <a:gd name="T15" fmla="*/ 42 h 149"/>
                  <a:gd name="T16" fmla="*/ 17 w 55"/>
                  <a:gd name="T17" fmla="*/ 35 h 149"/>
                  <a:gd name="T18" fmla="*/ 26 w 55"/>
                  <a:gd name="T19" fmla="*/ 24 h 149"/>
                  <a:gd name="T20" fmla="*/ 34 w 55"/>
                  <a:gd name="T21" fmla="*/ 15 h 149"/>
                  <a:gd name="T22" fmla="*/ 42 w 55"/>
                  <a:gd name="T23" fmla="*/ 8 h 149"/>
                  <a:gd name="T24" fmla="*/ 49 w 55"/>
                  <a:gd name="T25" fmla="*/ 4 h 149"/>
                  <a:gd name="T26" fmla="*/ 55 w 55"/>
                  <a:gd name="T27" fmla="*/ 0 h 149"/>
                  <a:gd name="T28" fmla="*/ 50 w 55"/>
                  <a:gd name="T29" fmla="*/ 4 h 149"/>
                  <a:gd name="T30" fmla="*/ 44 w 55"/>
                  <a:gd name="T31" fmla="*/ 10 h 149"/>
                  <a:gd name="T32" fmla="*/ 37 w 55"/>
                  <a:gd name="T33" fmla="*/ 17 h 149"/>
                  <a:gd name="T34" fmla="*/ 30 w 55"/>
                  <a:gd name="T35" fmla="*/ 27 h 149"/>
                  <a:gd name="T36" fmla="*/ 24 w 55"/>
                  <a:gd name="T37" fmla="*/ 39 h 149"/>
                  <a:gd name="T38" fmla="*/ 21 w 55"/>
                  <a:gd name="T39" fmla="*/ 45 h 149"/>
                  <a:gd name="T40" fmla="*/ 19 w 55"/>
                  <a:gd name="T41" fmla="*/ 52 h 149"/>
                  <a:gd name="T42" fmla="*/ 17 w 55"/>
                  <a:gd name="T43" fmla="*/ 66 h 149"/>
                  <a:gd name="T44" fmla="*/ 20 w 55"/>
                  <a:gd name="T45" fmla="*/ 119 h 149"/>
                  <a:gd name="T46" fmla="*/ 25 w 55"/>
                  <a:gd name="T47" fmla="*/ 136 h 149"/>
                  <a:gd name="T48" fmla="*/ 27 w 55"/>
                  <a:gd name="T49" fmla="*/ 140 h 149"/>
                  <a:gd name="T50" fmla="*/ 27 w 55"/>
                  <a:gd name="T51" fmla="*/ 142 h 149"/>
                  <a:gd name="T52" fmla="*/ 5 w 55"/>
                  <a:gd name="T5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49">
                    <a:moveTo>
                      <a:pt x="5" y="149"/>
                    </a:moveTo>
                    <a:cubicBezTo>
                      <a:pt x="5" y="149"/>
                      <a:pt x="5" y="148"/>
                      <a:pt x="5" y="147"/>
                    </a:cubicBezTo>
                    <a:cubicBezTo>
                      <a:pt x="5" y="146"/>
                      <a:pt x="4" y="144"/>
                      <a:pt x="4" y="141"/>
                    </a:cubicBezTo>
                    <a:cubicBezTo>
                      <a:pt x="3" y="137"/>
                      <a:pt x="2" y="130"/>
                      <a:pt x="1" y="122"/>
                    </a:cubicBezTo>
                    <a:cubicBezTo>
                      <a:pt x="1" y="114"/>
                      <a:pt x="0" y="105"/>
                      <a:pt x="1" y="95"/>
                    </a:cubicBezTo>
                    <a:cubicBezTo>
                      <a:pt x="1" y="85"/>
                      <a:pt x="3" y="74"/>
                      <a:pt x="5" y="64"/>
                    </a:cubicBezTo>
                    <a:cubicBezTo>
                      <a:pt x="7" y="59"/>
                      <a:pt x="9" y="54"/>
                      <a:pt x="11" y="49"/>
                    </a:cubicBezTo>
                    <a:cubicBezTo>
                      <a:pt x="12" y="47"/>
                      <a:pt x="13" y="44"/>
                      <a:pt x="14" y="42"/>
                    </a:cubicBezTo>
                    <a:cubicBezTo>
                      <a:pt x="15" y="40"/>
                      <a:pt x="16" y="38"/>
                      <a:pt x="17" y="35"/>
                    </a:cubicBezTo>
                    <a:cubicBezTo>
                      <a:pt x="20" y="31"/>
                      <a:pt x="23" y="27"/>
                      <a:pt x="26" y="24"/>
                    </a:cubicBezTo>
                    <a:cubicBezTo>
                      <a:pt x="29" y="20"/>
                      <a:pt x="31" y="17"/>
                      <a:pt x="34" y="15"/>
                    </a:cubicBezTo>
                    <a:cubicBezTo>
                      <a:pt x="37" y="12"/>
                      <a:pt x="40" y="10"/>
                      <a:pt x="42" y="8"/>
                    </a:cubicBezTo>
                    <a:cubicBezTo>
                      <a:pt x="45" y="6"/>
                      <a:pt x="47" y="5"/>
                      <a:pt x="49" y="4"/>
                    </a:cubicBezTo>
                    <a:cubicBezTo>
                      <a:pt x="53" y="1"/>
                      <a:pt x="55" y="0"/>
                      <a:pt x="55" y="0"/>
                    </a:cubicBezTo>
                    <a:cubicBezTo>
                      <a:pt x="55" y="0"/>
                      <a:pt x="53" y="2"/>
                      <a:pt x="50" y="4"/>
                    </a:cubicBezTo>
                    <a:cubicBezTo>
                      <a:pt x="48" y="6"/>
                      <a:pt x="46" y="8"/>
                      <a:pt x="44" y="10"/>
                    </a:cubicBezTo>
                    <a:cubicBezTo>
                      <a:pt x="42" y="12"/>
                      <a:pt x="39" y="14"/>
                      <a:pt x="37" y="17"/>
                    </a:cubicBezTo>
                    <a:cubicBezTo>
                      <a:pt x="35" y="20"/>
                      <a:pt x="32" y="23"/>
                      <a:pt x="30" y="27"/>
                    </a:cubicBezTo>
                    <a:cubicBezTo>
                      <a:pt x="28" y="31"/>
                      <a:pt x="26" y="34"/>
                      <a:pt x="24" y="39"/>
                    </a:cubicBezTo>
                    <a:cubicBezTo>
                      <a:pt x="23" y="41"/>
                      <a:pt x="22" y="43"/>
                      <a:pt x="21" y="45"/>
                    </a:cubicBezTo>
                    <a:cubicBezTo>
                      <a:pt x="21" y="47"/>
                      <a:pt x="20" y="50"/>
                      <a:pt x="19" y="52"/>
                    </a:cubicBezTo>
                    <a:cubicBezTo>
                      <a:pt x="18" y="57"/>
                      <a:pt x="17" y="62"/>
                      <a:pt x="17" y="66"/>
                    </a:cubicBezTo>
                    <a:cubicBezTo>
                      <a:pt x="15" y="86"/>
                      <a:pt x="17" y="105"/>
                      <a:pt x="20" y="119"/>
                    </a:cubicBezTo>
                    <a:cubicBezTo>
                      <a:pt x="22" y="126"/>
                      <a:pt x="24" y="132"/>
                      <a:pt x="25" y="136"/>
                    </a:cubicBezTo>
                    <a:cubicBezTo>
                      <a:pt x="26" y="138"/>
                      <a:pt x="26" y="139"/>
                      <a:pt x="27" y="140"/>
                    </a:cubicBezTo>
                    <a:cubicBezTo>
                      <a:pt x="27" y="141"/>
                      <a:pt x="27" y="142"/>
                      <a:pt x="27" y="142"/>
                    </a:cubicBezTo>
                    <a:lnTo>
                      <a:pt x="5" y="14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6" name="Freeform 162"/>
              <p:cNvSpPr>
                <a:spLocks/>
              </p:cNvSpPr>
              <p:nvPr/>
            </p:nvSpPr>
            <p:spPr bwMode="auto">
              <a:xfrm>
                <a:off x="2587" y="3937"/>
                <a:ext cx="239" cy="336"/>
              </a:xfrm>
              <a:custGeom>
                <a:avLst/>
                <a:gdLst>
                  <a:gd name="T0" fmla="*/ 78 w 91"/>
                  <a:gd name="T1" fmla="*/ 121 h 121"/>
                  <a:gd name="T2" fmla="*/ 0 w 91"/>
                  <a:gd name="T3" fmla="*/ 0 h 121"/>
                  <a:gd name="T4" fmla="*/ 36 w 91"/>
                  <a:gd name="T5" fmla="*/ 56 h 121"/>
                  <a:gd name="T6" fmla="*/ 78 w 91"/>
                  <a:gd name="T7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" h="121">
                    <a:moveTo>
                      <a:pt x="78" y="121"/>
                    </a:moveTo>
                    <a:cubicBezTo>
                      <a:pt x="78" y="121"/>
                      <a:pt x="91" y="40"/>
                      <a:pt x="0" y="0"/>
                    </a:cubicBezTo>
                    <a:cubicBezTo>
                      <a:pt x="0" y="0"/>
                      <a:pt x="34" y="20"/>
                      <a:pt x="36" y="56"/>
                    </a:cubicBezTo>
                    <a:cubicBezTo>
                      <a:pt x="38" y="93"/>
                      <a:pt x="78" y="121"/>
                      <a:pt x="78" y="121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7" name="Freeform 163"/>
              <p:cNvSpPr>
                <a:spLocks/>
              </p:cNvSpPr>
              <p:nvPr/>
            </p:nvSpPr>
            <p:spPr bwMode="auto">
              <a:xfrm>
                <a:off x="2836" y="3692"/>
                <a:ext cx="118" cy="172"/>
              </a:xfrm>
              <a:custGeom>
                <a:avLst/>
                <a:gdLst>
                  <a:gd name="T0" fmla="*/ 34 w 45"/>
                  <a:gd name="T1" fmla="*/ 1 h 62"/>
                  <a:gd name="T2" fmla="*/ 23 w 45"/>
                  <a:gd name="T3" fmla="*/ 9 h 62"/>
                  <a:gd name="T4" fmla="*/ 11 w 45"/>
                  <a:gd name="T5" fmla="*/ 1 h 62"/>
                  <a:gd name="T6" fmla="*/ 23 w 45"/>
                  <a:gd name="T7" fmla="*/ 62 h 62"/>
                  <a:gd name="T8" fmla="*/ 34 w 45"/>
                  <a:gd name="T9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2">
                    <a:moveTo>
                      <a:pt x="34" y="1"/>
                    </a:moveTo>
                    <a:cubicBezTo>
                      <a:pt x="26" y="0"/>
                      <a:pt x="28" y="9"/>
                      <a:pt x="23" y="9"/>
                    </a:cubicBezTo>
                    <a:cubicBezTo>
                      <a:pt x="17" y="9"/>
                      <a:pt x="19" y="0"/>
                      <a:pt x="11" y="1"/>
                    </a:cubicBezTo>
                    <a:cubicBezTo>
                      <a:pt x="3" y="1"/>
                      <a:pt x="0" y="16"/>
                      <a:pt x="23" y="62"/>
                    </a:cubicBezTo>
                    <a:cubicBezTo>
                      <a:pt x="45" y="14"/>
                      <a:pt x="42" y="1"/>
                      <a:pt x="34" y="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8" name="Freeform 164"/>
              <p:cNvSpPr>
                <a:spLocks/>
              </p:cNvSpPr>
              <p:nvPr/>
            </p:nvSpPr>
            <p:spPr bwMode="auto">
              <a:xfrm>
                <a:off x="2747" y="3706"/>
                <a:ext cx="150" cy="158"/>
              </a:xfrm>
              <a:custGeom>
                <a:avLst/>
                <a:gdLst>
                  <a:gd name="T0" fmla="*/ 22 w 57"/>
                  <a:gd name="T1" fmla="*/ 6 h 57"/>
                  <a:gd name="T2" fmla="*/ 19 w 57"/>
                  <a:gd name="T3" fmla="*/ 19 h 57"/>
                  <a:gd name="T4" fmla="*/ 13 w 57"/>
                  <a:gd name="T5" fmla="*/ 20 h 57"/>
                  <a:gd name="T6" fmla="*/ 5 w 57"/>
                  <a:gd name="T7" fmla="*/ 22 h 57"/>
                  <a:gd name="T8" fmla="*/ 57 w 57"/>
                  <a:gd name="T9" fmla="*/ 57 h 57"/>
                  <a:gd name="T10" fmla="*/ 22 w 57"/>
                  <a:gd name="T11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57">
                    <a:moveTo>
                      <a:pt x="22" y="6"/>
                    </a:moveTo>
                    <a:cubicBezTo>
                      <a:pt x="16" y="11"/>
                      <a:pt x="23" y="15"/>
                      <a:pt x="19" y="19"/>
                    </a:cubicBezTo>
                    <a:cubicBezTo>
                      <a:pt x="17" y="21"/>
                      <a:pt x="15" y="20"/>
                      <a:pt x="13" y="20"/>
                    </a:cubicBezTo>
                    <a:cubicBezTo>
                      <a:pt x="11" y="19"/>
                      <a:pt x="8" y="19"/>
                      <a:pt x="5" y="22"/>
                    </a:cubicBezTo>
                    <a:cubicBezTo>
                      <a:pt x="0" y="28"/>
                      <a:pt x="8" y="40"/>
                      <a:pt x="57" y="57"/>
                    </a:cubicBezTo>
                    <a:cubicBezTo>
                      <a:pt x="38" y="7"/>
                      <a:pt x="27" y="0"/>
                      <a:pt x="22" y="6"/>
                    </a:cubicBezTo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9" name="Freeform 165"/>
              <p:cNvSpPr>
                <a:spLocks/>
              </p:cNvSpPr>
              <p:nvPr/>
            </p:nvSpPr>
            <p:spPr bwMode="auto">
              <a:xfrm>
                <a:off x="2734" y="3803"/>
                <a:ext cx="163" cy="123"/>
              </a:xfrm>
              <a:custGeom>
                <a:avLst/>
                <a:gdLst>
                  <a:gd name="T0" fmla="*/ 0 w 62"/>
                  <a:gd name="T1" fmla="*/ 10 h 44"/>
                  <a:gd name="T2" fmla="*/ 8 w 62"/>
                  <a:gd name="T3" fmla="*/ 22 h 44"/>
                  <a:gd name="T4" fmla="*/ 0 w 62"/>
                  <a:gd name="T5" fmla="*/ 34 h 44"/>
                  <a:gd name="T6" fmla="*/ 62 w 62"/>
                  <a:gd name="T7" fmla="*/ 22 h 44"/>
                  <a:gd name="T8" fmla="*/ 0 w 62"/>
                  <a:gd name="T9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4">
                    <a:moveTo>
                      <a:pt x="0" y="10"/>
                    </a:moveTo>
                    <a:cubicBezTo>
                      <a:pt x="0" y="18"/>
                      <a:pt x="8" y="17"/>
                      <a:pt x="8" y="22"/>
                    </a:cubicBezTo>
                    <a:cubicBezTo>
                      <a:pt x="8" y="27"/>
                      <a:pt x="0" y="26"/>
                      <a:pt x="0" y="34"/>
                    </a:cubicBezTo>
                    <a:cubicBezTo>
                      <a:pt x="1" y="41"/>
                      <a:pt x="16" y="44"/>
                      <a:pt x="62" y="22"/>
                    </a:cubicBezTo>
                    <a:cubicBezTo>
                      <a:pt x="13" y="0"/>
                      <a:pt x="1" y="3"/>
                      <a:pt x="0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0" name="Freeform 166"/>
              <p:cNvSpPr>
                <a:spLocks/>
              </p:cNvSpPr>
              <p:nvPr/>
            </p:nvSpPr>
            <p:spPr bwMode="auto">
              <a:xfrm>
                <a:off x="2747" y="3864"/>
                <a:ext cx="150" cy="159"/>
              </a:xfrm>
              <a:custGeom>
                <a:avLst/>
                <a:gdLst>
                  <a:gd name="T0" fmla="*/ 5 w 57"/>
                  <a:gd name="T1" fmla="*/ 35 h 57"/>
                  <a:gd name="T2" fmla="*/ 19 w 57"/>
                  <a:gd name="T3" fmla="*/ 38 h 57"/>
                  <a:gd name="T4" fmla="*/ 22 w 57"/>
                  <a:gd name="T5" fmla="*/ 51 h 57"/>
                  <a:gd name="T6" fmla="*/ 57 w 57"/>
                  <a:gd name="T7" fmla="*/ 0 h 57"/>
                  <a:gd name="T8" fmla="*/ 5 w 57"/>
                  <a:gd name="T9" fmla="*/ 3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7">
                    <a:moveTo>
                      <a:pt x="5" y="35"/>
                    </a:moveTo>
                    <a:cubicBezTo>
                      <a:pt x="10" y="41"/>
                      <a:pt x="15" y="34"/>
                      <a:pt x="19" y="38"/>
                    </a:cubicBezTo>
                    <a:cubicBezTo>
                      <a:pt x="23" y="41"/>
                      <a:pt x="16" y="46"/>
                      <a:pt x="22" y="51"/>
                    </a:cubicBezTo>
                    <a:cubicBezTo>
                      <a:pt x="27" y="57"/>
                      <a:pt x="40" y="48"/>
                      <a:pt x="57" y="0"/>
                    </a:cubicBezTo>
                    <a:cubicBezTo>
                      <a:pt x="7" y="18"/>
                      <a:pt x="0" y="29"/>
                      <a:pt x="5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1" name="Freeform 167"/>
              <p:cNvSpPr>
                <a:spLocks/>
              </p:cNvSpPr>
              <p:nvPr/>
            </p:nvSpPr>
            <p:spPr bwMode="auto">
              <a:xfrm>
                <a:off x="2836" y="3864"/>
                <a:ext cx="118" cy="170"/>
              </a:xfrm>
              <a:custGeom>
                <a:avLst/>
                <a:gdLst>
                  <a:gd name="T0" fmla="*/ 11 w 45"/>
                  <a:gd name="T1" fmla="*/ 61 h 61"/>
                  <a:gd name="T2" fmla="*/ 23 w 45"/>
                  <a:gd name="T3" fmla="*/ 53 h 61"/>
                  <a:gd name="T4" fmla="*/ 34 w 45"/>
                  <a:gd name="T5" fmla="*/ 61 h 61"/>
                  <a:gd name="T6" fmla="*/ 23 w 45"/>
                  <a:gd name="T7" fmla="*/ 0 h 61"/>
                  <a:gd name="T8" fmla="*/ 11 w 45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61">
                    <a:moveTo>
                      <a:pt x="11" y="61"/>
                    </a:moveTo>
                    <a:cubicBezTo>
                      <a:pt x="19" y="61"/>
                      <a:pt x="17" y="53"/>
                      <a:pt x="23" y="53"/>
                    </a:cubicBezTo>
                    <a:cubicBezTo>
                      <a:pt x="28" y="53"/>
                      <a:pt x="26" y="61"/>
                      <a:pt x="34" y="61"/>
                    </a:cubicBezTo>
                    <a:cubicBezTo>
                      <a:pt x="42" y="61"/>
                      <a:pt x="45" y="46"/>
                      <a:pt x="23" y="0"/>
                    </a:cubicBezTo>
                    <a:cubicBezTo>
                      <a:pt x="0" y="48"/>
                      <a:pt x="3" y="61"/>
                      <a:pt x="11" y="6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2" name="Freeform 168"/>
              <p:cNvSpPr>
                <a:spLocks/>
              </p:cNvSpPr>
              <p:nvPr/>
            </p:nvSpPr>
            <p:spPr bwMode="auto">
              <a:xfrm>
                <a:off x="2897" y="3864"/>
                <a:ext cx="147" cy="159"/>
              </a:xfrm>
              <a:custGeom>
                <a:avLst/>
                <a:gdLst>
                  <a:gd name="T0" fmla="*/ 35 w 56"/>
                  <a:gd name="T1" fmla="*/ 51 h 57"/>
                  <a:gd name="T2" fmla="*/ 37 w 56"/>
                  <a:gd name="T3" fmla="*/ 38 h 57"/>
                  <a:gd name="T4" fmla="*/ 51 w 56"/>
                  <a:gd name="T5" fmla="*/ 35 h 57"/>
                  <a:gd name="T6" fmla="*/ 0 w 56"/>
                  <a:gd name="T7" fmla="*/ 0 h 57"/>
                  <a:gd name="T8" fmla="*/ 35 w 56"/>
                  <a:gd name="T9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35" y="51"/>
                    </a:moveTo>
                    <a:cubicBezTo>
                      <a:pt x="40" y="46"/>
                      <a:pt x="34" y="41"/>
                      <a:pt x="37" y="38"/>
                    </a:cubicBezTo>
                    <a:cubicBezTo>
                      <a:pt x="41" y="34"/>
                      <a:pt x="46" y="41"/>
                      <a:pt x="51" y="35"/>
                    </a:cubicBezTo>
                    <a:cubicBezTo>
                      <a:pt x="56" y="29"/>
                      <a:pt x="48" y="17"/>
                      <a:pt x="0" y="0"/>
                    </a:cubicBezTo>
                    <a:cubicBezTo>
                      <a:pt x="18" y="50"/>
                      <a:pt x="29" y="57"/>
                      <a:pt x="35" y="5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3" name="Freeform 169"/>
              <p:cNvSpPr>
                <a:spLocks/>
              </p:cNvSpPr>
              <p:nvPr/>
            </p:nvSpPr>
            <p:spPr bwMode="auto">
              <a:xfrm>
                <a:off x="2897" y="3801"/>
                <a:ext cx="160" cy="125"/>
              </a:xfrm>
              <a:custGeom>
                <a:avLst/>
                <a:gdLst>
                  <a:gd name="T0" fmla="*/ 61 w 61"/>
                  <a:gd name="T1" fmla="*/ 35 h 45"/>
                  <a:gd name="T2" fmla="*/ 53 w 61"/>
                  <a:gd name="T3" fmla="*/ 23 h 45"/>
                  <a:gd name="T4" fmla="*/ 61 w 61"/>
                  <a:gd name="T5" fmla="*/ 11 h 45"/>
                  <a:gd name="T6" fmla="*/ 0 w 61"/>
                  <a:gd name="T7" fmla="*/ 23 h 45"/>
                  <a:gd name="T8" fmla="*/ 61 w 61"/>
                  <a:gd name="T9" fmla="*/ 3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5">
                    <a:moveTo>
                      <a:pt x="61" y="35"/>
                    </a:moveTo>
                    <a:cubicBezTo>
                      <a:pt x="61" y="27"/>
                      <a:pt x="53" y="28"/>
                      <a:pt x="53" y="23"/>
                    </a:cubicBezTo>
                    <a:cubicBezTo>
                      <a:pt x="53" y="18"/>
                      <a:pt x="61" y="19"/>
                      <a:pt x="61" y="11"/>
                    </a:cubicBezTo>
                    <a:cubicBezTo>
                      <a:pt x="60" y="4"/>
                      <a:pt x="46" y="0"/>
                      <a:pt x="0" y="23"/>
                    </a:cubicBezTo>
                    <a:cubicBezTo>
                      <a:pt x="48" y="45"/>
                      <a:pt x="60" y="42"/>
                      <a:pt x="61" y="3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4" name="Freeform 170"/>
              <p:cNvSpPr>
                <a:spLocks/>
              </p:cNvSpPr>
              <p:nvPr/>
            </p:nvSpPr>
            <p:spPr bwMode="auto">
              <a:xfrm>
                <a:off x="2897" y="3706"/>
                <a:ext cx="147" cy="158"/>
              </a:xfrm>
              <a:custGeom>
                <a:avLst/>
                <a:gdLst>
                  <a:gd name="T0" fmla="*/ 51 w 56"/>
                  <a:gd name="T1" fmla="*/ 22 h 57"/>
                  <a:gd name="T2" fmla="*/ 37 w 56"/>
                  <a:gd name="T3" fmla="*/ 19 h 57"/>
                  <a:gd name="T4" fmla="*/ 35 w 56"/>
                  <a:gd name="T5" fmla="*/ 6 h 57"/>
                  <a:gd name="T6" fmla="*/ 0 w 56"/>
                  <a:gd name="T7" fmla="*/ 57 h 57"/>
                  <a:gd name="T8" fmla="*/ 51 w 56"/>
                  <a:gd name="T9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57">
                    <a:moveTo>
                      <a:pt x="51" y="22"/>
                    </a:moveTo>
                    <a:cubicBezTo>
                      <a:pt x="46" y="16"/>
                      <a:pt x="41" y="23"/>
                      <a:pt x="37" y="19"/>
                    </a:cubicBezTo>
                    <a:cubicBezTo>
                      <a:pt x="34" y="15"/>
                      <a:pt x="40" y="11"/>
                      <a:pt x="35" y="6"/>
                    </a:cubicBezTo>
                    <a:cubicBezTo>
                      <a:pt x="29" y="0"/>
                      <a:pt x="16" y="9"/>
                      <a:pt x="0" y="57"/>
                    </a:cubicBezTo>
                    <a:cubicBezTo>
                      <a:pt x="49" y="39"/>
                      <a:pt x="56" y="28"/>
                      <a:pt x="51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5" name="Oval 171"/>
              <p:cNvSpPr>
                <a:spLocks noChangeArrowheads="1"/>
              </p:cNvSpPr>
              <p:nvPr/>
            </p:nvSpPr>
            <p:spPr bwMode="auto">
              <a:xfrm>
                <a:off x="2823" y="3787"/>
                <a:ext cx="147" cy="15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6" name="Freeform 172"/>
              <p:cNvSpPr>
                <a:spLocks/>
              </p:cNvSpPr>
              <p:nvPr/>
            </p:nvSpPr>
            <p:spPr bwMode="auto">
              <a:xfrm>
                <a:off x="5972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7" name="Freeform 173"/>
              <p:cNvSpPr>
                <a:spLocks/>
              </p:cNvSpPr>
              <p:nvPr/>
            </p:nvSpPr>
            <p:spPr bwMode="auto">
              <a:xfrm>
                <a:off x="5893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8" name="Oval 174"/>
              <p:cNvSpPr>
                <a:spLocks noChangeArrowheads="1"/>
              </p:cNvSpPr>
              <p:nvPr/>
            </p:nvSpPr>
            <p:spPr bwMode="auto">
              <a:xfrm>
                <a:off x="5975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9" name="Oval 175"/>
              <p:cNvSpPr>
                <a:spLocks noChangeArrowheads="1"/>
              </p:cNvSpPr>
              <p:nvPr/>
            </p:nvSpPr>
            <p:spPr bwMode="auto">
              <a:xfrm>
                <a:off x="5988" y="3923"/>
                <a:ext cx="57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0" name="Freeform 176"/>
              <p:cNvSpPr>
                <a:spLocks/>
              </p:cNvSpPr>
              <p:nvPr/>
            </p:nvSpPr>
            <p:spPr bwMode="auto">
              <a:xfrm>
                <a:off x="6111" y="4009"/>
                <a:ext cx="131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1" name="Freeform 177"/>
              <p:cNvSpPr>
                <a:spLocks/>
              </p:cNvSpPr>
              <p:nvPr/>
            </p:nvSpPr>
            <p:spPr bwMode="auto">
              <a:xfrm>
                <a:off x="2148" y="3942"/>
                <a:ext cx="171" cy="309"/>
              </a:xfrm>
              <a:custGeom>
                <a:avLst/>
                <a:gdLst>
                  <a:gd name="T0" fmla="*/ 46 w 65"/>
                  <a:gd name="T1" fmla="*/ 109 h 111"/>
                  <a:gd name="T2" fmla="*/ 46 w 65"/>
                  <a:gd name="T3" fmla="*/ 108 h 111"/>
                  <a:gd name="T4" fmla="*/ 46 w 65"/>
                  <a:gd name="T5" fmla="*/ 104 h 111"/>
                  <a:gd name="T6" fmla="*/ 47 w 65"/>
                  <a:gd name="T7" fmla="*/ 90 h 111"/>
                  <a:gd name="T8" fmla="*/ 42 w 65"/>
                  <a:gd name="T9" fmla="*/ 47 h 111"/>
                  <a:gd name="T10" fmla="*/ 37 w 65"/>
                  <a:gd name="T11" fmla="*/ 35 h 111"/>
                  <a:gd name="T12" fmla="*/ 31 w 65"/>
                  <a:gd name="T13" fmla="*/ 25 h 111"/>
                  <a:gd name="T14" fmla="*/ 17 w 65"/>
                  <a:gd name="T15" fmla="*/ 10 h 111"/>
                  <a:gd name="T16" fmla="*/ 11 w 65"/>
                  <a:gd name="T17" fmla="*/ 5 h 111"/>
                  <a:gd name="T18" fmla="*/ 5 w 65"/>
                  <a:gd name="T19" fmla="*/ 2 h 111"/>
                  <a:gd name="T20" fmla="*/ 0 w 65"/>
                  <a:gd name="T21" fmla="*/ 0 h 111"/>
                  <a:gd name="T22" fmla="*/ 5 w 65"/>
                  <a:gd name="T23" fmla="*/ 1 h 111"/>
                  <a:gd name="T24" fmla="*/ 11 w 65"/>
                  <a:gd name="T25" fmla="*/ 4 h 111"/>
                  <a:gd name="T26" fmla="*/ 19 w 65"/>
                  <a:gd name="T27" fmla="*/ 8 h 111"/>
                  <a:gd name="T28" fmla="*/ 36 w 65"/>
                  <a:gd name="T29" fmla="*/ 22 h 111"/>
                  <a:gd name="T30" fmla="*/ 44 w 65"/>
                  <a:gd name="T31" fmla="*/ 32 h 111"/>
                  <a:gd name="T32" fmla="*/ 50 w 65"/>
                  <a:gd name="T33" fmla="*/ 43 h 111"/>
                  <a:gd name="T34" fmla="*/ 64 w 65"/>
                  <a:gd name="T35" fmla="*/ 89 h 111"/>
                  <a:gd name="T36" fmla="*/ 65 w 65"/>
                  <a:gd name="T37" fmla="*/ 105 h 111"/>
                  <a:gd name="T38" fmla="*/ 65 w 65"/>
                  <a:gd name="T39" fmla="*/ 110 h 111"/>
                  <a:gd name="T40" fmla="*/ 65 w 65"/>
                  <a:gd name="T41" fmla="*/ 111 h 111"/>
                  <a:gd name="T42" fmla="*/ 46 w 65"/>
                  <a:gd name="T43" fmla="*/ 10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11">
                    <a:moveTo>
                      <a:pt x="46" y="109"/>
                    </a:moveTo>
                    <a:cubicBezTo>
                      <a:pt x="46" y="109"/>
                      <a:pt x="46" y="109"/>
                      <a:pt x="46" y="108"/>
                    </a:cubicBezTo>
                    <a:cubicBezTo>
                      <a:pt x="46" y="107"/>
                      <a:pt x="46" y="106"/>
                      <a:pt x="46" y="104"/>
                    </a:cubicBezTo>
                    <a:cubicBezTo>
                      <a:pt x="47" y="101"/>
                      <a:pt x="47" y="96"/>
                      <a:pt x="47" y="90"/>
                    </a:cubicBezTo>
                    <a:cubicBezTo>
                      <a:pt x="48" y="78"/>
                      <a:pt x="47" y="62"/>
                      <a:pt x="42" y="47"/>
                    </a:cubicBezTo>
                    <a:cubicBezTo>
                      <a:pt x="40" y="43"/>
                      <a:pt x="39" y="39"/>
                      <a:pt x="37" y="35"/>
                    </a:cubicBezTo>
                    <a:cubicBezTo>
                      <a:pt x="36" y="32"/>
                      <a:pt x="34" y="29"/>
                      <a:pt x="31" y="25"/>
                    </a:cubicBezTo>
                    <a:cubicBezTo>
                      <a:pt x="27" y="19"/>
                      <a:pt x="22" y="14"/>
                      <a:pt x="17" y="10"/>
                    </a:cubicBezTo>
                    <a:cubicBezTo>
                      <a:pt x="15" y="8"/>
                      <a:pt x="13" y="7"/>
                      <a:pt x="11" y="5"/>
                    </a:cubicBezTo>
                    <a:cubicBezTo>
                      <a:pt x="8" y="4"/>
                      <a:pt x="7" y="3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2"/>
                      <a:pt x="9" y="3"/>
                      <a:pt x="11" y="4"/>
                    </a:cubicBezTo>
                    <a:cubicBezTo>
                      <a:pt x="14" y="5"/>
                      <a:pt x="16" y="6"/>
                      <a:pt x="19" y="8"/>
                    </a:cubicBezTo>
                    <a:cubicBezTo>
                      <a:pt x="25" y="11"/>
                      <a:pt x="31" y="16"/>
                      <a:pt x="36" y="22"/>
                    </a:cubicBezTo>
                    <a:cubicBezTo>
                      <a:pt x="39" y="25"/>
                      <a:pt x="42" y="28"/>
                      <a:pt x="44" y="32"/>
                    </a:cubicBezTo>
                    <a:cubicBezTo>
                      <a:pt x="46" y="35"/>
                      <a:pt x="48" y="39"/>
                      <a:pt x="50" y="43"/>
                    </a:cubicBezTo>
                    <a:cubicBezTo>
                      <a:pt x="58" y="59"/>
                      <a:pt x="62" y="76"/>
                      <a:pt x="64" y="89"/>
                    </a:cubicBezTo>
                    <a:cubicBezTo>
                      <a:pt x="64" y="96"/>
                      <a:pt x="65" y="101"/>
                      <a:pt x="65" y="105"/>
                    </a:cubicBezTo>
                    <a:cubicBezTo>
                      <a:pt x="65" y="107"/>
                      <a:pt x="65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lnTo>
                      <a:pt x="46" y="109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2" name="Freeform 178"/>
              <p:cNvSpPr>
                <a:spLocks/>
              </p:cNvSpPr>
              <p:nvPr/>
            </p:nvSpPr>
            <p:spPr bwMode="auto">
              <a:xfrm>
                <a:off x="2069" y="3823"/>
                <a:ext cx="247" cy="258"/>
              </a:xfrm>
              <a:custGeom>
                <a:avLst/>
                <a:gdLst>
                  <a:gd name="T0" fmla="*/ 0 w 94"/>
                  <a:gd name="T1" fmla="*/ 44 h 93"/>
                  <a:gd name="T2" fmla="*/ 24 w 94"/>
                  <a:gd name="T3" fmla="*/ 35 h 93"/>
                  <a:gd name="T4" fmla="*/ 16 w 94"/>
                  <a:gd name="T5" fmla="*/ 12 h 93"/>
                  <a:gd name="T6" fmla="*/ 39 w 94"/>
                  <a:gd name="T7" fmla="*/ 22 h 93"/>
                  <a:gd name="T8" fmla="*/ 49 w 94"/>
                  <a:gd name="T9" fmla="*/ 0 h 93"/>
                  <a:gd name="T10" fmla="*/ 59 w 94"/>
                  <a:gd name="T11" fmla="*/ 24 h 93"/>
                  <a:gd name="T12" fmla="*/ 82 w 94"/>
                  <a:gd name="T13" fmla="*/ 15 h 93"/>
                  <a:gd name="T14" fmla="*/ 72 w 94"/>
                  <a:gd name="T15" fmla="*/ 39 h 93"/>
                  <a:gd name="T16" fmla="*/ 94 w 94"/>
                  <a:gd name="T17" fmla="*/ 49 h 93"/>
                  <a:gd name="T18" fmla="*/ 70 w 94"/>
                  <a:gd name="T19" fmla="*/ 59 h 93"/>
                  <a:gd name="T20" fmla="*/ 78 w 94"/>
                  <a:gd name="T21" fmla="*/ 81 h 93"/>
                  <a:gd name="T22" fmla="*/ 55 w 94"/>
                  <a:gd name="T23" fmla="*/ 71 h 93"/>
                  <a:gd name="T24" fmla="*/ 45 w 94"/>
                  <a:gd name="T25" fmla="*/ 93 h 93"/>
                  <a:gd name="T26" fmla="*/ 35 w 94"/>
                  <a:gd name="T27" fmla="*/ 70 h 93"/>
                  <a:gd name="T28" fmla="*/ 12 w 94"/>
                  <a:gd name="T29" fmla="*/ 78 h 93"/>
                  <a:gd name="T30" fmla="*/ 22 w 94"/>
                  <a:gd name="T31" fmla="*/ 54 h 93"/>
                  <a:gd name="T32" fmla="*/ 0 w 94"/>
                  <a:gd name="T33" fmla="*/ 4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3">
                    <a:moveTo>
                      <a:pt x="0" y="44"/>
                    </a:moveTo>
                    <a:cubicBezTo>
                      <a:pt x="9" y="37"/>
                      <a:pt x="17" y="34"/>
                      <a:pt x="24" y="35"/>
                    </a:cubicBezTo>
                    <a:cubicBezTo>
                      <a:pt x="15" y="24"/>
                      <a:pt x="16" y="12"/>
                      <a:pt x="16" y="12"/>
                    </a:cubicBezTo>
                    <a:cubicBezTo>
                      <a:pt x="27" y="13"/>
                      <a:pt x="35" y="17"/>
                      <a:pt x="39" y="22"/>
                    </a:cubicBezTo>
                    <a:cubicBezTo>
                      <a:pt x="40" y="8"/>
                      <a:pt x="49" y="0"/>
                      <a:pt x="49" y="0"/>
                    </a:cubicBezTo>
                    <a:cubicBezTo>
                      <a:pt x="57" y="9"/>
                      <a:pt x="59" y="17"/>
                      <a:pt x="59" y="24"/>
                    </a:cubicBezTo>
                    <a:cubicBezTo>
                      <a:pt x="69" y="15"/>
                      <a:pt x="82" y="15"/>
                      <a:pt x="82" y="15"/>
                    </a:cubicBezTo>
                    <a:cubicBezTo>
                      <a:pt x="81" y="27"/>
                      <a:pt x="77" y="34"/>
                      <a:pt x="72" y="39"/>
                    </a:cubicBezTo>
                    <a:cubicBezTo>
                      <a:pt x="85" y="40"/>
                      <a:pt x="94" y="49"/>
                      <a:pt x="94" y="49"/>
                    </a:cubicBezTo>
                    <a:cubicBezTo>
                      <a:pt x="85" y="56"/>
                      <a:pt x="77" y="59"/>
                      <a:pt x="70" y="59"/>
                    </a:cubicBezTo>
                    <a:cubicBezTo>
                      <a:pt x="79" y="69"/>
                      <a:pt x="78" y="81"/>
                      <a:pt x="78" y="81"/>
                    </a:cubicBezTo>
                    <a:cubicBezTo>
                      <a:pt x="67" y="80"/>
                      <a:pt x="59" y="76"/>
                      <a:pt x="55" y="71"/>
                    </a:cubicBezTo>
                    <a:cubicBezTo>
                      <a:pt x="54" y="85"/>
                      <a:pt x="45" y="93"/>
                      <a:pt x="45" y="93"/>
                    </a:cubicBezTo>
                    <a:cubicBezTo>
                      <a:pt x="37" y="84"/>
                      <a:pt x="35" y="76"/>
                      <a:pt x="35" y="70"/>
                    </a:cubicBezTo>
                    <a:cubicBezTo>
                      <a:pt x="25" y="79"/>
                      <a:pt x="12" y="78"/>
                      <a:pt x="12" y="78"/>
                    </a:cubicBezTo>
                    <a:cubicBezTo>
                      <a:pt x="13" y="66"/>
                      <a:pt x="17" y="59"/>
                      <a:pt x="22" y="54"/>
                    </a:cubicBezTo>
                    <a:cubicBezTo>
                      <a:pt x="9" y="53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3" name="Oval 179"/>
              <p:cNvSpPr>
                <a:spLocks noChangeArrowheads="1"/>
              </p:cNvSpPr>
              <p:nvPr/>
            </p:nvSpPr>
            <p:spPr bwMode="auto">
              <a:xfrm>
                <a:off x="2151" y="3906"/>
                <a:ext cx="84" cy="9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4" name="Oval 180"/>
              <p:cNvSpPr>
                <a:spLocks noChangeArrowheads="1"/>
              </p:cNvSpPr>
              <p:nvPr/>
            </p:nvSpPr>
            <p:spPr bwMode="auto">
              <a:xfrm>
                <a:off x="2164" y="3923"/>
                <a:ext cx="58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5" name="Freeform 181"/>
              <p:cNvSpPr>
                <a:spLocks/>
              </p:cNvSpPr>
              <p:nvPr/>
            </p:nvSpPr>
            <p:spPr bwMode="auto">
              <a:xfrm>
                <a:off x="2287" y="4009"/>
                <a:ext cx="132" cy="128"/>
              </a:xfrm>
              <a:custGeom>
                <a:avLst/>
                <a:gdLst>
                  <a:gd name="T0" fmla="*/ 1 w 50"/>
                  <a:gd name="T1" fmla="*/ 44 h 46"/>
                  <a:gd name="T2" fmla="*/ 43 w 50"/>
                  <a:gd name="T3" fmla="*/ 0 h 46"/>
                  <a:gd name="T4" fmla="*/ 4 w 50"/>
                  <a:gd name="T5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46">
                    <a:moveTo>
                      <a:pt x="1" y="44"/>
                    </a:moveTo>
                    <a:cubicBezTo>
                      <a:pt x="1" y="44"/>
                      <a:pt x="0" y="10"/>
                      <a:pt x="43" y="0"/>
                    </a:cubicBezTo>
                    <a:cubicBezTo>
                      <a:pt x="43" y="0"/>
                      <a:pt x="50" y="42"/>
                      <a:pt x="4" y="46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6" name="Freeform 182"/>
              <p:cNvSpPr>
                <a:spLocks/>
              </p:cNvSpPr>
              <p:nvPr/>
            </p:nvSpPr>
            <p:spPr bwMode="auto">
              <a:xfrm>
                <a:off x="3685" y="4062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7" name="Freeform 183"/>
              <p:cNvSpPr>
                <a:spLocks/>
              </p:cNvSpPr>
              <p:nvPr/>
            </p:nvSpPr>
            <p:spPr bwMode="auto">
              <a:xfrm>
                <a:off x="3585" y="4062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5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8" name="Freeform 184"/>
              <p:cNvSpPr>
                <a:spLocks/>
              </p:cNvSpPr>
              <p:nvPr/>
            </p:nvSpPr>
            <p:spPr bwMode="auto">
              <a:xfrm>
                <a:off x="3692" y="4040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9" name="Freeform 185"/>
              <p:cNvSpPr>
                <a:spLocks/>
              </p:cNvSpPr>
              <p:nvPr/>
            </p:nvSpPr>
            <p:spPr bwMode="auto">
              <a:xfrm>
                <a:off x="1027" y="4006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0" name="Freeform 186"/>
              <p:cNvSpPr>
                <a:spLocks/>
              </p:cNvSpPr>
              <p:nvPr/>
            </p:nvSpPr>
            <p:spPr bwMode="auto">
              <a:xfrm>
                <a:off x="927" y="4006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9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5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19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9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45" y="77"/>
                      <a:pt x="45" y="77"/>
                      <a:pt x="45" y="77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1" name="Freeform 187"/>
              <p:cNvSpPr>
                <a:spLocks/>
              </p:cNvSpPr>
              <p:nvPr/>
            </p:nvSpPr>
            <p:spPr bwMode="auto">
              <a:xfrm>
                <a:off x="1035" y="3984"/>
                <a:ext cx="65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2" name="Freeform 188"/>
              <p:cNvSpPr>
                <a:spLocks/>
              </p:cNvSpPr>
              <p:nvPr/>
            </p:nvSpPr>
            <p:spPr bwMode="auto">
              <a:xfrm>
                <a:off x="4777" y="4084"/>
                <a:ext cx="186" cy="214"/>
              </a:xfrm>
              <a:custGeom>
                <a:avLst/>
                <a:gdLst>
                  <a:gd name="T0" fmla="*/ 0 w 71"/>
                  <a:gd name="T1" fmla="*/ 75 h 77"/>
                  <a:gd name="T2" fmla="*/ 1 w 71"/>
                  <a:gd name="T3" fmla="*/ 74 h 77"/>
                  <a:gd name="T4" fmla="*/ 1 w 71"/>
                  <a:gd name="T5" fmla="*/ 70 h 77"/>
                  <a:gd name="T6" fmla="*/ 5 w 71"/>
                  <a:gd name="T7" fmla="*/ 58 h 77"/>
                  <a:gd name="T8" fmla="*/ 9 w 71"/>
                  <a:gd name="T9" fmla="*/ 50 h 77"/>
                  <a:gd name="T10" fmla="*/ 11 w 71"/>
                  <a:gd name="T11" fmla="*/ 46 h 77"/>
                  <a:gd name="T12" fmla="*/ 13 w 71"/>
                  <a:gd name="T13" fmla="*/ 42 h 77"/>
                  <a:gd name="T14" fmla="*/ 18 w 71"/>
                  <a:gd name="T15" fmla="*/ 33 h 77"/>
                  <a:gd name="T16" fmla="*/ 24 w 71"/>
                  <a:gd name="T17" fmla="*/ 25 h 77"/>
                  <a:gd name="T18" fmla="*/ 32 w 71"/>
                  <a:gd name="T19" fmla="*/ 17 h 77"/>
                  <a:gd name="T20" fmla="*/ 36 w 71"/>
                  <a:gd name="T21" fmla="*/ 14 h 77"/>
                  <a:gd name="T22" fmla="*/ 40 w 71"/>
                  <a:gd name="T23" fmla="*/ 11 h 77"/>
                  <a:gd name="T24" fmla="*/ 43 w 71"/>
                  <a:gd name="T25" fmla="*/ 9 h 77"/>
                  <a:gd name="T26" fmla="*/ 47 w 71"/>
                  <a:gd name="T27" fmla="*/ 7 h 77"/>
                  <a:gd name="T28" fmla="*/ 51 w 71"/>
                  <a:gd name="T29" fmla="*/ 5 h 77"/>
                  <a:gd name="T30" fmla="*/ 55 w 71"/>
                  <a:gd name="T31" fmla="*/ 4 h 77"/>
                  <a:gd name="T32" fmla="*/ 61 w 71"/>
                  <a:gd name="T33" fmla="*/ 2 h 77"/>
                  <a:gd name="T34" fmla="*/ 66 w 71"/>
                  <a:gd name="T35" fmla="*/ 1 h 77"/>
                  <a:gd name="T36" fmla="*/ 71 w 71"/>
                  <a:gd name="T37" fmla="*/ 0 h 77"/>
                  <a:gd name="T38" fmla="*/ 67 w 71"/>
                  <a:gd name="T39" fmla="*/ 2 h 77"/>
                  <a:gd name="T40" fmla="*/ 62 w 71"/>
                  <a:gd name="T41" fmla="*/ 4 h 77"/>
                  <a:gd name="T42" fmla="*/ 57 w 71"/>
                  <a:gd name="T43" fmla="*/ 7 h 77"/>
                  <a:gd name="T44" fmla="*/ 54 w 71"/>
                  <a:gd name="T45" fmla="*/ 9 h 77"/>
                  <a:gd name="T46" fmla="*/ 51 w 71"/>
                  <a:gd name="T47" fmla="*/ 12 h 77"/>
                  <a:gd name="T48" fmla="*/ 48 w 71"/>
                  <a:gd name="T49" fmla="*/ 14 h 77"/>
                  <a:gd name="T50" fmla="*/ 45 w 71"/>
                  <a:gd name="T51" fmla="*/ 17 h 77"/>
                  <a:gd name="T52" fmla="*/ 42 w 71"/>
                  <a:gd name="T53" fmla="*/ 21 h 77"/>
                  <a:gd name="T54" fmla="*/ 40 w 71"/>
                  <a:gd name="T55" fmla="*/ 24 h 77"/>
                  <a:gd name="T56" fmla="*/ 35 w 71"/>
                  <a:gd name="T57" fmla="*/ 32 h 77"/>
                  <a:gd name="T58" fmla="*/ 32 w 71"/>
                  <a:gd name="T59" fmla="*/ 40 h 77"/>
                  <a:gd name="T60" fmla="*/ 29 w 71"/>
                  <a:gd name="T61" fmla="*/ 48 h 77"/>
                  <a:gd name="T62" fmla="*/ 28 w 71"/>
                  <a:gd name="T63" fmla="*/ 52 h 77"/>
                  <a:gd name="T64" fmla="*/ 27 w 71"/>
                  <a:gd name="T65" fmla="*/ 56 h 77"/>
                  <a:gd name="T66" fmla="*/ 26 w 71"/>
                  <a:gd name="T67" fmla="*/ 63 h 77"/>
                  <a:gd name="T68" fmla="*/ 26 w 71"/>
                  <a:gd name="T69" fmla="*/ 73 h 77"/>
                  <a:gd name="T70" fmla="*/ 26 w 71"/>
                  <a:gd name="T71" fmla="*/ 76 h 77"/>
                  <a:gd name="T72" fmla="*/ 26 w 71"/>
                  <a:gd name="T73" fmla="*/ 77 h 77"/>
                  <a:gd name="T74" fmla="*/ 0 w 71"/>
                  <a:gd name="T75" fmla="*/ 7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" h="77">
                    <a:moveTo>
                      <a:pt x="0" y="75"/>
                    </a:moveTo>
                    <a:cubicBezTo>
                      <a:pt x="0" y="75"/>
                      <a:pt x="0" y="75"/>
                      <a:pt x="1" y="74"/>
                    </a:cubicBezTo>
                    <a:cubicBezTo>
                      <a:pt x="1" y="73"/>
                      <a:pt x="1" y="71"/>
                      <a:pt x="1" y="70"/>
                    </a:cubicBezTo>
                    <a:cubicBezTo>
                      <a:pt x="2" y="67"/>
                      <a:pt x="4" y="63"/>
                      <a:pt x="5" y="58"/>
                    </a:cubicBezTo>
                    <a:cubicBezTo>
                      <a:pt x="6" y="55"/>
                      <a:pt x="7" y="53"/>
                      <a:pt x="9" y="50"/>
                    </a:cubicBezTo>
                    <a:cubicBezTo>
                      <a:pt x="9" y="49"/>
                      <a:pt x="10" y="47"/>
                      <a:pt x="11" y="46"/>
                    </a:cubicBezTo>
                    <a:cubicBezTo>
                      <a:pt x="11" y="44"/>
                      <a:pt x="12" y="43"/>
                      <a:pt x="13" y="42"/>
                    </a:cubicBezTo>
                    <a:cubicBezTo>
                      <a:pt x="14" y="39"/>
                      <a:pt x="16" y="36"/>
                      <a:pt x="18" y="33"/>
                    </a:cubicBezTo>
                    <a:cubicBezTo>
                      <a:pt x="20" y="30"/>
                      <a:pt x="22" y="27"/>
                      <a:pt x="24" y="25"/>
                    </a:cubicBezTo>
                    <a:cubicBezTo>
                      <a:pt x="27" y="22"/>
                      <a:pt x="29" y="20"/>
                      <a:pt x="32" y="17"/>
                    </a:cubicBezTo>
                    <a:cubicBezTo>
                      <a:pt x="33" y="16"/>
                      <a:pt x="34" y="15"/>
                      <a:pt x="36" y="14"/>
                    </a:cubicBezTo>
                    <a:cubicBezTo>
                      <a:pt x="37" y="13"/>
                      <a:pt x="38" y="12"/>
                      <a:pt x="40" y="11"/>
                    </a:cubicBezTo>
                    <a:cubicBezTo>
                      <a:pt x="41" y="10"/>
                      <a:pt x="42" y="10"/>
                      <a:pt x="43" y="9"/>
                    </a:cubicBezTo>
                    <a:cubicBezTo>
                      <a:pt x="45" y="8"/>
                      <a:pt x="46" y="7"/>
                      <a:pt x="47" y="7"/>
                    </a:cubicBezTo>
                    <a:cubicBezTo>
                      <a:pt x="49" y="6"/>
                      <a:pt x="50" y="5"/>
                      <a:pt x="51" y="5"/>
                    </a:cubicBezTo>
                    <a:cubicBezTo>
                      <a:pt x="52" y="4"/>
                      <a:pt x="54" y="4"/>
                      <a:pt x="55" y="4"/>
                    </a:cubicBezTo>
                    <a:cubicBezTo>
                      <a:pt x="57" y="3"/>
                      <a:pt x="59" y="2"/>
                      <a:pt x="61" y="2"/>
                    </a:cubicBezTo>
                    <a:cubicBezTo>
                      <a:pt x="63" y="1"/>
                      <a:pt x="65" y="1"/>
                      <a:pt x="66" y="1"/>
                    </a:cubicBezTo>
                    <a:cubicBezTo>
                      <a:pt x="69" y="0"/>
                      <a:pt x="71" y="0"/>
                      <a:pt x="71" y="0"/>
                    </a:cubicBezTo>
                    <a:cubicBezTo>
                      <a:pt x="71" y="0"/>
                      <a:pt x="69" y="1"/>
                      <a:pt x="67" y="2"/>
                    </a:cubicBezTo>
                    <a:cubicBezTo>
                      <a:pt x="65" y="2"/>
                      <a:pt x="64" y="3"/>
                      <a:pt x="62" y="4"/>
                    </a:cubicBezTo>
                    <a:cubicBezTo>
                      <a:pt x="60" y="5"/>
                      <a:pt x="59" y="6"/>
                      <a:pt x="57" y="7"/>
                    </a:cubicBezTo>
                    <a:cubicBezTo>
                      <a:pt x="56" y="8"/>
                      <a:pt x="55" y="8"/>
                      <a:pt x="54" y="9"/>
                    </a:cubicBezTo>
                    <a:cubicBezTo>
                      <a:pt x="53" y="10"/>
                      <a:pt x="52" y="11"/>
                      <a:pt x="51" y="12"/>
                    </a:cubicBezTo>
                    <a:cubicBezTo>
                      <a:pt x="50" y="13"/>
                      <a:pt x="49" y="13"/>
                      <a:pt x="48" y="14"/>
                    </a:cubicBezTo>
                    <a:cubicBezTo>
                      <a:pt x="47" y="15"/>
                      <a:pt x="46" y="16"/>
                      <a:pt x="45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3"/>
                      <a:pt x="40" y="24"/>
                    </a:cubicBezTo>
                    <a:cubicBezTo>
                      <a:pt x="38" y="27"/>
                      <a:pt x="37" y="29"/>
                      <a:pt x="35" y="32"/>
                    </a:cubicBezTo>
                    <a:cubicBezTo>
                      <a:pt x="34" y="35"/>
                      <a:pt x="33" y="37"/>
                      <a:pt x="32" y="40"/>
                    </a:cubicBezTo>
                    <a:cubicBezTo>
                      <a:pt x="31" y="43"/>
                      <a:pt x="30" y="46"/>
                      <a:pt x="29" y="48"/>
                    </a:cubicBezTo>
                    <a:cubicBezTo>
                      <a:pt x="29" y="50"/>
                      <a:pt x="29" y="51"/>
                      <a:pt x="28" y="52"/>
                    </a:cubicBezTo>
                    <a:cubicBezTo>
                      <a:pt x="28" y="53"/>
                      <a:pt x="28" y="55"/>
                      <a:pt x="27" y="56"/>
                    </a:cubicBezTo>
                    <a:cubicBezTo>
                      <a:pt x="27" y="58"/>
                      <a:pt x="27" y="61"/>
                      <a:pt x="26" y="63"/>
                    </a:cubicBezTo>
                    <a:cubicBezTo>
                      <a:pt x="26" y="67"/>
                      <a:pt x="26" y="71"/>
                      <a:pt x="26" y="73"/>
                    </a:cubicBezTo>
                    <a:cubicBezTo>
                      <a:pt x="26" y="75"/>
                      <a:pt x="26" y="76"/>
                      <a:pt x="26" y="76"/>
                    </a:cubicBezTo>
                    <a:cubicBezTo>
                      <a:pt x="26" y="77"/>
                      <a:pt x="26" y="77"/>
                      <a:pt x="26" y="77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3" name="Freeform 189"/>
              <p:cNvSpPr>
                <a:spLocks/>
              </p:cNvSpPr>
              <p:nvPr/>
            </p:nvSpPr>
            <p:spPr bwMode="auto">
              <a:xfrm>
                <a:off x="4677" y="4084"/>
                <a:ext cx="184" cy="214"/>
              </a:xfrm>
              <a:custGeom>
                <a:avLst/>
                <a:gdLst>
                  <a:gd name="T0" fmla="*/ 45 w 70"/>
                  <a:gd name="T1" fmla="*/ 77 h 77"/>
                  <a:gd name="T2" fmla="*/ 45 w 70"/>
                  <a:gd name="T3" fmla="*/ 76 h 77"/>
                  <a:gd name="T4" fmla="*/ 45 w 70"/>
                  <a:gd name="T5" fmla="*/ 73 h 77"/>
                  <a:gd name="T6" fmla="*/ 44 w 70"/>
                  <a:gd name="T7" fmla="*/ 63 h 77"/>
                  <a:gd name="T8" fmla="*/ 43 w 70"/>
                  <a:gd name="T9" fmla="*/ 56 h 77"/>
                  <a:gd name="T10" fmla="*/ 42 w 70"/>
                  <a:gd name="T11" fmla="*/ 52 h 77"/>
                  <a:gd name="T12" fmla="*/ 41 w 70"/>
                  <a:gd name="T13" fmla="*/ 48 h 77"/>
                  <a:gd name="T14" fmla="*/ 39 w 70"/>
                  <a:gd name="T15" fmla="*/ 40 h 77"/>
                  <a:gd name="T16" fmla="*/ 36 w 70"/>
                  <a:gd name="T17" fmla="*/ 32 h 77"/>
                  <a:gd name="T18" fmla="*/ 31 w 70"/>
                  <a:gd name="T19" fmla="*/ 24 h 77"/>
                  <a:gd name="T20" fmla="*/ 29 w 70"/>
                  <a:gd name="T21" fmla="*/ 21 h 77"/>
                  <a:gd name="T22" fmla="*/ 26 w 70"/>
                  <a:gd name="T23" fmla="*/ 17 h 77"/>
                  <a:gd name="T24" fmla="*/ 23 w 70"/>
                  <a:gd name="T25" fmla="*/ 14 h 77"/>
                  <a:gd name="T26" fmla="*/ 20 w 70"/>
                  <a:gd name="T27" fmla="*/ 12 h 77"/>
                  <a:gd name="T28" fmla="*/ 17 w 70"/>
                  <a:gd name="T29" fmla="*/ 9 h 77"/>
                  <a:gd name="T30" fmla="*/ 14 w 70"/>
                  <a:gd name="T31" fmla="*/ 7 h 77"/>
                  <a:gd name="T32" fmla="*/ 8 w 70"/>
                  <a:gd name="T33" fmla="*/ 4 h 77"/>
                  <a:gd name="T34" fmla="*/ 4 w 70"/>
                  <a:gd name="T35" fmla="*/ 2 h 77"/>
                  <a:gd name="T36" fmla="*/ 0 w 70"/>
                  <a:gd name="T37" fmla="*/ 0 h 77"/>
                  <a:gd name="T38" fmla="*/ 4 w 70"/>
                  <a:gd name="T39" fmla="*/ 1 h 77"/>
                  <a:gd name="T40" fmla="*/ 9 w 70"/>
                  <a:gd name="T41" fmla="*/ 2 h 77"/>
                  <a:gd name="T42" fmla="*/ 16 w 70"/>
                  <a:gd name="T43" fmla="*/ 4 h 77"/>
                  <a:gd name="T44" fmla="*/ 19 w 70"/>
                  <a:gd name="T45" fmla="*/ 5 h 77"/>
                  <a:gd name="T46" fmla="*/ 23 w 70"/>
                  <a:gd name="T47" fmla="*/ 7 h 77"/>
                  <a:gd name="T48" fmla="*/ 27 w 70"/>
                  <a:gd name="T49" fmla="*/ 9 h 77"/>
                  <a:gd name="T50" fmla="*/ 31 w 70"/>
                  <a:gd name="T51" fmla="*/ 11 h 77"/>
                  <a:gd name="T52" fmla="*/ 35 w 70"/>
                  <a:gd name="T53" fmla="*/ 14 h 77"/>
                  <a:gd name="T54" fmla="*/ 39 w 70"/>
                  <a:gd name="T55" fmla="*/ 17 h 77"/>
                  <a:gd name="T56" fmla="*/ 46 w 70"/>
                  <a:gd name="T57" fmla="*/ 25 h 77"/>
                  <a:gd name="T58" fmla="*/ 53 w 70"/>
                  <a:gd name="T59" fmla="*/ 33 h 77"/>
                  <a:gd name="T60" fmla="*/ 58 w 70"/>
                  <a:gd name="T61" fmla="*/ 42 h 77"/>
                  <a:gd name="T62" fmla="*/ 60 w 70"/>
                  <a:gd name="T63" fmla="*/ 46 h 77"/>
                  <a:gd name="T64" fmla="*/ 62 w 70"/>
                  <a:gd name="T65" fmla="*/ 50 h 77"/>
                  <a:gd name="T66" fmla="*/ 65 w 70"/>
                  <a:gd name="T67" fmla="*/ 58 h 77"/>
                  <a:gd name="T68" fmla="*/ 69 w 70"/>
                  <a:gd name="T69" fmla="*/ 70 h 77"/>
                  <a:gd name="T70" fmla="*/ 70 w 70"/>
                  <a:gd name="T71" fmla="*/ 74 h 77"/>
                  <a:gd name="T72" fmla="*/ 70 w 70"/>
                  <a:gd name="T73" fmla="*/ 75 h 77"/>
                  <a:gd name="T74" fmla="*/ 45 w 70"/>
                  <a:gd name="T7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0" h="77">
                    <a:moveTo>
                      <a:pt x="45" y="77"/>
                    </a:moveTo>
                    <a:cubicBezTo>
                      <a:pt x="45" y="77"/>
                      <a:pt x="45" y="77"/>
                      <a:pt x="45" y="76"/>
                    </a:cubicBezTo>
                    <a:cubicBezTo>
                      <a:pt x="45" y="76"/>
                      <a:pt x="45" y="75"/>
                      <a:pt x="45" y="73"/>
                    </a:cubicBezTo>
                    <a:cubicBezTo>
                      <a:pt x="45" y="71"/>
                      <a:pt x="45" y="67"/>
                      <a:pt x="44" y="63"/>
                    </a:cubicBezTo>
                    <a:cubicBezTo>
                      <a:pt x="44" y="61"/>
                      <a:pt x="44" y="58"/>
                      <a:pt x="43" y="56"/>
                    </a:cubicBezTo>
                    <a:cubicBezTo>
                      <a:pt x="43" y="55"/>
                      <a:pt x="43" y="53"/>
                      <a:pt x="42" y="52"/>
                    </a:cubicBezTo>
                    <a:cubicBezTo>
                      <a:pt x="42" y="51"/>
                      <a:pt x="42" y="50"/>
                      <a:pt x="41" y="48"/>
                    </a:cubicBezTo>
                    <a:cubicBezTo>
                      <a:pt x="41" y="46"/>
                      <a:pt x="40" y="43"/>
                      <a:pt x="39" y="40"/>
                    </a:cubicBezTo>
                    <a:cubicBezTo>
                      <a:pt x="38" y="37"/>
                      <a:pt x="37" y="35"/>
                      <a:pt x="36" y="32"/>
                    </a:cubicBezTo>
                    <a:cubicBezTo>
                      <a:pt x="34" y="29"/>
                      <a:pt x="33" y="27"/>
                      <a:pt x="31" y="24"/>
                    </a:cubicBezTo>
                    <a:cubicBezTo>
                      <a:pt x="30" y="23"/>
                      <a:pt x="29" y="22"/>
                      <a:pt x="29" y="21"/>
                    </a:cubicBezTo>
                    <a:cubicBezTo>
                      <a:pt x="28" y="20"/>
                      <a:pt x="27" y="19"/>
                      <a:pt x="26" y="17"/>
                    </a:cubicBezTo>
                    <a:cubicBezTo>
                      <a:pt x="25" y="16"/>
                      <a:pt x="24" y="15"/>
                      <a:pt x="23" y="14"/>
                    </a:cubicBez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7" y="9"/>
                    </a:cubicBezTo>
                    <a:cubicBezTo>
                      <a:pt x="16" y="8"/>
                      <a:pt x="15" y="8"/>
                      <a:pt x="14" y="7"/>
                    </a:cubicBezTo>
                    <a:cubicBezTo>
                      <a:pt x="12" y="6"/>
                      <a:pt x="10" y="5"/>
                      <a:pt x="8" y="4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6" y="1"/>
                      <a:pt x="7" y="1"/>
                      <a:pt x="9" y="2"/>
                    </a:cubicBezTo>
                    <a:cubicBezTo>
                      <a:pt x="11" y="2"/>
                      <a:pt x="13" y="3"/>
                      <a:pt x="16" y="4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21" y="5"/>
                      <a:pt x="22" y="6"/>
                      <a:pt x="23" y="7"/>
                    </a:cubicBezTo>
                    <a:cubicBezTo>
                      <a:pt x="24" y="7"/>
                      <a:pt x="26" y="8"/>
                      <a:pt x="27" y="9"/>
                    </a:cubicBezTo>
                    <a:cubicBezTo>
                      <a:pt x="28" y="10"/>
                      <a:pt x="30" y="10"/>
                      <a:pt x="31" y="11"/>
                    </a:cubicBezTo>
                    <a:cubicBezTo>
                      <a:pt x="32" y="12"/>
                      <a:pt x="34" y="13"/>
                      <a:pt x="35" y="14"/>
                    </a:cubicBezTo>
                    <a:cubicBezTo>
                      <a:pt x="36" y="15"/>
                      <a:pt x="38" y="16"/>
                      <a:pt x="39" y="17"/>
                    </a:cubicBezTo>
                    <a:cubicBezTo>
                      <a:pt x="42" y="20"/>
                      <a:pt x="44" y="22"/>
                      <a:pt x="46" y="25"/>
                    </a:cubicBezTo>
                    <a:cubicBezTo>
                      <a:pt x="48" y="27"/>
                      <a:pt x="51" y="30"/>
                      <a:pt x="53" y="33"/>
                    </a:cubicBezTo>
                    <a:cubicBezTo>
                      <a:pt x="54" y="36"/>
                      <a:pt x="56" y="39"/>
                      <a:pt x="58" y="42"/>
                    </a:cubicBezTo>
                    <a:cubicBezTo>
                      <a:pt x="59" y="43"/>
                      <a:pt x="59" y="44"/>
                      <a:pt x="60" y="46"/>
                    </a:cubicBezTo>
                    <a:cubicBezTo>
                      <a:pt x="61" y="47"/>
                      <a:pt x="61" y="49"/>
                      <a:pt x="62" y="50"/>
                    </a:cubicBezTo>
                    <a:cubicBezTo>
                      <a:pt x="63" y="53"/>
                      <a:pt x="64" y="55"/>
                      <a:pt x="65" y="58"/>
                    </a:cubicBezTo>
                    <a:cubicBezTo>
                      <a:pt x="67" y="63"/>
                      <a:pt x="68" y="67"/>
                      <a:pt x="69" y="70"/>
                    </a:cubicBezTo>
                    <a:cubicBezTo>
                      <a:pt x="70" y="71"/>
                      <a:pt x="70" y="73"/>
                      <a:pt x="70" y="74"/>
                    </a:cubicBezTo>
                    <a:cubicBezTo>
                      <a:pt x="70" y="75"/>
                      <a:pt x="70" y="75"/>
                      <a:pt x="70" y="75"/>
                    </a:cubicBezTo>
                    <a:lnTo>
                      <a:pt x="45" y="7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4" name="Freeform 190"/>
              <p:cNvSpPr>
                <a:spLocks/>
              </p:cNvSpPr>
              <p:nvPr/>
            </p:nvSpPr>
            <p:spPr bwMode="auto">
              <a:xfrm>
                <a:off x="4785" y="4062"/>
                <a:ext cx="66" cy="203"/>
              </a:xfrm>
              <a:custGeom>
                <a:avLst/>
                <a:gdLst>
                  <a:gd name="T0" fmla="*/ 0 w 25"/>
                  <a:gd name="T1" fmla="*/ 73 h 73"/>
                  <a:gd name="T2" fmla="*/ 0 w 25"/>
                  <a:gd name="T3" fmla="*/ 70 h 73"/>
                  <a:gd name="T4" fmla="*/ 1 w 25"/>
                  <a:gd name="T5" fmla="*/ 61 h 73"/>
                  <a:gd name="T6" fmla="*/ 5 w 25"/>
                  <a:gd name="T7" fmla="*/ 34 h 73"/>
                  <a:gd name="T8" fmla="*/ 9 w 25"/>
                  <a:gd name="T9" fmla="*/ 20 h 73"/>
                  <a:gd name="T10" fmla="*/ 12 w 25"/>
                  <a:gd name="T11" fmla="*/ 14 h 73"/>
                  <a:gd name="T12" fmla="*/ 15 w 25"/>
                  <a:gd name="T13" fmla="*/ 9 h 73"/>
                  <a:gd name="T14" fmla="*/ 18 w 25"/>
                  <a:gd name="T15" fmla="*/ 5 h 73"/>
                  <a:gd name="T16" fmla="*/ 20 w 25"/>
                  <a:gd name="T17" fmla="*/ 2 h 73"/>
                  <a:gd name="T18" fmla="*/ 23 w 25"/>
                  <a:gd name="T19" fmla="*/ 0 h 73"/>
                  <a:gd name="T20" fmla="*/ 21 w 25"/>
                  <a:gd name="T21" fmla="*/ 3 h 73"/>
                  <a:gd name="T22" fmla="*/ 20 w 25"/>
                  <a:gd name="T23" fmla="*/ 6 h 73"/>
                  <a:gd name="T24" fmla="*/ 19 w 25"/>
                  <a:gd name="T25" fmla="*/ 11 h 73"/>
                  <a:gd name="T26" fmla="*/ 18 w 25"/>
                  <a:gd name="T27" fmla="*/ 16 h 73"/>
                  <a:gd name="T28" fmla="*/ 17 w 25"/>
                  <a:gd name="T29" fmla="*/ 22 h 73"/>
                  <a:gd name="T30" fmla="*/ 18 w 25"/>
                  <a:gd name="T31" fmla="*/ 35 h 73"/>
                  <a:gd name="T32" fmla="*/ 22 w 25"/>
                  <a:gd name="T33" fmla="*/ 60 h 73"/>
                  <a:gd name="T34" fmla="*/ 24 w 25"/>
                  <a:gd name="T35" fmla="*/ 67 h 73"/>
                  <a:gd name="T36" fmla="*/ 25 w 25"/>
                  <a:gd name="T37" fmla="*/ 70 h 73"/>
                  <a:gd name="T38" fmla="*/ 0 w 25"/>
                  <a:gd name="T3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73">
                    <a:moveTo>
                      <a:pt x="0" y="73"/>
                    </a:moveTo>
                    <a:cubicBezTo>
                      <a:pt x="0" y="73"/>
                      <a:pt x="0" y="72"/>
                      <a:pt x="0" y="70"/>
                    </a:cubicBezTo>
                    <a:cubicBezTo>
                      <a:pt x="0" y="67"/>
                      <a:pt x="0" y="64"/>
                      <a:pt x="1" y="61"/>
                    </a:cubicBezTo>
                    <a:cubicBezTo>
                      <a:pt x="1" y="53"/>
                      <a:pt x="3" y="44"/>
                      <a:pt x="5" y="34"/>
                    </a:cubicBezTo>
                    <a:cubicBezTo>
                      <a:pt x="6" y="29"/>
                      <a:pt x="8" y="25"/>
                      <a:pt x="9" y="20"/>
                    </a:cubicBezTo>
                    <a:cubicBezTo>
                      <a:pt x="10" y="18"/>
                      <a:pt x="11" y="16"/>
                      <a:pt x="12" y="14"/>
                    </a:cubicBezTo>
                    <a:cubicBezTo>
                      <a:pt x="13" y="12"/>
                      <a:pt x="14" y="11"/>
                      <a:pt x="15" y="9"/>
                    </a:cubicBezTo>
                    <a:cubicBezTo>
                      <a:pt x="16" y="7"/>
                      <a:pt x="17" y="6"/>
                      <a:pt x="18" y="5"/>
                    </a:cubicBezTo>
                    <a:cubicBezTo>
                      <a:pt x="19" y="4"/>
                      <a:pt x="20" y="3"/>
                      <a:pt x="20" y="2"/>
                    </a:cubicBezTo>
                    <a:cubicBezTo>
                      <a:pt x="22" y="1"/>
                      <a:pt x="23" y="0"/>
                      <a:pt x="23" y="0"/>
                    </a:cubicBezTo>
                    <a:cubicBezTo>
                      <a:pt x="23" y="0"/>
                      <a:pt x="22" y="1"/>
                      <a:pt x="21" y="3"/>
                    </a:cubicBezTo>
                    <a:cubicBezTo>
                      <a:pt x="21" y="4"/>
                      <a:pt x="20" y="5"/>
                      <a:pt x="20" y="6"/>
                    </a:cubicBezTo>
                    <a:cubicBezTo>
                      <a:pt x="19" y="7"/>
                      <a:pt x="19" y="9"/>
                      <a:pt x="19" y="11"/>
                    </a:cubicBezTo>
                    <a:cubicBezTo>
                      <a:pt x="18" y="12"/>
                      <a:pt x="18" y="14"/>
                      <a:pt x="18" y="16"/>
                    </a:cubicBezTo>
                    <a:cubicBezTo>
                      <a:pt x="18" y="18"/>
                      <a:pt x="17" y="20"/>
                      <a:pt x="17" y="22"/>
                    </a:cubicBezTo>
                    <a:cubicBezTo>
                      <a:pt x="17" y="26"/>
                      <a:pt x="18" y="31"/>
                      <a:pt x="18" y="35"/>
                    </a:cubicBezTo>
                    <a:cubicBezTo>
                      <a:pt x="19" y="44"/>
                      <a:pt x="21" y="53"/>
                      <a:pt x="22" y="60"/>
                    </a:cubicBezTo>
                    <a:cubicBezTo>
                      <a:pt x="23" y="63"/>
                      <a:pt x="24" y="65"/>
                      <a:pt x="24" y="67"/>
                    </a:cubicBezTo>
                    <a:cubicBezTo>
                      <a:pt x="25" y="69"/>
                      <a:pt x="25" y="70"/>
                      <a:pt x="25" y="70"/>
                    </a:cubicBez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5" name="Freeform 191"/>
              <p:cNvSpPr>
                <a:spLocks/>
              </p:cNvSpPr>
              <p:nvPr/>
            </p:nvSpPr>
            <p:spPr bwMode="auto">
              <a:xfrm>
                <a:off x="6678" y="3920"/>
                <a:ext cx="271" cy="314"/>
              </a:xfrm>
              <a:custGeom>
                <a:avLst/>
                <a:gdLst>
                  <a:gd name="T0" fmla="*/ 0 w 103"/>
                  <a:gd name="T1" fmla="*/ 110 h 113"/>
                  <a:gd name="T2" fmla="*/ 0 w 103"/>
                  <a:gd name="T3" fmla="*/ 108 h 113"/>
                  <a:gd name="T4" fmla="*/ 1 w 103"/>
                  <a:gd name="T5" fmla="*/ 102 h 113"/>
                  <a:gd name="T6" fmla="*/ 7 w 103"/>
                  <a:gd name="T7" fmla="*/ 85 h 113"/>
                  <a:gd name="T8" fmla="*/ 18 w 103"/>
                  <a:gd name="T9" fmla="*/ 61 h 113"/>
                  <a:gd name="T10" fmla="*/ 35 w 103"/>
                  <a:gd name="T11" fmla="*/ 36 h 113"/>
                  <a:gd name="T12" fmla="*/ 46 w 103"/>
                  <a:gd name="T13" fmla="*/ 25 h 113"/>
                  <a:gd name="T14" fmla="*/ 57 w 103"/>
                  <a:gd name="T15" fmla="*/ 16 h 113"/>
                  <a:gd name="T16" fmla="*/ 63 w 103"/>
                  <a:gd name="T17" fmla="*/ 13 h 113"/>
                  <a:gd name="T18" fmla="*/ 69 w 103"/>
                  <a:gd name="T19" fmla="*/ 10 h 113"/>
                  <a:gd name="T20" fmla="*/ 80 w 103"/>
                  <a:gd name="T21" fmla="*/ 5 h 113"/>
                  <a:gd name="T22" fmla="*/ 89 w 103"/>
                  <a:gd name="T23" fmla="*/ 2 h 113"/>
                  <a:gd name="T24" fmla="*/ 96 w 103"/>
                  <a:gd name="T25" fmla="*/ 1 h 113"/>
                  <a:gd name="T26" fmla="*/ 103 w 103"/>
                  <a:gd name="T27" fmla="*/ 0 h 113"/>
                  <a:gd name="T28" fmla="*/ 97 w 103"/>
                  <a:gd name="T29" fmla="*/ 2 h 113"/>
                  <a:gd name="T30" fmla="*/ 90 w 103"/>
                  <a:gd name="T31" fmla="*/ 5 h 113"/>
                  <a:gd name="T32" fmla="*/ 82 w 103"/>
                  <a:gd name="T33" fmla="*/ 10 h 113"/>
                  <a:gd name="T34" fmla="*/ 73 w 103"/>
                  <a:gd name="T35" fmla="*/ 17 h 113"/>
                  <a:gd name="T36" fmla="*/ 69 w 103"/>
                  <a:gd name="T37" fmla="*/ 21 h 113"/>
                  <a:gd name="T38" fmla="*/ 65 w 103"/>
                  <a:gd name="T39" fmla="*/ 25 h 113"/>
                  <a:gd name="T40" fmla="*/ 57 w 103"/>
                  <a:gd name="T41" fmla="*/ 35 h 113"/>
                  <a:gd name="T42" fmla="*/ 51 w 103"/>
                  <a:gd name="T43" fmla="*/ 47 h 113"/>
                  <a:gd name="T44" fmla="*/ 38 w 103"/>
                  <a:gd name="T45" fmla="*/ 92 h 113"/>
                  <a:gd name="T46" fmla="*/ 37 w 103"/>
                  <a:gd name="T47" fmla="*/ 108 h 113"/>
                  <a:gd name="T48" fmla="*/ 37 w 103"/>
                  <a:gd name="T49" fmla="*/ 112 h 113"/>
                  <a:gd name="T50" fmla="*/ 37 w 103"/>
                  <a:gd name="T51" fmla="*/ 112 h 113"/>
                  <a:gd name="T52" fmla="*/ 37 w 103"/>
                  <a:gd name="T53" fmla="*/ 113 h 113"/>
                  <a:gd name="T54" fmla="*/ 0 w 103"/>
                  <a:gd name="T55" fmla="*/ 11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3" h="113">
                    <a:moveTo>
                      <a:pt x="0" y="110"/>
                    </a:moveTo>
                    <a:cubicBezTo>
                      <a:pt x="0" y="110"/>
                      <a:pt x="0" y="109"/>
                      <a:pt x="0" y="108"/>
                    </a:cubicBezTo>
                    <a:cubicBezTo>
                      <a:pt x="0" y="106"/>
                      <a:pt x="1" y="105"/>
                      <a:pt x="1" y="102"/>
                    </a:cubicBezTo>
                    <a:cubicBezTo>
                      <a:pt x="3" y="98"/>
                      <a:pt x="4" y="92"/>
                      <a:pt x="7" y="85"/>
                    </a:cubicBezTo>
                    <a:cubicBezTo>
                      <a:pt x="10" y="77"/>
                      <a:pt x="13" y="69"/>
                      <a:pt x="18" y="61"/>
                    </a:cubicBezTo>
                    <a:cubicBezTo>
                      <a:pt x="23" y="52"/>
                      <a:pt x="28" y="44"/>
                      <a:pt x="35" y="36"/>
                    </a:cubicBezTo>
                    <a:cubicBezTo>
                      <a:pt x="38" y="32"/>
                      <a:pt x="42" y="29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4"/>
                      <a:pt x="63" y="13"/>
                    </a:cubicBezTo>
                    <a:cubicBezTo>
                      <a:pt x="65" y="12"/>
                      <a:pt x="67" y="11"/>
                      <a:pt x="69" y="10"/>
                    </a:cubicBezTo>
                    <a:cubicBezTo>
                      <a:pt x="73" y="8"/>
                      <a:pt x="76" y="6"/>
                      <a:pt x="80" y="5"/>
                    </a:cubicBezTo>
                    <a:cubicBezTo>
                      <a:pt x="83" y="4"/>
                      <a:pt x="86" y="3"/>
                      <a:pt x="89" y="2"/>
                    </a:cubicBezTo>
                    <a:cubicBezTo>
                      <a:pt x="92" y="2"/>
                      <a:pt x="94" y="1"/>
                      <a:pt x="96" y="1"/>
                    </a:cubicBezTo>
                    <a:cubicBezTo>
                      <a:pt x="101" y="0"/>
                      <a:pt x="103" y="0"/>
                      <a:pt x="103" y="0"/>
                    </a:cubicBezTo>
                    <a:cubicBezTo>
                      <a:pt x="103" y="0"/>
                      <a:pt x="101" y="1"/>
                      <a:pt x="97" y="2"/>
                    </a:cubicBezTo>
                    <a:cubicBezTo>
                      <a:pt x="95" y="3"/>
                      <a:pt x="93" y="4"/>
                      <a:pt x="90" y="5"/>
                    </a:cubicBezTo>
                    <a:cubicBezTo>
                      <a:pt x="88" y="7"/>
                      <a:pt x="85" y="8"/>
                      <a:pt x="82" y="10"/>
                    </a:cubicBezTo>
                    <a:cubicBezTo>
                      <a:pt x="79" y="12"/>
                      <a:pt x="76" y="14"/>
                      <a:pt x="73" y="17"/>
                    </a:cubicBezTo>
                    <a:cubicBezTo>
                      <a:pt x="72" y="18"/>
                      <a:pt x="71" y="20"/>
                      <a:pt x="69" y="21"/>
                    </a:cubicBezTo>
                    <a:cubicBezTo>
                      <a:pt x="68" y="22"/>
                      <a:pt x="66" y="24"/>
                      <a:pt x="65" y="25"/>
                    </a:cubicBezTo>
                    <a:cubicBezTo>
                      <a:pt x="62" y="28"/>
                      <a:pt x="60" y="32"/>
                      <a:pt x="57" y="35"/>
                    </a:cubicBezTo>
                    <a:cubicBezTo>
                      <a:pt x="55" y="39"/>
                      <a:pt x="53" y="43"/>
                      <a:pt x="51" y="47"/>
                    </a:cubicBezTo>
                    <a:cubicBezTo>
                      <a:pt x="43" y="62"/>
                      <a:pt x="39" y="79"/>
                      <a:pt x="38" y="92"/>
                    </a:cubicBezTo>
                    <a:cubicBezTo>
                      <a:pt x="37" y="99"/>
                      <a:pt x="37" y="104"/>
                      <a:pt x="37" y="108"/>
                    </a:cubicBezTo>
                    <a:cubicBezTo>
                      <a:pt x="37" y="109"/>
                      <a:pt x="37" y="111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3"/>
                      <a:pt x="37" y="113"/>
                      <a:pt x="37" y="113"/>
                    </a:cubicBez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6" name="Freeform 192"/>
              <p:cNvSpPr>
                <a:spLocks/>
              </p:cNvSpPr>
              <p:nvPr/>
            </p:nvSpPr>
            <p:spPr bwMode="auto">
              <a:xfrm>
                <a:off x="6529" y="3920"/>
                <a:ext cx="273" cy="314"/>
              </a:xfrm>
              <a:custGeom>
                <a:avLst/>
                <a:gdLst>
                  <a:gd name="T0" fmla="*/ 66 w 104"/>
                  <a:gd name="T1" fmla="*/ 113 h 113"/>
                  <a:gd name="T2" fmla="*/ 66 w 104"/>
                  <a:gd name="T3" fmla="*/ 112 h 113"/>
                  <a:gd name="T4" fmla="*/ 66 w 104"/>
                  <a:gd name="T5" fmla="*/ 112 h 113"/>
                  <a:gd name="T6" fmla="*/ 66 w 104"/>
                  <a:gd name="T7" fmla="*/ 108 h 113"/>
                  <a:gd name="T8" fmla="*/ 65 w 104"/>
                  <a:gd name="T9" fmla="*/ 92 h 113"/>
                  <a:gd name="T10" fmla="*/ 53 w 104"/>
                  <a:gd name="T11" fmla="*/ 47 h 113"/>
                  <a:gd name="T12" fmla="*/ 46 w 104"/>
                  <a:gd name="T13" fmla="*/ 35 h 113"/>
                  <a:gd name="T14" fmla="*/ 38 w 104"/>
                  <a:gd name="T15" fmla="*/ 25 h 113"/>
                  <a:gd name="T16" fmla="*/ 34 w 104"/>
                  <a:gd name="T17" fmla="*/ 21 h 113"/>
                  <a:gd name="T18" fmla="*/ 30 w 104"/>
                  <a:gd name="T19" fmla="*/ 17 h 113"/>
                  <a:gd name="T20" fmla="*/ 21 w 104"/>
                  <a:gd name="T21" fmla="*/ 10 h 113"/>
                  <a:gd name="T22" fmla="*/ 13 w 104"/>
                  <a:gd name="T23" fmla="*/ 5 h 113"/>
                  <a:gd name="T24" fmla="*/ 6 w 104"/>
                  <a:gd name="T25" fmla="*/ 2 h 113"/>
                  <a:gd name="T26" fmla="*/ 0 w 104"/>
                  <a:gd name="T27" fmla="*/ 0 h 113"/>
                  <a:gd name="T28" fmla="*/ 7 w 104"/>
                  <a:gd name="T29" fmla="*/ 1 h 113"/>
                  <a:gd name="T30" fmla="*/ 14 w 104"/>
                  <a:gd name="T31" fmla="*/ 2 h 113"/>
                  <a:gd name="T32" fmla="*/ 24 w 104"/>
                  <a:gd name="T33" fmla="*/ 5 h 113"/>
                  <a:gd name="T34" fmla="*/ 35 w 104"/>
                  <a:gd name="T35" fmla="*/ 10 h 113"/>
                  <a:gd name="T36" fmla="*/ 40 w 104"/>
                  <a:gd name="T37" fmla="*/ 13 h 113"/>
                  <a:gd name="T38" fmla="*/ 46 w 104"/>
                  <a:gd name="T39" fmla="*/ 16 h 113"/>
                  <a:gd name="T40" fmla="*/ 58 w 104"/>
                  <a:gd name="T41" fmla="*/ 25 h 113"/>
                  <a:gd name="T42" fmla="*/ 68 w 104"/>
                  <a:gd name="T43" fmla="*/ 36 h 113"/>
                  <a:gd name="T44" fmla="*/ 85 w 104"/>
                  <a:gd name="T45" fmla="*/ 61 h 113"/>
                  <a:gd name="T46" fmla="*/ 96 w 104"/>
                  <a:gd name="T47" fmla="*/ 85 h 113"/>
                  <a:gd name="T48" fmla="*/ 102 w 104"/>
                  <a:gd name="T49" fmla="*/ 102 h 113"/>
                  <a:gd name="T50" fmla="*/ 103 w 104"/>
                  <a:gd name="T51" fmla="*/ 108 h 113"/>
                  <a:gd name="T52" fmla="*/ 104 w 104"/>
                  <a:gd name="T53" fmla="*/ 110 h 113"/>
                  <a:gd name="T54" fmla="*/ 66 w 104"/>
                  <a:gd name="T5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4" h="113">
                    <a:moveTo>
                      <a:pt x="66" y="113"/>
                    </a:move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6" y="111"/>
                      <a:pt x="66" y="109"/>
                      <a:pt x="66" y="108"/>
                    </a:cubicBezTo>
                    <a:cubicBezTo>
                      <a:pt x="66" y="104"/>
                      <a:pt x="66" y="99"/>
                      <a:pt x="65" y="92"/>
                    </a:cubicBezTo>
                    <a:cubicBezTo>
                      <a:pt x="64" y="79"/>
                      <a:pt x="60" y="62"/>
                      <a:pt x="53" y="47"/>
                    </a:cubicBezTo>
                    <a:cubicBezTo>
                      <a:pt x="51" y="43"/>
                      <a:pt x="49" y="39"/>
                      <a:pt x="46" y="35"/>
                    </a:cubicBezTo>
                    <a:cubicBezTo>
                      <a:pt x="44" y="32"/>
                      <a:pt x="41" y="28"/>
                      <a:pt x="38" y="25"/>
                    </a:cubicBezTo>
                    <a:cubicBezTo>
                      <a:pt x="37" y="24"/>
                      <a:pt x="36" y="22"/>
                      <a:pt x="34" y="21"/>
                    </a:cubicBezTo>
                    <a:cubicBezTo>
                      <a:pt x="33" y="20"/>
                      <a:pt x="31" y="18"/>
                      <a:pt x="30" y="17"/>
                    </a:cubicBezTo>
                    <a:cubicBezTo>
                      <a:pt x="27" y="14"/>
                      <a:pt x="24" y="12"/>
                      <a:pt x="21" y="10"/>
                    </a:cubicBezTo>
                    <a:cubicBezTo>
                      <a:pt x="18" y="8"/>
                      <a:pt x="15" y="7"/>
                      <a:pt x="13" y="5"/>
                    </a:cubicBezTo>
                    <a:cubicBezTo>
                      <a:pt x="10" y="4"/>
                      <a:pt x="8" y="3"/>
                      <a:pt x="6" y="2"/>
                    </a:cubicBezTo>
                    <a:cubicBezTo>
                      <a:pt x="3" y="1"/>
                      <a:pt x="0" y="0"/>
                      <a:pt x="0" y="0"/>
                    </a:cubicBezTo>
                    <a:cubicBezTo>
                      <a:pt x="0" y="0"/>
                      <a:pt x="3" y="0"/>
                      <a:pt x="7" y="1"/>
                    </a:cubicBezTo>
                    <a:cubicBezTo>
                      <a:pt x="9" y="1"/>
                      <a:pt x="11" y="2"/>
                      <a:pt x="14" y="2"/>
                    </a:cubicBezTo>
                    <a:cubicBezTo>
                      <a:pt x="17" y="3"/>
                      <a:pt x="20" y="4"/>
                      <a:pt x="24" y="5"/>
                    </a:cubicBezTo>
                    <a:cubicBezTo>
                      <a:pt x="27" y="6"/>
                      <a:pt x="31" y="8"/>
                      <a:pt x="35" y="10"/>
                    </a:cubicBezTo>
                    <a:cubicBezTo>
                      <a:pt x="37" y="11"/>
                      <a:pt x="38" y="12"/>
                      <a:pt x="40" y="13"/>
                    </a:cubicBezTo>
                    <a:cubicBezTo>
                      <a:pt x="42" y="14"/>
                      <a:pt x="44" y="15"/>
                      <a:pt x="46" y="16"/>
                    </a:cubicBezTo>
                    <a:cubicBezTo>
                      <a:pt x="50" y="19"/>
                      <a:pt x="54" y="22"/>
                      <a:pt x="58" y="25"/>
                    </a:cubicBezTo>
                    <a:cubicBezTo>
                      <a:pt x="61" y="29"/>
                      <a:pt x="65" y="32"/>
                      <a:pt x="68" y="36"/>
                    </a:cubicBezTo>
                    <a:cubicBezTo>
                      <a:pt x="75" y="44"/>
                      <a:pt x="81" y="52"/>
                      <a:pt x="85" y="61"/>
                    </a:cubicBezTo>
                    <a:cubicBezTo>
                      <a:pt x="90" y="69"/>
                      <a:pt x="94" y="77"/>
                      <a:pt x="96" y="85"/>
                    </a:cubicBezTo>
                    <a:cubicBezTo>
                      <a:pt x="99" y="92"/>
                      <a:pt x="101" y="98"/>
                      <a:pt x="102" y="102"/>
                    </a:cubicBezTo>
                    <a:cubicBezTo>
                      <a:pt x="103" y="105"/>
                      <a:pt x="103" y="106"/>
                      <a:pt x="103" y="108"/>
                    </a:cubicBezTo>
                    <a:cubicBezTo>
                      <a:pt x="104" y="109"/>
                      <a:pt x="104" y="110"/>
                      <a:pt x="104" y="110"/>
                    </a:cubicBezTo>
                    <a:lnTo>
                      <a:pt x="66" y="11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7" name="Freeform 193"/>
              <p:cNvSpPr>
                <a:spLocks/>
              </p:cNvSpPr>
              <p:nvPr/>
            </p:nvSpPr>
            <p:spPr bwMode="auto">
              <a:xfrm>
                <a:off x="6689" y="4056"/>
                <a:ext cx="278" cy="178"/>
              </a:xfrm>
              <a:custGeom>
                <a:avLst/>
                <a:gdLst>
                  <a:gd name="T0" fmla="*/ 0 w 106"/>
                  <a:gd name="T1" fmla="*/ 58 h 64"/>
                  <a:gd name="T2" fmla="*/ 0 w 106"/>
                  <a:gd name="T3" fmla="*/ 57 h 64"/>
                  <a:gd name="T4" fmla="*/ 1 w 106"/>
                  <a:gd name="T5" fmla="*/ 56 h 64"/>
                  <a:gd name="T6" fmla="*/ 2 w 106"/>
                  <a:gd name="T7" fmla="*/ 54 h 64"/>
                  <a:gd name="T8" fmla="*/ 3 w 106"/>
                  <a:gd name="T9" fmla="*/ 51 h 64"/>
                  <a:gd name="T10" fmla="*/ 6 w 106"/>
                  <a:gd name="T11" fmla="*/ 45 h 64"/>
                  <a:gd name="T12" fmla="*/ 11 w 106"/>
                  <a:gd name="T13" fmla="*/ 37 h 64"/>
                  <a:gd name="T14" fmla="*/ 17 w 106"/>
                  <a:gd name="T15" fmla="*/ 29 h 64"/>
                  <a:gd name="T16" fmla="*/ 25 w 106"/>
                  <a:gd name="T17" fmla="*/ 20 h 64"/>
                  <a:gd name="T18" fmla="*/ 30 w 106"/>
                  <a:gd name="T19" fmla="*/ 17 h 64"/>
                  <a:gd name="T20" fmla="*/ 35 w 106"/>
                  <a:gd name="T21" fmla="*/ 13 h 64"/>
                  <a:gd name="T22" fmla="*/ 40 w 106"/>
                  <a:gd name="T23" fmla="*/ 10 h 64"/>
                  <a:gd name="T24" fmla="*/ 46 w 106"/>
                  <a:gd name="T25" fmla="*/ 7 h 64"/>
                  <a:gd name="T26" fmla="*/ 57 w 106"/>
                  <a:gd name="T27" fmla="*/ 3 h 64"/>
                  <a:gd name="T28" fmla="*/ 68 w 106"/>
                  <a:gd name="T29" fmla="*/ 1 h 64"/>
                  <a:gd name="T30" fmla="*/ 78 w 106"/>
                  <a:gd name="T31" fmla="*/ 0 h 64"/>
                  <a:gd name="T32" fmla="*/ 87 w 106"/>
                  <a:gd name="T33" fmla="*/ 0 h 64"/>
                  <a:gd name="T34" fmla="*/ 91 w 106"/>
                  <a:gd name="T35" fmla="*/ 0 h 64"/>
                  <a:gd name="T36" fmla="*/ 95 w 106"/>
                  <a:gd name="T37" fmla="*/ 0 h 64"/>
                  <a:gd name="T38" fmla="*/ 101 w 106"/>
                  <a:gd name="T39" fmla="*/ 1 h 64"/>
                  <a:gd name="T40" fmla="*/ 106 w 106"/>
                  <a:gd name="T41" fmla="*/ 1 h 64"/>
                  <a:gd name="T42" fmla="*/ 101 w 106"/>
                  <a:gd name="T43" fmla="*/ 2 h 64"/>
                  <a:gd name="T44" fmla="*/ 95 w 106"/>
                  <a:gd name="T45" fmla="*/ 4 h 64"/>
                  <a:gd name="T46" fmla="*/ 92 w 106"/>
                  <a:gd name="T47" fmla="*/ 4 h 64"/>
                  <a:gd name="T48" fmla="*/ 88 w 106"/>
                  <a:gd name="T49" fmla="*/ 6 h 64"/>
                  <a:gd name="T50" fmla="*/ 80 w 106"/>
                  <a:gd name="T51" fmla="*/ 8 h 64"/>
                  <a:gd name="T52" fmla="*/ 72 w 106"/>
                  <a:gd name="T53" fmla="*/ 12 h 64"/>
                  <a:gd name="T54" fmla="*/ 64 w 106"/>
                  <a:gd name="T55" fmla="*/ 17 h 64"/>
                  <a:gd name="T56" fmla="*/ 56 w 106"/>
                  <a:gd name="T57" fmla="*/ 23 h 64"/>
                  <a:gd name="T58" fmla="*/ 53 w 106"/>
                  <a:gd name="T59" fmla="*/ 27 h 64"/>
                  <a:gd name="T60" fmla="*/ 50 w 106"/>
                  <a:gd name="T61" fmla="*/ 30 h 64"/>
                  <a:gd name="T62" fmla="*/ 47 w 106"/>
                  <a:gd name="T63" fmla="*/ 34 h 64"/>
                  <a:gd name="T64" fmla="*/ 45 w 106"/>
                  <a:gd name="T65" fmla="*/ 37 h 64"/>
                  <a:gd name="T66" fmla="*/ 41 w 106"/>
                  <a:gd name="T67" fmla="*/ 45 h 64"/>
                  <a:gd name="T68" fmla="*/ 39 w 106"/>
                  <a:gd name="T69" fmla="*/ 51 h 64"/>
                  <a:gd name="T70" fmla="*/ 38 w 106"/>
                  <a:gd name="T71" fmla="*/ 57 h 64"/>
                  <a:gd name="T72" fmla="*/ 37 w 106"/>
                  <a:gd name="T73" fmla="*/ 61 h 64"/>
                  <a:gd name="T74" fmla="*/ 37 w 106"/>
                  <a:gd name="T75" fmla="*/ 63 h 64"/>
                  <a:gd name="T76" fmla="*/ 37 w 106"/>
                  <a:gd name="T77" fmla="*/ 63 h 64"/>
                  <a:gd name="T78" fmla="*/ 36 w 106"/>
                  <a:gd name="T79" fmla="*/ 64 h 64"/>
                  <a:gd name="T80" fmla="*/ 36 w 106"/>
                  <a:gd name="T81" fmla="*/ 64 h 64"/>
                  <a:gd name="T82" fmla="*/ 0 w 106"/>
                  <a:gd name="T83" fmla="*/ 5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0" y="58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1" y="56"/>
                    </a:cubicBezTo>
                    <a:cubicBezTo>
                      <a:pt x="1" y="55"/>
                      <a:pt x="1" y="54"/>
                      <a:pt x="2" y="54"/>
                    </a:cubicBezTo>
                    <a:cubicBezTo>
                      <a:pt x="2" y="53"/>
                      <a:pt x="2" y="52"/>
                      <a:pt x="3" y="51"/>
                    </a:cubicBezTo>
                    <a:cubicBezTo>
                      <a:pt x="3" y="49"/>
                      <a:pt x="5" y="47"/>
                      <a:pt x="6" y="45"/>
                    </a:cubicBezTo>
                    <a:cubicBezTo>
                      <a:pt x="7" y="42"/>
                      <a:pt x="9" y="40"/>
                      <a:pt x="11" y="37"/>
                    </a:cubicBezTo>
                    <a:cubicBezTo>
                      <a:pt x="12" y="34"/>
                      <a:pt x="15" y="31"/>
                      <a:pt x="17" y="29"/>
                    </a:cubicBezTo>
                    <a:cubicBezTo>
                      <a:pt x="20" y="26"/>
                      <a:pt x="22" y="23"/>
                      <a:pt x="25" y="20"/>
                    </a:cubicBezTo>
                    <a:cubicBezTo>
                      <a:pt x="27" y="19"/>
                      <a:pt x="28" y="18"/>
                      <a:pt x="30" y="17"/>
                    </a:cubicBezTo>
                    <a:cubicBezTo>
                      <a:pt x="32" y="15"/>
                      <a:pt x="33" y="14"/>
                      <a:pt x="35" y="13"/>
                    </a:cubicBezTo>
                    <a:cubicBezTo>
                      <a:pt x="37" y="12"/>
                      <a:pt x="39" y="11"/>
                      <a:pt x="40" y="10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50" y="6"/>
                      <a:pt x="53" y="4"/>
                      <a:pt x="57" y="3"/>
                    </a:cubicBezTo>
                    <a:cubicBezTo>
                      <a:pt x="61" y="2"/>
                      <a:pt x="65" y="1"/>
                      <a:pt x="68" y="1"/>
                    </a:cubicBezTo>
                    <a:cubicBezTo>
                      <a:pt x="72" y="0"/>
                      <a:pt x="75" y="0"/>
                      <a:pt x="78" y="0"/>
                    </a:cubicBezTo>
                    <a:cubicBezTo>
                      <a:pt x="82" y="0"/>
                      <a:pt x="85" y="0"/>
                      <a:pt x="87" y="0"/>
                    </a:cubicBezTo>
                    <a:cubicBezTo>
                      <a:pt x="89" y="0"/>
                      <a:pt x="90" y="0"/>
                      <a:pt x="91" y="0"/>
                    </a:cubicBezTo>
                    <a:cubicBezTo>
                      <a:pt x="93" y="0"/>
                      <a:pt x="94" y="0"/>
                      <a:pt x="95" y="0"/>
                    </a:cubicBezTo>
                    <a:cubicBezTo>
                      <a:pt x="97" y="0"/>
                      <a:pt x="99" y="1"/>
                      <a:pt x="101" y="1"/>
                    </a:cubicBezTo>
                    <a:cubicBezTo>
                      <a:pt x="104" y="1"/>
                      <a:pt x="106" y="1"/>
                      <a:pt x="106" y="1"/>
                    </a:cubicBezTo>
                    <a:cubicBezTo>
                      <a:pt x="106" y="1"/>
                      <a:pt x="104" y="2"/>
                      <a:pt x="101" y="2"/>
                    </a:cubicBezTo>
                    <a:cubicBezTo>
                      <a:pt x="99" y="3"/>
                      <a:pt x="97" y="3"/>
                      <a:pt x="95" y="4"/>
                    </a:cubicBezTo>
                    <a:cubicBezTo>
                      <a:pt x="94" y="4"/>
                      <a:pt x="93" y="4"/>
                      <a:pt x="92" y="4"/>
                    </a:cubicBezTo>
                    <a:cubicBezTo>
                      <a:pt x="91" y="5"/>
                      <a:pt x="90" y="5"/>
                      <a:pt x="88" y="6"/>
                    </a:cubicBezTo>
                    <a:cubicBezTo>
                      <a:pt x="86" y="6"/>
                      <a:pt x="83" y="7"/>
                      <a:pt x="80" y="8"/>
                    </a:cubicBezTo>
                    <a:cubicBezTo>
                      <a:pt x="78" y="10"/>
                      <a:pt x="75" y="11"/>
                      <a:pt x="72" y="12"/>
                    </a:cubicBezTo>
                    <a:cubicBezTo>
                      <a:pt x="69" y="14"/>
                      <a:pt x="66" y="16"/>
                      <a:pt x="64" y="17"/>
                    </a:cubicBezTo>
                    <a:cubicBezTo>
                      <a:pt x="61" y="19"/>
                      <a:pt x="58" y="21"/>
                      <a:pt x="56" y="23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2" y="28"/>
                      <a:pt x="51" y="29"/>
                      <a:pt x="50" y="30"/>
                    </a:cubicBezTo>
                    <a:cubicBezTo>
                      <a:pt x="49" y="31"/>
                      <a:pt x="48" y="33"/>
                      <a:pt x="47" y="34"/>
                    </a:cubicBezTo>
                    <a:cubicBezTo>
                      <a:pt x="46" y="35"/>
                      <a:pt x="46" y="36"/>
                      <a:pt x="45" y="37"/>
                    </a:cubicBezTo>
                    <a:cubicBezTo>
                      <a:pt x="43" y="40"/>
                      <a:pt x="42" y="42"/>
                      <a:pt x="41" y="45"/>
                    </a:cubicBezTo>
                    <a:cubicBezTo>
                      <a:pt x="41" y="47"/>
                      <a:pt x="40" y="49"/>
                      <a:pt x="39" y="51"/>
                    </a:cubicBezTo>
                    <a:cubicBezTo>
                      <a:pt x="39" y="53"/>
                      <a:pt x="38" y="55"/>
                      <a:pt x="38" y="57"/>
                    </a:cubicBezTo>
                    <a:cubicBezTo>
                      <a:pt x="38" y="59"/>
                      <a:pt x="38" y="60"/>
                      <a:pt x="37" y="61"/>
                    </a:cubicBezTo>
                    <a:cubicBezTo>
                      <a:pt x="37" y="62"/>
                      <a:pt x="37" y="62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lnTo>
                      <a:pt x="0" y="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8" name="Freeform 194"/>
              <p:cNvSpPr>
                <a:spLocks/>
              </p:cNvSpPr>
              <p:nvPr/>
            </p:nvSpPr>
            <p:spPr bwMode="auto">
              <a:xfrm>
                <a:off x="6502" y="4056"/>
                <a:ext cx="279" cy="178"/>
              </a:xfrm>
              <a:custGeom>
                <a:avLst/>
                <a:gdLst>
                  <a:gd name="T0" fmla="*/ 67 w 106"/>
                  <a:gd name="T1" fmla="*/ 64 h 64"/>
                  <a:gd name="T2" fmla="*/ 67 w 106"/>
                  <a:gd name="T3" fmla="*/ 64 h 64"/>
                  <a:gd name="T4" fmla="*/ 68 w 106"/>
                  <a:gd name="T5" fmla="*/ 63 h 64"/>
                  <a:gd name="T6" fmla="*/ 68 w 106"/>
                  <a:gd name="T7" fmla="*/ 63 h 64"/>
                  <a:gd name="T8" fmla="*/ 68 w 106"/>
                  <a:gd name="T9" fmla="*/ 61 h 64"/>
                  <a:gd name="T10" fmla="*/ 68 w 106"/>
                  <a:gd name="T11" fmla="*/ 57 h 64"/>
                  <a:gd name="T12" fmla="*/ 67 w 106"/>
                  <a:gd name="T13" fmla="*/ 51 h 64"/>
                  <a:gd name="T14" fmla="*/ 65 w 106"/>
                  <a:gd name="T15" fmla="*/ 45 h 64"/>
                  <a:gd name="T16" fmla="*/ 61 w 106"/>
                  <a:gd name="T17" fmla="*/ 37 h 64"/>
                  <a:gd name="T18" fmla="*/ 59 w 106"/>
                  <a:gd name="T19" fmla="*/ 34 h 64"/>
                  <a:gd name="T20" fmla="*/ 56 w 106"/>
                  <a:gd name="T21" fmla="*/ 30 h 64"/>
                  <a:gd name="T22" fmla="*/ 53 w 106"/>
                  <a:gd name="T23" fmla="*/ 27 h 64"/>
                  <a:gd name="T24" fmla="*/ 50 w 106"/>
                  <a:gd name="T25" fmla="*/ 23 h 64"/>
                  <a:gd name="T26" fmla="*/ 42 w 106"/>
                  <a:gd name="T27" fmla="*/ 17 h 64"/>
                  <a:gd name="T28" fmla="*/ 34 w 106"/>
                  <a:gd name="T29" fmla="*/ 12 h 64"/>
                  <a:gd name="T30" fmla="*/ 26 w 106"/>
                  <a:gd name="T31" fmla="*/ 8 h 64"/>
                  <a:gd name="T32" fmla="*/ 18 w 106"/>
                  <a:gd name="T33" fmla="*/ 6 h 64"/>
                  <a:gd name="T34" fmla="*/ 14 w 106"/>
                  <a:gd name="T35" fmla="*/ 4 h 64"/>
                  <a:gd name="T36" fmla="*/ 11 w 106"/>
                  <a:gd name="T37" fmla="*/ 4 h 64"/>
                  <a:gd name="T38" fmla="*/ 5 w 106"/>
                  <a:gd name="T39" fmla="*/ 2 h 64"/>
                  <a:gd name="T40" fmla="*/ 0 w 106"/>
                  <a:gd name="T41" fmla="*/ 1 h 64"/>
                  <a:gd name="T42" fmla="*/ 5 w 106"/>
                  <a:gd name="T43" fmla="*/ 1 h 64"/>
                  <a:gd name="T44" fmla="*/ 11 w 106"/>
                  <a:gd name="T45" fmla="*/ 0 h 64"/>
                  <a:gd name="T46" fmla="*/ 15 w 106"/>
                  <a:gd name="T47" fmla="*/ 0 h 64"/>
                  <a:gd name="T48" fmla="*/ 18 w 106"/>
                  <a:gd name="T49" fmla="*/ 0 h 64"/>
                  <a:gd name="T50" fmla="*/ 28 w 106"/>
                  <a:gd name="T51" fmla="*/ 0 h 64"/>
                  <a:gd name="T52" fmla="*/ 38 w 106"/>
                  <a:gd name="T53" fmla="*/ 1 h 64"/>
                  <a:gd name="T54" fmla="*/ 49 w 106"/>
                  <a:gd name="T55" fmla="*/ 3 h 64"/>
                  <a:gd name="T56" fmla="*/ 60 w 106"/>
                  <a:gd name="T57" fmla="*/ 7 h 64"/>
                  <a:gd name="T58" fmla="*/ 66 w 106"/>
                  <a:gd name="T59" fmla="*/ 10 h 64"/>
                  <a:gd name="T60" fmla="*/ 71 w 106"/>
                  <a:gd name="T61" fmla="*/ 13 h 64"/>
                  <a:gd name="T62" fmla="*/ 76 w 106"/>
                  <a:gd name="T63" fmla="*/ 17 h 64"/>
                  <a:gd name="T64" fmla="*/ 81 w 106"/>
                  <a:gd name="T65" fmla="*/ 20 h 64"/>
                  <a:gd name="T66" fmla="*/ 89 w 106"/>
                  <a:gd name="T67" fmla="*/ 29 h 64"/>
                  <a:gd name="T68" fmla="*/ 95 w 106"/>
                  <a:gd name="T69" fmla="*/ 37 h 64"/>
                  <a:gd name="T70" fmla="*/ 100 w 106"/>
                  <a:gd name="T71" fmla="*/ 45 h 64"/>
                  <a:gd name="T72" fmla="*/ 103 w 106"/>
                  <a:gd name="T73" fmla="*/ 51 h 64"/>
                  <a:gd name="T74" fmla="*/ 104 w 106"/>
                  <a:gd name="T75" fmla="*/ 54 h 64"/>
                  <a:gd name="T76" fmla="*/ 105 w 106"/>
                  <a:gd name="T77" fmla="*/ 56 h 64"/>
                  <a:gd name="T78" fmla="*/ 106 w 106"/>
                  <a:gd name="T79" fmla="*/ 57 h 64"/>
                  <a:gd name="T80" fmla="*/ 105 w 106"/>
                  <a:gd name="T81" fmla="*/ 58 h 64"/>
                  <a:gd name="T82" fmla="*/ 67 w 106"/>
                  <a:gd name="T8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6" h="64">
                    <a:moveTo>
                      <a:pt x="67" y="64"/>
                    </a:moveTo>
                    <a:cubicBezTo>
                      <a:pt x="67" y="64"/>
                      <a:pt x="67" y="64"/>
                      <a:pt x="67" y="64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3"/>
                      <a:pt x="68" y="63"/>
                      <a:pt x="68" y="63"/>
                    </a:cubicBezTo>
                    <a:cubicBezTo>
                      <a:pt x="68" y="62"/>
                      <a:pt x="68" y="62"/>
                      <a:pt x="68" y="61"/>
                    </a:cubicBezTo>
                    <a:cubicBezTo>
                      <a:pt x="68" y="60"/>
                      <a:pt x="68" y="59"/>
                      <a:pt x="68" y="57"/>
                    </a:cubicBezTo>
                    <a:cubicBezTo>
                      <a:pt x="68" y="55"/>
                      <a:pt x="67" y="53"/>
                      <a:pt x="67" y="51"/>
                    </a:cubicBezTo>
                    <a:cubicBezTo>
                      <a:pt x="66" y="49"/>
                      <a:pt x="65" y="47"/>
                      <a:pt x="65" y="45"/>
                    </a:cubicBezTo>
                    <a:cubicBezTo>
                      <a:pt x="64" y="42"/>
                      <a:pt x="63" y="40"/>
                      <a:pt x="61" y="37"/>
                    </a:cubicBezTo>
                    <a:cubicBezTo>
                      <a:pt x="60" y="36"/>
                      <a:pt x="60" y="35"/>
                      <a:pt x="59" y="34"/>
                    </a:cubicBezTo>
                    <a:cubicBezTo>
                      <a:pt x="58" y="33"/>
                      <a:pt x="57" y="31"/>
                      <a:pt x="56" y="30"/>
                    </a:cubicBezTo>
                    <a:cubicBezTo>
                      <a:pt x="55" y="29"/>
                      <a:pt x="54" y="28"/>
                      <a:pt x="53" y="27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8" y="21"/>
                      <a:pt x="45" y="19"/>
                      <a:pt x="42" y="17"/>
                    </a:cubicBezTo>
                    <a:cubicBezTo>
                      <a:pt x="40" y="16"/>
                      <a:pt x="37" y="14"/>
                      <a:pt x="34" y="12"/>
                    </a:cubicBezTo>
                    <a:cubicBezTo>
                      <a:pt x="31" y="11"/>
                      <a:pt x="28" y="10"/>
                      <a:pt x="26" y="8"/>
                    </a:cubicBezTo>
                    <a:cubicBezTo>
                      <a:pt x="23" y="7"/>
                      <a:pt x="20" y="6"/>
                      <a:pt x="18" y="6"/>
                    </a:cubicBezTo>
                    <a:cubicBezTo>
                      <a:pt x="16" y="5"/>
                      <a:pt x="15" y="5"/>
                      <a:pt x="14" y="4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9" y="3"/>
                      <a:pt x="7" y="3"/>
                      <a:pt x="5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5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2" y="0"/>
                      <a:pt x="13" y="0"/>
                      <a:pt x="15" y="0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21" y="0"/>
                      <a:pt x="24" y="0"/>
                      <a:pt x="28" y="0"/>
                    </a:cubicBezTo>
                    <a:cubicBezTo>
                      <a:pt x="31" y="0"/>
                      <a:pt x="34" y="0"/>
                      <a:pt x="38" y="1"/>
                    </a:cubicBezTo>
                    <a:cubicBezTo>
                      <a:pt x="41" y="1"/>
                      <a:pt x="45" y="2"/>
                      <a:pt x="49" y="3"/>
                    </a:cubicBezTo>
                    <a:cubicBezTo>
                      <a:pt x="53" y="4"/>
                      <a:pt x="56" y="6"/>
                      <a:pt x="60" y="7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1"/>
                      <a:pt x="69" y="12"/>
                      <a:pt x="71" y="13"/>
                    </a:cubicBezTo>
                    <a:cubicBezTo>
                      <a:pt x="73" y="14"/>
                      <a:pt x="74" y="15"/>
                      <a:pt x="76" y="17"/>
                    </a:cubicBezTo>
                    <a:cubicBezTo>
                      <a:pt x="78" y="18"/>
                      <a:pt x="79" y="19"/>
                      <a:pt x="81" y="20"/>
                    </a:cubicBezTo>
                    <a:cubicBezTo>
                      <a:pt x="84" y="23"/>
                      <a:pt x="86" y="26"/>
                      <a:pt x="89" y="29"/>
                    </a:cubicBezTo>
                    <a:cubicBezTo>
                      <a:pt x="91" y="31"/>
                      <a:pt x="94" y="34"/>
                      <a:pt x="95" y="37"/>
                    </a:cubicBezTo>
                    <a:cubicBezTo>
                      <a:pt x="97" y="40"/>
                      <a:pt x="99" y="42"/>
                      <a:pt x="100" y="45"/>
                    </a:cubicBezTo>
                    <a:cubicBezTo>
                      <a:pt x="101" y="47"/>
                      <a:pt x="102" y="49"/>
                      <a:pt x="103" y="51"/>
                    </a:cubicBezTo>
                    <a:cubicBezTo>
                      <a:pt x="104" y="52"/>
                      <a:pt x="104" y="53"/>
                      <a:pt x="104" y="54"/>
                    </a:cubicBezTo>
                    <a:cubicBezTo>
                      <a:pt x="105" y="54"/>
                      <a:pt x="105" y="55"/>
                      <a:pt x="105" y="56"/>
                    </a:cubicBezTo>
                    <a:cubicBezTo>
                      <a:pt x="105" y="57"/>
                      <a:pt x="105" y="57"/>
                      <a:pt x="106" y="57"/>
                    </a:cubicBezTo>
                    <a:cubicBezTo>
                      <a:pt x="105" y="58"/>
                      <a:pt x="105" y="58"/>
                      <a:pt x="105" y="58"/>
                    </a:cubicBezTo>
                    <a:lnTo>
                      <a:pt x="67" y="6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9" name="Freeform 195"/>
              <p:cNvSpPr>
                <a:spLocks/>
              </p:cNvSpPr>
              <p:nvPr/>
            </p:nvSpPr>
            <p:spPr bwMode="auto">
              <a:xfrm>
                <a:off x="6686" y="3887"/>
                <a:ext cx="100" cy="297"/>
              </a:xfrm>
              <a:custGeom>
                <a:avLst/>
                <a:gdLst>
                  <a:gd name="T0" fmla="*/ 0 w 38"/>
                  <a:gd name="T1" fmla="*/ 107 h 107"/>
                  <a:gd name="T2" fmla="*/ 0 w 38"/>
                  <a:gd name="T3" fmla="*/ 106 h 107"/>
                  <a:gd name="T4" fmla="*/ 0 w 38"/>
                  <a:gd name="T5" fmla="*/ 102 h 107"/>
                  <a:gd name="T6" fmla="*/ 2 w 38"/>
                  <a:gd name="T7" fmla="*/ 89 h 107"/>
                  <a:gd name="T8" fmla="*/ 8 w 38"/>
                  <a:gd name="T9" fmla="*/ 50 h 107"/>
                  <a:gd name="T10" fmla="*/ 14 w 38"/>
                  <a:gd name="T11" fmla="*/ 30 h 107"/>
                  <a:gd name="T12" fmla="*/ 22 w 38"/>
                  <a:gd name="T13" fmla="*/ 13 h 107"/>
                  <a:gd name="T14" fmla="*/ 27 w 38"/>
                  <a:gd name="T15" fmla="*/ 7 h 107"/>
                  <a:gd name="T16" fmla="*/ 30 w 38"/>
                  <a:gd name="T17" fmla="*/ 3 h 107"/>
                  <a:gd name="T18" fmla="*/ 33 w 38"/>
                  <a:gd name="T19" fmla="*/ 1 h 107"/>
                  <a:gd name="T20" fmla="*/ 34 w 38"/>
                  <a:gd name="T21" fmla="*/ 0 h 107"/>
                  <a:gd name="T22" fmla="*/ 33 w 38"/>
                  <a:gd name="T23" fmla="*/ 1 h 107"/>
                  <a:gd name="T24" fmla="*/ 32 w 38"/>
                  <a:gd name="T25" fmla="*/ 4 h 107"/>
                  <a:gd name="T26" fmla="*/ 30 w 38"/>
                  <a:gd name="T27" fmla="*/ 9 h 107"/>
                  <a:gd name="T28" fmla="*/ 28 w 38"/>
                  <a:gd name="T29" fmla="*/ 16 h 107"/>
                  <a:gd name="T30" fmla="*/ 26 w 38"/>
                  <a:gd name="T31" fmla="*/ 32 h 107"/>
                  <a:gd name="T32" fmla="*/ 27 w 38"/>
                  <a:gd name="T33" fmla="*/ 52 h 107"/>
                  <a:gd name="T34" fmla="*/ 33 w 38"/>
                  <a:gd name="T35" fmla="*/ 87 h 107"/>
                  <a:gd name="T36" fmla="*/ 36 w 38"/>
                  <a:gd name="T37" fmla="*/ 99 h 107"/>
                  <a:gd name="T38" fmla="*/ 37 w 38"/>
                  <a:gd name="T39" fmla="*/ 102 h 107"/>
                  <a:gd name="T40" fmla="*/ 38 w 38"/>
                  <a:gd name="T41" fmla="*/ 103 h 107"/>
                  <a:gd name="T42" fmla="*/ 0 w 38"/>
                  <a:gd name="T43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7">
                    <a:moveTo>
                      <a:pt x="0" y="107"/>
                    </a:moveTo>
                    <a:cubicBezTo>
                      <a:pt x="0" y="107"/>
                      <a:pt x="0" y="107"/>
                      <a:pt x="0" y="106"/>
                    </a:cubicBezTo>
                    <a:cubicBezTo>
                      <a:pt x="0" y="105"/>
                      <a:pt x="0" y="104"/>
                      <a:pt x="0" y="102"/>
                    </a:cubicBezTo>
                    <a:cubicBezTo>
                      <a:pt x="1" y="99"/>
                      <a:pt x="1" y="94"/>
                      <a:pt x="2" y="89"/>
                    </a:cubicBezTo>
                    <a:cubicBezTo>
                      <a:pt x="3" y="78"/>
                      <a:pt x="5" y="64"/>
                      <a:pt x="8" y="50"/>
                    </a:cubicBezTo>
                    <a:cubicBezTo>
                      <a:pt x="10" y="43"/>
                      <a:pt x="12" y="36"/>
                      <a:pt x="14" y="30"/>
                    </a:cubicBezTo>
                    <a:cubicBezTo>
                      <a:pt x="17" y="24"/>
                      <a:pt x="20" y="18"/>
                      <a:pt x="22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1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6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9"/>
                      <a:pt x="26" y="45"/>
                      <a:pt x="27" y="52"/>
                    </a:cubicBezTo>
                    <a:cubicBezTo>
                      <a:pt x="28" y="65"/>
                      <a:pt x="31" y="78"/>
                      <a:pt x="33" y="87"/>
                    </a:cubicBezTo>
                    <a:cubicBezTo>
                      <a:pt x="35" y="92"/>
                      <a:pt x="36" y="96"/>
                      <a:pt x="36" y="99"/>
                    </a:cubicBezTo>
                    <a:cubicBezTo>
                      <a:pt x="37" y="100"/>
                      <a:pt x="37" y="101"/>
                      <a:pt x="37" y="102"/>
                    </a:cubicBezTo>
                    <a:cubicBezTo>
                      <a:pt x="37" y="103"/>
                      <a:pt x="38" y="103"/>
                      <a:pt x="38" y="103"/>
                    </a:cubicBez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0" name="Freeform 196"/>
              <p:cNvSpPr>
                <a:spLocks/>
              </p:cNvSpPr>
              <p:nvPr/>
            </p:nvSpPr>
            <p:spPr bwMode="auto">
              <a:xfrm>
                <a:off x="3046" y="4059"/>
                <a:ext cx="226" cy="264"/>
              </a:xfrm>
              <a:custGeom>
                <a:avLst/>
                <a:gdLst>
                  <a:gd name="T0" fmla="*/ 0 w 86"/>
                  <a:gd name="T1" fmla="*/ 92 h 95"/>
                  <a:gd name="T2" fmla="*/ 0 w 86"/>
                  <a:gd name="T3" fmla="*/ 90 h 95"/>
                  <a:gd name="T4" fmla="*/ 1 w 86"/>
                  <a:gd name="T5" fmla="*/ 86 h 95"/>
                  <a:gd name="T6" fmla="*/ 6 w 86"/>
                  <a:gd name="T7" fmla="*/ 71 h 95"/>
                  <a:gd name="T8" fmla="*/ 29 w 86"/>
                  <a:gd name="T9" fmla="*/ 30 h 95"/>
                  <a:gd name="T10" fmla="*/ 38 w 86"/>
                  <a:gd name="T11" fmla="*/ 21 h 95"/>
                  <a:gd name="T12" fmla="*/ 48 w 86"/>
                  <a:gd name="T13" fmla="*/ 14 h 95"/>
                  <a:gd name="T14" fmla="*/ 53 w 86"/>
                  <a:gd name="T15" fmla="*/ 11 h 95"/>
                  <a:gd name="T16" fmla="*/ 58 w 86"/>
                  <a:gd name="T17" fmla="*/ 8 h 95"/>
                  <a:gd name="T18" fmla="*/ 67 w 86"/>
                  <a:gd name="T19" fmla="*/ 4 h 95"/>
                  <a:gd name="T20" fmla="*/ 75 w 86"/>
                  <a:gd name="T21" fmla="*/ 2 h 95"/>
                  <a:gd name="T22" fmla="*/ 81 w 86"/>
                  <a:gd name="T23" fmla="*/ 1 h 95"/>
                  <a:gd name="T24" fmla="*/ 86 w 86"/>
                  <a:gd name="T25" fmla="*/ 0 h 95"/>
                  <a:gd name="T26" fmla="*/ 81 w 86"/>
                  <a:gd name="T27" fmla="*/ 2 h 95"/>
                  <a:gd name="T28" fmla="*/ 76 w 86"/>
                  <a:gd name="T29" fmla="*/ 5 h 95"/>
                  <a:gd name="T30" fmla="*/ 69 w 86"/>
                  <a:gd name="T31" fmla="*/ 9 h 95"/>
                  <a:gd name="T32" fmla="*/ 62 w 86"/>
                  <a:gd name="T33" fmla="*/ 14 h 95"/>
                  <a:gd name="T34" fmla="*/ 58 w 86"/>
                  <a:gd name="T35" fmla="*/ 18 h 95"/>
                  <a:gd name="T36" fmla="*/ 54 w 86"/>
                  <a:gd name="T37" fmla="*/ 21 h 95"/>
                  <a:gd name="T38" fmla="*/ 48 w 86"/>
                  <a:gd name="T39" fmla="*/ 30 h 95"/>
                  <a:gd name="T40" fmla="*/ 43 w 86"/>
                  <a:gd name="T41" fmla="*/ 39 h 95"/>
                  <a:gd name="T42" fmla="*/ 32 w 86"/>
                  <a:gd name="T43" fmla="*/ 77 h 95"/>
                  <a:gd name="T44" fmla="*/ 31 w 86"/>
                  <a:gd name="T45" fmla="*/ 90 h 95"/>
                  <a:gd name="T46" fmla="*/ 31 w 86"/>
                  <a:gd name="T47" fmla="*/ 94 h 95"/>
                  <a:gd name="T48" fmla="*/ 31 w 86"/>
                  <a:gd name="T49" fmla="*/ 95 h 95"/>
                  <a:gd name="T50" fmla="*/ 0 w 86"/>
                  <a:gd name="T51" fmla="*/ 9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0" y="92"/>
                    </a:moveTo>
                    <a:cubicBezTo>
                      <a:pt x="0" y="92"/>
                      <a:pt x="0" y="92"/>
                      <a:pt x="0" y="90"/>
                    </a:cubicBezTo>
                    <a:cubicBezTo>
                      <a:pt x="0" y="89"/>
                      <a:pt x="1" y="88"/>
                      <a:pt x="1" y="86"/>
                    </a:cubicBezTo>
                    <a:cubicBezTo>
                      <a:pt x="2" y="82"/>
                      <a:pt x="4" y="77"/>
                      <a:pt x="6" y="71"/>
                    </a:cubicBezTo>
                    <a:cubicBezTo>
                      <a:pt x="11" y="59"/>
                      <a:pt x="18" y="43"/>
                      <a:pt x="29" y="30"/>
                    </a:cubicBezTo>
                    <a:cubicBezTo>
                      <a:pt x="32" y="27"/>
                      <a:pt x="35" y="24"/>
                      <a:pt x="38" y="21"/>
                    </a:cubicBezTo>
                    <a:cubicBezTo>
                      <a:pt x="41" y="19"/>
                      <a:pt x="45" y="16"/>
                      <a:pt x="48" y="14"/>
                    </a:cubicBezTo>
                    <a:cubicBezTo>
                      <a:pt x="49" y="13"/>
                      <a:pt x="51" y="12"/>
                      <a:pt x="53" y="11"/>
                    </a:cubicBezTo>
                    <a:cubicBezTo>
                      <a:pt x="54" y="10"/>
                      <a:pt x="56" y="9"/>
                      <a:pt x="58" y="8"/>
                    </a:cubicBezTo>
                    <a:cubicBezTo>
                      <a:pt x="61" y="7"/>
                      <a:pt x="64" y="5"/>
                      <a:pt x="67" y="4"/>
                    </a:cubicBezTo>
                    <a:cubicBezTo>
                      <a:pt x="70" y="3"/>
                      <a:pt x="72" y="3"/>
                      <a:pt x="75" y="2"/>
                    </a:cubicBezTo>
                    <a:cubicBezTo>
                      <a:pt x="77" y="2"/>
                      <a:pt x="79" y="1"/>
                      <a:pt x="81" y="1"/>
                    </a:cubicBezTo>
                    <a:cubicBezTo>
                      <a:pt x="84" y="0"/>
                      <a:pt x="86" y="0"/>
                      <a:pt x="86" y="0"/>
                    </a:cubicBezTo>
                    <a:cubicBezTo>
                      <a:pt x="86" y="0"/>
                      <a:pt x="84" y="1"/>
                      <a:pt x="81" y="2"/>
                    </a:cubicBezTo>
                    <a:cubicBezTo>
                      <a:pt x="80" y="3"/>
                      <a:pt x="78" y="4"/>
                      <a:pt x="76" y="5"/>
                    </a:cubicBezTo>
                    <a:cubicBezTo>
                      <a:pt x="74" y="6"/>
                      <a:pt x="71" y="7"/>
                      <a:pt x="69" y="9"/>
                    </a:cubicBezTo>
                    <a:cubicBezTo>
                      <a:pt x="66" y="10"/>
                      <a:pt x="64" y="12"/>
                      <a:pt x="62" y="14"/>
                    </a:cubicBezTo>
                    <a:cubicBezTo>
                      <a:pt x="60" y="15"/>
                      <a:pt x="59" y="17"/>
                      <a:pt x="58" y="18"/>
                    </a:cubicBezTo>
                    <a:cubicBezTo>
                      <a:pt x="57" y="19"/>
                      <a:pt x="56" y="20"/>
                      <a:pt x="54" y="21"/>
                    </a:cubicBezTo>
                    <a:cubicBezTo>
                      <a:pt x="52" y="24"/>
                      <a:pt x="50" y="27"/>
                      <a:pt x="48" y="30"/>
                    </a:cubicBezTo>
                    <a:cubicBezTo>
                      <a:pt x="46" y="33"/>
                      <a:pt x="44" y="36"/>
                      <a:pt x="43" y="39"/>
                    </a:cubicBezTo>
                    <a:cubicBezTo>
                      <a:pt x="36" y="52"/>
                      <a:pt x="33" y="67"/>
                      <a:pt x="32" y="77"/>
                    </a:cubicBezTo>
                    <a:cubicBezTo>
                      <a:pt x="31" y="83"/>
                      <a:pt x="31" y="87"/>
                      <a:pt x="31" y="90"/>
                    </a:cubicBezTo>
                    <a:cubicBezTo>
                      <a:pt x="31" y="92"/>
                      <a:pt x="31" y="93"/>
                      <a:pt x="31" y="94"/>
                    </a:cubicBezTo>
                    <a:cubicBezTo>
                      <a:pt x="31" y="94"/>
                      <a:pt x="31" y="95"/>
                      <a:pt x="31" y="95"/>
                    </a:cubicBez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1" name="Freeform 197"/>
              <p:cNvSpPr>
                <a:spLocks/>
              </p:cNvSpPr>
              <p:nvPr/>
            </p:nvSpPr>
            <p:spPr bwMode="auto">
              <a:xfrm>
                <a:off x="2923" y="4059"/>
                <a:ext cx="226" cy="264"/>
              </a:xfrm>
              <a:custGeom>
                <a:avLst/>
                <a:gdLst>
                  <a:gd name="T0" fmla="*/ 55 w 86"/>
                  <a:gd name="T1" fmla="*/ 95 h 95"/>
                  <a:gd name="T2" fmla="*/ 55 w 86"/>
                  <a:gd name="T3" fmla="*/ 94 h 95"/>
                  <a:gd name="T4" fmla="*/ 55 w 86"/>
                  <a:gd name="T5" fmla="*/ 90 h 95"/>
                  <a:gd name="T6" fmla="*/ 54 w 86"/>
                  <a:gd name="T7" fmla="*/ 77 h 95"/>
                  <a:gd name="T8" fmla="*/ 43 w 86"/>
                  <a:gd name="T9" fmla="*/ 39 h 95"/>
                  <a:gd name="T10" fmla="*/ 38 w 86"/>
                  <a:gd name="T11" fmla="*/ 30 h 95"/>
                  <a:gd name="T12" fmla="*/ 32 w 86"/>
                  <a:gd name="T13" fmla="*/ 21 h 95"/>
                  <a:gd name="T14" fmla="*/ 28 w 86"/>
                  <a:gd name="T15" fmla="*/ 18 h 95"/>
                  <a:gd name="T16" fmla="*/ 24 w 86"/>
                  <a:gd name="T17" fmla="*/ 14 h 95"/>
                  <a:gd name="T18" fmla="*/ 17 w 86"/>
                  <a:gd name="T19" fmla="*/ 9 h 95"/>
                  <a:gd name="T20" fmla="*/ 10 w 86"/>
                  <a:gd name="T21" fmla="*/ 5 h 95"/>
                  <a:gd name="T22" fmla="*/ 5 w 86"/>
                  <a:gd name="T23" fmla="*/ 2 h 95"/>
                  <a:gd name="T24" fmla="*/ 0 w 86"/>
                  <a:gd name="T25" fmla="*/ 0 h 95"/>
                  <a:gd name="T26" fmla="*/ 5 w 86"/>
                  <a:gd name="T27" fmla="*/ 1 h 95"/>
                  <a:gd name="T28" fmla="*/ 11 w 86"/>
                  <a:gd name="T29" fmla="*/ 2 h 95"/>
                  <a:gd name="T30" fmla="*/ 19 w 86"/>
                  <a:gd name="T31" fmla="*/ 4 h 95"/>
                  <a:gd name="T32" fmla="*/ 28 w 86"/>
                  <a:gd name="T33" fmla="*/ 8 h 95"/>
                  <a:gd name="T34" fmla="*/ 33 w 86"/>
                  <a:gd name="T35" fmla="*/ 11 h 95"/>
                  <a:gd name="T36" fmla="*/ 38 w 86"/>
                  <a:gd name="T37" fmla="*/ 14 h 95"/>
                  <a:gd name="T38" fmla="*/ 48 w 86"/>
                  <a:gd name="T39" fmla="*/ 21 h 95"/>
                  <a:gd name="T40" fmla="*/ 57 w 86"/>
                  <a:gd name="T41" fmla="*/ 30 h 95"/>
                  <a:gd name="T42" fmla="*/ 80 w 86"/>
                  <a:gd name="T43" fmla="*/ 71 h 95"/>
                  <a:gd name="T44" fmla="*/ 85 w 86"/>
                  <a:gd name="T45" fmla="*/ 86 h 95"/>
                  <a:gd name="T46" fmla="*/ 86 w 86"/>
                  <a:gd name="T47" fmla="*/ 90 h 95"/>
                  <a:gd name="T48" fmla="*/ 86 w 86"/>
                  <a:gd name="T49" fmla="*/ 92 h 95"/>
                  <a:gd name="T50" fmla="*/ 55 w 86"/>
                  <a:gd name="T5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6" h="95">
                    <a:moveTo>
                      <a:pt x="55" y="95"/>
                    </a:moveTo>
                    <a:cubicBezTo>
                      <a:pt x="55" y="95"/>
                      <a:pt x="55" y="94"/>
                      <a:pt x="55" y="94"/>
                    </a:cubicBezTo>
                    <a:cubicBezTo>
                      <a:pt x="55" y="93"/>
                      <a:pt x="55" y="92"/>
                      <a:pt x="55" y="90"/>
                    </a:cubicBezTo>
                    <a:cubicBezTo>
                      <a:pt x="55" y="87"/>
                      <a:pt x="55" y="83"/>
                      <a:pt x="54" y="77"/>
                    </a:cubicBezTo>
                    <a:cubicBezTo>
                      <a:pt x="53" y="67"/>
                      <a:pt x="50" y="52"/>
                      <a:pt x="43" y="39"/>
                    </a:cubicBezTo>
                    <a:cubicBezTo>
                      <a:pt x="42" y="36"/>
                      <a:pt x="40" y="33"/>
                      <a:pt x="38" y="30"/>
                    </a:cubicBezTo>
                    <a:cubicBezTo>
                      <a:pt x="36" y="27"/>
                      <a:pt x="34" y="24"/>
                      <a:pt x="32" y="21"/>
                    </a:cubicBezTo>
                    <a:cubicBezTo>
                      <a:pt x="30" y="20"/>
                      <a:pt x="29" y="19"/>
                      <a:pt x="28" y="18"/>
                    </a:cubicBezTo>
                    <a:cubicBezTo>
                      <a:pt x="27" y="17"/>
                      <a:pt x="26" y="15"/>
                      <a:pt x="24" y="14"/>
                    </a:cubicBezTo>
                    <a:cubicBezTo>
                      <a:pt x="22" y="12"/>
                      <a:pt x="19" y="10"/>
                      <a:pt x="17" y="9"/>
                    </a:cubicBezTo>
                    <a:cubicBezTo>
                      <a:pt x="15" y="7"/>
                      <a:pt x="12" y="6"/>
                      <a:pt x="10" y="5"/>
                    </a:cubicBezTo>
                    <a:cubicBezTo>
                      <a:pt x="8" y="4"/>
                      <a:pt x="6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1"/>
                    </a:cubicBezTo>
                    <a:cubicBezTo>
                      <a:pt x="7" y="1"/>
                      <a:pt x="9" y="2"/>
                      <a:pt x="11" y="2"/>
                    </a:cubicBezTo>
                    <a:cubicBezTo>
                      <a:pt x="14" y="3"/>
                      <a:pt x="16" y="3"/>
                      <a:pt x="19" y="4"/>
                    </a:cubicBezTo>
                    <a:cubicBezTo>
                      <a:pt x="22" y="5"/>
                      <a:pt x="25" y="7"/>
                      <a:pt x="28" y="8"/>
                    </a:cubicBezTo>
                    <a:cubicBezTo>
                      <a:pt x="30" y="9"/>
                      <a:pt x="32" y="10"/>
                      <a:pt x="33" y="11"/>
                    </a:cubicBezTo>
                    <a:cubicBezTo>
                      <a:pt x="35" y="12"/>
                      <a:pt x="36" y="13"/>
                      <a:pt x="38" y="14"/>
                    </a:cubicBezTo>
                    <a:cubicBezTo>
                      <a:pt x="41" y="16"/>
                      <a:pt x="45" y="19"/>
                      <a:pt x="48" y="21"/>
                    </a:cubicBezTo>
                    <a:cubicBezTo>
                      <a:pt x="51" y="24"/>
                      <a:pt x="54" y="27"/>
                      <a:pt x="57" y="30"/>
                    </a:cubicBezTo>
                    <a:cubicBezTo>
                      <a:pt x="68" y="43"/>
                      <a:pt x="75" y="59"/>
                      <a:pt x="80" y="71"/>
                    </a:cubicBezTo>
                    <a:cubicBezTo>
                      <a:pt x="82" y="77"/>
                      <a:pt x="84" y="82"/>
                      <a:pt x="85" y="86"/>
                    </a:cubicBezTo>
                    <a:cubicBezTo>
                      <a:pt x="85" y="88"/>
                      <a:pt x="86" y="89"/>
                      <a:pt x="86" y="90"/>
                    </a:cubicBezTo>
                    <a:cubicBezTo>
                      <a:pt x="86" y="92"/>
                      <a:pt x="86" y="92"/>
                      <a:pt x="86" y="92"/>
                    </a:cubicBezTo>
                    <a:lnTo>
                      <a:pt x="55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2" name="Freeform 198"/>
              <p:cNvSpPr>
                <a:spLocks/>
              </p:cNvSpPr>
              <p:nvPr/>
            </p:nvSpPr>
            <p:spPr bwMode="auto">
              <a:xfrm>
                <a:off x="3057" y="4173"/>
                <a:ext cx="231" cy="150"/>
              </a:xfrm>
              <a:custGeom>
                <a:avLst/>
                <a:gdLst>
                  <a:gd name="T0" fmla="*/ 0 w 88"/>
                  <a:gd name="T1" fmla="*/ 48 h 54"/>
                  <a:gd name="T2" fmla="*/ 0 w 88"/>
                  <a:gd name="T3" fmla="*/ 47 h 54"/>
                  <a:gd name="T4" fmla="*/ 1 w 88"/>
                  <a:gd name="T5" fmla="*/ 45 h 54"/>
                  <a:gd name="T6" fmla="*/ 2 w 88"/>
                  <a:gd name="T7" fmla="*/ 43 h 54"/>
                  <a:gd name="T8" fmla="*/ 4 w 88"/>
                  <a:gd name="T9" fmla="*/ 37 h 54"/>
                  <a:gd name="T10" fmla="*/ 8 w 88"/>
                  <a:gd name="T11" fmla="*/ 31 h 54"/>
                  <a:gd name="T12" fmla="*/ 14 w 88"/>
                  <a:gd name="T13" fmla="*/ 24 h 54"/>
                  <a:gd name="T14" fmla="*/ 21 w 88"/>
                  <a:gd name="T15" fmla="*/ 17 h 54"/>
                  <a:gd name="T16" fmla="*/ 25 w 88"/>
                  <a:gd name="T17" fmla="*/ 14 h 54"/>
                  <a:gd name="T18" fmla="*/ 29 w 88"/>
                  <a:gd name="T19" fmla="*/ 11 h 54"/>
                  <a:gd name="T20" fmla="*/ 38 w 88"/>
                  <a:gd name="T21" fmla="*/ 6 h 54"/>
                  <a:gd name="T22" fmla="*/ 47 w 88"/>
                  <a:gd name="T23" fmla="*/ 3 h 54"/>
                  <a:gd name="T24" fmla="*/ 56 w 88"/>
                  <a:gd name="T25" fmla="*/ 1 h 54"/>
                  <a:gd name="T26" fmla="*/ 65 w 88"/>
                  <a:gd name="T27" fmla="*/ 0 h 54"/>
                  <a:gd name="T28" fmla="*/ 73 w 88"/>
                  <a:gd name="T29" fmla="*/ 0 h 54"/>
                  <a:gd name="T30" fmla="*/ 76 w 88"/>
                  <a:gd name="T31" fmla="*/ 0 h 54"/>
                  <a:gd name="T32" fmla="*/ 79 w 88"/>
                  <a:gd name="T33" fmla="*/ 0 h 54"/>
                  <a:gd name="T34" fmla="*/ 84 w 88"/>
                  <a:gd name="T35" fmla="*/ 1 h 54"/>
                  <a:gd name="T36" fmla="*/ 88 w 88"/>
                  <a:gd name="T37" fmla="*/ 1 h 54"/>
                  <a:gd name="T38" fmla="*/ 84 w 88"/>
                  <a:gd name="T39" fmla="*/ 2 h 54"/>
                  <a:gd name="T40" fmla="*/ 79 w 88"/>
                  <a:gd name="T41" fmla="*/ 3 h 54"/>
                  <a:gd name="T42" fmla="*/ 76 w 88"/>
                  <a:gd name="T43" fmla="*/ 4 h 54"/>
                  <a:gd name="T44" fmla="*/ 73 w 88"/>
                  <a:gd name="T45" fmla="*/ 5 h 54"/>
                  <a:gd name="T46" fmla="*/ 67 w 88"/>
                  <a:gd name="T47" fmla="*/ 7 h 54"/>
                  <a:gd name="T48" fmla="*/ 60 w 88"/>
                  <a:gd name="T49" fmla="*/ 10 h 54"/>
                  <a:gd name="T50" fmla="*/ 53 w 88"/>
                  <a:gd name="T51" fmla="*/ 15 h 54"/>
                  <a:gd name="T52" fmla="*/ 46 w 88"/>
                  <a:gd name="T53" fmla="*/ 20 h 54"/>
                  <a:gd name="T54" fmla="*/ 41 w 88"/>
                  <a:gd name="T55" fmla="*/ 25 h 54"/>
                  <a:gd name="T56" fmla="*/ 39 w 88"/>
                  <a:gd name="T57" fmla="*/ 28 h 54"/>
                  <a:gd name="T58" fmla="*/ 37 w 88"/>
                  <a:gd name="T59" fmla="*/ 32 h 54"/>
                  <a:gd name="T60" fmla="*/ 34 w 88"/>
                  <a:gd name="T61" fmla="*/ 37 h 54"/>
                  <a:gd name="T62" fmla="*/ 32 w 88"/>
                  <a:gd name="T63" fmla="*/ 43 h 54"/>
                  <a:gd name="T64" fmla="*/ 31 w 88"/>
                  <a:gd name="T65" fmla="*/ 48 h 54"/>
                  <a:gd name="T66" fmla="*/ 31 w 88"/>
                  <a:gd name="T67" fmla="*/ 51 h 54"/>
                  <a:gd name="T68" fmla="*/ 31 w 88"/>
                  <a:gd name="T69" fmla="*/ 53 h 54"/>
                  <a:gd name="T70" fmla="*/ 31 w 88"/>
                  <a:gd name="T71" fmla="*/ 53 h 54"/>
                  <a:gd name="T72" fmla="*/ 31 w 88"/>
                  <a:gd name="T73" fmla="*/ 54 h 54"/>
                  <a:gd name="T74" fmla="*/ 0 w 88"/>
                  <a:gd name="T75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0" y="48"/>
                    </a:moveTo>
                    <a:cubicBezTo>
                      <a:pt x="0" y="48"/>
                      <a:pt x="0" y="48"/>
                      <a:pt x="0" y="47"/>
                    </a:cubicBezTo>
                    <a:cubicBezTo>
                      <a:pt x="0" y="46"/>
                      <a:pt x="1" y="46"/>
                      <a:pt x="1" y="45"/>
                    </a:cubicBezTo>
                    <a:cubicBezTo>
                      <a:pt x="1" y="44"/>
                      <a:pt x="1" y="44"/>
                      <a:pt x="2" y="43"/>
                    </a:cubicBezTo>
                    <a:cubicBezTo>
                      <a:pt x="2" y="41"/>
                      <a:pt x="3" y="40"/>
                      <a:pt x="4" y="37"/>
                    </a:cubicBezTo>
                    <a:cubicBezTo>
                      <a:pt x="5" y="36"/>
                      <a:pt x="7" y="33"/>
                      <a:pt x="8" y="31"/>
                    </a:cubicBezTo>
                    <a:cubicBezTo>
                      <a:pt x="10" y="29"/>
                      <a:pt x="12" y="26"/>
                      <a:pt x="14" y="24"/>
                    </a:cubicBezTo>
                    <a:cubicBezTo>
                      <a:pt x="16" y="22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5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2" y="9"/>
                      <a:pt x="35" y="8"/>
                      <a:pt x="38" y="6"/>
                    </a:cubicBezTo>
                    <a:cubicBezTo>
                      <a:pt x="41" y="5"/>
                      <a:pt x="44" y="4"/>
                      <a:pt x="47" y="3"/>
                    </a:cubicBezTo>
                    <a:cubicBezTo>
                      <a:pt x="50" y="2"/>
                      <a:pt x="53" y="1"/>
                      <a:pt x="56" y="1"/>
                    </a:cubicBezTo>
                    <a:cubicBezTo>
                      <a:pt x="59" y="1"/>
                      <a:pt x="62" y="0"/>
                      <a:pt x="65" y="0"/>
                    </a:cubicBezTo>
                    <a:cubicBezTo>
                      <a:pt x="68" y="0"/>
                      <a:pt x="70" y="0"/>
                      <a:pt x="73" y="0"/>
                    </a:cubicBezTo>
                    <a:cubicBezTo>
                      <a:pt x="74" y="0"/>
                      <a:pt x="75" y="0"/>
                      <a:pt x="76" y="0"/>
                    </a:cubicBezTo>
                    <a:cubicBezTo>
                      <a:pt x="77" y="0"/>
                      <a:pt x="78" y="0"/>
                      <a:pt x="79" y="0"/>
                    </a:cubicBezTo>
                    <a:cubicBezTo>
                      <a:pt x="81" y="1"/>
                      <a:pt x="82" y="1"/>
                      <a:pt x="84" y="1"/>
                    </a:cubicBezTo>
                    <a:cubicBezTo>
                      <a:pt x="86" y="1"/>
                      <a:pt x="88" y="1"/>
                      <a:pt x="88" y="1"/>
                    </a:cubicBezTo>
                    <a:cubicBezTo>
                      <a:pt x="88" y="1"/>
                      <a:pt x="86" y="2"/>
                      <a:pt x="84" y="2"/>
                    </a:cubicBezTo>
                    <a:cubicBezTo>
                      <a:pt x="82" y="3"/>
                      <a:pt x="81" y="3"/>
                      <a:pt x="79" y="3"/>
                    </a:cubicBezTo>
                    <a:cubicBezTo>
                      <a:pt x="78" y="3"/>
                      <a:pt x="77" y="4"/>
                      <a:pt x="76" y="4"/>
                    </a:cubicBezTo>
                    <a:cubicBezTo>
                      <a:pt x="75" y="4"/>
                      <a:pt x="74" y="5"/>
                      <a:pt x="73" y="5"/>
                    </a:cubicBezTo>
                    <a:cubicBezTo>
                      <a:pt x="71" y="6"/>
                      <a:pt x="69" y="6"/>
                      <a:pt x="67" y="7"/>
                    </a:cubicBezTo>
                    <a:cubicBezTo>
                      <a:pt x="64" y="8"/>
                      <a:pt x="62" y="9"/>
                      <a:pt x="60" y="10"/>
                    </a:cubicBezTo>
                    <a:cubicBezTo>
                      <a:pt x="57" y="12"/>
                      <a:pt x="55" y="13"/>
                      <a:pt x="53" y="15"/>
                    </a:cubicBezTo>
                    <a:cubicBezTo>
                      <a:pt x="50" y="16"/>
                      <a:pt x="48" y="18"/>
                      <a:pt x="46" y="20"/>
                    </a:cubicBezTo>
                    <a:cubicBezTo>
                      <a:pt x="45" y="22"/>
                      <a:pt x="43" y="23"/>
                      <a:pt x="41" y="25"/>
                    </a:cubicBezTo>
                    <a:cubicBezTo>
                      <a:pt x="40" y="26"/>
                      <a:pt x="40" y="27"/>
                      <a:pt x="39" y="28"/>
                    </a:cubicBezTo>
                    <a:cubicBezTo>
                      <a:pt x="38" y="29"/>
                      <a:pt x="38" y="31"/>
                      <a:pt x="37" y="32"/>
                    </a:cubicBezTo>
                    <a:cubicBezTo>
                      <a:pt x="36" y="33"/>
                      <a:pt x="35" y="36"/>
                      <a:pt x="34" y="37"/>
                    </a:cubicBezTo>
                    <a:cubicBezTo>
                      <a:pt x="33" y="40"/>
                      <a:pt x="33" y="41"/>
                      <a:pt x="32" y="43"/>
                    </a:cubicBezTo>
                    <a:cubicBezTo>
                      <a:pt x="32" y="45"/>
                      <a:pt x="31" y="46"/>
                      <a:pt x="31" y="48"/>
                    </a:cubicBezTo>
                    <a:cubicBezTo>
                      <a:pt x="31" y="49"/>
                      <a:pt x="31" y="50"/>
                      <a:pt x="31" y="51"/>
                    </a:cubicBezTo>
                    <a:cubicBezTo>
                      <a:pt x="31" y="52"/>
                      <a:pt x="31" y="52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1" y="54"/>
                      <a:pt x="31" y="54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3" name="Freeform 199"/>
              <p:cNvSpPr>
                <a:spLocks/>
              </p:cNvSpPr>
              <p:nvPr/>
            </p:nvSpPr>
            <p:spPr bwMode="auto">
              <a:xfrm>
                <a:off x="2899" y="4173"/>
                <a:ext cx="231" cy="150"/>
              </a:xfrm>
              <a:custGeom>
                <a:avLst/>
                <a:gdLst>
                  <a:gd name="T0" fmla="*/ 57 w 88"/>
                  <a:gd name="T1" fmla="*/ 54 h 54"/>
                  <a:gd name="T2" fmla="*/ 57 w 88"/>
                  <a:gd name="T3" fmla="*/ 53 h 54"/>
                  <a:gd name="T4" fmla="*/ 57 w 88"/>
                  <a:gd name="T5" fmla="*/ 53 h 54"/>
                  <a:gd name="T6" fmla="*/ 57 w 88"/>
                  <a:gd name="T7" fmla="*/ 51 h 54"/>
                  <a:gd name="T8" fmla="*/ 57 w 88"/>
                  <a:gd name="T9" fmla="*/ 48 h 54"/>
                  <a:gd name="T10" fmla="*/ 56 w 88"/>
                  <a:gd name="T11" fmla="*/ 43 h 54"/>
                  <a:gd name="T12" fmla="*/ 54 w 88"/>
                  <a:gd name="T13" fmla="*/ 37 h 54"/>
                  <a:gd name="T14" fmla="*/ 51 w 88"/>
                  <a:gd name="T15" fmla="*/ 32 h 54"/>
                  <a:gd name="T16" fmla="*/ 49 w 88"/>
                  <a:gd name="T17" fmla="*/ 28 h 54"/>
                  <a:gd name="T18" fmla="*/ 47 w 88"/>
                  <a:gd name="T19" fmla="*/ 25 h 54"/>
                  <a:gd name="T20" fmla="*/ 42 w 88"/>
                  <a:gd name="T21" fmla="*/ 20 h 54"/>
                  <a:gd name="T22" fmla="*/ 36 w 88"/>
                  <a:gd name="T23" fmla="*/ 15 h 54"/>
                  <a:gd name="T24" fmla="*/ 29 w 88"/>
                  <a:gd name="T25" fmla="*/ 10 h 54"/>
                  <a:gd name="T26" fmla="*/ 22 w 88"/>
                  <a:gd name="T27" fmla="*/ 7 h 54"/>
                  <a:gd name="T28" fmla="*/ 15 w 88"/>
                  <a:gd name="T29" fmla="*/ 5 h 54"/>
                  <a:gd name="T30" fmla="*/ 12 w 88"/>
                  <a:gd name="T31" fmla="*/ 4 h 54"/>
                  <a:gd name="T32" fmla="*/ 9 w 88"/>
                  <a:gd name="T33" fmla="*/ 3 h 54"/>
                  <a:gd name="T34" fmla="*/ 4 w 88"/>
                  <a:gd name="T35" fmla="*/ 2 h 54"/>
                  <a:gd name="T36" fmla="*/ 0 w 88"/>
                  <a:gd name="T37" fmla="*/ 1 h 54"/>
                  <a:gd name="T38" fmla="*/ 4 w 88"/>
                  <a:gd name="T39" fmla="*/ 1 h 54"/>
                  <a:gd name="T40" fmla="*/ 9 w 88"/>
                  <a:gd name="T41" fmla="*/ 0 h 54"/>
                  <a:gd name="T42" fmla="*/ 12 w 88"/>
                  <a:gd name="T43" fmla="*/ 0 h 54"/>
                  <a:gd name="T44" fmla="*/ 16 w 88"/>
                  <a:gd name="T45" fmla="*/ 0 h 54"/>
                  <a:gd name="T46" fmla="*/ 23 w 88"/>
                  <a:gd name="T47" fmla="*/ 0 h 54"/>
                  <a:gd name="T48" fmla="*/ 32 w 88"/>
                  <a:gd name="T49" fmla="*/ 1 h 54"/>
                  <a:gd name="T50" fmla="*/ 41 w 88"/>
                  <a:gd name="T51" fmla="*/ 3 h 54"/>
                  <a:gd name="T52" fmla="*/ 50 w 88"/>
                  <a:gd name="T53" fmla="*/ 6 h 54"/>
                  <a:gd name="T54" fmla="*/ 59 w 88"/>
                  <a:gd name="T55" fmla="*/ 11 h 54"/>
                  <a:gd name="T56" fmla="*/ 64 w 88"/>
                  <a:gd name="T57" fmla="*/ 14 h 54"/>
                  <a:gd name="T58" fmla="*/ 67 w 88"/>
                  <a:gd name="T59" fmla="*/ 17 h 54"/>
                  <a:gd name="T60" fmla="*/ 74 w 88"/>
                  <a:gd name="T61" fmla="*/ 24 h 54"/>
                  <a:gd name="T62" fmla="*/ 80 w 88"/>
                  <a:gd name="T63" fmla="*/ 31 h 54"/>
                  <a:gd name="T64" fmla="*/ 84 w 88"/>
                  <a:gd name="T65" fmla="*/ 38 h 54"/>
                  <a:gd name="T66" fmla="*/ 86 w 88"/>
                  <a:gd name="T67" fmla="*/ 43 h 54"/>
                  <a:gd name="T68" fmla="*/ 87 w 88"/>
                  <a:gd name="T69" fmla="*/ 45 h 54"/>
                  <a:gd name="T70" fmla="*/ 88 w 88"/>
                  <a:gd name="T71" fmla="*/ 47 h 54"/>
                  <a:gd name="T72" fmla="*/ 88 w 88"/>
                  <a:gd name="T73" fmla="*/ 48 h 54"/>
                  <a:gd name="T74" fmla="*/ 57 w 88"/>
                  <a:gd name="T7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" h="54">
                    <a:moveTo>
                      <a:pt x="57" y="54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2"/>
                      <a:pt x="57" y="52"/>
                      <a:pt x="57" y="51"/>
                    </a:cubicBezTo>
                    <a:cubicBezTo>
                      <a:pt x="57" y="50"/>
                      <a:pt x="57" y="49"/>
                      <a:pt x="57" y="48"/>
                    </a:cubicBezTo>
                    <a:cubicBezTo>
                      <a:pt x="57" y="46"/>
                      <a:pt x="56" y="45"/>
                      <a:pt x="56" y="43"/>
                    </a:cubicBezTo>
                    <a:cubicBezTo>
                      <a:pt x="56" y="41"/>
                      <a:pt x="55" y="40"/>
                      <a:pt x="54" y="37"/>
                    </a:cubicBezTo>
                    <a:cubicBezTo>
                      <a:pt x="53" y="36"/>
                      <a:pt x="52" y="33"/>
                      <a:pt x="51" y="32"/>
                    </a:cubicBezTo>
                    <a:cubicBezTo>
                      <a:pt x="51" y="31"/>
                      <a:pt x="50" y="29"/>
                      <a:pt x="49" y="28"/>
                    </a:cubicBezTo>
                    <a:cubicBezTo>
                      <a:pt x="49" y="27"/>
                      <a:pt x="48" y="26"/>
                      <a:pt x="47" y="25"/>
                    </a:cubicBezTo>
                    <a:cubicBezTo>
                      <a:pt x="46" y="23"/>
                      <a:pt x="44" y="22"/>
                      <a:pt x="42" y="20"/>
                    </a:cubicBezTo>
                    <a:cubicBezTo>
                      <a:pt x="40" y="18"/>
                      <a:pt x="38" y="16"/>
                      <a:pt x="36" y="15"/>
                    </a:cubicBezTo>
                    <a:cubicBezTo>
                      <a:pt x="33" y="13"/>
                      <a:pt x="31" y="12"/>
                      <a:pt x="29" y="10"/>
                    </a:cubicBezTo>
                    <a:cubicBezTo>
                      <a:pt x="26" y="9"/>
                      <a:pt x="24" y="8"/>
                      <a:pt x="22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3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6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6" y="0"/>
                      <a:pt x="29" y="1"/>
                      <a:pt x="32" y="1"/>
                    </a:cubicBezTo>
                    <a:cubicBezTo>
                      <a:pt x="35" y="1"/>
                      <a:pt x="38" y="2"/>
                      <a:pt x="41" y="3"/>
                    </a:cubicBezTo>
                    <a:cubicBezTo>
                      <a:pt x="44" y="4"/>
                      <a:pt x="47" y="5"/>
                      <a:pt x="50" y="6"/>
                    </a:cubicBezTo>
                    <a:cubicBezTo>
                      <a:pt x="53" y="8"/>
                      <a:pt x="57" y="9"/>
                      <a:pt x="59" y="11"/>
                    </a:cubicBezTo>
                    <a:cubicBezTo>
                      <a:pt x="61" y="12"/>
                      <a:pt x="62" y="13"/>
                      <a:pt x="64" y="14"/>
                    </a:cubicBezTo>
                    <a:cubicBezTo>
                      <a:pt x="65" y="15"/>
                      <a:pt x="66" y="16"/>
                      <a:pt x="67" y="17"/>
                    </a:cubicBezTo>
                    <a:cubicBezTo>
                      <a:pt x="70" y="19"/>
                      <a:pt x="72" y="22"/>
                      <a:pt x="74" y="24"/>
                    </a:cubicBezTo>
                    <a:cubicBezTo>
                      <a:pt x="76" y="26"/>
                      <a:pt x="78" y="29"/>
                      <a:pt x="80" y="31"/>
                    </a:cubicBezTo>
                    <a:cubicBezTo>
                      <a:pt x="81" y="33"/>
                      <a:pt x="83" y="36"/>
                      <a:pt x="84" y="38"/>
                    </a:cubicBezTo>
                    <a:cubicBezTo>
                      <a:pt x="85" y="40"/>
                      <a:pt x="86" y="41"/>
                      <a:pt x="86" y="43"/>
                    </a:cubicBezTo>
                    <a:cubicBezTo>
                      <a:pt x="87" y="44"/>
                      <a:pt x="87" y="44"/>
                      <a:pt x="87" y="45"/>
                    </a:cubicBezTo>
                    <a:cubicBezTo>
                      <a:pt x="88" y="46"/>
                      <a:pt x="88" y="47"/>
                      <a:pt x="88" y="47"/>
                    </a:cubicBezTo>
                    <a:cubicBezTo>
                      <a:pt x="88" y="48"/>
                      <a:pt x="88" y="48"/>
                      <a:pt x="88" y="48"/>
                    </a:cubicBezTo>
                    <a:lnTo>
                      <a:pt x="57" y="54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4" name="Freeform 200"/>
              <p:cNvSpPr>
                <a:spLocks/>
              </p:cNvSpPr>
              <p:nvPr/>
            </p:nvSpPr>
            <p:spPr bwMode="auto">
              <a:xfrm>
                <a:off x="3054" y="4031"/>
                <a:ext cx="82" cy="251"/>
              </a:xfrm>
              <a:custGeom>
                <a:avLst/>
                <a:gdLst>
                  <a:gd name="T0" fmla="*/ 0 w 31"/>
                  <a:gd name="T1" fmla="*/ 90 h 90"/>
                  <a:gd name="T2" fmla="*/ 0 w 31"/>
                  <a:gd name="T3" fmla="*/ 86 h 90"/>
                  <a:gd name="T4" fmla="*/ 1 w 31"/>
                  <a:gd name="T5" fmla="*/ 75 h 90"/>
                  <a:gd name="T6" fmla="*/ 3 w 31"/>
                  <a:gd name="T7" fmla="*/ 59 h 90"/>
                  <a:gd name="T8" fmla="*/ 7 w 31"/>
                  <a:gd name="T9" fmla="*/ 42 h 90"/>
                  <a:gd name="T10" fmla="*/ 9 w 31"/>
                  <a:gd name="T11" fmla="*/ 34 h 90"/>
                  <a:gd name="T12" fmla="*/ 12 w 31"/>
                  <a:gd name="T13" fmla="*/ 25 h 90"/>
                  <a:gd name="T14" fmla="*/ 13 w 31"/>
                  <a:gd name="T15" fmla="*/ 21 h 90"/>
                  <a:gd name="T16" fmla="*/ 15 w 31"/>
                  <a:gd name="T17" fmla="*/ 18 h 90"/>
                  <a:gd name="T18" fmla="*/ 18 w 31"/>
                  <a:gd name="T19" fmla="*/ 11 h 90"/>
                  <a:gd name="T20" fmla="*/ 22 w 31"/>
                  <a:gd name="T21" fmla="*/ 6 h 90"/>
                  <a:gd name="T22" fmla="*/ 25 w 31"/>
                  <a:gd name="T23" fmla="*/ 3 h 90"/>
                  <a:gd name="T24" fmla="*/ 28 w 31"/>
                  <a:gd name="T25" fmla="*/ 0 h 90"/>
                  <a:gd name="T26" fmla="*/ 26 w 31"/>
                  <a:gd name="T27" fmla="*/ 4 h 90"/>
                  <a:gd name="T28" fmla="*/ 24 w 31"/>
                  <a:gd name="T29" fmla="*/ 8 h 90"/>
                  <a:gd name="T30" fmla="*/ 23 w 31"/>
                  <a:gd name="T31" fmla="*/ 13 h 90"/>
                  <a:gd name="T32" fmla="*/ 22 w 31"/>
                  <a:gd name="T33" fmla="*/ 20 h 90"/>
                  <a:gd name="T34" fmla="*/ 22 w 31"/>
                  <a:gd name="T35" fmla="*/ 27 h 90"/>
                  <a:gd name="T36" fmla="*/ 22 w 31"/>
                  <a:gd name="T37" fmla="*/ 35 h 90"/>
                  <a:gd name="T38" fmla="*/ 22 w 31"/>
                  <a:gd name="T39" fmla="*/ 43 h 90"/>
                  <a:gd name="T40" fmla="*/ 28 w 31"/>
                  <a:gd name="T41" fmla="*/ 73 h 90"/>
                  <a:gd name="T42" fmla="*/ 30 w 31"/>
                  <a:gd name="T43" fmla="*/ 83 h 90"/>
                  <a:gd name="T44" fmla="*/ 31 w 31"/>
                  <a:gd name="T45" fmla="*/ 86 h 90"/>
                  <a:gd name="T46" fmla="*/ 0 w 31"/>
                  <a:gd name="T4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90">
                    <a:moveTo>
                      <a:pt x="0" y="90"/>
                    </a:moveTo>
                    <a:cubicBezTo>
                      <a:pt x="0" y="90"/>
                      <a:pt x="0" y="88"/>
                      <a:pt x="0" y="86"/>
                    </a:cubicBezTo>
                    <a:cubicBezTo>
                      <a:pt x="0" y="83"/>
                      <a:pt x="0" y="79"/>
                      <a:pt x="1" y="75"/>
                    </a:cubicBezTo>
                    <a:cubicBezTo>
                      <a:pt x="1" y="70"/>
                      <a:pt x="2" y="65"/>
                      <a:pt x="3" y="59"/>
                    </a:cubicBezTo>
                    <a:cubicBezTo>
                      <a:pt x="4" y="54"/>
                      <a:pt x="5" y="48"/>
                      <a:pt x="7" y="42"/>
                    </a:cubicBezTo>
                    <a:cubicBezTo>
                      <a:pt x="7" y="39"/>
                      <a:pt x="8" y="36"/>
                      <a:pt x="9" y="34"/>
                    </a:cubicBezTo>
                    <a:cubicBezTo>
                      <a:pt x="10" y="31"/>
                      <a:pt x="11" y="28"/>
                      <a:pt x="12" y="25"/>
                    </a:cubicBezTo>
                    <a:cubicBezTo>
                      <a:pt x="12" y="24"/>
                      <a:pt x="13" y="23"/>
                      <a:pt x="13" y="21"/>
                    </a:cubicBezTo>
                    <a:cubicBezTo>
                      <a:pt x="14" y="20"/>
                      <a:pt x="14" y="19"/>
                      <a:pt x="15" y="18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8"/>
                      <a:pt x="22" y="6"/>
                    </a:cubicBezTo>
                    <a:cubicBezTo>
                      <a:pt x="23" y="5"/>
                      <a:pt x="24" y="4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2"/>
                      <a:pt x="26" y="4"/>
                    </a:cubicBezTo>
                    <a:cubicBezTo>
                      <a:pt x="26" y="5"/>
                      <a:pt x="25" y="6"/>
                      <a:pt x="24" y="8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3" y="15"/>
                      <a:pt x="22" y="17"/>
                      <a:pt x="22" y="20"/>
                    </a:cubicBezTo>
                    <a:cubicBezTo>
                      <a:pt x="22" y="22"/>
                      <a:pt x="22" y="25"/>
                      <a:pt x="22" y="27"/>
                    </a:cubicBezTo>
                    <a:cubicBezTo>
                      <a:pt x="21" y="30"/>
                      <a:pt x="22" y="33"/>
                      <a:pt x="22" y="35"/>
                    </a:cubicBezTo>
                    <a:cubicBezTo>
                      <a:pt x="22" y="38"/>
                      <a:pt x="22" y="41"/>
                      <a:pt x="22" y="43"/>
                    </a:cubicBezTo>
                    <a:cubicBezTo>
                      <a:pt x="23" y="54"/>
                      <a:pt x="26" y="65"/>
                      <a:pt x="28" y="73"/>
                    </a:cubicBezTo>
                    <a:cubicBezTo>
                      <a:pt x="29" y="77"/>
                      <a:pt x="29" y="81"/>
                      <a:pt x="30" y="83"/>
                    </a:cubicBezTo>
                    <a:cubicBezTo>
                      <a:pt x="31" y="85"/>
                      <a:pt x="31" y="86"/>
                      <a:pt x="31" y="86"/>
                    </a:cubicBez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5" name="Freeform 201"/>
              <p:cNvSpPr>
                <a:spLocks/>
              </p:cNvSpPr>
              <p:nvPr/>
            </p:nvSpPr>
            <p:spPr bwMode="auto">
              <a:xfrm>
                <a:off x="1523" y="3131"/>
                <a:ext cx="904" cy="622"/>
              </a:xfrm>
              <a:custGeom>
                <a:avLst/>
                <a:gdLst>
                  <a:gd name="T0" fmla="*/ 0 w 344"/>
                  <a:gd name="T1" fmla="*/ 102 h 224"/>
                  <a:gd name="T2" fmla="*/ 177 w 344"/>
                  <a:gd name="T3" fmla="*/ 224 h 224"/>
                  <a:gd name="T4" fmla="*/ 344 w 344"/>
                  <a:gd name="T5" fmla="*/ 98 h 224"/>
                  <a:gd name="T6" fmla="*/ 236 w 344"/>
                  <a:gd name="T7" fmla="*/ 99 h 224"/>
                  <a:gd name="T8" fmla="*/ 171 w 344"/>
                  <a:gd name="T9" fmla="*/ 0 h 224"/>
                  <a:gd name="T10" fmla="*/ 124 w 344"/>
                  <a:gd name="T11" fmla="*/ 100 h 224"/>
                  <a:gd name="T12" fmla="*/ 0 w 344"/>
                  <a:gd name="T13" fmla="*/ 102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4" h="224">
                    <a:moveTo>
                      <a:pt x="0" y="102"/>
                    </a:moveTo>
                    <a:cubicBezTo>
                      <a:pt x="35" y="183"/>
                      <a:pt x="114" y="224"/>
                      <a:pt x="177" y="224"/>
                    </a:cubicBezTo>
                    <a:cubicBezTo>
                      <a:pt x="241" y="224"/>
                      <a:pt x="333" y="158"/>
                      <a:pt x="344" y="98"/>
                    </a:cubicBezTo>
                    <a:cubicBezTo>
                      <a:pt x="236" y="99"/>
                      <a:pt x="236" y="99"/>
                      <a:pt x="236" y="99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24" y="100"/>
                      <a:pt x="124" y="100"/>
                      <a:pt x="124" y="100"/>
                    </a:cubicBezTo>
                    <a:cubicBezTo>
                      <a:pt x="0" y="102"/>
                      <a:pt x="0" y="102"/>
                      <a:pt x="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6" name="Freeform 202"/>
              <p:cNvSpPr>
                <a:spLocks/>
              </p:cNvSpPr>
              <p:nvPr/>
            </p:nvSpPr>
            <p:spPr bwMode="auto">
              <a:xfrm>
                <a:off x="1851" y="2889"/>
                <a:ext cx="276" cy="408"/>
              </a:xfrm>
              <a:custGeom>
                <a:avLst/>
                <a:gdLst>
                  <a:gd name="T0" fmla="*/ 51 w 105"/>
                  <a:gd name="T1" fmla="*/ 0 h 147"/>
                  <a:gd name="T2" fmla="*/ 104 w 105"/>
                  <a:gd name="T3" fmla="*/ 94 h 147"/>
                  <a:gd name="T4" fmla="*/ 53 w 105"/>
                  <a:gd name="T5" fmla="*/ 147 h 147"/>
                  <a:gd name="T6" fmla="*/ 0 w 105"/>
                  <a:gd name="T7" fmla="*/ 95 h 147"/>
                  <a:gd name="T8" fmla="*/ 51 w 105"/>
                  <a:gd name="T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47">
                    <a:moveTo>
                      <a:pt x="51" y="0"/>
                    </a:moveTo>
                    <a:cubicBezTo>
                      <a:pt x="51" y="0"/>
                      <a:pt x="104" y="65"/>
                      <a:pt x="104" y="94"/>
                    </a:cubicBezTo>
                    <a:cubicBezTo>
                      <a:pt x="105" y="123"/>
                      <a:pt x="82" y="146"/>
                      <a:pt x="53" y="147"/>
                    </a:cubicBezTo>
                    <a:cubicBezTo>
                      <a:pt x="24" y="147"/>
                      <a:pt x="0" y="124"/>
                      <a:pt x="0" y="95"/>
                    </a:cubicBezTo>
                    <a:cubicBezTo>
                      <a:pt x="0" y="66"/>
                      <a:pt x="51" y="0"/>
                      <a:pt x="51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7" name="Freeform 203"/>
              <p:cNvSpPr>
                <a:spLocks/>
              </p:cNvSpPr>
              <p:nvPr/>
            </p:nvSpPr>
            <p:spPr bwMode="auto">
              <a:xfrm>
                <a:off x="1513" y="3322"/>
                <a:ext cx="388" cy="326"/>
              </a:xfrm>
              <a:custGeom>
                <a:avLst/>
                <a:gdLst>
                  <a:gd name="T0" fmla="*/ 0 w 148"/>
                  <a:gd name="T1" fmla="*/ 28 h 117"/>
                  <a:gd name="T2" fmla="*/ 72 w 148"/>
                  <a:gd name="T3" fmla="*/ 108 h 117"/>
                  <a:gd name="T4" fmla="*/ 139 w 148"/>
                  <a:gd name="T5" fmla="*/ 75 h 117"/>
                  <a:gd name="T6" fmla="*/ 106 w 148"/>
                  <a:gd name="T7" fmla="*/ 9 h 117"/>
                  <a:gd name="T8" fmla="*/ 0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0" y="28"/>
                    </a:moveTo>
                    <a:cubicBezTo>
                      <a:pt x="0" y="28"/>
                      <a:pt x="45" y="99"/>
                      <a:pt x="72" y="108"/>
                    </a:cubicBezTo>
                    <a:cubicBezTo>
                      <a:pt x="100" y="117"/>
                      <a:pt x="129" y="102"/>
                      <a:pt x="139" y="75"/>
                    </a:cubicBezTo>
                    <a:cubicBezTo>
                      <a:pt x="148" y="48"/>
                      <a:pt x="133" y="18"/>
                      <a:pt x="106" y="9"/>
                    </a:cubicBezTo>
                    <a:cubicBezTo>
                      <a:pt x="78" y="0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8" name="Freeform 204"/>
              <p:cNvSpPr>
                <a:spLocks/>
              </p:cNvSpPr>
              <p:nvPr/>
            </p:nvSpPr>
            <p:spPr bwMode="auto">
              <a:xfrm>
                <a:off x="2043" y="3322"/>
                <a:ext cx="389" cy="326"/>
              </a:xfrm>
              <a:custGeom>
                <a:avLst/>
                <a:gdLst>
                  <a:gd name="T0" fmla="*/ 148 w 148"/>
                  <a:gd name="T1" fmla="*/ 28 h 117"/>
                  <a:gd name="T2" fmla="*/ 75 w 148"/>
                  <a:gd name="T3" fmla="*/ 108 h 117"/>
                  <a:gd name="T4" fmla="*/ 9 w 148"/>
                  <a:gd name="T5" fmla="*/ 75 h 117"/>
                  <a:gd name="T6" fmla="*/ 42 w 148"/>
                  <a:gd name="T7" fmla="*/ 9 h 117"/>
                  <a:gd name="T8" fmla="*/ 148 w 148"/>
                  <a:gd name="T9" fmla="*/ 2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117">
                    <a:moveTo>
                      <a:pt x="148" y="28"/>
                    </a:moveTo>
                    <a:cubicBezTo>
                      <a:pt x="148" y="28"/>
                      <a:pt x="103" y="99"/>
                      <a:pt x="75" y="108"/>
                    </a:cubicBezTo>
                    <a:cubicBezTo>
                      <a:pt x="48" y="117"/>
                      <a:pt x="19" y="102"/>
                      <a:pt x="9" y="75"/>
                    </a:cubicBezTo>
                    <a:cubicBezTo>
                      <a:pt x="0" y="48"/>
                      <a:pt x="15" y="18"/>
                      <a:pt x="42" y="9"/>
                    </a:cubicBezTo>
                    <a:cubicBezTo>
                      <a:pt x="70" y="0"/>
                      <a:pt x="148" y="28"/>
                      <a:pt x="148" y="2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55" y="2752"/>
              <a:ext cx="7466" cy="1571"/>
              <a:chOff x="55" y="2752"/>
              <a:chExt cx="7466" cy="1571"/>
            </a:xfrm>
          </p:grpSpPr>
          <p:sp>
            <p:nvSpPr>
              <p:cNvPr id="669" name="Freeform 206"/>
              <p:cNvSpPr>
                <a:spLocks/>
              </p:cNvSpPr>
              <p:nvPr/>
            </p:nvSpPr>
            <p:spPr bwMode="auto">
              <a:xfrm>
                <a:off x="1654" y="3119"/>
                <a:ext cx="326" cy="345"/>
              </a:xfrm>
              <a:custGeom>
                <a:avLst/>
                <a:gdLst>
                  <a:gd name="T0" fmla="*/ 0 w 124"/>
                  <a:gd name="T1" fmla="*/ 0 h 124"/>
                  <a:gd name="T2" fmla="*/ 29 w 124"/>
                  <a:gd name="T3" fmla="*/ 103 h 124"/>
                  <a:gd name="T4" fmla="*/ 103 w 124"/>
                  <a:gd name="T5" fmla="*/ 104 h 124"/>
                  <a:gd name="T6" fmla="*/ 104 w 124"/>
                  <a:gd name="T7" fmla="*/ 30 h 124"/>
                  <a:gd name="T8" fmla="*/ 0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0" y="0"/>
                    </a:moveTo>
                    <a:cubicBezTo>
                      <a:pt x="0" y="0"/>
                      <a:pt x="9" y="83"/>
                      <a:pt x="29" y="103"/>
                    </a:cubicBezTo>
                    <a:cubicBezTo>
                      <a:pt x="50" y="124"/>
                      <a:pt x="83" y="124"/>
                      <a:pt x="103" y="104"/>
                    </a:cubicBezTo>
                    <a:cubicBezTo>
                      <a:pt x="124" y="83"/>
                      <a:pt x="124" y="50"/>
                      <a:pt x="104" y="30"/>
                    </a:cubicBezTo>
                    <a:cubicBezTo>
                      <a:pt x="83" y="9"/>
                      <a:pt x="0" y="0"/>
                      <a:pt x="0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Freeform 207"/>
              <p:cNvSpPr>
                <a:spLocks/>
              </p:cNvSpPr>
              <p:nvPr/>
            </p:nvSpPr>
            <p:spPr bwMode="auto">
              <a:xfrm>
                <a:off x="1977" y="3119"/>
                <a:ext cx="326" cy="345"/>
              </a:xfrm>
              <a:custGeom>
                <a:avLst/>
                <a:gdLst>
                  <a:gd name="T0" fmla="*/ 124 w 124"/>
                  <a:gd name="T1" fmla="*/ 0 h 124"/>
                  <a:gd name="T2" fmla="*/ 95 w 124"/>
                  <a:gd name="T3" fmla="*/ 103 h 124"/>
                  <a:gd name="T4" fmla="*/ 21 w 124"/>
                  <a:gd name="T5" fmla="*/ 104 h 124"/>
                  <a:gd name="T6" fmla="*/ 21 w 124"/>
                  <a:gd name="T7" fmla="*/ 30 h 124"/>
                  <a:gd name="T8" fmla="*/ 124 w 124"/>
                  <a:gd name="T9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" h="124">
                    <a:moveTo>
                      <a:pt x="124" y="0"/>
                    </a:moveTo>
                    <a:cubicBezTo>
                      <a:pt x="124" y="0"/>
                      <a:pt x="115" y="83"/>
                      <a:pt x="95" y="103"/>
                    </a:cubicBezTo>
                    <a:cubicBezTo>
                      <a:pt x="75" y="124"/>
                      <a:pt x="41" y="124"/>
                      <a:pt x="21" y="104"/>
                    </a:cubicBezTo>
                    <a:cubicBezTo>
                      <a:pt x="0" y="83"/>
                      <a:pt x="0" y="50"/>
                      <a:pt x="21" y="30"/>
                    </a:cubicBezTo>
                    <a:cubicBezTo>
                      <a:pt x="41" y="9"/>
                      <a:pt x="124" y="0"/>
                      <a:pt x="124" y="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208"/>
              <p:cNvSpPr>
                <a:spLocks/>
              </p:cNvSpPr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209"/>
              <p:cNvSpPr>
                <a:spLocks/>
              </p:cNvSpPr>
              <p:nvPr/>
            </p:nvSpPr>
            <p:spPr bwMode="auto">
              <a:xfrm>
                <a:off x="1754" y="3253"/>
                <a:ext cx="468" cy="998"/>
              </a:xfrm>
              <a:custGeom>
                <a:avLst/>
                <a:gdLst>
                  <a:gd name="T0" fmla="*/ 468 w 468"/>
                  <a:gd name="T1" fmla="*/ 317 h 998"/>
                  <a:gd name="T2" fmla="*/ 271 w 468"/>
                  <a:gd name="T3" fmla="*/ 370 h 998"/>
                  <a:gd name="T4" fmla="*/ 226 w 468"/>
                  <a:gd name="T5" fmla="*/ 0 h 998"/>
                  <a:gd name="T6" fmla="*/ 192 w 468"/>
                  <a:gd name="T7" fmla="*/ 370 h 998"/>
                  <a:gd name="T8" fmla="*/ 0 w 468"/>
                  <a:gd name="T9" fmla="*/ 314 h 998"/>
                  <a:gd name="T10" fmla="*/ 195 w 468"/>
                  <a:gd name="T11" fmla="*/ 459 h 998"/>
                  <a:gd name="T12" fmla="*/ 181 w 468"/>
                  <a:gd name="T13" fmla="*/ 998 h 998"/>
                  <a:gd name="T14" fmla="*/ 273 w 468"/>
                  <a:gd name="T15" fmla="*/ 998 h 998"/>
                  <a:gd name="T16" fmla="*/ 258 w 468"/>
                  <a:gd name="T17" fmla="*/ 459 h 998"/>
                  <a:gd name="T18" fmla="*/ 468 w 468"/>
                  <a:gd name="T19" fmla="*/ 31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998">
                    <a:moveTo>
                      <a:pt x="468" y="317"/>
                    </a:moveTo>
                    <a:lnTo>
                      <a:pt x="271" y="370"/>
                    </a:lnTo>
                    <a:lnTo>
                      <a:pt x="226" y="0"/>
                    </a:lnTo>
                    <a:lnTo>
                      <a:pt x="192" y="370"/>
                    </a:lnTo>
                    <a:lnTo>
                      <a:pt x="0" y="314"/>
                    </a:lnTo>
                    <a:lnTo>
                      <a:pt x="195" y="459"/>
                    </a:lnTo>
                    <a:lnTo>
                      <a:pt x="181" y="998"/>
                    </a:lnTo>
                    <a:lnTo>
                      <a:pt x="273" y="998"/>
                    </a:lnTo>
                    <a:lnTo>
                      <a:pt x="258" y="459"/>
                    </a:lnTo>
                    <a:lnTo>
                      <a:pt x="468" y="3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210"/>
              <p:cNvSpPr>
                <a:spLocks/>
              </p:cNvSpPr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211"/>
              <p:cNvSpPr>
                <a:spLocks/>
              </p:cNvSpPr>
              <p:nvPr/>
            </p:nvSpPr>
            <p:spPr bwMode="auto">
              <a:xfrm>
                <a:off x="1815" y="3339"/>
                <a:ext cx="165" cy="256"/>
              </a:xfrm>
              <a:custGeom>
                <a:avLst/>
                <a:gdLst>
                  <a:gd name="T0" fmla="*/ 157 w 165"/>
                  <a:gd name="T1" fmla="*/ 256 h 256"/>
                  <a:gd name="T2" fmla="*/ 0 w 165"/>
                  <a:gd name="T3" fmla="*/ 0 h 256"/>
                  <a:gd name="T4" fmla="*/ 165 w 165"/>
                  <a:gd name="T5" fmla="*/ 158 h 256"/>
                  <a:gd name="T6" fmla="*/ 157 w 165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5" h="256">
                    <a:moveTo>
                      <a:pt x="157" y="256"/>
                    </a:moveTo>
                    <a:lnTo>
                      <a:pt x="0" y="0"/>
                    </a:lnTo>
                    <a:lnTo>
                      <a:pt x="165" y="158"/>
                    </a:lnTo>
                    <a:lnTo>
                      <a:pt x="157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212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213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5 w 163"/>
                  <a:gd name="T1" fmla="*/ 256 h 256"/>
                  <a:gd name="T2" fmla="*/ 163 w 163"/>
                  <a:gd name="T3" fmla="*/ 0 h 256"/>
                  <a:gd name="T4" fmla="*/ 0 w 163"/>
                  <a:gd name="T5" fmla="*/ 158 h 256"/>
                  <a:gd name="T6" fmla="*/ 5 w 163"/>
                  <a:gd name="T7" fmla="*/ 25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3" h="256">
                    <a:moveTo>
                      <a:pt x="5" y="256"/>
                    </a:moveTo>
                    <a:lnTo>
                      <a:pt x="163" y="0"/>
                    </a:lnTo>
                    <a:lnTo>
                      <a:pt x="0" y="158"/>
                    </a:lnTo>
                    <a:lnTo>
                      <a:pt x="5" y="25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214"/>
              <p:cNvSpPr>
                <a:spLocks noEditPoints="1"/>
              </p:cNvSpPr>
              <p:nvPr/>
            </p:nvSpPr>
            <p:spPr bwMode="auto">
              <a:xfrm>
                <a:off x="1985" y="2889"/>
                <a:ext cx="318" cy="286"/>
              </a:xfrm>
              <a:custGeom>
                <a:avLst/>
                <a:gdLst>
                  <a:gd name="T0" fmla="*/ 118 w 121"/>
                  <a:gd name="T1" fmla="*/ 103 h 103"/>
                  <a:gd name="T2" fmla="*/ 119 w 121"/>
                  <a:gd name="T3" fmla="*/ 102 h 103"/>
                  <a:gd name="T4" fmla="*/ 119 w 121"/>
                  <a:gd name="T5" fmla="*/ 102 h 103"/>
                  <a:gd name="T6" fmla="*/ 119 w 121"/>
                  <a:gd name="T7" fmla="*/ 102 h 103"/>
                  <a:gd name="T8" fmla="*/ 119 w 121"/>
                  <a:gd name="T9" fmla="*/ 101 h 103"/>
                  <a:gd name="T10" fmla="*/ 119 w 121"/>
                  <a:gd name="T11" fmla="*/ 101 h 103"/>
                  <a:gd name="T12" fmla="*/ 119 w 121"/>
                  <a:gd name="T13" fmla="*/ 101 h 103"/>
                  <a:gd name="T14" fmla="*/ 119 w 121"/>
                  <a:gd name="T15" fmla="*/ 100 h 103"/>
                  <a:gd name="T16" fmla="*/ 119 w 121"/>
                  <a:gd name="T17" fmla="*/ 100 h 103"/>
                  <a:gd name="T18" fmla="*/ 119 w 121"/>
                  <a:gd name="T19" fmla="*/ 100 h 103"/>
                  <a:gd name="T20" fmla="*/ 119 w 121"/>
                  <a:gd name="T21" fmla="*/ 97 h 103"/>
                  <a:gd name="T22" fmla="*/ 119 w 121"/>
                  <a:gd name="T23" fmla="*/ 97 h 103"/>
                  <a:gd name="T24" fmla="*/ 119 w 121"/>
                  <a:gd name="T25" fmla="*/ 97 h 103"/>
                  <a:gd name="T26" fmla="*/ 121 w 121"/>
                  <a:gd name="T27" fmla="*/ 84 h 103"/>
                  <a:gd name="T28" fmla="*/ 121 w 121"/>
                  <a:gd name="T29" fmla="*/ 84 h 103"/>
                  <a:gd name="T30" fmla="*/ 121 w 121"/>
                  <a:gd name="T31" fmla="*/ 84 h 103"/>
                  <a:gd name="T32" fmla="*/ 121 w 121"/>
                  <a:gd name="T33" fmla="*/ 83 h 103"/>
                  <a:gd name="T34" fmla="*/ 121 w 121"/>
                  <a:gd name="T35" fmla="*/ 83 h 103"/>
                  <a:gd name="T36" fmla="*/ 121 w 121"/>
                  <a:gd name="T37" fmla="*/ 83 h 103"/>
                  <a:gd name="T38" fmla="*/ 121 w 121"/>
                  <a:gd name="T39" fmla="*/ 83 h 103"/>
                  <a:gd name="T40" fmla="*/ 121 w 121"/>
                  <a:gd name="T41" fmla="*/ 83 h 103"/>
                  <a:gd name="T42" fmla="*/ 121 w 121"/>
                  <a:gd name="T43" fmla="*/ 83 h 103"/>
                  <a:gd name="T44" fmla="*/ 121 w 121"/>
                  <a:gd name="T45" fmla="*/ 83 h 103"/>
                  <a:gd name="T46" fmla="*/ 121 w 121"/>
                  <a:gd name="T47" fmla="*/ 83 h 103"/>
                  <a:gd name="T48" fmla="*/ 121 w 121"/>
                  <a:gd name="T49" fmla="*/ 83 h 103"/>
                  <a:gd name="T50" fmla="*/ 121 w 121"/>
                  <a:gd name="T51" fmla="*/ 83 h 103"/>
                  <a:gd name="T52" fmla="*/ 121 w 121"/>
                  <a:gd name="T53" fmla="*/ 83 h 103"/>
                  <a:gd name="T54" fmla="*/ 121 w 121"/>
                  <a:gd name="T55" fmla="*/ 83 h 103"/>
                  <a:gd name="T56" fmla="*/ 121 w 121"/>
                  <a:gd name="T57" fmla="*/ 83 h 103"/>
                  <a:gd name="T58" fmla="*/ 121 w 121"/>
                  <a:gd name="T59" fmla="*/ 83 h 103"/>
                  <a:gd name="T60" fmla="*/ 121 w 121"/>
                  <a:gd name="T61" fmla="*/ 83 h 103"/>
                  <a:gd name="T62" fmla="*/ 121 w 121"/>
                  <a:gd name="T63" fmla="*/ 83 h 103"/>
                  <a:gd name="T64" fmla="*/ 121 w 121"/>
                  <a:gd name="T65" fmla="*/ 83 h 103"/>
                  <a:gd name="T66" fmla="*/ 121 w 121"/>
                  <a:gd name="T67" fmla="*/ 83 h 103"/>
                  <a:gd name="T68" fmla="*/ 121 w 121"/>
                  <a:gd name="T69" fmla="*/ 83 h 103"/>
                  <a:gd name="T70" fmla="*/ 121 w 121"/>
                  <a:gd name="T71" fmla="*/ 83 h 103"/>
                  <a:gd name="T72" fmla="*/ 121 w 121"/>
                  <a:gd name="T73" fmla="*/ 83 h 103"/>
                  <a:gd name="T74" fmla="*/ 0 w 121"/>
                  <a:gd name="T75" fmla="*/ 0 h 103"/>
                  <a:gd name="T76" fmla="*/ 0 w 121"/>
                  <a:gd name="T77" fmla="*/ 0 h 103"/>
                  <a:gd name="T78" fmla="*/ 53 w 121"/>
                  <a:gd name="T79" fmla="*/ 94 h 103"/>
                  <a:gd name="T80" fmla="*/ 0 w 121"/>
                  <a:gd name="T8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1" h="103">
                    <a:moveTo>
                      <a:pt x="118" y="103"/>
                    </a:move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8" y="103"/>
                      <a:pt x="118" y="103"/>
                      <a:pt x="118" y="103"/>
                    </a:cubicBezTo>
                    <a:moveTo>
                      <a:pt x="119" y="102"/>
                    </a:moveTo>
                    <a:cubicBezTo>
                      <a:pt x="119" y="102"/>
                      <a:pt x="118" y="102"/>
                      <a:pt x="118" y="102"/>
                    </a:cubicBezTo>
                    <a:cubicBezTo>
                      <a:pt x="118" y="102"/>
                      <a:pt x="119" y="102"/>
                      <a:pt x="119" y="102"/>
                    </a:cubicBezTo>
                    <a:moveTo>
                      <a:pt x="119" y="102"/>
                    </a:moveTo>
                    <a:cubicBezTo>
                      <a:pt x="119" y="102"/>
                      <a:pt x="119" y="102"/>
                      <a:pt x="119" y="102"/>
                    </a:cubicBezTo>
                    <a:cubicBezTo>
                      <a:pt x="119" y="102"/>
                      <a:pt x="119" y="102"/>
                      <a:pt x="119" y="102"/>
                    </a:cubicBezTo>
                    <a:moveTo>
                      <a:pt x="119" y="101"/>
                    </a:moveTo>
                    <a:cubicBezTo>
                      <a:pt x="119" y="101"/>
                      <a:pt x="119" y="102"/>
                      <a:pt x="119" y="102"/>
                    </a:cubicBezTo>
                    <a:cubicBezTo>
                      <a:pt x="119" y="102"/>
                      <a:pt x="119" y="101"/>
                      <a:pt x="119" y="101"/>
                    </a:cubicBezTo>
                    <a:moveTo>
                      <a:pt x="119" y="101"/>
                    </a:move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moveTo>
                      <a:pt x="119" y="100"/>
                    </a:moveTo>
                    <a:cubicBezTo>
                      <a:pt x="119" y="100"/>
                      <a:pt x="119" y="101"/>
                      <a:pt x="119" y="101"/>
                    </a:cubicBezTo>
                    <a:cubicBezTo>
                      <a:pt x="119" y="101"/>
                      <a:pt x="119" y="100"/>
                      <a:pt x="119" y="100"/>
                    </a:cubicBezTo>
                    <a:moveTo>
                      <a:pt x="119" y="98"/>
                    </a:moveTo>
                    <a:cubicBezTo>
                      <a:pt x="119" y="98"/>
                      <a:pt x="119" y="99"/>
                      <a:pt x="119" y="100"/>
                    </a:cubicBezTo>
                    <a:cubicBezTo>
                      <a:pt x="119" y="99"/>
                      <a:pt x="119" y="98"/>
                      <a:pt x="119" y="98"/>
                    </a:cubicBezTo>
                    <a:moveTo>
                      <a:pt x="119" y="97"/>
                    </a:moveTo>
                    <a:cubicBezTo>
                      <a:pt x="119" y="97"/>
                      <a:pt x="119" y="97"/>
                      <a:pt x="119" y="98"/>
                    </a:cubicBezTo>
                    <a:cubicBezTo>
                      <a:pt x="119" y="97"/>
                      <a:pt x="119" y="97"/>
                      <a:pt x="119" y="97"/>
                    </a:cubicBezTo>
                    <a:moveTo>
                      <a:pt x="121" y="84"/>
                    </a:moveTo>
                    <a:cubicBezTo>
                      <a:pt x="121" y="86"/>
                      <a:pt x="120" y="91"/>
                      <a:pt x="119" y="97"/>
                    </a:cubicBezTo>
                    <a:cubicBezTo>
                      <a:pt x="120" y="91"/>
                      <a:pt x="121" y="86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4"/>
                    </a:moveTo>
                    <a:cubicBezTo>
                      <a:pt x="121" y="84"/>
                      <a:pt x="121" y="84"/>
                      <a:pt x="121" y="84"/>
                    </a:cubicBezTo>
                    <a:cubicBezTo>
                      <a:pt x="121" y="84"/>
                      <a:pt x="121" y="84"/>
                      <a:pt x="121" y="84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4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121" y="83"/>
                    </a:move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3" y="65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65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215"/>
              <p:cNvSpPr>
                <a:spLocks noEditPoints="1"/>
              </p:cNvSpPr>
              <p:nvPr/>
            </p:nvSpPr>
            <p:spPr bwMode="auto">
              <a:xfrm>
                <a:off x="1972" y="3295"/>
                <a:ext cx="116" cy="328"/>
              </a:xfrm>
              <a:custGeom>
                <a:avLst/>
                <a:gdLst>
                  <a:gd name="T0" fmla="*/ 34 w 44"/>
                  <a:gd name="T1" fmla="*/ 65 h 118"/>
                  <a:gd name="T2" fmla="*/ 16 w 44"/>
                  <a:gd name="T3" fmla="*/ 92 h 118"/>
                  <a:gd name="T4" fmla="*/ 20 w 44"/>
                  <a:gd name="T5" fmla="*/ 118 h 118"/>
                  <a:gd name="T6" fmla="*/ 44 w 44"/>
                  <a:gd name="T7" fmla="*/ 112 h 118"/>
                  <a:gd name="T8" fmla="*/ 43 w 44"/>
                  <a:gd name="T9" fmla="*/ 102 h 118"/>
                  <a:gd name="T10" fmla="*/ 43 w 44"/>
                  <a:gd name="T11" fmla="*/ 99 h 118"/>
                  <a:gd name="T12" fmla="*/ 36 w 44"/>
                  <a:gd name="T13" fmla="*/ 85 h 118"/>
                  <a:gd name="T14" fmla="*/ 34 w 44"/>
                  <a:gd name="T15" fmla="*/ 65 h 118"/>
                  <a:gd name="T16" fmla="*/ 8 w 44"/>
                  <a:gd name="T17" fmla="*/ 1 h 118"/>
                  <a:gd name="T18" fmla="*/ 7 w 44"/>
                  <a:gd name="T19" fmla="*/ 1 h 118"/>
                  <a:gd name="T20" fmla="*/ 6 w 44"/>
                  <a:gd name="T21" fmla="*/ 1 h 118"/>
                  <a:gd name="T22" fmla="*/ 5 w 44"/>
                  <a:gd name="T23" fmla="*/ 1 h 118"/>
                  <a:gd name="T24" fmla="*/ 13 w 44"/>
                  <a:gd name="T25" fmla="*/ 64 h 118"/>
                  <a:gd name="T26" fmla="*/ 31 w 44"/>
                  <a:gd name="T27" fmla="*/ 47 h 118"/>
                  <a:gd name="T28" fmla="*/ 23 w 44"/>
                  <a:gd name="T29" fmla="*/ 41 h 118"/>
                  <a:gd name="T30" fmla="*/ 8 w 44"/>
                  <a:gd name="T31" fmla="*/ 1 h 118"/>
                  <a:gd name="T32" fmla="*/ 0 w 44"/>
                  <a:gd name="T33" fmla="*/ 0 h 118"/>
                  <a:gd name="T34" fmla="*/ 0 w 44"/>
                  <a:gd name="T35" fmla="*/ 22 h 118"/>
                  <a:gd name="T36" fmla="*/ 2 w 44"/>
                  <a:gd name="T37" fmla="*/ 1 h 118"/>
                  <a:gd name="T38" fmla="*/ 0 w 44"/>
                  <a:gd name="T3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18">
                    <a:moveTo>
                      <a:pt x="34" y="65"/>
                    </a:moveTo>
                    <a:cubicBezTo>
                      <a:pt x="16" y="92"/>
                      <a:pt x="16" y="92"/>
                      <a:pt x="16" y="92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44" y="112"/>
                      <a:pt x="44" y="112"/>
                      <a:pt x="44" y="112"/>
                    </a:cubicBezTo>
                    <a:cubicBezTo>
                      <a:pt x="44" y="109"/>
                      <a:pt x="43" y="105"/>
                      <a:pt x="43" y="102"/>
                    </a:cubicBezTo>
                    <a:cubicBezTo>
                      <a:pt x="43" y="101"/>
                      <a:pt x="43" y="100"/>
                      <a:pt x="43" y="99"/>
                    </a:cubicBezTo>
                    <a:cubicBezTo>
                      <a:pt x="40" y="95"/>
                      <a:pt x="38" y="90"/>
                      <a:pt x="36" y="85"/>
                    </a:cubicBezTo>
                    <a:cubicBezTo>
                      <a:pt x="34" y="78"/>
                      <a:pt x="33" y="71"/>
                      <a:pt x="34" y="65"/>
                    </a:cubicBezTo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8" y="45"/>
                      <a:pt x="25" y="43"/>
                      <a:pt x="23" y="41"/>
                    </a:cubicBezTo>
                    <a:cubicBezTo>
                      <a:pt x="12" y="30"/>
                      <a:pt x="7" y="15"/>
                      <a:pt x="8" y="1"/>
                    </a:cubicBezTo>
                    <a:moveTo>
                      <a:pt x="0" y="0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Freeform 216"/>
              <p:cNvSpPr>
                <a:spLocks/>
              </p:cNvSpPr>
              <p:nvPr/>
            </p:nvSpPr>
            <p:spPr bwMode="auto">
              <a:xfrm>
                <a:off x="1972" y="2889"/>
                <a:ext cx="153" cy="408"/>
              </a:xfrm>
              <a:custGeom>
                <a:avLst/>
                <a:gdLst>
                  <a:gd name="T0" fmla="*/ 5 w 58"/>
                  <a:gd name="T1" fmla="*/ 0 h 147"/>
                  <a:gd name="T2" fmla="*/ 5 w 58"/>
                  <a:gd name="T3" fmla="*/ 0 h 147"/>
                  <a:gd name="T4" fmla="*/ 0 w 58"/>
                  <a:gd name="T5" fmla="*/ 7 h 147"/>
                  <a:gd name="T6" fmla="*/ 0 w 58"/>
                  <a:gd name="T7" fmla="*/ 146 h 147"/>
                  <a:gd name="T8" fmla="*/ 2 w 58"/>
                  <a:gd name="T9" fmla="*/ 147 h 147"/>
                  <a:gd name="T10" fmla="*/ 3 w 58"/>
                  <a:gd name="T11" fmla="*/ 131 h 147"/>
                  <a:gd name="T12" fmla="*/ 5 w 58"/>
                  <a:gd name="T13" fmla="*/ 147 h 147"/>
                  <a:gd name="T14" fmla="*/ 6 w 58"/>
                  <a:gd name="T15" fmla="*/ 147 h 147"/>
                  <a:gd name="T16" fmla="*/ 7 w 58"/>
                  <a:gd name="T17" fmla="*/ 147 h 147"/>
                  <a:gd name="T18" fmla="*/ 8 w 58"/>
                  <a:gd name="T19" fmla="*/ 147 h 147"/>
                  <a:gd name="T20" fmla="*/ 23 w 58"/>
                  <a:gd name="T21" fmla="*/ 113 h 147"/>
                  <a:gd name="T22" fmla="*/ 58 w 58"/>
                  <a:gd name="T23" fmla="*/ 96 h 147"/>
                  <a:gd name="T24" fmla="*/ 58 w 58"/>
                  <a:gd name="T25" fmla="*/ 94 h 147"/>
                  <a:gd name="T26" fmla="*/ 58 w 58"/>
                  <a:gd name="T27" fmla="*/ 94 h 147"/>
                  <a:gd name="T28" fmla="*/ 5 w 58"/>
                  <a:gd name="T29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14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3" y="3"/>
                      <a:pt x="0" y="7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6"/>
                      <a:pt x="1" y="147"/>
                      <a:pt x="2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5" y="147"/>
                      <a:pt x="5" y="147"/>
                      <a:pt x="5" y="147"/>
                    </a:cubicBezTo>
                    <a:cubicBezTo>
                      <a:pt x="6" y="147"/>
                      <a:pt x="6" y="147"/>
                      <a:pt x="6" y="147"/>
                    </a:cubicBezTo>
                    <a:cubicBezTo>
                      <a:pt x="6" y="147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8" y="147"/>
                    </a:cubicBezTo>
                    <a:cubicBezTo>
                      <a:pt x="8" y="134"/>
                      <a:pt x="13" y="122"/>
                      <a:pt x="23" y="113"/>
                    </a:cubicBezTo>
                    <a:cubicBezTo>
                      <a:pt x="29" y="106"/>
                      <a:pt x="43" y="100"/>
                      <a:pt x="58" y="96"/>
                    </a:cubicBezTo>
                    <a:cubicBezTo>
                      <a:pt x="58" y="95"/>
                      <a:pt x="58" y="95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65"/>
                      <a:pt x="5" y="0"/>
                      <a:pt x="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217"/>
              <p:cNvSpPr>
                <a:spLocks/>
              </p:cNvSpPr>
              <p:nvPr/>
            </p:nvSpPr>
            <p:spPr bwMode="auto">
              <a:xfrm>
                <a:off x="2059" y="3442"/>
                <a:ext cx="102" cy="128"/>
              </a:xfrm>
              <a:custGeom>
                <a:avLst/>
                <a:gdLst>
                  <a:gd name="T0" fmla="*/ 9 w 39"/>
                  <a:gd name="T1" fmla="*/ 0 h 46"/>
                  <a:gd name="T2" fmla="*/ 1 w 39"/>
                  <a:gd name="T3" fmla="*/ 12 h 46"/>
                  <a:gd name="T4" fmla="*/ 3 w 39"/>
                  <a:gd name="T5" fmla="*/ 32 h 46"/>
                  <a:gd name="T6" fmla="*/ 10 w 39"/>
                  <a:gd name="T7" fmla="*/ 46 h 46"/>
                  <a:gd name="T8" fmla="*/ 39 w 39"/>
                  <a:gd name="T9" fmla="*/ 1 h 46"/>
                  <a:gd name="T10" fmla="*/ 27 w 39"/>
                  <a:gd name="T11" fmla="*/ 3 h 46"/>
                  <a:gd name="T12" fmla="*/ 9 w 39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46">
                    <a:moveTo>
                      <a:pt x="9" y="0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18"/>
                      <a:pt x="1" y="25"/>
                      <a:pt x="3" y="32"/>
                    </a:cubicBezTo>
                    <a:cubicBezTo>
                      <a:pt x="5" y="37"/>
                      <a:pt x="7" y="42"/>
                      <a:pt x="10" y="46"/>
                    </a:cubicBezTo>
                    <a:cubicBezTo>
                      <a:pt x="12" y="29"/>
                      <a:pt x="22" y="14"/>
                      <a:pt x="39" y="1"/>
                    </a:cubicBezTo>
                    <a:cubicBezTo>
                      <a:pt x="35" y="2"/>
                      <a:pt x="31" y="3"/>
                      <a:pt x="27" y="3"/>
                    </a:cubicBezTo>
                    <a:cubicBezTo>
                      <a:pt x="21" y="3"/>
                      <a:pt x="14" y="2"/>
                      <a:pt x="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218"/>
              <p:cNvSpPr>
                <a:spLocks/>
              </p:cNvSpPr>
              <p:nvPr/>
            </p:nvSpPr>
            <p:spPr bwMode="auto">
              <a:xfrm>
                <a:off x="1991" y="3119"/>
                <a:ext cx="312" cy="331"/>
              </a:xfrm>
              <a:custGeom>
                <a:avLst/>
                <a:gdLst>
                  <a:gd name="T0" fmla="*/ 119 w 119"/>
                  <a:gd name="T1" fmla="*/ 0 h 119"/>
                  <a:gd name="T2" fmla="*/ 51 w 119"/>
                  <a:gd name="T3" fmla="*/ 13 h 119"/>
                  <a:gd name="T4" fmla="*/ 16 w 119"/>
                  <a:gd name="T5" fmla="*/ 30 h 119"/>
                  <a:gd name="T6" fmla="*/ 16 w 119"/>
                  <a:gd name="T7" fmla="*/ 104 h 119"/>
                  <a:gd name="T8" fmla="*/ 58 w 119"/>
                  <a:gd name="T9" fmla="*/ 79 h 119"/>
                  <a:gd name="T10" fmla="*/ 53 w 119"/>
                  <a:gd name="T11" fmla="*/ 119 h 119"/>
                  <a:gd name="T12" fmla="*/ 76 w 119"/>
                  <a:gd name="T13" fmla="*/ 110 h 119"/>
                  <a:gd name="T14" fmla="*/ 116 w 119"/>
                  <a:gd name="T15" fmla="*/ 20 h 119"/>
                  <a:gd name="T16" fmla="*/ 116 w 119"/>
                  <a:gd name="T17" fmla="*/ 19 h 119"/>
                  <a:gd name="T18" fmla="*/ 117 w 119"/>
                  <a:gd name="T19" fmla="*/ 19 h 119"/>
                  <a:gd name="T20" fmla="*/ 117 w 119"/>
                  <a:gd name="T21" fmla="*/ 19 h 119"/>
                  <a:gd name="T22" fmla="*/ 117 w 119"/>
                  <a:gd name="T23" fmla="*/ 18 h 119"/>
                  <a:gd name="T24" fmla="*/ 117 w 119"/>
                  <a:gd name="T25" fmla="*/ 18 h 119"/>
                  <a:gd name="T26" fmla="*/ 117 w 119"/>
                  <a:gd name="T27" fmla="*/ 17 h 119"/>
                  <a:gd name="T28" fmla="*/ 117 w 119"/>
                  <a:gd name="T29" fmla="*/ 15 h 119"/>
                  <a:gd name="T30" fmla="*/ 117 w 119"/>
                  <a:gd name="T31" fmla="*/ 14 h 119"/>
                  <a:gd name="T32" fmla="*/ 119 w 119"/>
                  <a:gd name="T33" fmla="*/ 1 h 119"/>
                  <a:gd name="T34" fmla="*/ 119 w 119"/>
                  <a:gd name="T35" fmla="*/ 1 h 119"/>
                  <a:gd name="T36" fmla="*/ 119 w 119"/>
                  <a:gd name="T37" fmla="*/ 1 h 119"/>
                  <a:gd name="T38" fmla="*/ 119 w 119"/>
                  <a:gd name="T39" fmla="*/ 0 h 119"/>
                  <a:gd name="T40" fmla="*/ 119 w 119"/>
                  <a:gd name="T41" fmla="*/ 0 h 119"/>
                  <a:gd name="T42" fmla="*/ 119 w 119"/>
                  <a:gd name="T43" fmla="*/ 0 h 119"/>
                  <a:gd name="T44" fmla="*/ 119 w 119"/>
                  <a:gd name="T45" fmla="*/ 0 h 119"/>
                  <a:gd name="T46" fmla="*/ 119 w 119"/>
                  <a:gd name="T47" fmla="*/ 0 h 119"/>
                  <a:gd name="T48" fmla="*/ 119 w 119"/>
                  <a:gd name="T49" fmla="*/ 0 h 119"/>
                  <a:gd name="T50" fmla="*/ 119 w 119"/>
                  <a:gd name="T51" fmla="*/ 0 h 119"/>
                  <a:gd name="T52" fmla="*/ 119 w 119"/>
                  <a:gd name="T53" fmla="*/ 0 h 119"/>
                  <a:gd name="T54" fmla="*/ 119 w 119"/>
                  <a:gd name="T55" fmla="*/ 0 h 119"/>
                  <a:gd name="T56" fmla="*/ 119 w 119"/>
                  <a:gd name="T57" fmla="*/ 0 h 119"/>
                  <a:gd name="T58" fmla="*/ 119 w 119"/>
                  <a:gd name="T59" fmla="*/ 0 h 119"/>
                  <a:gd name="T60" fmla="*/ 119 w 119"/>
                  <a:gd name="T61" fmla="*/ 0 h 119"/>
                  <a:gd name="T62" fmla="*/ 119 w 119"/>
                  <a:gd name="T63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9" h="119">
                    <a:moveTo>
                      <a:pt x="119" y="0"/>
                    </a:move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0"/>
                      <a:pt x="82" y="4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36" y="17"/>
                      <a:pt x="22" y="23"/>
                      <a:pt x="16" y="30"/>
                    </a:cubicBezTo>
                    <a:cubicBezTo>
                      <a:pt x="6" y="39"/>
                      <a:pt x="1" y="51"/>
                      <a:pt x="1" y="64"/>
                    </a:cubicBezTo>
                    <a:cubicBezTo>
                      <a:pt x="0" y="78"/>
                      <a:pt x="5" y="93"/>
                      <a:pt x="16" y="104"/>
                    </a:cubicBezTo>
                    <a:cubicBezTo>
                      <a:pt x="18" y="106"/>
                      <a:pt x="21" y="108"/>
                      <a:pt x="24" y="110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40" y="118"/>
                      <a:pt x="47" y="119"/>
                      <a:pt x="53" y="119"/>
                    </a:cubicBezTo>
                    <a:cubicBezTo>
                      <a:pt x="57" y="119"/>
                      <a:pt x="61" y="118"/>
                      <a:pt x="65" y="117"/>
                    </a:cubicBezTo>
                    <a:cubicBezTo>
                      <a:pt x="68" y="115"/>
                      <a:pt x="72" y="112"/>
                      <a:pt x="76" y="110"/>
                    </a:cubicBezTo>
                    <a:cubicBezTo>
                      <a:pt x="79" y="80"/>
                      <a:pt x="93" y="53"/>
                      <a:pt x="114" y="35"/>
                    </a:cubicBezTo>
                    <a:cubicBezTo>
                      <a:pt x="115" y="30"/>
                      <a:pt x="116" y="25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6" y="20"/>
                      <a:pt x="116" y="19"/>
                      <a:pt x="116" y="19"/>
                    </a:cubicBezTo>
                    <a:cubicBezTo>
                      <a:pt x="116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7" y="19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7" y="17"/>
                      <a:pt x="117" y="17"/>
                    </a:cubicBezTo>
                    <a:cubicBezTo>
                      <a:pt x="117" y="17"/>
                      <a:pt x="117" y="17"/>
                      <a:pt x="117" y="17"/>
                    </a:cubicBezTo>
                    <a:cubicBezTo>
                      <a:pt x="117" y="16"/>
                      <a:pt x="117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8" y="8"/>
                      <a:pt x="119" y="3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0"/>
                      <a:pt x="119" y="0"/>
                      <a:pt x="119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219"/>
              <p:cNvSpPr>
                <a:spLocks/>
              </p:cNvSpPr>
              <p:nvPr/>
            </p:nvSpPr>
            <p:spPr bwMode="auto">
              <a:xfrm>
                <a:off x="2014" y="3753"/>
                <a:ext cx="13" cy="492"/>
              </a:xfrm>
              <a:custGeom>
                <a:avLst/>
                <a:gdLst>
                  <a:gd name="T0" fmla="*/ 0 w 5"/>
                  <a:gd name="T1" fmla="*/ 0 h 177"/>
                  <a:gd name="T2" fmla="*/ 0 w 5"/>
                  <a:gd name="T3" fmla="*/ 0 h 177"/>
                  <a:gd name="T4" fmla="*/ 5 w 5"/>
                  <a:gd name="T5" fmla="*/ 177 h 177"/>
                  <a:gd name="T6" fmla="*/ 5 w 5"/>
                  <a:gd name="T7" fmla="*/ 177 h 177"/>
                  <a:gd name="T8" fmla="*/ 0 w 5"/>
                  <a:gd name="T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7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5" y="177"/>
                      <a:pt x="5" y="177"/>
                      <a:pt x="5" y="177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220"/>
              <p:cNvSpPr>
                <a:spLocks/>
              </p:cNvSpPr>
              <p:nvPr/>
            </p:nvSpPr>
            <p:spPr bwMode="auto">
              <a:xfrm>
                <a:off x="2012" y="3648"/>
                <a:ext cx="144" cy="105"/>
              </a:xfrm>
              <a:custGeom>
                <a:avLst/>
                <a:gdLst>
                  <a:gd name="T0" fmla="*/ 35 w 55"/>
                  <a:gd name="T1" fmla="*/ 0 h 38"/>
                  <a:gd name="T2" fmla="*/ 0 w 55"/>
                  <a:gd name="T3" fmla="*/ 23 h 38"/>
                  <a:gd name="T4" fmla="*/ 1 w 55"/>
                  <a:gd name="T5" fmla="*/ 38 h 38"/>
                  <a:gd name="T6" fmla="*/ 1 w 55"/>
                  <a:gd name="T7" fmla="*/ 38 h 38"/>
                  <a:gd name="T8" fmla="*/ 1 w 55"/>
                  <a:gd name="T9" fmla="*/ 38 h 38"/>
                  <a:gd name="T10" fmla="*/ 55 w 55"/>
                  <a:gd name="T11" fmla="*/ 21 h 38"/>
                  <a:gd name="T12" fmla="*/ 35 w 55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8">
                    <a:moveTo>
                      <a:pt x="35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8" y="36"/>
                      <a:pt x="37" y="30"/>
                      <a:pt x="55" y="21"/>
                    </a:cubicBezTo>
                    <a:cubicBezTo>
                      <a:pt x="47" y="15"/>
                      <a:pt x="40" y="8"/>
                      <a:pt x="3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221"/>
              <p:cNvSpPr>
                <a:spLocks/>
              </p:cNvSpPr>
              <p:nvPr/>
            </p:nvSpPr>
            <p:spPr bwMode="auto">
              <a:xfrm>
                <a:off x="1972" y="3253"/>
                <a:ext cx="132" cy="992"/>
              </a:xfrm>
              <a:custGeom>
                <a:avLst/>
                <a:gdLst>
                  <a:gd name="T0" fmla="*/ 3 w 50"/>
                  <a:gd name="T1" fmla="*/ 0 h 357"/>
                  <a:gd name="T2" fmla="*/ 2 w 50"/>
                  <a:gd name="T3" fmla="*/ 16 h 357"/>
                  <a:gd name="T4" fmla="*/ 0 w 50"/>
                  <a:gd name="T5" fmla="*/ 37 h 357"/>
                  <a:gd name="T6" fmla="*/ 0 w 50"/>
                  <a:gd name="T7" fmla="*/ 85 h 357"/>
                  <a:gd name="T8" fmla="*/ 3 w 50"/>
                  <a:gd name="T9" fmla="*/ 88 h 357"/>
                  <a:gd name="T10" fmla="*/ 0 w 50"/>
                  <a:gd name="T11" fmla="*/ 123 h 357"/>
                  <a:gd name="T12" fmla="*/ 0 w 50"/>
                  <a:gd name="T13" fmla="*/ 123 h 357"/>
                  <a:gd name="T14" fmla="*/ 0 w 50"/>
                  <a:gd name="T15" fmla="*/ 357 h 357"/>
                  <a:gd name="T16" fmla="*/ 21 w 50"/>
                  <a:gd name="T17" fmla="*/ 357 h 357"/>
                  <a:gd name="T18" fmla="*/ 16 w 50"/>
                  <a:gd name="T19" fmla="*/ 180 h 357"/>
                  <a:gd name="T20" fmla="*/ 15 w 50"/>
                  <a:gd name="T21" fmla="*/ 165 h 357"/>
                  <a:gd name="T22" fmla="*/ 50 w 50"/>
                  <a:gd name="T23" fmla="*/ 142 h 357"/>
                  <a:gd name="T24" fmla="*/ 44 w 50"/>
                  <a:gd name="T25" fmla="*/ 127 h 357"/>
                  <a:gd name="T26" fmla="*/ 20 w 50"/>
                  <a:gd name="T27" fmla="*/ 133 h 357"/>
                  <a:gd name="T28" fmla="*/ 16 w 50"/>
                  <a:gd name="T29" fmla="*/ 107 h 357"/>
                  <a:gd name="T30" fmla="*/ 5 w 50"/>
                  <a:gd name="T31" fmla="*/ 123 h 357"/>
                  <a:gd name="T32" fmla="*/ 3 w 50"/>
                  <a:gd name="T33" fmla="*/ 88 h 357"/>
                  <a:gd name="T34" fmla="*/ 13 w 50"/>
                  <a:gd name="T35" fmla="*/ 79 h 357"/>
                  <a:gd name="T36" fmla="*/ 5 w 50"/>
                  <a:gd name="T37" fmla="*/ 16 h 357"/>
                  <a:gd name="T38" fmla="*/ 3 w 50"/>
                  <a:gd name="T39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357">
                    <a:moveTo>
                      <a:pt x="3" y="0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21" y="357"/>
                      <a:pt x="21" y="357"/>
                      <a:pt x="21" y="357"/>
                    </a:cubicBezTo>
                    <a:cubicBezTo>
                      <a:pt x="16" y="180"/>
                      <a:pt x="16" y="180"/>
                      <a:pt x="16" y="180"/>
                    </a:cubicBezTo>
                    <a:cubicBezTo>
                      <a:pt x="15" y="165"/>
                      <a:pt x="15" y="165"/>
                      <a:pt x="15" y="165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48" y="137"/>
                      <a:pt x="45" y="132"/>
                      <a:pt x="44" y="127"/>
                    </a:cubicBezTo>
                    <a:cubicBezTo>
                      <a:pt x="20" y="133"/>
                      <a:pt x="20" y="133"/>
                      <a:pt x="20" y="133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222"/>
              <p:cNvSpPr>
                <a:spLocks/>
              </p:cNvSpPr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223"/>
              <p:cNvSpPr>
                <a:spLocks/>
              </p:cNvSpPr>
              <p:nvPr/>
            </p:nvSpPr>
            <p:spPr bwMode="auto">
              <a:xfrm>
                <a:off x="1972" y="3489"/>
                <a:ext cx="8" cy="106"/>
              </a:xfrm>
              <a:custGeom>
                <a:avLst/>
                <a:gdLst>
                  <a:gd name="T0" fmla="*/ 0 w 8"/>
                  <a:gd name="T1" fmla="*/ 0 h 106"/>
                  <a:gd name="T2" fmla="*/ 0 w 8"/>
                  <a:gd name="T3" fmla="*/ 106 h 106"/>
                  <a:gd name="T4" fmla="*/ 0 w 8"/>
                  <a:gd name="T5" fmla="*/ 106 h 106"/>
                  <a:gd name="T6" fmla="*/ 8 w 8"/>
                  <a:gd name="T7" fmla="*/ 8 h 106"/>
                  <a:gd name="T8" fmla="*/ 0 w 8"/>
                  <a:gd name="T9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6">
                    <a:moveTo>
                      <a:pt x="0" y="0"/>
                    </a:moveTo>
                    <a:lnTo>
                      <a:pt x="0" y="106"/>
                    </a:lnTo>
                    <a:lnTo>
                      <a:pt x="0" y="106"/>
                    </a:lnTo>
                    <a:lnTo>
                      <a:pt x="8" y="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24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25"/>
              <p:cNvSpPr>
                <a:spLocks/>
              </p:cNvSpPr>
              <p:nvPr/>
            </p:nvSpPr>
            <p:spPr bwMode="auto">
              <a:xfrm>
                <a:off x="1980" y="3339"/>
                <a:ext cx="163" cy="256"/>
              </a:xfrm>
              <a:custGeom>
                <a:avLst/>
                <a:gdLst>
                  <a:gd name="T0" fmla="*/ 163 w 163"/>
                  <a:gd name="T1" fmla="*/ 0 h 256"/>
                  <a:gd name="T2" fmla="*/ 74 w 163"/>
                  <a:gd name="T3" fmla="*/ 86 h 256"/>
                  <a:gd name="T4" fmla="*/ 26 w 163"/>
                  <a:gd name="T5" fmla="*/ 133 h 256"/>
                  <a:gd name="T6" fmla="*/ 0 w 163"/>
                  <a:gd name="T7" fmla="*/ 158 h 256"/>
                  <a:gd name="T8" fmla="*/ 5 w 163"/>
                  <a:gd name="T9" fmla="*/ 256 h 256"/>
                  <a:gd name="T10" fmla="*/ 34 w 163"/>
                  <a:gd name="T11" fmla="*/ 211 h 256"/>
                  <a:gd name="T12" fmla="*/ 82 w 163"/>
                  <a:gd name="T13" fmla="*/ 136 h 256"/>
                  <a:gd name="T14" fmla="*/ 103 w 163"/>
                  <a:gd name="T15" fmla="*/ 103 h 256"/>
                  <a:gd name="T16" fmla="*/ 163 w 163"/>
                  <a:gd name="T17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3" h="256">
                    <a:moveTo>
                      <a:pt x="163" y="0"/>
                    </a:moveTo>
                    <a:lnTo>
                      <a:pt x="74" y="86"/>
                    </a:lnTo>
                    <a:lnTo>
                      <a:pt x="26" y="133"/>
                    </a:lnTo>
                    <a:lnTo>
                      <a:pt x="0" y="158"/>
                    </a:lnTo>
                    <a:lnTo>
                      <a:pt x="5" y="256"/>
                    </a:lnTo>
                    <a:lnTo>
                      <a:pt x="34" y="211"/>
                    </a:lnTo>
                    <a:lnTo>
                      <a:pt x="82" y="136"/>
                    </a:lnTo>
                    <a:lnTo>
                      <a:pt x="103" y="103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26"/>
              <p:cNvSpPr>
                <a:spLocks/>
              </p:cNvSpPr>
              <p:nvPr/>
            </p:nvSpPr>
            <p:spPr bwMode="auto">
              <a:xfrm>
                <a:off x="5525" y="3953"/>
                <a:ext cx="268" cy="309"/>
              </a:xfrm>
              <a:custGeom>
                <a:avLst/>
                <a:gdLst>
                  <a:gd name="T0" fmla="*/ 0 w 102"/>
                  <a:gd name="T1" fmla="*/ 108 h 111"/>
                  <a:gd name="T2" fmla="*/ 0 w 102"/>
                  <a:gd name="T3" fmla="*/ 106 h 111"/>
                  <a:gd name="T4" fmla="*/ 2 w 102"/>
                  <a:gd name="T5" fmla="*/ 101 h 111"/>
                  <a:gd name="T6" fmla="*/ 7 w 102"/>
                  <a:gd name="T7" fmla="*/ 83 h 111"/>
                  <a:gd name="T8" fmla="*/ 18 w 102"/>
                  <a:gd name="T9" fmla="*/ 60 h 111"/>
                  <a:gd name="T10" fmla="*/ 35 w 102"/>
                  <a:gd name="T11" fmla="*/ 36 h 111"/>
                  <a:gd name="T12" fmla="*/ 46 w 102"/>
                  <a:gd name="T13" fmla="*/ 25 h 111"/>
                  <a:gd name="T14" fmla="*/ 57 w 102"/>
                  <a:gd name="T15" fmla="*/ 16 h 111"/>
                  <a:gd name="T16" fmla="*/ 63 w 102"/>
                  <a:gd name="T17" fmla="*/ 12 h 111"/>
                  <a:gd name="T18" fmla="*/ 68 w 102"/>
                  <a:gd name="T19" fmla="*/ 9 h 111"/>
                  <a:gd name="T20" fmla="*/ 79 w 102"/>
                  <a:gd name="T21" fmla="*/ 5 h 111"/>
                  <a:gd name="T22" fmla="*/ 88 w 102"/>
                  <a:gd name="T23" fmla="*/ 2 h 111"/>
                  <a:gd name="T24" fmla="*/ 96 w 102"/>
                  <a:gd name="T25" fmla="*/ 1 h 111"/>
                  <a:gd name="T26" fmla="*/ 102 w 102"/>
                  <a:gd name="T27" fmla="*/ 0 h 111"/>
                  <a:gd name="T28" fmla="*/ 96 w 102"/>
                  <a:gd name="T29" fmla="*/ 2 h 111"/>
                  <a:gd name="T30" fmla="*/ 90 w 102"/>
                  <a:gd name="T31" fmla="*/ 5 h 111"/>
                  <a:gd name="T32" fmla="*/ 82 w 102"/>
                  <a:gd name="T33" fmla="*/ 10 h 111"/>
                  <a:gd name="T34" fmla="*/ 73 w 102"/>
                  <a:gd name="T35" fmla="*/ 16 h 111"/>
                  <a:gd name="T36" fmla="*/ 69 w 102"/>
                  <a:gd name="T37" fmla="*/ 20 h 111"/>
                  <a:gd name="T38" fmla="*/ 65 w 102"/>
                  <a:gd name="T39" fmla="*/ 25 h 111"/>
                  <a:gd name="T40" fmla="*/ 57 w 102"/>
                  <a:gd name="T41" fmla="*/ 35 h 111"/>
                  <a:gd name="T42" fmla="*/ 51 w 102"/>
                  <a:gd name="T43" fmla="*/ 46 h 111"/>
                  <a:gd name="T44" fmla="*/ 38 w 102"/>
                  <a:gd name="T45" fmla="*/ 91 h 111"/>
                  <a:gd name="T46" fmla="*/ 37 w 102"/>
                  <a:gd name="T47" fmla="*/ 106 h 111"/>
                  <a:gd name="T48" fmla="*/ 37 w 102"/>
                  <a:gd name="T49" fmla="*/ 110 h 111"/>
                  <a:gd name="T50" fmla="*/ 37 w 102"/>
                  <a:gd name="T51" fmla="*/ 111 h 111"/>
                  <a:gd name="T52" fmla="*/ 37 w 102"/>
                  <a:gd name="T53" fmla="*/ 111 h 111"/>
                  <a:gd name="T54" fmla="*/ 0 w 102"/>
                  <a:gd name="T55" fmla="*/ 10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0" y="108"/>
                    </a:moveTo>
                    <a:cubicBezTo>
                      <a:pt x="0" y="108"/>
                      <a:pt x="0" y="108"/>
                      <a:pt x="0" y="106"/>
                    </a:cubicBezTo>
                    <a:cubicBezTo>
                      <a:pt x="1" y="105"/>
                      <a:pt x="1" y="103"/>
                      <a:pt x="2" y="101"/>
                    </a:cubicBezTo>
                    <a:cubicBezTo>
                      <a:pt x="3" y="97"/>
                      <a:pt x="5" y="90"/>
                      <a:pt x="7" y="83"/>
                    </a:cubicBezTo>
                    <a:cubicBezTo>
                      <a:pt x="10" y="76"/>
                      <a:pt x="14" y="68"/>
                      <a:pt x="18" y="60"/>
                    </a:cubicBezTo>
                    <a:cubicBezTo>
                      <a:pt x="23" y="52"/>
                      <a:pt x="28" y="43"/>
                      <a:pt x="35" y="36"/>
                    </a:cubicBezTo>
                    <a:cubicBezTo>
                      <a:pt x="38" y="32"/>
                      <a:pt x="42" y="28"/>
                      <a:pt x="46" y="25"/>
                    </a:cubicBezTo>
                    <a:cubicBezTo>
                      <a:pt x="49" y="22"/>
                      <a:pt x="53" y="19"/>
                      <a:pt x="57" y="16"/>
                    </a:cubicBezTo>
                    <a:cubicBezTo>
                      <a:pt x="59" y="15"/>
                      <a:pt x="61" y="13"/>
                      <a:pt x="63" y="12"/>
                    </a:cubicBezTo>
                    <a:cubicBezTo>
                      <a:pt x="65" y="11"/>
                      <a:pt x="66" y="10"/>
                      <a:pt x="68" y="9"/>
                    </a:cubicBezTo>
                    <a:cubicBezTo>
                      <a:pt x="72" y="7"/>
                      <a:pt x="76" y="6"/>
                      <a:pt x="79" y="5"/>
                    </a:cubicBezTo>
                    <a:cubicBezTo>
                      <a:pt x="82" y="3"/>
                      <a:pt x="86" y="3"/>
                      <a:pt x="88" y="2"/>
                    </a:cubicBezTo>
                    <a:cubicBezTo>
                      <a:pt x="91" y="1"/>
                      <a:pt x="94" y="1"/>
                      <a:pt x="96" y="1"/>
                    </a:cubicBezTo>
                    <a:cubicBezTo>
                      <a:pt x="100" y="0"/>
                      <a:pt x="102" y="0"/>
                      <a:pt x="102" y="0"/>
                    </a:cubicBezTo>
                    <a:cubicBezTo>
                      <a:pt x="102" y="0"/>
                      <a:pt x="100" y="1"/>
                      <a:pt x="96" y="2"/>
                    </a:cubicBezTo>
                    <a:cubicBezTo>
                      <a:pt x="94" y="3"/>
                      <a:pt x="92" y="4"/>
                      <a:pt x="90" y="5"/>
                    </a:cubicBezTo>
                    <a:cubicBezTo>
                      <a:pt x="87" y="7"/>
                      <a:pt x="84" y="8"/>
                      <a:pt x="82" y="10"/>
                    </a:cubicBezTo>
                    <a:cubicBezTo>
                      <a:pt x="79" y="12"/>
                      <a:pt x="76" y="14"/>
                      <a:pt x="73" y="16"/>
                    </a:cubicBezTo>
                    <a:cubicBezTo>
                      <a:pt x="72" y="18"/>
                      <a:pt x="70" y="19"/>
                      <a:pt x="69" y="20"/>
                    </a:cubicBezTo>
                    <a:cubicBezTo>
                      <a:pt x="67" y="22"/>
                      <a:pt x="66" y="23"/>
                      <a:pt x="65" y="25"/>
                    </a:cubicBezTo>
                    <a:cubicBezTo>
                      <a:pt x="62" y="28"/>
                      <a:pt x="59" y="31"/>
                      <a:pt x="57" y="35"/>
                    </a:cubicBezTo>
                    <a:cubicBezTo>
                      <a:pt x="55" y="38"/>
                      <a:pt x="52" y="42"/>
                      <a:pt x="51" y="46"/>
                    </a:cubicBezTo>
                    <a:cubicBezTo>
                      <a:pt x="43" y="61"/>
                      <a:pt x="39" y="78"/>
                      <a:pt x="38" y="91"/>
                    </a:cubicBezTo>
                    <a:cubicBezTo>
                      <a:pt x="37" y="97"/>
                      <a:pt x="37" y="103"/>
                      <a:pt x="37" y="106"/>
                    </a:cubicBezTo>
                    <a:cubicBezTo>
                      <a:pt x="37" y="108"/>
                      <a:pt x="37" y="109"/>
                      <a:pt x="37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27"/>
              <p:cNvSpPr>
                <a:spLocks/>
              </p:cNvSpPr>
              <p:nvPr/>
            </p:nvSpPr>
            <p:spPr bwMode="auto">
              <a:xfrm>
                <a:off x="5381" y="3953"/>
                <a:ext cx="268" cy="309"/>
              </a:xfrm>
              <a:custGeom>
                <a:avLst/>
                <a:gdLst>
                  <a:gd name="T0" fmla="*/ 64 w 102"/>
                  <a:gd name="T1" fmla="*/ 111 h 111"/>
                  <a:gd name="T2" fmla="*/ 64 w 102"/>
                  <a:gd name="T3" fmla="*/ 111 h 111"/>
                  <a:gd name="T4" fmla="*/ 64 w 102"/>
                  <a:gd name="T5" fmla="*/ 110 h 111"/>
                  <a:gd name="T6" fmla="*/ 65 w 102"/>
                  <a:gd name="T7" fmla="*/ 106 h 111"/>
                  <a:gd name="T8" fmla="*/ 64 w 102"/>
                  <a:gd name="T9" fmla="*/ 91 h 111"/>
                  <a:gd name="T10" fmla="*/ 51 w 102"/>
                  <a:gd name="T11" fmla="*/ 46 h 111"/>
                  <a:gd name="T12" fmla="*/ 45 w 102"/>
                  <a:gd name="T13" fmla="*/ 35 h 111"/>
                  <a:gd name="T14" fmla="*/ 37 w 102"/>
                  <a:gd name="T15" fmla="*/ 25 h 111"/>
                  <a:gd name="T16" fmla="*/ 33 w 102"/>
                  <a:gd name="T17" fmla="*/ 20 h 111"/>
                  <a:gd name="T18" fmla="*/ 29 w 102"/>
                  <a:gd name="T19" fmla="*/ 16 h 111"/>
                  <a:gd name="T20" fmla="*/ 20 w 102"/>
                  <a:gd name="T21" fmla="*/ 10 h 111"/>
                  <a:gd name="T22" fmla="*/ 12 w 102"/>
                  <a:gd name="T23" fmla="*/ 5 h 111"/>
                  <a:gd name="T24" fmla="*/ 5 w 102"/>
                  <a:gd name="T25" fmla="*/ 2 h 111"/>
                  <a:gd name="T26" fmla="*/ 0 w 102"/>
                  <a:gd name="T27" fmla="*/ 0 h 111"/>
                  <a:gd name="T28" fmla="*/ 6 w 102"/>
                  <a:gd name="T29" fmla="*/ 1 h 111"/>
                  <a:gd name="T30" fmla="*/ 13 w 102"/>
                  <a:gd name="T31" fmla="*/ 2 h 111"/>
                  <a:gd name="T32" fmla="*/ 23 w 102"/>
                  <a:gd name="T33" fmla="*/ 5 h 111"/>
                  <a:gd name="T34" fmla="*/ 33 w 102"/>
                  <a:gd name="T35" fmla="*/ 9 h 111"/>
                  <a:gd name="T36" fmla="*/ 39 w 102"/>
                  <a:gd name="T37" fmla="*/ 12 h 111"/>
                  <a:gd name="T38" fmla="*/ 45 w 102"/>
                  <a:gd name="T39" fmla="*/ 16 h 111"/>
                  <a:gd name="T40" fmla="*/ 56 w 102"/>
                  <a:gd name="T41" fmla="*/ 25 h 111"/>
                  <a:gd name="T42" fmla="*/ 67 w 102"/>
                  <a:gd name="T43" fmla="*/ 36 h 111"/>
                  <a:gd name="T44" fmla="*/ 83 w 102"/>
                  <a:gd name="T45" fmla="*/ 60 h 111"/>
                  <a:gd name="T46" fmla="*/ 94 w 102"/>
                  <a:gd name="T47" fmla="*/ 83 h 111"/>
                  <a:gd name="T48" fmla="*/ 100 w 102"/>
                  <a:gd name="T49" fmla="*/ 101 h 111"/>
                  <a:gd name="T50" fmla="*/ 101 w 102"/>
                  <a:gd name="T51" fmla="*/ 106 h 111"/>
                  <a:gd name="T52" fmla="*/ 102 w 102"/>
                  <a:gd name="T53" fmla="*/ 108 h 111"/>
                  <a:gd name="T54" fmla="*/ 64 w 102"/>
                  <a:gd name="T55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2" h="111">
                    <a:moveTo>
                      <a:pt x="64" y="111"/>
                    </a:moveTo>
                    <a:cubicBezTo>
                      <a:pt x="64" y="111"/>
                      <a:pt x="64" y="111"/>
                      <a:pt x="64" y="111"/>
                    </a:cubicBezTo>
                    <a:cubicBezTo>
                      <a:pt x="64" y="111"/>
                      <a:pt x="64" y="111"/>
                      <a:pt x="64" y="110"/>
                    </a:cubicBezTo>
                    <a:cubicBezTo>
                      <a:pt x="64" y="109"/>
                      <a:pt x="64" y="108"/>
                      <a:pt x="65" y="106"/>
                    </a:cubicBezTo>
                    <a:cubicBezTo>
                      <a:pt x="64" y="103"/>
                      <a:pt x="64" y="97"/>
                      <a:pt x="64" y="91"/>
                    </a:cubicBezTo>
                    <a:cubicBezTo>
                      <a:pt x="62" y="78"/>
                      <a:pt x="59" y="61"/>
                      <a:pt x="51" y="46"/>
                    </a:cubicBezTo>
                    <a:cubicBezTo>
                      <a:pt x="49" y="42"/>
                      <a:pt x="47" y="38"/>
                      <a:pt x="45" y="35"/>
                    </a:cubicBezTo>
                    <a:cubicBezTo>
                      <a:pt x="42" y="31"/>
                      <a:pt x="40" y="28"/>
                      <a:pt x="37" y="25"/>
                    </a:cubicBezTo>
                    <a:cubicBezTo>
                      <a:pt x="36" y="23"/>
                      <a:pt x="34" y="22"/>
                      <a:pt x="33" y="20"/>
                    </a:cubicBezTo>
                    <a:cubicBezTo>
                      <a:pt x="31" y="19"/>
                      <a:pt x="30" y="18"/>
                      <a:pt x="29" y="16"/>
                    </a:cubicBezTo>
                    <a:cubicBezTo>
                      <a:pt x="26" y="14"/>
                      <a:pt x="23" y="12"/>
                      <a:pt x="20" y="10"/>
                    </a:cubicBezTo>
                    <a:cubicBezTo>
                      <a:pt x="17" y="8"/>
                      <a:pt x="14" y="7"/>
                      <a:pt x="12" y="5"/>
                    </a:cubicBezTo>
                    <a:cubicBezTo>
                      <a:pt x="9" y="4"/>
                      <a:pt x="7" y="3"/>
                      <a:pt x="5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6" y="1"/>
                    </a:cubicBezTo>
                    <a:cubicBezTo>
                      <a:pt x="8" y="1"/>
                      <a:pt x="10" y="1"/>
                      <a:pt x="13" y="2"/>
                    </a:cubicBezTo>
                    <a:cubicBezTo>
                      <a:pt x="16" y="3"/>
                      <a:pt x="19" y="3"/>
                      <a:pt x="23" y="5"/>
                    </a:cubicBezTo>
                    <a:cubicBezTo>
                      <a:pt x="26" y="6"/>
                      <a:pt x="30" y="7"/>
                      <a:pt x="33" y="9"/>
                    </a:cubicBezTo>
                    <a:cubicBezTo>
                      <a:pt x="35" y="10"/>
                      <a:pt x="37" y="11"/>
                      <a:pt x="39" y="12"/>
                    </a:cubicBezTo>
                    <a:cubicBezTo>
                      <a:pt x="41" y="13"/>
                      <a:pt x="43" y="15"/>
                      <a:pt x="45" y="16"/>
                    </a:cubicBezTo>
                    <a:cubicBezTo>
                      <a:pt x="49" y="19"/>
                      <a:pt x="52" y="22"/>
                      <a:pt x="56" y="25"/>
                    </a:cubicBezTo>
                    <a:cubicBezTo>
                      <a:pt x="60" y="28"/>
                      <a:pt x="63" y="32"/>
                      <a:pt x="67" y="36"/>
                    </a:cubicBezTo>
                    <a:cubicBezTo>
                      <a:pt x="73" y="43"/>
                      <a:pt x="79" y="52"/>
                      <a:pt x="83" y="60"/>
                    </a:cubicBezTo>
                    <a:cubicBezTo>
                      <a:pt x="88" y="68"/>
                      <a:pt x="92" y="76"/>
                      <a:pt x="94" y="83"/>
                    </a:cubicBezTo>
                    <a:cubicBezTo>
                      <a:pt x="97" y="90"/>
                      <a:pt x="99" y="97"/>
                      <a:pt x="100" y="101"/>
                    </a:cubicBezTo>
                    <a:cubicBezTo>
                      <a:pt x="100" y="103"/>
                      <a:pt x="101" y="105"/>
                      <a:pt x="101" y="106"/>
                    </a:cubicBezTo>
                    <a:cubicBezTo>
                      <a:pt x="101" y="108"/>
                      <a:pt x="102" y="108"/>
                      <a:pt x="102" y="108"/>
                    </a:cubicBezTo>
                    <a:lnTo>
                      <a:pt x="64" y="1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28"/>
              <p:cNvSpPr>
                <a:spLocks/>
              </p:cNvSpPr>
              <p:nvPr/>
            </p:nvSpPr>
            <p:spPr bwMode="auto">
              <a:xfrm>
                <a:off x="5533" y="3920"/>
                <a:ext cx="100" cy="295"/>
              </a:xfrm>
              <a:custGeom>
                <a:avLst/>
                <a:gdLst>
                  <a:gd name="T0" fmla="*/ 0 w 38"/>
                  <a:gd name="T1" fmla="*/ 106 h 106"/>
                  <a:gd name="T2" fmla="*/ 0 w 38"/>
                  <a:gd name="T3" fmla="*/ 105 h 106"/>
                  <a:gd name="T4" fmla="*/ 1 w 38"/>
                  <a:gd name="T5" fmla="*/ 101 h 106"/>
                  <a:gd name="T6" fmla="*/ 2 w 38"/>
                  <a:gd name="T7" fmla="*/ 88 h 106"/>
                  <a:gd name="T8" fmla="*/ 9 w 38"/>
                  <a:gd name="T9" fmla="*/ 50 h 106"/>
                  <a:gd name="T10" fmla="*/ 15 w 38"/>
                  <a:gd name="T11" fmla="*/ 30 h 106"/>
                  <a:gd name="T12" fmla="*/ 23 w 38"/>
                  <a:gd name="T13" fmla="*/ 13 h 106"/>
                  <a:gd name="T14" fmla="*/ 27 w 38"/>
                  <a:gd name="T15" fmla="*/ 7 h 106"/>
                  <a:gd name="T16" fmla="*/ 30 w 38"/>
                  <a:gd name="T17" fmla="*/ 3 h 106"/>
                  <a:gd name="T18" fmla="*/ 33 w 38"/>
                  <a:gd name="T19" fmla="*/ 1 h 106"/>
                  <a:gd name="T20" fmla="*/ 34 w 38"/>
                  <a:gd name="T21" fmla="*/ 0 h 106"/>
                  <a:gd name="T22" fmla="*/ 33 w 38"/>
                  <a:gd name="T23" fmla="*/ 1 h 106"/>
                  <a:gd name="T24" fmla="*/ 32 w 38"/>
                  <a:gd name="T25" fmla="*/ 4 h 106"/>
                  <a:gd name="T26" fmla="*/ 30 w 38"/>
                  <a:gd name="T27" fmla="*/ 9 h 106"/>
                  <a:gd name="T28" fmla="*/ 28 w 38"/>
                  <a:gd name="T29" fmla="*/ 15 h 106"/>
                  <a:gd name="T30" fmla="*/ 26 w 38"/>
                  <a:gd name="T31" fmla="*/ 32 h 106"/>
                  <a:gd name="T32" fmla="*/ 27 w 38"/>
                  <a:gd name="T33" fmla="*/ 51 h 106"/>
                  <a:gd name="T34" fmla="*/ 33 w 38"/>
                  <a:gd name="T35" fmla="*/ 86 h 106"/>
                  <a:gd name="T36" fmla="*/ 36 w 38"/>
                  <a:gd name="T37" fmla="*/ 98 h 106"/>
                  <a:gd name="T38" fmla="*/ 37 w 38"/>
                  <a:gd name="T39" fmla="*/ 101 h 106"/>
                  <a:gd name="T40" fmla="*/ 38 w 38"/>
                  <a:gd name="T41" fmla="*/ 102 h 106"/>
                  <a:gd name="T42" fmla="*/ 0 w 38"/>
                  <a:gd name="T4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06">
                    <a:moveTo>
                      <a:pt x="0" y="106"/>
                    </a:moveTo>
                    <a:cubicBezTo>
                      <a:pt x="0" y="106"/>
                      <a:pt x="0" y="105"/>
                      <a:pt x="0" y="105"/>
                    </a:cubicBezTo>
                    <a:cubicBezTo>
                      <a:pt x="1" y="104"/>
                      <a:pt x="1" y="102"/>
                      <a:pt x="1" y="101"/>
                    </a:cubicBezTo>
                    <a:cubicBezTo>
                      <a:pt x="1" y="98"/>
                      <a:pt x="1" y="93"/>
                      <a:pt x="2" y="88"/>
                    </a:cubicBezTo>
                    <a:cubicBezTo>
                      <a:pt x="3" y="77"/>
                      <a:pt x="5" y="63"/>
                      <a:pt x="9" y="50"/>
                    </a:cubicBezTo>
                    <a:cubicBezTo>
                      <a:pt x="10" y="43"/>
                      <a:pt x="12" y="36"/>
                      <a:pt x="15" y="30"/>
                    </a:cubicBezTo>
                    <a:cubicBezTo>
                      <a:pt x="17" y="23"/>
                      <a:pt x="20" y="18"/>
                      <a:pt x="23" y="13"/>
                    </a:cubicBezTo>
                    <a:cubicBezTo>
                      <a:pt x="24" y="11"/>
                      <a:pt x="25" y="9"/>
                      <a:pt x="27" y="7"/>
                    </a:cubicBezTo>
                    <a:cubicBezTo>
                      <a:pt x="28" y="6"/>
                      <a:pt x="29" y="4"/>
                      <a:pt x="30" y="3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4" y="1"/>
                      <a:pt x="34" y="0"/>
                      <a:pt x="34" y="0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2"/>
                      <a:pt x="32" y="3"/>
                      <a:pt x="32" y="4"/>
                    </a:cubicBezTo>
                    <a:cubicBezTo>
                      <a:pt x="31" y="6"/>
                      <a:pt x="30" y="7"/>
                      <a:pt x="30" y="9"/>
                    </a:cubicBezTo>
                    <a:cubicBezTo>
                      <a:pt x="29" y="11"/>
                      <a:pt x="28" y="13"/>
                      <a:pt x="28" y="15"/>
                    </a:cubicBezTo>
                    <a:cubicBezTo>
                      <a:pt x="27" y="20"/>
                      <a:pt x="26" y="26"/>
                      <a:pt x="26" y="32"/>
                    </a:cubicBezTo>
                    <a:cubicBezTo>
                      <a:pt x="26" y="38"/>
                      <a:pt x="27" y="45"/>
                      <a:pt x="27" y="51"/>
                    </a:cubicBezTo>
                    <a:cubicBezTo>
                      <a:pt x="29" y="64"/>
                      <a:pt x="31" y="77"/>
                      <a:pt x="33" y="86"/>
                    </a:cubicBezTo>
                    <a:cubicBezTo>
                      <a:pt x="35" y="91"/>
                      <a:pt x="36" y="95"/>
                      <a:pt x="36" y="98"/>
                    </a:cubicBezTo>
                    <a:cubicBezTo>
                      <a:pt x="37" y="99"/>
                      <a:pt x="37" y="100"/>
                      <a:pt x="37" y="101"/>
                    </a:cubicBezTo>
                    <a:cubicBezTo>
                      <a:pt x="37" y="101"/>
                      <a:pt x="38" y="102"/>
                      <a:pt x="38" y="102"/>
                    </a:cubicBez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2" name="Freeform 229"/>
              <p:cNvSpPr>
                <a:spLocks/>
              </p:cNvSpPr>
              <p:nvPr/>
            </p:nvSpPr>
            <p:spPr bwMode="auto">
              <a:xfrm>
                <a:off x="5455" y="3675"/>
                <a:ext cx="333" cy="354"/>
              </a:xfrm>
              <a:custGeom>
                <a:avLst/>
                <a:gdLst>
                  <a:gd name="T0" fmla="*/ 127 w 127"/>
                  <a:gd name="T1" fmla="*/ 60 h 127"/>
                  <a:gd name="T2" fmla="*/ 94 w 127"/>
                  <a:gd name="T3" fmla="*/ 47 h 127"/>
                  <a:gd name="T4" fmla="*/ 106 w 127"/>
                  <a:gd name="T5" fmla="*/ 16 h 127"/>
                  <a:gd name="T6" fmla="*/ 74 w 127"/>
                  <a:gd name="T7" fmla="*/ 30 h 127"/>
                  <a:gd name="T8" fmla="*/ 60 w 127"/>
                  <a:gd name="T9" fmla="*/ 0 h 127"/>
                  <a:gd name="T10" fmla="*/ 47 w 127"/>
                  <a:gd name="T11" fmla="*/ 32 h 127"/>
                  <a:gd name="T12" fmla="*/ 16 w 127"/>
                  <a:gd name="T13" fmla="*/ 21 h 127"/>
                  <a:gd name="T14" fmla="*/ 30 w 127"/>
                  <a:gd name="T15" fmla="*/ 53 h 127"/>
                  <a:gd name="T16" fmla="*/ 0 w 127"/>
                  <a:gd name="T17" fmla="*/ 67 h 127"/>
                  <a:gd name="T18" fmla="*/ 32 w 127"/>
                  <a:gd name="T19" fmla="*/ 80 h 127"/>
                  <a:gd name="T20" fmla="*/ 21 w 127"/>
                  <a:gd name="T21" fmla="*/ 110 h 127"/>
                  <a:gd name="T22" fmla="*/ 53 w 127"/>
                  <a:gd name="T23" fmla="*/ 97 h 127"/>
                  <a:gd name="T24" fmla="*/ 66 w 127"/>
                  <a:gd name="T25" fmla="*/ 127 h 127"/>
                  <a:gd name="T26" fmla="*/ 80 w 127"/>
                  <a:gd name="T27" fmla="*/ 94 h 127"/>
                  <a:gd name="T28" fmla="*/ 110 w 127"/>
                  <a:gd name="T29" fmla="*/ 106 h 127"/>
                  <a:gd name="T30" fmla="*/ 97 w 127"/>
                  <a:gd name="T31" fmla="*/ 74 h 127"/>
                  <a:gd name="T32" fmla="*/ 127 w 127"/>
                  <a:gd name="T33" fmla="*/ 6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7">
                    <a:moveTo>
                      <a:pt x="127" y="60"/>
                    </a:moveTo>
                    <a:cubicBezTo>
                      <a:pt x="114" y="50"/>
                      <a:pt x="104" y="47"/>
                      <a:pt x="94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0" y="18"/>
                      <a:pt x="80" y="23"/>
                      <a:pt x="74" y="30"/>
                    </a:cubicBezTo>
                    <a:cubicBezTo>
                      <a:pt x="73" y="11"/>
                      <a:pt x="60" y="0"/>
                      <a:pt x="60" y="0"/>
                    </a:cubicBezTo>
                    <a:cubicBezTo>
                      <a:pt x="50" y="12"/>
                      <a:pt x="47" y="23"/>
                      <a:pt x="47" y="32"/>
                    </a:cubicBezTo>
                    <a:cubicBezTo>
                      <a:pt x="33" y="20"/>
                      <a:pt x="16" y="21"/>
                      <a:pt x="16" y="21"/>
                    </a:cubicBezTo>
                    <a:cubicBezTo>
                      <a:pt x="18" y="37"/>
                      <a:pt x="23" y="46"/>
                      <a:pt x="30" y="53"/>
                    </a:cubicBezTo>
                    <a:cubicBezTo>
                      <a:pt x="11" y="54"/>
                      <a:pt x="0" y="67"/>
                      <a:pt x="0" y="67"/>
                    </a:cubicBezTo>
                    <a:cubicBezTo>
                      <a:pt x="12" y="77"/>
                      <a:pt x="23" y="80"/>
                      <a:pt x="32" y="80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6" y="109"/>
                      <a:pt x="46" y="103"/>
                      <a:pt x="53" y="97"/>
                    </a:cubicBezTo>
                    <a:cubicBezTo>
                      <a:pt x="54" y="115"/>
                      <a:pt x="66" y="127"/>
                      <a:pt x="66" y="127"/>
                    </a:cubicBezTo>
                    <a:cubicBezTo>
                      <a:pt x="76" y="115"/>
                      <a:pt x="80" y="104"/>
                      <a:pt x="80" y="94"/>
                    </a:cubicBezTo>
                    <a:cubicBezTo>
                      <a:pt x="93" y="107"/>
                      <a:pt x="110" y="106"/>
                      <a:pt x="110" y="106"/>
                    </a:cubicBezTo>
                    <a:cubicBezTo>
                      <a:pt x="109" y="90"/>
                      <a:pt x="103" y="80"/>
                      <a:pt x="97" y="74"/>
                    </a:cubicBezTo>
                    <a:cubicBezTo>
                      <a:pt x="115" y="73"/>
                      <a:pt x="127" y="60"/>
                      <a:pt x="127" y="60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3" name="Oval 230"/>
              <p:cNvSpPr>
                <a:spLocks noChangeArrowheads="1"/>
              </p:cNvSpPr>
              <p:nvPr/>
            </p:nvSpPr>
            <p:spPr bwMode="auto">
              <a:xfrm>
                <a:off x="5562" y="3789"/>
                <a:ext cx="116" cy="1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4" name="Oval 231"/>
              <p:cNvSpPr>
                <a:spLocks noChangeArrowheads="1"/>
              </p:cNvSpPr>
              <p:nvPr/>
            </p:nvSpPr>
            <p:spPr bwMode="auto">
              <a:xfrm>
                <a:off x="5583" y="3812"/>
                <a:ext cx="76" cy="80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5" name="Freeform 232"/>
              <p:cNvSpPr>
                <a:spLocks/>
              </p:cNvSpPr>
              <p:nvPr/>
            </p:nvSpPr>
            <p:spPr bwMode="auto">
              <a:xfrm>
                <a:off x="3186" y="4029"/>
                <a:ext cx="189" cy="189"/>
              </a:xfrm>
              <a:custGeom>
                <a:avLst/>
                <a:gdLst>
                  <a:gd name="T0" fmla="*/ 0 w 72"/>
                  <a:gd name="T1" fmla="*/ 61 h 68"/>
                  <a:gd name="T2" fmla="*/ 2 w 72"/>
                  <a:gd name="T3" fmla="*/ 57 h 68"/>
                  <a:gd name="T4" fmla="*/ 3 w 72"/>
                  <a:gd name="T5" fmla="*/ 55 h 68"/>
                  <a:gd name="T6" fmla="*/ 4 w 72"/>
                  <a:gd name="T7" fmla="*/ 53 h 68"/>
                  <a:gd name="T8" fmla="*/ 7 w 72"/>
                  <a:gd name="T9" fmla="*/ 47 h 68"/>
                  <a:gd name="T10" fmla="*/ 11 w 72"/>
                  <a:gd name="T11" fmla="*/ 40 h 68"/>
                  <a:gd name="T12" fmla="*/ 16 w 72"/>
                  <a:gd name="T13" fmla="*/ 33 h 68"/>
                  <a:gd name="T14" fmla="*/ 22 w 72"/>
                  <a:gd name="T15" fmla="*/ 26 h 68"/>
                  <a:gd name="T16" fmla="*/ 28 w 72"/>
                  <a:gd name="T17" fmla="*/ 19 h 68"/>
                  <a:gd name="T18" fmla="*/ 36 w 72"/>
                  <a:gd name="T19" fmla="*/ 13 h 68"/>
                  <a:gd name="T20" fmla="*/ 43 w 72"/>
                  <a:gd name="T21" fmla="*/ 8 h 68"/>
                  <a:gd name="T22" fmla="*/ 51 w 72"/>
                  <a:gd name="T23" fmla="*/ 5 h 68"/>
                  <a:gd name="T24" fmla="*/ 54 w 72"/>
                  <a:gd name="T25" fmla="*/ 3 h 68"/>
                  <a:gd name="T26" fmla="*/ 57 w 72"/>
                  <a:gd name="T27" fmla="*/ 2 h 68"/>
                  <a:gd name="T28" fmla="*/ 63 w 72"/>
                  <a:gd name="T29" fmla="*/ 1 h 68"/>
                  <a:gd name="T30" fmla="*/ 68 w 72"/>
                  <a:gd name="T31" fmla="*/ 0 h 68"/>
                  <a:gd name="T32" fmla="*/ 72 w 72"/>
                  <a:gd name="T33" fmla="*/ 0 h 68"/>
                  <a:gd name="T34" fmla="*/ 68 w 72"/>
                  <a:gd name="T35" fmla="*/ 1 h 68"/>
                  <a:gd name="T36" fmla="*/ 64 w 72"/>
                  <a:gd name="T37" fmla="*/ 3 h 68"/>
                  <a:gd name="T38" fmla="*/ 59 w 72"/>
                  <a:gd name="T39" fmla="*/ 6 h 68"/>
                  <a:gd name="T40" fmla="*/ 57 w 72"/>
                  <a:gd name="T41" fmla="*/ 8 h 68"/>
                  <a:gd name="T42" fmla="*/ 54 w 72"/>
                  <a:gd name="T43" fmla="*/ 10 h 68"/>
                  <a:gd name="T44" fmla="*/ 48 w 72"/>
                  <a:gd name="T45" fmla="*/ 15 h 68"/>
                  <a:gd name="T46" fmla="*/ 43 w 72"/>
                  <a:gd name="T47" fmla="*/ 21 h 68"/>
                  <a:gd name="T48" fmla="*/ 39 w 72"/>
                  <a:gd name="T49" fmla="*/ 28 h 68"/>
                  <a:gd name="T50" fmla="*/ 35 w 72"/>
                  <a:gd name="T51" fmla="*/ 35 h 68"/>
                  <a:gd name="T52" fmla="*/ 32 w 72"/>
                  <a:gd name="T53" fmla="*/ 42 h 68"/>
                  <a:gd name="T54" fmla="*/ 30 w 72"/>
                  <a:gd name="T55" fmla="*/ 49 h 68"/>
                  <a:gd name="T56" fmla="*/ 29 w 72"/>
                  <a:gd name="T57" fmla="*/ 55 h 68"/>
                  <a:gd name="T58" fmla="*/ 28 w 72"/>
                  <a:gd name="T59" fmla="*/ 60 h 68"/>
                  <a:gd name="T60" fmla="*/ 28 w 72"/>
                  <a:gd name="T61" fmla="*/ 62 h 68"/>
                  <a:gd name="T62" fmla="*/ 27 w 72"/>
                  <a:gd name="T63" fmla="*/ 64 h 68"/>
                  <a:gd name="T64" fmla="*/ 27 w 72"/>
                  <a:gd name="T65" fmla="*/ 68 h 68"/>
                  <a:gd name="T66" fmla="*/ 0 w 72"/>
                  <a:gd name="T67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2" h="68">
                    <a:moveTo>
                      <a:pt x="0" y="61"/>
                    </a:moveTo>
                    <a:cubicBezTo>
                      <a:pt x="0" y="61"/>
                      <a:pt x="1" y="60"/>
                      <a:pt x="2" y="57"/>
                    </a:cubicBezTo>
                    <a:cubicBezTo>
                      <a:pt x="2" y="57"/>
                      <a:pt x="3" y="56"/>
                      <a:pt x="3" y="55"/>
                    </a:cubicBezTo>
                    <a:cubicBezTo>
                      <a:pt x="3" y="54"/>
                      <a:pt x="4" y="54"/>
                      <a:pt x="4" y="53"/>
                    </a:cubicBezTo>
                    <a:cubicBezTo>
                      <a:pt x="5" y="51"/>
                      <a:pt x="6" y="49"/>
                      <a:pt x="7" y="47"/>
                    </a:cubicBezTo>
                    <a:cubicBezTo>
                      <a:pt x="8" y="45"/>
                      <a:pt x="10" y="42"/>
                      <a:pt x="11" y="40"/>
                    </a:cubicBezTo>
                    <a:cubicBezTo>
                      <a:pt x="12" y="38"/>
                      <a:pt x="14" y="35"/>
                      <a:pt x="16" y="33"/>
                    </a:cubicBezTo>
                    <a:cubicBezTo>
                      <a:pt x="18" y="31"/>
                      <a:pt x="20" y="28"/>
                      <a:pt x="22" y="26"/>
                    </a:cubicBezTo>
                    <a:cubicBezTo>
                      <a:pt x="24" y="23"/>
                      <a:pt x="26" y="21"/>
                      <a:pt x="28" y="19"/>
                    </a:cubicBezTo>
                    <a:cubicBezTo>
                      <a:pt x="31" y="17"/>
                      <a:pt x="33" y="15"/>
                      <a:pt x="36" y="13"/>
                    </a:cubicBezTo>
                    <a:cubicBezTo>
                      <a:pt x="38" y="11"/>
                      <a:pt x="41" y="10"/>
                      <a:pt x="43" y="8"/>
                    </a:cubicBezTo>
                    <a:cubicBezTo>
                      <a:pt x="46" y="7"/>
                      <a:pt x="48" y="6"/>
                      <a:pt x="51" y="5"/>
                    </a:cubicBezTo>
                    <a:cubicBezTo>
                      <a:pt x="52" y="4"/>
                      <a:pt x="53" y="4"/>
                      <a:pt x="54" y="3"/>
                    </a:cubicBezTo>
                    <a:cubicBezTo>
                      <a:pt x="55" y="3"/>
                      <a:pt x="56" y="3"/>
                      <a:pt x="57" y="2"/>
                    </a:cubicBezTo>
                    <a:cubicBezTo>
                      <a:pt x="60" y="2"/>
                      <a:pt x="62" y="1"/>
                      <a:pt x="63" y="1"/>
                    </a:cubicBezTo>
                    <a:cubicBezTo>
                      <a:pt x="65" y="1"/>
                      <a:pt x="67" y="0"/>
                      <a:pt x="68" y="0"/>
                    </a:cubicBezTo>
                    <a:cubicBezTo>
                      <a:pt x="70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68" y="1"/>
                    </a:cubicBezTo>
                    <a:cubicBezTo>
                      <a:pt x="67" y="2"/>
                      <a:pt x="66" y="2"/>
                      <a:pt x="64" y="3"/>
                    </a:cubicBezTo>
                    <a:cubicBezTo>
                      <a:pt x="63" y="4"/>
                      <a:pt x="61" y="5"/>
                      <a:pt x="59" y="6"/>
                    </a:cubicBezTo>
                    <a:cubicBezTo>
                      <a:pt x="58" y="7"/>
                      <a:pt x="57" y="7"/>
                      <a:pt x="57" y="8"/>
                    </a:cubicBezTo>
                    <a:cubicBezTo>
                      <a:pt x="56" y="9"/>
                      <a:pt x="55" y="10"/>
                      <a:pt x="54" y="10"/>
                    </a:cubicBezTo>
                    <a:cubicBezTo>
                      <a:pt x="52" y="12"/>
                      <a:pt x="50" y="14"/>
                      <a:pt x="48" y="15"/>
                    </a:cubicBezTo>
                    <a:cubicBezTo>
                      <a:pt x="47" y="17"/>
                      <a:pt x="45" y="19"/>
                      <a:pt x="43" y="21"/>
                    </a:cubicBezTo>
                    <a:cubicBezTo>
                      <a:pt x="42" y="23"/>
                      <a:pt x="40" y="26"/>
                      <a:pt x="39" y="28"/>
                    </a:cubicBezTo>
                    <a:cubicBezTo>
                      <a:pt x="38" y="30"/>
                      <a:pt x="36" y="32"/>
                      <a:pt x="35" y="35"/>
                    </a:cubicBezTo>
                    <a:cubicBezTo>
                      <a:pt x="34" y="37"/>
                      <a:pt x="33" y="40"/>
                      <a:pt x="32" y="42"/>
                    </a:cubicBezTo>
                    <a:cubicBezTo>
                      <a:pt x="31" y="44"/>
                      <a:pt x="31" y="46"/>
                      <a:pt x="30" y="49"/>
                    </a:cubicBezTo>
                    <a:cubicBezTo>
                      <a:pt x="30" y="51"/>
                      <a:pt x="29" y="53"/>
                      <a:pt x="29" y="55"/>
                    </a:cubicBezTo>
                    <a:cubicBezTo>
                      <a:pt x="28" y="57"/>
                      <a:pt x="28" y="58"/>
                      <a:pt x="28" y="60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7" y="63"/>
                      <a:pt x="27" y="63"/>
                      <a:pt x="27" y="64"/>
                    </a:cubicBezTo>
                    <a:cubicBezTo>
                      <a:pt x="27" y="67"/>
                      <a:pt x="27" y="68"/>
                      <a:pt x="27" y="68"/>
                    </a:cubicBez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6" name="Freeform 233"/>
              <p:cNvSpPr>
                <a:spLocks/>
              </p:cNvSpPr>
              <p:nvPr/>
            </p:nvSpPr>
            <p:spPr bwMode="auto">
              <a:xfrm>
                <a:off x="3073" y="4029"/>
                <a:ext cx="186" cy="189"/>
              </a:xfrm>
              <a:custGeom>
                <a:avLst/>
                <a:gdLst>
                  <a:gd name="T0" fmla="*/ 45 w 71"/>
                  <a:gd name="T1" fmla="*/ 68 h 68"/>
                  <a:gd name="T2" fmla="*/ 44 w 71"/>
                  <a:gd name="T3" fmla="*/ 64 h 68"/>
                  <a:gd name="T4" fmla="*/ 44 w 71"/>
                  <a:gd name="T5" fmla="*/ 62 h 68"/>
                  <a:gd name="T6" fmla="*/ 44 w 71"/>
                  <a:gd name="T7" fmla="*/ 60 h 68"/>
                  <a:gd name="T8" fmla="*/ 43 w 71"/>
                  <a:gd name="T9" fmla="*/ 55 h 68"/>
                  <a:gd name="T10" fmla="*/ 42 w 71"/>
                  <a:gd name="T11" fmla="*/ 49 h 68"/>
                  <a:gd name="T12" fmla="*/ 39 w 71"/>
                  <a:gd name="T13" fmla="*/ 42 h 68"/>
                  <a:gd name="T14" fmla="*/ 37 w 71"/>
                  <a:gd name="T15" fmla="*/ 35 h 68"/>
                  <a:gd name="T16" fmla="*/ 33 w 71"/>
                  <a:gd name="T17" fmla="*/ 28 h 68"/>
                  <a:gd name="T18" fmla="*/ 28 w 71"/>
                  <a:gd name="T19" fmla="*/ 21 h 68"/>
                  <a:gd name="T20" fmla="*/ 23 w 71"/>
                  <a:gd name="T21" fmla="*/ 15 h 68"/>
                  <a:gd name="T22" fmla="*/ 18 w 71"/>
                  <a:gd name="T23" fmla="*/ 10 h 68"/>
                  <a:gd name="T24" fmla="*/ 15 w 71"/>
                  <a:gd name="T25" fmla="*/ 8 h 68"/>
                  <a:gd name="T26" fmla="*/ 12 w 71"/>
                  <a:gd name="T27" fmla="*/ 6 h 68"/>
                  <a:gd name="T28" fmla="*/ 7 w 71"/>
                  <a:gd name="T29" fmla="*/ 3 h 68"/>
                  <a:gd name="T30" fmla="*/ 3 w 71"/>
                  <a:gd name="T31" fmla="*/ 1 h 68"/>
                  <a:gd name="T32" fmla="*/ 0 w 71"/>
                  <a:gd name="T33" fmla="*/ 0 h 68"/>
                  <a:gd name="T34" fmla="*/ 4 w 71"/>
                  <a:gd name="T35" fmla="*/ 0 h 68"/>
                  <a:gd name="T36" fmla="*/ 8 w 71"/>
                  <a:gd name="T37" fmla="*/ 1 h 68"/>
                  <a:gd name="T38" fmla="*/ 14 w 71"/>
                  <a:gd name="T39" fmla="*/ 2 h 68"/>
                  <a:gd name="T40" fmla="*/ 18 w 71"/>
                  <a:gd name="T41" fmla="*/ 3 h 68"/>
                  <a:gd name="T42" fmla="*/ 21 w 71"/>
                  <a:gd name="T43" fmla="*/ 5 h 68"/>
                  <a:gd name="T44" fmla="*/ 29 w 71"/>
                  <a:gd name="T45" fmla="*/ 8 h 68"/>
                  <a:gd name="T46" fmla="*/ 36 w 71"/>
                  <a:gd name="T47" fmla="*/ 13 h 68"/>
                  <a:gd name="T48" fmla="*/ 43 w 71"/>
                  <a:gd name="T49" fmla="*/ 19 h 68"/>
                  <a:gd name="T50" fmla="*/ 50 w 71"/>
                  <a:gd name="T51" fmla="*/ 26 h 68"/>
                  <a:gd name="T52" fmla="*/ 56 w 71"/>
                  <a:gd name="T53" fmla="*/ 33 h 68"/>
                  <a:gd name="T54" fmla="*/ 61 w 71"/>
                  <a:gd name="T55" fmla="*/ 40 h 68"/>
                  <a:gd name="T56" fmla="*/ 64 w 71"/>
                  <a:gd name="T57" fmla="*/ 47 h 68"/>
                  <a:gd name="T58" fmla="*/ 68 w 71"/>
                  <a:gd name="T59" fmla="*/ 53 h 68"/>
                  <a:gd name="T60" fmla="*/ 69 w 71"/>
                  <a:gd name="T61" fmla="*/ 55 h 68"/>
                  <a:gd name="T62" fmla="*/ 70 w 71"/>
                  <a:gd name="T63" fmla="*/ 57 h 68"/>
                  <a:gd name="T64" fmla="*/ 71 w 71"/>
                  <a:gd name="T65" fmla="*/ 61 h 68"/>
                  <a:gd name="T66" fmla="*/ 45 w 71"/>
                  <a:gd name="T6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68">
                    <a:moveTo>
                      <a:pt x="45" y="68"/>
                    </a:moveTo>
                    <a:cubicBezTo>
                      <a:pt x="45" y="68"/>
                      <a:pt x="45" y="67"/>
                      <a:pt x="44" y="64"/>
                    </a:cubicBezTo>
                    <a:cubicBezTo>
                      <a:pt x="44" y="63"/>
                      <a:pt x="44" y="63"/>
                      <a:pt x="44" y="62"/>
                    </a:cubicBezTo>
                    <a:cubicBezTo>
                      <a:pt x="44" y="61"/>
                      <a:pt x="44" y="61"/>
                      <a:pt x="44" y="60"/>
                    </a:cubicBezTo>
                    <a:cubicBezTo>
                      <a:pt x="44" y="58"/>
                      <a:pt x="43" y="57"/>
                      <a:pt x="43" y="55"/>
                    </a:cubicBezTo>
                    <a:cubicBezTo>
                      <a:pt x="43" y="53"/>
                      <a:pt x="42" y="51"/>
                      <a:pt x="42" y="49"/>
                    </a:cubicBezTo>
                    <a:cubicBezTo>
                      <a:pt x="41" y="46"/>
                      <a:pt x="40" y="44"/>
                      <a:pt x="39" y="42"/>
                    </a:cubicBezTo>
                    <a:cubicBezTo>
                      <a:pt x="39" y="40"/>
                      <a:pt x="38" y="37"/>
                      <a:pt x="37" y="35"/>
                    </a:cubicBezTo>
                    <a:cubicBezTo>
                      <a:pt x="35" y="32"/>
                      <a:pt x="34" y="30"/>
                      <a:pt x="33" y="28"/>
                    </a:cubicBezTo>
                    <a:cubicBezTo>
                      <a:pt x="31" y="26"/>
                      <a:pt x="30" y="23"/>
                      <a:pt x="28" y="21"/>
                    </a:cubicBezTo>
                    <a:cubicBezTo>
                      <a:pt x="27" y="19"/>
                      <a:pt x="25" y="17"/>
                      <a:pt x="23" y="15"/>
                    </a:cubicBezTo>
                    <a:cubicBezTo>
                      <a:pt x="21" y="14"/>
                      <a:pt x="20" y="12"/>
                      <a:pt x="18" y="10"/>
                    </a:cubicBezTo>
                    <a:cubicBezTo>
                      <a:pt x="17" y="10"/>
                      <a:pt x="16" y="9"/>
                      <a:pt x="15" y="8"/>
                    </a:cubicBezTo>
                    <a:cubicBezTo>
                      <a:pt x="14" y="7"/>
                      <a:pt x="13" y="7"/>
                      <a:pt x="12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6" y="2"/>
                      <a:pt x="5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4" y="0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5" y="3"/>
                      <a:pt x="16" y="3"/>
                      <a:pt x="18" y="3"/>
                    </a:cubicBezTo>
                    <a:cubicBezTo>
                      <a:pt x="19" y="4"/>
                      <a:pt x="20" y="4"/>
                      <a:pt x="21" y="5"/>
                    </a:cubicBezTo>
                    <a:cubicBezTo>
                      <a:pt x="24" y="6"/>
                      <a:pt x="26" y="7"/>
                      <a:pt x="29" y="8"/>
                    </a:cubicBezTo>
                    <a:cubicBezTo>
                      <a:pt x="31" y="10"/>
                      <a:pt x="34" y="11"/>
                      <a:pt x="36" y="13"/>
                    </a:cubicBezTo>
                    <a:cubicBezTo>
                      <a:pt x="39" y="15"/>
                      <a:pt x="41" y="17"/>
                      <a:pt x="43" y="19"/>
                    </a:cubicBezTo>
                    <a:cubicBezTo>
                      <a:pt x="46" y="21"/>
                      <a:pt x="48" y="23"/>
                      <a:pt x="50" y="26"/>
                    </a:cubicBezTo>
                    <a:cubicBezTo>
                      <a:pt x="52" y="28"/>
                      <a:pt x="54" y="31"/>
                      <a:pt x="56" y="33"/>
                    </a:cubicBezTo>
                    <a:cubicBezTo>
                      <a:pt x="57" y="35"/>
                      <a:pt x="59" y="38"/>
                      <a:pt x="61" y="40"/>
                    </a:cubicBezTo>
                    <a:cubicBezTo>
                      <a:pt x="62" y="42"/>
                      <a:pt x="63" y="45"/>
                      <a:pt x="64" y="47"/>
                    </a:cubicBezTo>
                    <a:cubicBezTo>
                      <a:pt x="66" y="49"/>
                      <a:pt x="67" y="51"/>
                      <a:pt x="68" y="53"/>
                    </a:cubicBezTo>
                    <a:cubicBezTo>
                      <a:pt x="68" y="54"/>
                      <a:pt x="68" y="54"/>
                      <a:pt x="69" y="55"/>
                    </a:cubicBezTo>
                    <a:cubicBezTo>
                      <a:pt x="69" y="56"/>
                      <a:pt x="69" y="57"/>
                      <a:pt x="70" y="57"/>
                    </a:cubicBezTo>
                    <a:cubicBezTo>
                      <a:pt x="71" y="60"/>
                      <a:pt x="71" y="61"/>
                      <a:pt x="71" y="61"/>
                    </a:cubicBezTo>
                    <a:lnTo>
                      <a:pt x="45" y="6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7" name="Freeform 234"/>
              <p:cNvSpPr>
                <a:spLocks/>
              </p:cNvSpPr>
              <p:nvPr/>
            </p:nvSpPr>
            <p:spPr bwMode="auto">
              <a:xfrm>
                <a:off x="3186" y="4003"/>
                <a:ext cx="70" cy="217"/>
              </a:xfrm>
              <a:custGeom>
                <a:avLst/>
                <a:gdLst>
                  <a:gd name="T0" fmla="*/ 0 w 27"/>
                  <a:gd name="T1" fmla="*/ 78 h 78"/>
                  <a:gd name="T2" fmla="*/ 0 w 27"/>
                  <a:gd name="T3" fmla="*/ 74 h 78"/>
                  <a:gd name="T4" fmla="*/ 1 w 27"/>
                  <a:gd name="T5" fmla="*/ 64 h 78"/>
                  <a:gd name="T6" fmla="*/ 6 w 27"/>
                  <a:gd name="T7" fmla="*/ 36 h 78"/>
                  <a:gd name="T8" fmla="*/ 10 w 27"/>
                  <a:gd name="T9" fmla="*/ 22 h 78"/>
                  <a:gd name="T10" fmla="*/ 13 w 27"/>
                  <a:gd name="T11" fmla="*/ 15 h 78"/>
                  <a:gd name="T12" fmla="*/ 16 w 27"/>
                  <a:gd name="T13" fmla="*/ 10 h 78"/>
                  <a:gd name="T14" fmla="*/ 19 w 27"/>
                  <a:gd name="T15" fmla="*/ 6 h 78"/>
                  <a:gd name="T16" fmla="*/ 22 w 27"/>
                  <a:gd name="T17" fmla="*/ 3 h 78"/>
                  <a:gd name="T18" fmla="*/ 24 w 27"/>
                  <a:gd name="T19" fmla="*/ 0 h 78"/>
                  <a:gd name="T20" fmla="*/ 23 w 27"/>
                  <a:gd name="T21" fmla="*/ 3 h 78"/>
                  <a:gd name="T22" fmla="*/ 21 w 27"/>
                  <a:gd name="T23" fmla="*/ 7 h 78"/>
                  <a:gd name="T24" fmla="*/ 20 w 27"/>
                  <a:gd name="T25" fmla="*/ 11 h 78"/>
                  <a:gd name="T26" fmla="*/ 19 w 27"/>
                  <a:gd name="T27" fmla="*/ 17 h 78"/>
                  <a:gd name="T28" fmla="*/ 19 w 27"/>
                  <a:gd name="T29" fmla="*/ 24 h 78"/>
                  <a:gd name="T30" fmla="*/ 19 w 27"/>
                  <a:gd name="T31" fmla="*/ 37 h 78"/>
                  <a:gd name="T32" fmla="*/ 24 w 27"/>
                  <a:gd name="T33" fmla="*/ 63 h 78"/>
                  <a:gd name="T34" fmla="*/ 26 w 27"/>
                  <a:gd name="T35" fmla="*/ 71 h 78"/>
                  <a:gd name="T36" fmla="*/ 27 w 27"/>
                  <a:gd name="T37" fmla="*/ 74 h 78"/>
                  <a:gd name="T38" fmla="*/ 0 w 27"/>
                  <a:gd name="T3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78">
                    <a:moveTo>
                      <a:pt x="0" y="78"/>
                    </a:moveTo>
                    <a:cubicBezTo>
                      <a:pt x="0" y="78"/>
                      <a:pt x="0" y="76"/>
                      <a:pt x="0" y="74"/>
                    </a:cubicBezTo>
                    <a:cubicBezTo>
                      <a:pt x="0" y="72"/>
                      <a:pt x="0" y="68"/>
                      <a:pt x="1" y="64"/>
                    </a:cubicBezTo>
                    <a:cubicBezTo>
                      <a:pt x="2" y="57"/>
                      <a:pt x="3" y="46"/>
                      <a:pt x="6" y="36"/>
                    </a:cubicBezTo>
                    <a:cubicBezTo>
                      <a:pt x="7" y="31"/>
                      <a:pt x="8" y="26"/>
                      <a:pt x="10" y="22"/>
                    </a:cubicBezTo>
                    <a:cubicBezTo>
                      <a:pt x="11" y="20"/>
                      <a:pt x="12" y="17"/>
                      <a:pt x="13" y="15"/>
                    </a:cubicBezTo>
                    <a:cubicBezTo>
                      <a:pt x="14" y="13"/>
                      <a:pt x="15" y="11"/>
                      <a:pt x="16" y="10"/>
                    </a:cubicBezTo>
                    <a:cubicBezTo>
                      <a:pt x="17" y="8"/>
                      <a:pt x="18" y="7"/>
                      <a:pt x="19" y="6"/>
                    </a:cubicBezTo>
                    <a:cubicBezTo>
                      <a:pt x="20" y="4"/>
                      <a:pt x="21" y="3"/>
                      <a:pt x="22" y="3"/>
                    </a:cubicBezTo>
                    <a:cubicBezTo>
                      <a:pt x="23" y="1"/>
                      <a:pt x="24" y="0"/>
                      <a:pt x="24" y="0"/>
                    </a:cubicBezTo>
                    <a:cubicBezTo>
                      <a:pt x="24" y="0"/>
                      <a:pt x="24" y="1"/>
                      <a:pt x="23" y="3"/>
                    </a:cubicBezTo>
                    <a:cubicBezTo>
                      <a:pt x="22" y="4"/>
                      <a:pt x="22" y="5"/>
                      <a:pt x="21" y="7"/>
                    </a:cubicBezTo>
                    <a:cubicBezTo>
                      <a:pt x="21" y="8"/>
                      <a:pt x="20" y="10"/>
                      <a:pt x="20" y="11"/>
                    </a:cubicBezTo>
                    <a:cubicBezTo>
                      <a:pt x="20" y="13"/>
                      <a:pt x="19" y="15"/>
                      <a:pt x="19" y="17"/>
                    </a:cubicBezTo>
                    <a:cubicBezTo>
                      <a:pt x="19" y="19"/>
                      <a:pt x="19" y="21"/>
                      <a:pt x="19" y="24"/>
                    </a:cubicBezTo>
                    <a:cubicBezTo>
                      <a:pt x="19" y="28"/>
                      <a:pt x="19" y="33"/>
                      <a:pt x="19" y="37"/>
                    </a:cubicBezTo>
                    <a:cubicBezTo>
                      <a:pt x="20" y="47"/>
                      <a:pt x="22" y="56"/>
                      <a:pt x="24" y="63"/>
                    </a:cubicBezTo>
                    <a:cubicBezTo>
                      <a:pt x="25" y="67"/>
                      <a:pt x="25" y="69"/>
                      <a:pt x="26" y="71"/>
                    </a:cubicBezTo>
                    <a:cubicBezTo>
                      <a:pt x="27" y="73"/>
                      <a:pt x="27" y="74"/>
                      <a:pt x="27" y="74"/>
                    </a:cubicBezTo>
                    <a:lnTo>
                      <a:pt x="0" y="7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8" name="Freeform 235"/>
              <p:cNvSpPr>
                <a:spLocks/>
              </p:cNvSpPr>
              <p:nvPr/>
            </p:nvSpPr>
            <p:spPr bwMode="auto">
              <a:xfrm>
                <a:off x="3128" y="3826"/>
                <a:ext cx="241" cy="255"/>
              </a:xfrm>
              <a:custGeom>
                <a:avLst/>
                <a:gdLst>
                  <a:gd name="T0" fmla="*/ 92 w 92"/>
                  <a:gd name="T1" fmla="*/ 44 h 92"/>
                  <a:gd name="T2" fmla="*/ 69 w 92"/>
                  <a:gd name="T3" fmla="*/ 34 h 92"/>
                  <a:gd name="T4" fmla="*/ 77 w 92"/>
                  <a:gd name="T5" fmla="*/ 12 h 92"/>
                  <a:gd name="T6" fmla="*/ 53 w 92"/>
                  <a:gd name="T7" fmla="*/ 22 h 92"/>
                  <a:gd name="T8" fmla="*/ 43 w 92"/>
                  <a:gd name="T9" fmla="*/ 0 h 92"/>
                  <a:gd name="T10" fmla="*/ 34 w 92"/>
                  <a:gd name="T11" fmla="*/ 23 h 92"/>
                  <a:gd name="T12" fmla="*/ 11 w 92"/>
                  <a:gd name="T13" fmla="*/ 15 h 92"/>
                  <a:gd name="T14" fmla="*/ 21 w 92"/>
                  <a:gd name="T15" fmla="*/ 38 h 92"/>
                  <a:gd name="T16" fmla="*/ 0 w 92"/>
                  <a:gd name="T17" fmla="*/ 48 h 92"/>
                  <a:gd name="T18" fmla="*/ 23 w 92"/>
                  <a:gd name="T19" fmla="*/ 58 h 92"/>
                  <a:gd name="T20" fmla="*/ 15 w 92"/>
                  <a:gd name="T21" fmla="*/ 80 h 92"/>
                  <a:gd name="T22" fmla="*/ 38 w 92"/>
                  <a:gd name="T23" fmla="*/ 71 h 92"/>
                  <a:gd name="T24" fmla="*/ 48 w 92"/>
                  <a:gd name="T25" fmla="*/ 92 h 92"/>
                  <a:gd name="T26" fmla="*/ 58 w 92"/>
                  <a:gd name="T27" fmla="*/ 69 h 92"/>
                  <a:gd name="T28" fmla="*/ 80 w 92"/>
                  <a:gd name="T29" fmla="*/ 77 h 92"/>
                  <a:gd name="T30" fmla="*/ 70 w 92"/>
                  <a:gd name="T31" fmla="*/ 54 h 92"/>
                  <a:gd name="T32" fmla="*/ 92 w 92"/>
                  <a:gd name="T33" fmla="*/ 4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2" h="92">
                    <a:moveTo>
                      <a:pt x="92" y="44"/>
                    </a:moveTo>
                    <a:cubicBezTo>
                      <a:pt x="83" y="36"/>
                      <a:pt x="75" y="34"/>
                      <a:pt x="69" y="34"/>
                    </a:cubicBezTo>
                    <a:cubicBezTo>
                      <a:pt x="77" y="24"/>
                      <a:pt x="77" y="12"/>
                      <a:pt x="77" y="12"/>
                    </a:cubicBezTo>
                    <a:cubicBezTo>
                      <a:pt x="65" y="13"/>
                      <a:pt x="58" y="17"/>
                      <a:pt x="53" y="22"/>
                    </a:cubicBezTo>
                    <a:cubicBezTo>
                      <a:pt x="53" y="8"/>
                      <a:pt x="43" y="0"/>
                      <a:pt x="43" y="0"/>
                    </a:cubicBezTo>
                    <a:cubicBezTo>
                      <a:pt x="36" y="9"/>
                      <a:pt x="34" y="17"/>
                      <a:pt x="34" y="23"/>
                    </a:cubicBezTo>
                    <a:cubicBezTo>
                      <a:pt x="24" y="15"/>
                      <a:pt x="11" y="15"/>
                      <a:pt x="11" y="15"/>
                    </a:cubicBezTo>
                    <a:cubicBezTo>
                      <a:pt x="13" y="27"/>
                      <a:pt x="16" y="34"/>
                      <a:pt x="21" y="38"/>
                    </a:cubicBezTo>
                    <a:cubicBezTo>
                      <a:pt x="8" y="39"/>
                      <a:pt x="0" y="48"/>
                      <a:pt x="0" y="48"/>
                    </a:cubicBezTo>
                    <a:cubicBezTo>
                      <a:pt x="8" y="56"/>
                      <a:pt x="16" y="58"/>
                      <a:pt x="23" y="58"/>
                    </a:cubicBezTo>
                    <a:cubicBezTo>
                      <a:pt x="14" y="68"/>
                      <a:pt x="15" y="80"/>
                      <a:pt x="15" y="80"/>
                    </a:cubicBezTo>
                    <a:cubicBezTo>
                      <a:pt x="26" y="79"/>
                      <a:pt x="33" y="75"/>
                      <a:pt x="38" y="71"/>
                    </a:cubicBezTo>
                    <a:cubicBezTo>
                      <a:pt x="39" y="84"/>
                      <a:pt x="48" y="92"/>
                      <a:pt x="48" y="92"/>
                    </a:cubicBezTo>
                    <a:cubicBezTo>
                      <a:pt x="55" y="84"/>
                      <a:pt x="58" y="76"/>
                      <a:pt x="58" y="69"/>
                    </a:cubicBezTo>
                    <a:cubicBezTo>
                      <a:pt x="68" y="78"/>
                      <a:pt x="80" y="77"/>
                      <a:pt x="80" y="77"/>
                    </a:cubicBezTo>
                    <a:cubicBezTo>
                      <a:pt x="79" y="66"/>
                      <a:pt x="75" y="58"/>
                      <a:pt x="70" y="54"/>
                    </a:cubicBezTo>
                    <a:cubicBezTo>
                      <a:pt x="84" y="53"/>
                      <a:pt x="92" y="44"/>
                      <a:pt x="92" y="44"/>
                    </a:cubicBezTo>
                    <a:close/>
                  </a:path>
                </a:pathLst>
              </a:custGeom>
              <a:solidFill>
                <a:srgbClr val="FF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9" name="Oval 236"/>
              <p:cNvSpPr>
                <a:spLocks noChangeArrowheads="1"/>
              </p:cNvSpPr>
              <p:nvPr/>
            </p:nvSpPr>
            <p:spPr bwMode="auto">
              <a:xfrm>
                <a:off x="3207" y="3909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0" name="Oval 237"/>
              <p:cNvSpPr>
                <a:spLocks noChangeArrowheads="1"/>
              </p:cNvSpPr>
              <p:nvPr/>
            </p:nvSpPr>
            <p:spPr bwMode="auto">
              <a:xfrm>
                <a:off x="3220" y="3926"/>
                <a:ext cx="55" cy="58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1" name="Freeform 238"/>
              <p:cNvSpPr>
                <a:spLocks/>
              </p:cNvSpPr>
              <p:nvPr/>
            </p:nvSpPr>
            <p:spPr bwMode="auto">
              <a:xfrm>
                <a:off x="1413" y="3898"/>
                <a:ext cx="281" cy="347"/>
              </a:xfrm>
              <a:custGeom>
                <a:avLst/>
                <a:gdLst>
                  <a:gd name="T0" fmla="*/ 0 w 107"/>
                  <a:gd name="T1" fmla="*/ 123 h 125"/>
                  <a:gd name="T2" fmla="*/ 0 w 107"/>
                  <a:gd name="T3" fmla="*/ 121 h 125"/>
                  <a:gd name="T4" fmla="*/ 1 w 107"/>
                  <a:gd name="T5" fmla="*/ 115 h 125"/>
                  <a:gd name="T6" fmla="*/ 7 w 107"/>
                  <a:gd name="T7" fmla="*/ 96 h 125"/>
                  <a:gd name="T8" fmla="*/ 18 w 107"/>
                  <a:gd name="T9" fmla="*/ 70 h 125"/>
                  <a:gd name="T10" fmla="*/ 25 w 107"/>
                  <a:gd name="T11" fmla="*/ 56 h 125"/>
                  <a:gd name="T12" fmla="*/ 35 w 107"/>
                  <a:gd name="T13" fmla="*/ 42 h 125"/>
                  <a:gd name="T14" fmla="*/ 46 w 107"/>
                  <a:gd name="T15" fmla="*/ 30 h 125"/>
                  <a:gd name="T16" fmla="*/ 58 w 107"/>
                  <a:gd name="T17" fmla="*/ 20 h 125"/>
                  <a:gd name="T18" fmla="*/ 64 w 107"/>
                  <a:gd name="T19" fmla="*/ 16 h 125"/>
                  <a:gd name="T20" fmla="*/ 70 w 107"/>
                  <a:gd name="T21" fmla="*/ 12 h 125"/>
                  <a:gd name="T22" fmla="*/ 82 w 107"/>
                  <a:gd name="T23" fmla="*/ 7 h 125"/>
                  <a:gd name="T24" fmla="*/ 92 w 107"/>
                  <a:gd name="T25" fmla="*/ 4 h 125"/>
                  <a:gd name="T26" fmla="*/ 100 w 107"/>
                  <a:gd name="T27" fmla="*/ 2 h 125"/>
                  <a:gd name="T28" fmla="*/ 107 w 107"/>
                  <a:gd name="T29" fmla="*/ 0 h 125"/>
                  <a:gd name="T30" fmla="*/ 100 w 107"/>
                  <a:gd name="T31" fmla="*/ 3 h 125"/>
                  <a:gd name="T32" fmla="*/ 93 w 107"/>
                  <a:gd name="T33" fmla="*/ 6 h 125"/>
                  <a:gd name="T34" fmla="*/ 84 w 107"/>
                  <a:gd name="T35" fmla="*/ 11 h 125"/>
                  <a:gd name="T36" fmla="*/ 74 w 107"/>
                  <a:gd name="T37" fmla="*/ 18 h 125"/>
                  <a:gd name="T38" fmla="*/ 69 w 107"/>
                  <a:gd name="T39" fmla="*/ 22 h 125"/>
                  <a:gd name="T40" fmla="*/ 64 w 107"/>
                  <a:gd name="T41" fmla="*/ 27 h 125"/>
                  <a:gd name="T42" fmla="*/ 54 w 107"/>
                  <a:gd name="T43" fmla="*/ 38 h 125"/>
                  <a:gd name="T44" fmla="*/ 47 w 107"/>
                  <a:gd name="T45" fmla="*/ 50 h 125"/>
                  <a:gd name="T46" fmla="*/ 30 w 107"/>
                  <a:gd name="T47" fmla="*/ 101 h 125"/>
                  <a:gd name="T48" fmla="*/ 28 w 107"/>
                  <a:gd name="T49" fmla="*/ 119 h 125"/>
                  <a:gd name="T50" fmla="*/ 28 w 107"/>
                  <a:gd name="T51" fmla="*/ 123 h 125"/>
                  <a:gd name="T52" fmla="*/ 28 w 107"/>
                  <a:gd name="T53" fmla="*/ 125 h 125"/>
                  <a:gd name="T54" fmla="*/ 0 w 107"/>
                  <a:gd name="T55" fmla="*/ 12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0" y="123"/>
                    </a:moveTo>
                    <a:cubicBezTo>
                      <a:pt x="0" y="123"/>
                      <a:pt x="0" y="122"/>
                      <a:pt x="0" y="121"/>
                    </a:cubicBezTo>
                    <a:cubicBezTo>
                      <a:pt x="0" y="119"/>
                      <a:pt x="1" y="117"/>
                      <a:pt x="1" y="115"/>
                    </a:cubicBezTo>
                    <a:cubicBezTo>
                      <a:pt x="2" y="110"/>
                      <a:pt x="4" y="103"/>
                      <a:pt x="7" y="96"/>
                    </a:cubicBezTo>
                    <a:cubicBezTo>
                      <a:pt x="9" y="88"/>
                      <a:pt x="13" y="79"/>
                      <a:pt x="18" y="70"/>
                    </a:cubicBezTo>
                    <a:cubicBezTo>
                      <a:pt x="20" y="65"/>
                      <a:pt x="23" y="60"/>
                      <a:pt x="25" y="56"/>
                    </a:cubicBezTo>
                    <a:cubicBezTo>
                      <a:pt x="28" y="51"/>
                      <a:pt x="31" y="47"/>
                      <a:pt x="35" y="42"/>
                    </a:cubicBezTo>
                    <a:cubicBezTo>
                      <a:pt x="38" y="38"/>
                      <a:pt x="42" y="34"/>
                      <a:pt x="46" y="30"/>
                    </a:cubicBezTo>
                    <a:cubicBezTo>
                      <a:pt x="50" y="27"/>
                      <a:pt x="54" y="23"/>
                      <a:pt x="58" y="20"/>
                    </a:cubicBezTo>
                    <a:cubicBezTo>
                      <a:pt x="60" y="19"/>
                      <a:pt x="62" y="17"/>
                      <a:pt x="64" y="16"/>
                    </a:cubicBezTo>
                    <a:cubicBezTo>
                      <a:pt x="66" y="15"/>
                      <a:pt x="68" y="14"/>
                      <a:pt x="70" y="12"/>
                    </a:cubicBezTo>
                    <a:cubicBezTo>
                      <a:pt x="74" y="10"/>
                      <a:pt x="78" y="8"/>
                      <a:pt x="82" y="7"/>
                    </a:cubicBezTo>
                    <a:cubicBezTo>
                      <a:pt x="85" y="5"/>
                      <a:pt x="89" y="5"/>
                      <a:pt x="92" y="4"/>
                    </a:cubicBezTo>
                    <a:cubicBezTo>
                      <a:pt x="95" y="3"/>
                      <a:pt x="98" y="2"/>
                      <a:pt x="100" y="2"/>
                    </a:cubicBezTo>
                    <a:cubicBezTo>
                      <a:pt x="105" y="1"/>
                      <a:pt x="107" y="0"/>
                      <a:pt x="107" y="0"/>
                    </a:cubicBezTo>
                    <a:cubicBezTo>
                      <a:pt x="107" y="0"/>
                      <a:pt x="105" y="1"/>
                      <a:pt x="100" y="3"/>
                    </a:cubicBezTo>
                    <a:cubicBezTo>
                      <a:pt x="98" y="4"/>
                      <a:pt x="96" y="5"/>
                      <a:pt x="93" y="6"/>
                    </a:cubicBezTo>
                    <a:cubicBezTo>
                      <a:pt x="90" y="7"/>
                      <a:pt x="87" y="9"/>
                      <a:pt x="84" y="11"/>
                    </a:cubicBezTo>
                    <a:cubicBezTo>
                      <a:pt x="80" y="13"/>
                      <a:pt x="77" y="15"/>
                      <a:pt x="74" y="18"/>
                    </a:cubicBezTo>
                    <a:cubicBezTo>
                      <a:pt x="72" y="19"/>
                      <a:pt x="70" y="21"/>
                      <a:pt x="69" y="22"/>
                    </a:cubicBezTo>
                    <a:cubicBezTo>
                      <a:pt x="67" y="24"/>
                      <a:pt x="65" y="25"/>
                      <a:pt x="64" y="27"/>
                    </a:cubicBezTo>
                    <a:cubicBezTo>
                      <a:pt x="60" y="30"/>
                      <a:pt x="57" y="34"/>
                      <a:pt x="54" y="38"/>
                    </a:cubicBezTo>
                    <a:cubicBezTo>
                      <a:pt x="52" y="42"/>
                      <a:pt x="49" y="46"/>
                      <a:pt x="47" y="50"/>
                    </a:cubicBezTo>
                    <a:cubicBezTo>
                      <a:pt x="37" y="68"/>
                      <a:pt x="32" y="87"/>
                      <a:pt x="30" y="101"/>
                    </a:cubicBezTo>
                    <a:cubicBezTo>
                      <a:pt x="29" y="108"/>
                      <a:pt x="28" y="115"/>
                      <a:pt x="28" y="119"/>
                    </a:cubicBezTo>
                    <a:cubicBezTo>
                      <a:pt x="28" y="121"/>
                      <a:pt x="28" y="122"/>
                      <a:pt x="28" y="123"/>
                    </a:cubicBezTo>
                    <a:cubicBezTo>
                      <a:pt x="28" y="124"/>
                      <a:pt x="28" y="125"/>
                      <a:pt x="28" y="125"/>
                    </a:cubicBez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2" name="Freeform 239"/>
              <p:cNvSpPr>
                <a:spLocks/>
              </p:cNvSpPr>
              <p:nvPr/>
            </p:nvSpPr>
            <p:spPr bwMode="auto">
              <a:xfrm>
                <a:off x="1232" y="3898"/>
                <a:ext cx="281" cy="347"/>
              </a:xfrm>
              <a:custGeom>
                <a:avLst/>
                <a:gdLst>
                  <a:gd name="T0" fmla="*/ 79 w 107"/>
                  <a:gd name="T1" fmla="*/ 125 h 125"/>
                  <a:gd name="T2" fmla="*/ 79 w 107"/>
                  <a:gd name="T3" fmla="*/ 123 h 125"/>
                  <a:gd name="T4" fmla="*/ 79 w 107"/>
                  <a:gd name="T5" fmla="*/ 119 h 125"/>
                  <a:gd name="T6" fmla="*/ 77 w 107"/>
                  <a:gd name="T7" fmla="*/ 101 h 125"/>
                  <a:gd name="T8" fmla="*/ 60 w 107"/>
                  <a:gd name="T9" fmla="*/ 50 h 125"/>
                  <a:gd name="T10" fmla="*/ 52 w 107"/>
                  <a:gd name="T11" fmla="*/ 38 h 125"/>
                  <a:gd name="T12" fmla="*/ 43 w 107"/>
                  <a:gd name="T13" fmla="*/ 27 h 125"/>
                  <a:gd name="T14" fmla="*/ 38 w 107"/>
                  <a:gd name="T15" fmla="*/ 22 h 125"/>
                  <a:gd name="T16" fmla="*/ 33 w 107"/>
                  <a:gd name="T17" fmla="*/ 18 h 125"/>
                  <a:gd name="T18" fmla="*/ 23 w 107"/>
                  <a:gd name="T19" fmla="*/ 11 h 125"/>
                  <a:gd name="T20" fmla="*/ 14 w 107"/>
                  <a:gd name="T21" fmla="*/ 6 h 125"/>
                  <a:gd name="T22" fmla="*/ 6 w 107"/>
                  <a:gd name="T23" fmla="*/ 3 h 125"/>
                  <a:gd name="T24" fmla="*/ 0 w 107"/>
                  <a:gd name="T25" fmla="*/ 0 h 125"/>
                  <a:gd name="T26" fmla="*/ 7 w 107"/>
                  <a:gd name="T27" fmla="*/ 2 h 125"/>
                  <a:gd name="T28" fmla="*/ 15 w 107"/>
                  <a:gd name="T29" fmla="*/ 4 h 125"/>
                  <a:gd name="T30" fmla="*/ 25 w 107"/>
                  <a:gd name="T31" fmla="*/ 7 h 125"/>
                  <a:gd name="T32" fmla="*/ 37 w 107"/>
                  <a:gd name="T33" fmla="*/ 12 h 125"/>
                  <a:gd name="T34" fmla="*/ 43 w 107"/>
                  <a:gd name="T35" fmla="*/ 16 h 125"/>
                  <a:gd name="T36" fmla="*/ 49 w 107"/>
                  <a:gd name="T37" fmla="*/ 20 h 125"/>
                  <a:gd name="T38" fmla="*/ 61 w 107"/>
                  <a:gd name="T39" fmla="*/ 30 h 125"/>
                  <a:gd name="T40" fmla="*/ 72 w 107"/>
                  <a:gd name="T41" fmla="*/ 42 h 125"/>
                  <a:gd name="T42" fmla="*/ 81 w 107"/>
                  <a:gd name="T43" fmla="*/ 56 h 125"/>
                  <a:gd name="T44" fmla="*/ 89 w 107"/>
                  <a:gd name="T45" fmla="*/ 70 h 125"/>
                  <a:gd name="T46" fmla="*/ 100 w 107"/>
                  <a:gd name="T47" fmla="*/ 96 h 125"/>
                  <a:gd name="T48" fmla="*/ 105 w 107"/>
                  <a:gd name="T49" fmla="*/ 115 h 125"/>
                  <a:gd name="T50" fmla="*/ 107 w 107"/>
                  <a:gd name="T51" fmla="*/ 121 h 125"/>
                  <a:gd name="T52" fmla="*/ 107 w 107"/>
                  <a:gd name="T53" fmla="*/ 123 h 125"/>
                  <a:gd name="T54" fmla="*/ 79 w 107"/>
                  <a:gd name="T55" fmla="*/ 12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" h="125">
                    <a:moveTo>
                      <a:pt x="79" y="125"/>
                    </a:moveTo>
                    <a:cubicBezTo>
                      <a:pt x="79" y="125"/>
                      <a:pt x="79" y="124"/>
                      <a:pt x="79" y="123"/>
                    </a:cubicBezTo>
                    <a:cubicBezTo>
                      <a:pt x="79" y="122"/>
                      <a:pt x="79" y="121"/>
                      <a:pt x="79" y="119"/>
                    </a:cubicBezTo>
                    <a:cubicBezTo>
                      <a:pt x="79" y="115"/>
                      <a:pt x="78" y="108"/>
                      <a:pt x="77" y="101"/>
                    </a:cubicBezTo>
                    <a:cubicBezTo>
                      <a:pt x="75" y="87"/>
                      <a:pt x="70" y="68"/>
                      <a:pt x="60" y="50"/>
                    </a:cubicBezTo>
                    <a:cubicBezTo>
                      <a:pt x="58" y="46"/>
                      <a:pt x="55" y="42"/>
                      <a:pt x="52" y="38"/>
                    </a:cubicBezTo>
                    <a:cubicBezTo>
                      <a:pt x="50" y="34"/>
                      <a:pt x="46" y="30"/>
                      <a:pt x="43" y="27"/>
                    </a:cubicBezTo>
                    <a:cubicBezTo>
                      <a:pt x="42" y="25"/>
                      <a:pt x="40" y="24"/>
                      <a:pt x="38" y="22"/>
                    </a:cubicBezTo>
                    <a:cubicBezTo>
                      <a:pt x="36" y="21"/>
                      <a:pt x="35" y="19"/>
                      <a:pt x="33" y="18"/>
                    </a:cubicBezTo>
                    <a:cubicBezTo>
                      <a:pt x="30" y="15"/>
                      <a:pt x="26" y="13"/>
                      <a:pt x="23" y="11"/>
                    </a:cubicBezTo>
                    <a:cubicBezTo>
                      <a:pt x="20" y="9"/>
                      <a:pt x="17" y="7"/>
                      <a:pt x="14" y="6"/>
                    </a:cubicBezTo>
                    <a:cubicBezTo>
                      <a:pt x="11" y="5"/>
                      <a:pt x="8" y="4"/>
                      <a:pt x="6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7" y="2"/>
                    </a:cubicBezTo>
                    <a:cubicBezTo>
                      <a:pt x="9" y="2"/>
                      <a:pt x="12" y="3"/>
                      <a:pt x="15" y="4"/>
                    </a:cubicBezTo>
                    <a:cubicBezTo>
                      <a:pt x="18" y="5"/>
                      <a:pt x="21" y="5"/>
                      <a:pt x="25" y="7"/>
                    </a:cubicBezTo>
                    <a:cubicBezTo>
                      <a:pt x="29" y="8"/>
                      <a:pt x="33" y="10"/>
                      <a:pt x="37" y="12"/>
                    </a:cubicBezTo>
                    <a:cubicBezTo>
                      <a:pt x="39" y="14"/>
                      <a:pt x="41" y="15"/>
                      <a:pt x="43" y="16"/>
                    </a:cubicBezTo>
                    <a:cubicBezTo>
                      <a:pt x="45" y="17"/>
                      <a:pt x="47" y="19"/>
                      <a:pt x="49" y="20"/>
                    </a:cubicBezTo>
                    <a:cubicBezTo>
                      <a:pt x="53" y="23"/>
                      <a:pt x="57" y="27"/>
                      <a:pt x="61" y="30"/>
                    </a:cubicBezTo>
                    <a:cubicBezTo>
                      <a:pt x="65" y="34"/>
                      <a:pt x="68" y="38"/>
                      <a:pt x="72" y="42"/>
                    </a:cubicBezTo>
                    <a:cubicBezTo>
                      <a:pt x="75" y="47"/>
                      <a:pt x="78" y="51"/>
                      <a:pt x="81" y="56"/>
                    </a:cubicBezTo>
                    <a:cubicBezTo>
                      <a:pt x="84" y="60"/>
                      <a:pt x="87" y="65"/>
                      <a:pt x="89" y="70"/>
                    </a:cubicBezTo>
                    <a:cubicBezTo>
                      <a:pt x="94" y="79"/>
                      <a:pt x="97" y="88"/>
                      <a:pt x="100" y="96"/>
                    </a:cubicBezTo>
                    <a:cubicBezTo>
                      <a:pt x="103" y="103"/>
                      <a:pt x="104" y="110"/>
                      <a:pt x="105" y="115"/>
                    </a:cubicBezTo>
                    <a:cubicBezTo>
                      <a:pt x="106" y="117"/>
                      <a:pt x="106" y="119"/>
                      <a:pt x="107" y="121"/>
                    </a:cubicBezTo>
                    <a:cubicBezTo>
                      <a:pt x="107" y="122"/>
                      <a:pt x="107" y="123"/>
                      <a:pt x="107" y="123"/>
                    </a:cubicBezTo>
                    <a:lnTo>
                      <a:pt x="79" y="12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3" name="Freeform 240"/>
              <p:cNvSpPr>
                <a:spLocks/>
              </p:cNvSpPr>
              <p:nvPr/>
            </p:nvSpPr>
            <p:spPr bwMode="auto">
              <a:xfrm>
                <a:off x="1426" y="4051"/>
                <a:ext cx="289" cy="194"/>
              </a:xfrm>
              <a:custGeom>
                <a:avLst/>
                <a:gdLst>
                  <a:gd name="T0" fmla="*/ 0 w 110"/>
                  <a:gd name="T1" fmla="*/ 65 h 70"/>
                  <a:gd name="T2" fmla="*/ 0 w 110"/>
                  <a:gd name="T3" fmla="*/ 63 h 70"/>
                  <a:gd name="T4" fmla="*/ 1 w 110"/>
                  <a:gd name="T5" fmla="*/ 61 h 70"/>
                  <a:gd name="T6" fmla="*/ 2 w 110"/>
                  <a:gd name="T7" fmla="*/ 58 h 70"/>
                  <a:gd name="T8" fmla="*/ 5 w 110"/>
                  <a:gd name="T9" fmla="*/ 51 h 70"/>
                  <a:gd name="T10" fmla="*/ 10 w 110"/>
                  <a:gd name="T11" fmla="*/ 43 h 70"/>
                  <a:gd name="T12" fmla="*/ 16 w 110"/>
                  <a:gd name="T13" fmla="*/ 34 h 70"/>
                  <a:gd name="T14" fmla="*/ 24 w 110"/>
                  <a:gd name="T15" fmla="*/ 26 h 70"/>
                  <a:gd name="T16" fmla="*/ 29 w 110"/>
                  <a:gd name="T17" fmla="*/ 21 h 70"/>
                  <a:gd name="T18" fmla="*/ 34 w 110"/>
                  <a:gd name="T19" fmla="*/ 17 h 70"/>
                  <a:gd name="T20" fmla="*/ 40 w 110"/>
                  <a:gd name="T21" fmla="*/ 14 h 70"/>
                  <a:gd name="T22" fmla="*/ 45 w 110"/>
                  <a:gd name="T23" fmla="*/ 11 h 70"/>
                  <a:gd name="T24" fmla="*/ 57 w 110"/>
                  <a:gd name="T25" fmla="*/ 6 h 70"/>
                  <a:gd name="T26" fmla="*/ 69 w 110"/>
                  <a:gd name="T27" fmla="*/ 3 h 70"/>
                  <a:gd name="T28" fmla="*/ 80 w 110"/>
                  <a:gd name="T29" fmla="*/ 1 h 70"/>
                  <a:gd name="T30" fmla="*/ 90 w 110"/>
                  <a:gd name="T31" fmla="*/ 1 h 70"/>
                  <a:gd name="T32" fmla="*/ 94 w 110"/>
                  <a:gd name="T33" fmla="*/ 0 h 70"/>
                  <a:gd name="T34" fmla="*/ 98 w 110"/>
                  <a:gd name="T35" fmla="*/ 1 h 70"/>
                  <a:gd name="T36" fmla="*/ 104 w 110"/>
                  <a:gd name="T37" fmla="*/ 1 h 70"/>
                  <a:gd name="T38" fmla="*/ 110 w 110"/>
                  <a:gd name="T39" fmla="*/ 1 h 70"/>
                  <a:gd name="T40" fmla="*/ 104 w 110"/>
                  <a:gd name="T41" fmla="*/ 2 h 70"/>
                  <a:gd name="T42" fmla="*/ 98 w 110"/>
                  <a:gd name="T43" fmla="*/ 3 h 70"/>
                  <a:gd name="T44" fmla="*/ 94 w 110"/>
                  <a:gd name="T45" fmla="*/ 4 h 70"/>
                  <a:gd name="T46" fmla="*/ 90 w 110"/>
                  <a:gd name="T47" fmla="*/ 5 h 70"/>
                  <a:gd name="T48" fmla="*/ 81 w 110"/>
                  <a:gd name="T49" fmla="*/ 7 h 70"/>
                  <a:gd name="T50" fmla="*/ 71 w 110"/>
                  <a:gd name="T51" fmla="*/ 11 h 70"/>
                  <a:gd name="T52" fmla="*/ 62 w 110"/>
                  <a:gd name="T53" fmla="*/ 16 h 70"/>
                  <a:gd name="T54" fmla="*/ 53 w 110"/>
                  <a:gd name="T55" fmla="*/ 23 h 70"/>
                  <a:gd name="T56" fmla="*/ 49 w 110"/>
                  <a:gd name="T57" fmla="*/ 26 h 70"/>
                  <a:gd name="T58" fmla="*/ 45 w 110"/>
                  <a:gd name="T59" fmla="*/ 30 h 70"/>
                  <a:gd name="T60" fmla="*/ 42 w 110"/>
                  <a:gd name="T61" fmla="*/ 34 h 70"/>
                  <a:gd name="T62" fmla="*/ 39 w 110"/>
                  <a:gd name="T63" fmla="*/ 38 h 70"/>
                  <a:gd name="T64" fmla="*/ 34 w 110"/>
                  <a:gd name="T65" fmla="*/ 46 h 70"/>
                  <a:gd name="T66" fmla="*/ 31 w 110"/>
                  <a:gd name="T67" fmla="*/ 54 h 70"/>
                  <a:gd name="T68" fmla="*/ 29 w 110"/>
                  <a:gd name="T69" fmla="*/ 61 h 70"/>
                  <a:gd name="T70" fmla="*/ 28 w 110"/>
                  <a:gd name="T71" fmla="*/ 66 h 70"/>
                  <a:gd name="T72" fmla="*/ 28 w 110"/>
                  <a:gd name="T73" fmla="*/ 67 h 70"/>
                  <a:gd name="T74" fmla="*/ 27 w 110"/>
                  <a:gd name="T75" fmla="*/ 68 h 70"/>
                  <a:gd name="T76" fmla="*/ 27 w 110"/>
                  <a:gd name="T77" fmla="*/ 70 h 70"/>
                  <a:gd name="T78" fmla="*/ 0 w 110"/>
                  <a:gd name="T79" fmla="*/ 6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0" y="65"/>
                    </a:moveTo>
                    <a:cubicBezTo>
                      <a:pt x="0" y="65"/>
                      <a:pt x="0" y="64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2" y="59"/>
                      <a:pt x="2" y="58"/>
                    </a:cubicBezTo>
                    <a:cubicBezTo>
                      <a:pt x="3" y="56"/>
                      <a:pt x="4" y="54"/>
                      <a:pt x="5" y="51"/>
                    </a:cubicBezTo>
                    <a:cubicBezTo>
                      <a:pt x="6" y="49"/>
                      <a:pt x="8" y="46"/>
                      <a:pt x="10" y="43"/>
                    </a:cubicBezTo>
                    <a:cubicBezTo>
                      <a:pt x="11" y="40"/>
                      <a:pt x="14" y="37"/>
                      <a:pt x="16" y="34"/>
                    </a:cubicBezTo>
                    <a:cubicBezTo>
                      <a:pt x="19" y="31"/>
                      <a:pt x="21" y="28"/>
                      <a:pt x="24" y="26"/>
                    </a:cubicBezTo>
                    <a:cubicBezTo>
                      <a:pt x="26" y="24"/>
                      <a:pt x="27" y="23"/>
                      <a:pt x="29" y="21"/>
                    </a:cubicBezTo>
                    <a:cubicBezTo>
                      <a:pt x="31" y="20"/>
                      <a:pt x="32" y="19"/>
                      <a:pt x="34" y="17"/>
                    </a:cubicBezTo>
                    <a:cubicBezTo>
                      <a:pt x="36" y="16"/>
                      <a:pt x="38" y="15"/>
                      <a:pt x="40" y="14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9" y="9"/>
                      <a:pt x="53" y="7"/>
                      <a:pt x="57" y="6"/>
                    </a:cubicBezTo>
                    <a:cubicBezTo>
                      <a:pt x="61" y="5"/>
                      <a:pt x="65" y="4"/>
                      <a:pt x="69" y="3"/>
                    </a:cubicBezTo>
                    <a:cubicBezTo>
                      <a:pt x="73" y="2"/>
                      <a:pt x="76" y="2"/>
                      <a:pt x="80" y="1"/>
                    </a:cubicBezTo>
                    <a:cubicBezTo>
                      <a:pt x="83" y="1"/>
                      <a:pt x="87" y="1"/>
                      <a:pt x="90" y="1"/>
                    </a:cubicBezTo>
                    <a:cubicBezTo>
                      <a:pt x="91" y="1"/>
                      <a:pt x="93" y="0"/>
                      <a:pt x="94" y="0"/>
                    </a:cubicBezTo>
                    <a:cubicBezTo>
                      <a:pt x="95" y="0"/>
                      <a:pt x="97" y="1"/>
                      <a:pt x="98" y="1"/>
                    </a:cubicBezTo>
                    <a:cubicBezTo>
                      <a:pt x="100" y="1"/>
                      <a:pt x="102" y="1"/>
                      <a:pt x="104" y="1"/>
                    </a:cubicBezTo>
                    <a:cubicBezTo>
                      <a:pt x="108" y="1"/>
                      <a:pt x="110" y="1"/>
                      <a:pt x="110" y="1"/>
                    </a:cubicBezTo>
                    <a:cubicBezTo>
                      <a:pt x="110" y="1"/>
                      <a:pt x="108" y="2"/>
                      <a:pt x="104" y="2"/>
                    </a:cubicBezTo>
                    <a:cubicBezTo>
                      <a:pt x="103" y="2"/>
                      <a:pt x="100" y="3"/>
                      <a:pt x="98" y="3"/>
                    </a:cubicBezTo>
                    <a:cubicBezTo>
                      <a:pt x="97" y="3"/>
                      <a:pt x="96" y="4"/>
                      <a:pt x="94" y="4"/>
                    </a:cubicBezTo>
                    <a:cubicBezTo>
                      <a:pt x="93" y="4"/>
                      <a:pt x="92" y="5"/>
                      <a:pt x="90" y="5"/>
                    </a:cubicBezTo>
                    <a:cubicBezTo>
                      <a:pt x="87" y="6"/>
                      <a:pt x="84" y="6"/>
                      <a:pt x="81" y="7"/>
                    </a:cubicBezTo>
                    <a:cubicBezTo>
                      <a:pt x="78" y="9"/>
                      <a:pt x="75" y="10"/>
                      <a:pt x="71" y="11"/>
                    </a:cubicBezTo>
                    <a:cubicBezTo>
                      <a:pt x="68" y="13"/>
                      <a:pt x="65" y="15"/>
                      <a:pt x="62" y="16"/>
                    </a:cubicBezTo>
                    <a:cubicBezTo>
                      <a:pt x="59" y="18"/>
                      <a:pt x="56" y="20"/>
                      <a:pt x="53" y="23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7" y="27"/>
                      <a:pt x="46" y="29"/>
                      <a:pt x="45" y="30"/>
                    </a:cubicBezTo>
                    <a:cubicBezTo>
                      <a:pt x="44" y="31"/>
                      <a:pt x="43" y="33"/>
                      <a:pt x="42" y="34"/>
                    </a:cubicBezTo>
                    <a:cubicBezTo>
                      <a:pt x="41" y="35"/>
                      <a:pt x="40" y="37"/>
                      <a:pt x="39" y="38"/>
                    </a:cubicBezTo>
                    <a:cubicBezTo>
                      <a:pt x="37" y="41"/>
                      <a:pt x="35" y="44"/>
                      <a:pt x="34" y="46"/>
                    </a:cubicBezTo>
                    <a:cubicBezTo>
                      <a:pt x="33" y="49"/>
                      <a:pt x="31" y="51"/>
                      <a:pt x="31" y="54"/>
                    </a:cubicBezTo>
                    <a:cubicBezTo>
                      <a:pt x="30" y="56"/>
                      <a:pt x="29" y="59"/>
                      <a:pt x="29" y="61"/>
                    </a:cubicBezTo>
                    <a:cubicBezTo>
                      <a:pt x="28" y="62"/>
                      <a:pt x="28" y="64"/>
                      <a:pt x="28" y="66"/>
                    </a:cubicBezTo>
                    <a:cubicBezTo>
                      <a:pt x="28" y="66"/>
                      <a:pt x="28" y="67"/>
                      <a:pt x="28" y="67"/>
                    </a:cubicBezTo>
                    <a:cubicBezTo>
                      <a:pt x="27" y="68"/>
                      <a:pt x="28" y="68"/>
                      <a:pt x="27" y="68"/>
                    </a:cubicBezTo>
                    <a:cubicBezTo>
                      <a:pt x="27" y="69"/>
                      <a:pt x="27" y="70"/>
                      <a:pt x="27" y="70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4" name="Freeform 241"/>
              <p:cNvSpPr>
                <a:spLocks/>
              </p:cNvSpPr>
              <p:nvPr/>
            </p:nvSpPr>
            <p:spPr bwMode="auto">
              <a:xfrm>
                <a:off x="1200" y="4051"/>
                <a:ext cx="289" cy="194"/>
              </a:xfrm>
              <a:custGeom>
                <a:avLst/>
                <a:gdLst>
                  <a:gd name="T0" fmla="*/ 83 w 110"/>
                  <a:gd name="T1" fmla="*/ 70 h 70"/>
                  <a:gd name="T2" fmla="*/ 83 w 110"/>
                  <a:gd name="T3" fmla="*/ 68 h 70"/>
                  <a:gd name="T4" fmla="*/ 83 w 110"/>
                  <a:gd name="T5" fmla="*/ 67 h 70"/>
                  <a:gd name="T6" fmla="*/ 82 w 110"/>
                  <a:gd name="T7" fmla="*/ 66 h 70"/>
                  <a:gd name="T8" fmla="*/ 81 w 110"/>
                  <a:gd name="T9" fmla="*/ 61 h 70"/>
                  <a:gd name="T10" fmla="*/ 79 w 110"/>
                  <a:gd name="T11" fmla="*/ 54 h 70"/>
                  <a:gd name="T12" fmla="*/ 76 w 110"/>
                  <a:gd name="T13" fmla="*/ 46 h 70"/>
                  <a:gd name="T14" fmla="*/ 71 w 110"/>
                  <a:gd name="T15" fmla="*/ 38 h 70"/>
                  <a:gd name="T16" fmla="*/ 68 w 110"/>
                  <a:gd name="T17" fmla="*/ 34 h 70"/>
                  <a:gd name="T18" fmla="*/ 65 w 110"/>
                  <a:gd name="T19" fmla="*/ 30 h 70"/>
                  <a:gd name="T20" fmla="*/ 61 w 110"/>
                  <a:gd name="T21" fmla="*/ 26 h 70"/>
                  <a:gd name="T22" fmla="*/ 57 w 110"/>
                  <a:gd name="T23" fmla="*/ 23 h 70"/>
                  <a:gd name="T24" fmla="*/ 48 w 110"/>
                  <a:gd name="T25" fmla="*/ 16 h 70"/>
                  <a:gd name="T26" fmla="*/ 39 w 110"/>
                  <a:gd name="T27" fmla="*/ 11 h 70"/>
                  <a:gd name="T28" fmla="*/ 29 w 110"/>
                  <a:gd name="T29" fmla="*/ 7 h 70"/>
                  <a:gd name="T30" fmla="*/ 20 w 110"/>
                  <a:gd name="T31" fmla="*/ 5 h 70"/>
                  <a:gd name="T32" fmla="*/ 16 w 110"/>
                  <a:gd name="T33" fmla="*/ 4 h 70"/>
                  <a:gd name="T34" fmla="*/ 12 w 110"/>
                  <a:gd name="T35" fmla="*/ 3 h 70"/>
                  <a:gd name="T36" fmla="*/ 6 w 110"/>
                  <a:gd name="T37" fmla="*/ 2 h 70"/>
                  <a:gd name="T38" fmla="*/ 0 w 110"/>
                  <a:gd name="T39" fmla="*/ 1 h 70"/>
                  <a:gd name="T40" fmla="*/ 6 w 110"/>
                  <a:gd name="T41" fmla="*/ 1 h 70"/>
                  <a:gd name="T42" fmla="*/ 12 w 110"/>
                  <a:gd name="T43" fmla="*/ 1 h 70"/>
                  <a:gd name="T44" fmla="*/ 16 w 110"/>
                  <a:gd name="T45" fmla="*/ 0 h 70"/>
                  <a:gd name="T46" fmla="*/ 20 w 110"/>
                  <a:gd name="T47" fmla="*/ 1 h 70"/>
                  <a:gd name="T48" fmla="*/ 30 w 110"/>
                  <a:gd name="T49" fmla="*/ 1 h 70"/>
                  <a:gd name="T50" fmla="*/ 41 w 110"/>
                  <a:gd name="T51" fmla="*/ 3 h 70"/>
                  <a:gd name="T52" fmla="*/ 53 w 110"/>
                  <a:gd name="T53" fmla="*/ 6 h 70"/>
                  <a:gd name="T54" fmla="*/ 65 w 110"/>
                  <a:gd name="T55" fmla="*/ 11 h 70"/>
                  <a:gd name="T56" fmla="*/ 70 w 110"/>
                  <a:gd name="T57" fmla="*/ 14 h 70"/>
                  <a:gd name="T58" fmla="*/ 76 w 110"/>
                  <a:gd name="T59" fmla="*/ 17 h 70"/>
                  <a:gd name="T60" fmla="*/ 81 w 110"/>
                  <a:gd name="T61" fmla="*/ 21 h 70"/>
                  <a:gd name="T62" fmla="*/ 86 w 110"/>
                  <a:gd name="T63" fmla="*/ 26 h 70"/>
                  <a:gd name="T64" fmla="*/ 94 w 110"/>
                  <a:gd name="T65" fmla="*/ 34 h 70"/>
                  <a:gd name="T66" fmla="*/ 100 w 110"/>
                  <a:gd name="T67" fmla="*/ 43 h 70"/>
                  <a:gd name="T68" fmla="*/ 105 w 110"/>
                  <a:gd name="T69" fmla="*/ 51 h 70"/>
                  <a:gd name="T70" fmla="*/ 108 w 110"/>
                  <a:gd name="T71" fmla="*/ 58 h 70"/>
                  <a:gd name="T72" fmla="*/ 109 w 110"/>
                  <a:gd name="T73" fmla="*/ 61 h 70"/>
                  <a:gd name="T74" fmla="*/ 110 w 110"/>
                  <a:gd name="T75" fmla="*/ 63 h 70"/>
                  <a:gd name="T76" fmla="*/ 110 w 110"/>
                  <a:gd name="T77" fmla="*/ 65 h 70"/>
                  <a:gd name="T78" fmla="*/ 83 w 110"/>
                  <a:gd name="T7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0" h="70">
                    <a:moveTo>
                      <a:pt x="83" y="70"/>
                    </a:moveTo>
                    <a:cubicBezTo>
                      <a:pt x="83" y="70"/>
                      <a:pt x="83" y="69"/>
                      <a:pt x="83" y="68"/>
                    </a:cubicBezTo>
                    <a:cubicBezTo>
                      <a:pt x="83" y="68"/>
                      <a:pt x="83" y="68"/>
                      <a:pt x="83" y="67"/>
                    </a:cubicBezTo>
                    <a:cubicBezTo>
                      <a:pt x="82" y="67"/>
                      <a:pt x="82" y="66"/>
                      <a:pt x="82" y="66"/>
                    </a:cubicBezTo>
                    <a:cubicBezTo>
                      <a:pt x="82" y="64"/>
                      <a:pt x="82" y="62"/>
                      <a:pt x="81" y="61"/>
                    </a:cubicBezTo>
                    <a:cubicBezTo>
                      <a:pt x="81" y="59"/>
                      <a:pt x="80" y="56"/>
                      <a:pt x="79" y="54"/>
                    </a:cubicBezTo>
                    <a:cubicBezTo>
                      <a:pt x="79" y="51"/>
                      <a:pt x="77" y="49"/>
                      <a:pt x="76" y="46"/>
                    </a:cubicBezTo>
                    <a:cubicBezTo>
                      <a:pt x="75" y="44"/>
                      <a:pt x="73" y="41"/>
                      <a:pt x="71" y="38"/>
                    </a:cubicBezTo>
                    <a:cubicBezTo>
                      <a:pt x="70" y="37"/>
                      <a:pt x="69" y="35"/>
                      <a:pt x="68" y="34"/>
                    </a:cubicBezTo>
                    <a:cubicBezTo>
                      <a:pt x="67" y="33"/>
                      <a:pt x="66" y="31"/>
                      <a:pt x="65" y="30"/>
                    </a:cubicBezTo>
                    <a:cubicBezTo>
                      <a:pt x="64" y="29"/>
                      <a:pt x="63" y="27"/>
                      <a:pt x="61" y="26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4" y="20"/>
                      <a:pt x="51" y="18"/>
                      <a:pt x="48" y="16"/>
                    </a:cubicBezTo>
                    <a:cubicBezTo>
                      <a:pt x="45" y="15"/>
                      <a:pt x="42" y="13"/>
                      <a:pt x="39" y="11"/>
                    </a:cubicBezTo>
                    <a:cubicBezTo>
                      <a:pt x="35" y="10"/>
                      <a:pt x="32" y="9"/>
                      <a:pt x="29" y="7"/>
                    </a:cubicBezTo>
                    <a:cubicBezTo>
                      <a:pt x="26" y="6"/>
                      <a:pt x="23" y="6"/>
                      <a:pt x="20" y="5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4" y="4"/>
                      <a:pt x="13" y="3"/>
                      <a:pt x="12" y="3"/>
                    </a:cubicBezTo>
                    <a:cubicBezTo>
                      <a:pt x="10" y="3"/>
                      <a:pt x="8" y="2"/>
                      <a:pt x="6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2" y="1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1"/>
                      <a:pt x="15" y="0"/>
                      <a:pt x="16" y="0"/>
                    </a:cubicBezTo>
                    <a:cubicBezTo>
                      <a:pt x="17" y="0"/>
                      <a:pt x="19" y="1"/>
                      <a:pt x="20" y="1"/>
                    </a:cubicBezTo>
                    <a:cubicBezTo>
                      <a:pt x="23" y="1"/>
                      <a:pt x="27" y="1"/>
                      <a:pt x="30" y="1"/>
                    </a:cubicBezTo>
                    <a:cubicBezTo>
                      <a:pt x="34" y="2"/>
                      <a:pt x="37" y="2"/>
                      <a:pt x="41" y="3"/>
                    </a:cubicBezTo>
                    <a:cubicBezTo>
                      <a:pt x="45" y="4"/>
                      <a:pt x="49" y="5"/>
                      <a:pt x="53" y="6"/>
                    </a:cubicBezTo>
                    <a:cubicBezTo>
                      <a:pt x="57" y="7"/>
                      <a:pt x="61" y="9"/>
                      <a:pt x="65" y="11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2" y="15"/>
                      <a:pt x="74" y="16"/>
                      <a:pt x="76" y="17"/>
                    </a:cubicBezTo>
                    <a:cubicBezTo>
                      <a:pt x="78" y="19"/>
                      <a:pt x="79" y="20"/>
                      <a:pt x="81" y="21"/>
                    </a:cubicBezTo>
                    <a:cubicBezTo>
                      <a:pt x="83" y="23"/>
                      <a:pt x="84" y="24"/>
                      <a:pt x="86" y="26"/>
                    </a:cubicBezTo>
                    <a:cubicBezTo>
                      <a:pt x="89" y="28"/>
                      <a:pt x="91" y="31"/>
                      <a:pt x="94" y="34"/>
                    </a:cubicBezTo>
                    <a:cubicBezTo>
                      <a:pt x="96" y="37"/>
                      <a:pt x="99" y="40"/>
                      <a:pt x="100" y="43"/>
                    </a:cubicBezTo>
                    <a:cubicBezTo>
                      <a:pt x="102" y="46"/>
                      <a:pt x="104" y="49"/>
                      <a:pt x="105" y="51"/>
                    </a:cubicBezTo>
                    <a:cubicBezTo>
                      <a:pt x="106" y="54"/>
                      <a:pt x="107" y="56"/>
                      <a:pt x="108" y="58"/>
                    </a:cubicBezTo>
                    <a:cubicBezTo>
                      <a:pt x="108" y="59"/>
                      <a:pt x="109" y="60"/>
                      <a:pt x="109" y="61"/>
                    </a:cubicBezTo>
                    <a:cubicBezTo>
                      <a:pt x="109" y="62"/>
                      <a:pt x="110" y="62"/>
                      <a:pt x="110" y="63"/>
                    </a:cubicBezTo>
                    <a:cubicBezTo>
                      <a:pt x="110" y="64"/>
                      <a:pt x="110" y="65"/>
                      <a:pt x="110" y="65"/>
                    </a:cubicBezTo>
                    <a:lnTo>
                      <a:pt x="83" y="7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5" name="Freeform 242"/>
              <p:cNvSpPr>
                <a:spLocks/>
              </p:cNvSpPr>
              <p:nvPr/>
            </p:nvSpPr>
            <p:spPr bwMode="auto">
              <a:xfrm>
                <a:off x="1421" y="3864"/>
                <a:ext cx="81" cy="326"/>
              </a:xfrm>
              <a:custGeom>
                <a:avLst/>
                <a:gdLst>
                  <a:gd name="T0" fmla="*/ 0 w 31"/>
                  <a:gd name="T1" fmla="*/ 117 h 117"/>
                  <a:gd name="T2" fmla="*/ 1 w 31"/>
                  <a:gd name="T3" fmla="*/ 112 h 117"/>
                  <a:gd name="T4" fmla="*/ 1 w 31"/>
                  <a:gd name="T5" fmla="*/ 98 h 117"/>
                  <a:gd name="T6" fmla="*/ 6 w 31"/>
                  <a:gd name="T7" fmla="*/ 55 h 117"/>
                  <a:gd name="T8" fmla="*/ 12 w 31"/>
                  <a:gd name="T9" fmla="*/ 33 h 117"/>
                  <a:gd name="T10" fmla="*/ 19 w 31"/>
                  <a:gd name="T11" fmla="*/ 15 h 117"/>
                  <a:gd name="T12" fmla="*/ 24 w 31"/>
                  <a:gd name="T13" fmla="*/ 8 h 117"/>
                  <a:gd name="T14" fmla="*/ 27 w 31"/>
                  <a:gd name="T15" fmla="*/ 3 h 117"/>
                  <a:gd name="T16" fmla="*/ 30 w 31"/>
                  <a:gd name="T17" fmla="*/ 0 h 117"/>
                  <a:gd name="T18" fmla="*/ 31 w 31"/>
                  <a:gd name="T19" fmla="*/ 0 h 117"/>
                  <a:gd name="T20" fmla="*/ 31 w 31"/>
                  <a:gd name="T21" fmla="*/ 1 h 117"/>
                  <a:gd name="T22" fmla="*/ 28 w 31"/>
                  <a:gd name="T23" fmla="*/ 4 h 117"/>
                  <a:gd name="T24" fmla="*/ 26 w 31"/>
                  <a:gd name="T25" fmla="*/ 9 h 117"/>
                  <a:gd name="T26" fmla="*/ 23 w 31"/>
                  <a:gd name="T27" fmla="*/ 16 h 117"/>
                  <a:gd name="T28" fmla="*/ 20 w 31"/>
                  <a:gd name="T29" fmla="*/ 35 h 117"/>
                  <a:gd name="T30" fmla="*/ 20 w 31"/>
                  <a:gd name="T31" fmla="*/ 56 h 117"/>
                  <a:gd name="T32" fmla="*/ 25 w 31"/>
                  <a:gd name="T33" fmla="*/ 96 h 117"/>
                  <a:gd name="T34" fmla="*/ 27 w 31"/>
                  <a:gd name="T35" fmla="*/ 109 h 117"/>
                  <a:gd name="T36" fmla="*/ 28 w 31"/>
                  <a:gd name="T37" fmla="*/ 114 h 117"/>
                  <a:gd name="T38" fmla="*/ 0 w 31"/>
                  <a:gd name="T3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117">
                    <a:moveTo>
                      <a:pt x="0" y="117"/>
                    </a:moveTo>
                    <a:cubicBezTo>
                      <a:pt x="0" y="117"/>
                      <a:pt x="0" y="115"/>
                      <a:pt x="1" y="112"/>
                    </a:cubicBezTo>
                    <a:cubicBezTo>
                      <a:pt x="1" y="108"/>
                      <a:pt x="1" y="103"/>
                      <a:pt x="1" y="98"/>
                    </a:cubicBezTo>
                    <a:cubicBezTo>
                      <a:pt x="2" y="86"/>
                      <a:pt x="3" y="70"/>
                      <a:pt x="6" y="55"/>
                    </a:cubicBezTo>
                    <a:cubicBezTo>
                      <a:pt x="8" y="47"/>
                      <a:pt x="9" y="40"/>
                      <a:pt x="12" y="33"/>
                    </a:cubicBezTo>
                    <a:cubicBezTo>
                      <a:pt x="14" y="26"/>
                      <a:pt x="17" y="20"/>
                      <a:pt x="19" y="15"/>
                    </a:cubicBezTo>
                    <a:cubicBezTo>
                      <a:pt x="21" y="12"/>
                      <a:pt x="22" y="10"/>
                      <a:pt x="24" y="8"/>
                    </a:cubicBezTo>
                    <a:cubicBezTo>
                      <a:pt x="25" y="6"/>
                      <a:pt x="26" y="4"/>
                      <a:pt x="27" y="3"/>
                    </a:cubicBezTo>
                    <a:cubicBezTo>
                      <a:pt x="29" y="2"/>
                      <a:pt x="30" y="1"/>
                      <a:pt x="30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1"/>
                    </a:cubicBezTo>
                    <a:cubicBezTo>
                      <a:pt x="30" y="1"/>
                      <a:pt x="29" y="2"/>
                      <a:pt x="28" y="4"/>
                    </a:cubicBezTo>
                    <a:cubicBezTo>
                      <a:pt x="28" y="5"/>
                      <a:pt x="27" y="7"/>
                      <a:pt x="26" y="9"/>
                    </a:cubicBezTo>
                    <a:cubicBezTo>
                      <a:pt x="25" y="11"/>
                      <a:pt x="24" y="14"/>
                      <a:pt x="23" y="16"/>
                    </a:cubicBezTo>
                    <a:cubicBezTo>
                      <a:pt x="22" y="21"/>
                      <a:pt x="21" y="28"/>
                      <a:pt x="20" y="35"/>
                    </a:cubicBezTo>
                    <a:cubicBezTo>
                      <a:pt x="20" y="42"/>
                      <a:pt x="20" y="49"/>
                      <a:pt x="20" y="56"/>
                    </a:cubicBezTo>
                    <a:cubicBezTo>
                      <a:pt x="21" y="71"/>
                      <a:pt x="23" y="85"/>
                      <a:pt x="25" y="96"/>
                    </a:cubicBezTo>
                    <a:cubicBezTo>
                      <a:pt x="26" y="102"/>
                      <a:pt x="27" y="106"/>
                      <a:pt x="27" y="109"/>
                    </a:cubicBezTo>
                    <a:cubicBezTo>
                      <a:pt x="28" y="112"/>
                      <a:pt x="28" y="114"/>
                      <a:pt x="28" y="114"/>
                    </a:cubicBezTo>
                    <a:lnTo>
                      <a:pt x="0" y="117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6" name="Freeform 243"/>
              <p:cNvSpPr>
                <a:spLocks/>
              </p:cNvSpPr>
              <p:nvPr/>
            </p:nvSpPr>
            <p:spPr bwMode="auto">
              <a:xfrm>
                <a:off x="1641" y="3965"/>
                <a:ext cx="226" cy="241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7" name="Oval 244"/>
              <p:cNvSpPr>
                <a:spLocks noChangeArrowheads="1"/>
              </p:cNvSpPr>
              <p:nvPr/>
            </p:nvSpPr>
            <p:spPr bwMode="auto">
              <a:xfrm>
                <a:off x="1715" y="4045"/>
                <a:ext cx="79" cy="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8" name="Oval 245"/>
              <p:cNvSpPr>
                <a:spLocks noChangeArrowheads="1"/>
              </p:cNvSpPr>
              <p:nvPr/>
            </p:nvSpPr>
            <p:spPr bwMode="auto">
              <a:xfrm>
                <a:off x="1728" y="4059"/>
                <a:ext cx="53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09" name="Freeform 246"/>
              <p:cNvSpPr>
                <a:spLocks/>
              </p:cNvSpPr>
              <p:nvPr/>
            </p:nvSpPr>
            <p:spPr bwMode="auto">
              <a:xfrm>
                <a:off x="1641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0" name="Oval 247"/>
              <p:cNvSpPr>
                <a:spLocks noChangeArrowheads="1"/>
              </p:cNvSpPr>
              <p:nvPr/>
            </p:nvSpPr>
            <p:spPr bwMode="auto">
              <a:xfrm>
                <a:off x="1715" y="3823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1" name="Oval 248"/>
              <p:cNvSpPr>
                <a:spLocks noChangeArrowheads="1"/>
              </p:cNvSpPr>
              <p:nvPr/>
            </p:nvSpPr>
            <p:spPr bwMode="auto">
              <a:xfrm>
                <a:off x="1728" y="3837"/>
                <a:ext cx="53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2" name="Freeform 249"/>
              <p:cNvSpPr>
                <a:spLocks/>
              </p:cNvSpPr>
              <p:nvPr/>
            </p:nvSpPr>
            <p:spPr bwMode="auto">
              <a:xfrm>
                <a:off x="1389" y="3675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3" name="Oval 250"/>
              <p:cNvSpPr>
                <a:spLocks noChangeArrowheads="1"/>
              </p:cNvSpPr>
              <p:nvPr/>
            </p:nvSpPr>
            <p:spPr bwMode="auto">
              <a:xfrm>
                <a:off x="1463" y="3756"/>
                <a:ext cx="79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4" name="Oval 251"/>
              <p:cNvSpPr>
                <a:spLocks noChangeArrowheads="1"/>
              </p:cNvSpPr>
              <p:nvPr/>
            </p:nvSpPr>
            <p:spPr bwMode="auto">
              <a:xfrm>
                <a:off x="1476" y="3770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5" name="Freeform 252"/>
              <p:cNvSpPr>
                <a:spLocks/>
              </p:cNvSpPr>
              <p:nvPr/>
            </p:nvSpPr>
            <p:spPr bwMode="auto">
              <a:xfrm>
                <a:off x="1095" y="3742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6" name="Oval 253"/>
              <p:cNvSpPr>
                <a:spLocks noChangeArrowheads="1"/>
              </p:cNvSpPr>
              <p:nvPr/>
            </p:nvSpPr>
            <p:spPr bwMode="auto">
              <a:xfrm>
                <a:off x="1169" y="3823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7" name="Oval 254"/>
              <p:cNvSpPr>
                <a:spLocks noChangeArrowheads="1"/>
              </p:cNvSpPr>
              <p:nvPr/>
            </p:nvSpPr>
            <p:spPr bwMode="auto">
              <a:xfrm>
                <a:off x="1182" y="3837"/>
                <a:ext cx="52" cy="52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8" name="Freeform 255"/>
              <p:cNvSpPr>
                <a:spLocks/>
              </p:cNvSpPr>
              <p:nvPr/>
            </p:nvSpPr>
            <p:spPr bwMode="auto">
              <a:xfrm>
                <a:off x="1032" y="3909"/>
                <a:ext cx="226" cy="242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19" name="Oval 256"/>
              <p:cNvSpPr>
                <a:spLocks noChangeArrowheads="1"/>
              </p:cNvSpPr>
              <p:nvPr/>
            </p:nvSpPr>
            <p:spPr bwMode="auto">
              <a:xfrm>
                <a:off x="1106" y="3990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0" name="Oval 257"/>
              <p:cNvSpPr>
                <a:spLocks noChangeArrowheads="1"/>
              </p:cNvSpPr>
              <p:nvPr/>
            </p:nvSpPr>
            <p:spPr bwMode="auto">
              <a:xfrm>
                <a:off x="1119" y="4003"/>
                <a:ext cx="52" cy="53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1" name="Freeform 258"/>
              <p:cNvSpPr>
                <a:spLocks/>
              </p:cNvSpPr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2" name="Freeform 259"/>
              <p:cNvSpPr>
                <a:spLocks/>
              </p:cNvSpPr>
              <p:nvPr/>
            </p:nvSpPr>
            <p:spPr bwMode="auto">
              <a:xfrm>
                <a:off x="6959" y="3517"/>
                <a:ext cx="129" cy="723"/>
              </a:xfrm>
              <a:custGeom>
                <a:avLst/>
                <a:gdLst>
                  <a:gd name="T0" fmla="*/ 27 w 129"/>
                  <a:gd name="T1" fmla="*/ 61 h 723"/>
                  <a:gd name="T2" fmla="*/ 0 w 129"/>
                  <a:gd name="T3" fmla="*/ 712 h 723"/>
                  <a:gd name="T4" fmla="*/ 129 w 129"/>
                  <a:gd name="T5" fmla="*/ 723 h 723"/>
                  <a:gd name="T6" fmla="*/ 98 w 129"/>
                  <a:gd name="T7" fmla="*/ 0 h 723"/>
                  <a:gd name="T8" fmla="*/ 27 w 129"/>
                  <a:gd name="T9" fmla="*/ 61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723">
                    <a:moveTo>
                      <a:pt x="27" y="61"/>
                    </a:moveTo>
                    <a:lnTo>
                      <a:pt x="0" y="712"/>
                    </a:lnTo>
                    <a:lnTo>
                      <a:pt x="129" y="723"/>
                    </a:lnTo>
                    <a:lnTo>
                      <a:pt x="98" y="0"/>
                    </a:lnTo>
                    <a:lnTo>
                      <a:pt x="27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3" name="Freeform 260"/>
              <p:cNvSpPr>
                <a:spLocks/>
              </p:cNvSpPr>
              <p:nvPr/>
            </p:nvSpPr>
            <p:spPr bwMode="auto">
              <a:xfrm>
                <a:off x="6534" y="2789"/>
                <a:ext cx="987" cy="936"/>
              </a:xfrm>
              <a:custGeom>
                <a:avLst/>
                <a:gdLst>
                  <a:gd name="T0" fmla="*/ 376 w 376"/>
                  <a:gd name="T1" fmla="*/ 156 h 337"/>
                  <a:gd name="T2" fmla="*/ 358 w 376"/>
                  <a:gd name="T3" fmla="*/ 112 h 337"/>
                  <a:gd name="T4" fmla="*/ 314 w 376"/>
                  <a:gd name="T5" fmla="*/ 94 h 337"/>
                  <a:gd name="T6" fmla="*/ 304 w 376"/>
                  <a:gd name="T7" fmla="*/ 95 h 337"/>
                  <a:gd name="T8" fmla="*/ 306 w 376"/>
                  <a:gd name="T9" fmla="*/ 79 h 337"/>
                  <a:gd name="T10" fmla="*/ 239 w 376"/>
                  <a:gd name="T11" fmla="*/ 12 h 337"/>
                  <a:gd name="T12" fmla="*/ 191 w 376"/>
                  <a:gd name="T13" fmla="*/ 33 h 337"/>
                  <a:gd name="T14" fmla="*/ 143 w 376"/>
                  <a:gd name="T15" fmla="*/ 0 h 337"/>
                  <a:gd name="T16" fmla="*/ 95 w 376"/>
                  <a:gd name="T17" fmla="*/ 74 h 337"/>
                  <a:gd name="T18" fmla="*/ 91 w 376"/>
                  <a:gd name="T19" fmla="*/ 74 h 337"/>
                  <a:gd name="T20" fmla="*/ 47 w 376"/>
                  <a:gd name="T21" fmla="*/ 152 h 337"/>
                  <a:gd name="T22" fmla="*/ 63 w 376"/>
                  <a:gd name="T23" fmla="*/ 247 h 337"/>
                  <a:gd name="T24" fmla="*/ 79 w 376"/>
                  <a:gd name="T25" fmla="*/ 245 h 337"/>
                  <a:gd name="T26" fmla="*/ 73 w 376"/>
                  <a:gd name="T27" fmla="*/ 269 h 337"/>
                  <a:gd name="T28" fmla="*/ 131 w 376"/>
                  <a:gd name="T29" fmla="*/ 327 h 337"/>
                  <a:gd name="T30" fmla="*/ 166 w 376"/>
                  <a:gd name="T31" fmla="*/ 315 h 337"/>
                  <a:gd name="T32" fmla="*/ 211 w 376"/>
                  <a:gd name="T33" fmla="*/ 337 h 337"/>
                  <a:gd name="T34" fmla="*/ 264 w 376"/>
                  <a:gd name="T35" fmla="*/ 298 h 337"/>
                  <a:gd name="T36" fmla="*/ 283 w 376"/>
                  <a:gd name="T37" fmla="*/ 301 h 337"/>
                  <a:gd name="T38" fmla="*/ 323 w 376"/>
                  <a:gd name="T39" fmla="*/ 285 h 337"/>
                  <a:gd name="T40" fmla="*/ 339 w 376"/>
                  <a:gd name="T41" fmla="*/ 245 h 337"/>
                  <a:gd name="T42" fmla="*/ 331 w 376"/>
                  <a:gd name="T43" fmla="*/ 216 h 337"/>
                  <a:gd name="T44" fmla="*/ 358 w 376"/>
                  <a:gd name="T45" fmla="*/ 200 h 337"/>
                  <a:gd name="T46" fmla="*/ 376 w 376"/>
                  <a:gd name="T47" fmla="*/ 15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6" h="337">
                    <a:moveTo>
                      <a:pt x="376" y="156"/>
                    </a:moveTo>
                    <a:cubicBezTo>
                      <a:pt x="376" y="140"/>
                      <a:pt x="370" y="124"/>
                      <a:pt x="358" y="112"/>
                    </a:cubicBezTo>
                    <a:cubicBezTo>
                      <a:pt x="347" y="101"/>
                      <a:pt x="331" y="94"/>
                      <a:pt x="314" y="94"/>
                    </a:cubicBezTo>
                    <a:cubicBezTo>
                      <a:pt x="311" y="94"/>
                      <a:pt x="308" y="95"/>
                      <a:pt x="304" y="95"/>
                    </a:cubicBezTo>
                    <a:cubicBezTo>
                      <a:pt x="306" y="90"/>
                      <a:pt x="306" y="85"/>
                      <a:pt x="306" y="79"/>
                    </a:cubicBezTo>
                    <a:cubicBezTo>
                      <a:pt x="306" y="43"/>
                      <a:pt x="276" y="12"/>
                      <a:pt x="239" y="12"/>
                    </a:cubicBezTo>
                    <a:cubicBezTo>
                      <a:pt x="221" y="12"/>
                      <a:pt x="203" y="20"/>
                      <a:pt x="191" y="33"/>
                    </a:cubicBezTo>
                    <a:cubicBezTo>
                      <a:pt x="184" y="15"/>
                      <a:pt x="168" y="0"/>
                      <a:pt x="143" y="0"/>
                    </a:cubicBezTo>
                    <a:cubicBezTo>
                      <a:pt x="99" y="0"/>
                      <a:pt x="83" y="43"/>
                      <a:pt x="95" y="74"/>
                    </a:cubicBezTo>
                    <a:cubicBezTo>
                      <a:pt x="93" y="74"/>
                      <a:pt x="92" y="74"/>
                      <a:pt x="91" y="74"/>
                    </a:cubicBezTo>
                    <a:cubicBezTo>
                      <a:pt x="46" y="74"/>
                      <a:pt x="32" y="121"/>
                      <a:pt x="47" y="152"/>
                    </a:cubicBezTo>
                    <a:cubicBezTo>
                      <a:pt x="0" y="167"/>
                      <a:pt x="6" y="247"/>
                      <a:pt x="63" y="247"/>
                    </a:cubicBezTo>
                    <a:cubicBezTo>
                      <a:pt x="69" y="247"/>
                      <a:pt x="74" y="246"/>
                      <a:pt x="79" y="245"/>
                    </a:cubicBezTo>
                    <a:cubicBezTo>
                      <a:pt x="75" y="252"/>
                      <a:pt x="73" y="260"/>
                      <a:pt x="73" y="269"/>
                    </a:cubicBezTo>
                    <a:cubicBezTo>
                      <a:pt x="73" y="301"/>
                      <a:pt x="99" y="327"/>
                      <a:pt x="131" y="327"/>
                    </a:cubicBezTo>
                    <a:cubicBezTo>
                      <a:pt x="144" y="327"/>
                      <a:pt x="157" y="322"/>
                      <a:pt x="166" y="315"/>
                    </a:cubicBezTo>
                    <a:cubicBezTo>
                      <a:pt x="177" y="328"/>
                      <a:pt x="193" y="337"/>
                      <a:pt x="211" y="337"/>
                    </a:cubicBezTo>
                    <a:cubicBezTo>
                      <a:pt x="236" y="337"/>
                      <a:pt x="257" y="320"/>
                      <a:pt x="264" y="298"/>
                    </a:cubicBezTo>
                    <a:cubicBezTo>
                      <a:pt x="270" y="300"/>
                      <a:pt x="276" y="301"/>
                      <a:pt x="283" y="301"/>
                    </a:cubicBezTo>
                    <a:cubicBezTo>
                      <a:pt x="298" y="301"/>
                      <a:pt x="312" y="295"/>
                      <a:pt x="323" y="285"/>
                    </a:cubicBezTo>
                    <a:cubicBezTo>
                      <a:pt x="333" y="274"/>
                      <a:pt x="339" y="260"/>
                      <a:pt x="339" y="245"/>
                    </a:cubicBezTo>
                    <a:cubicBezTo>
                      <a:pt x="339" y="235"/>
                      <a:pt x="336" y="225"/>
                      <a:pt x="331" y="216"/>
                    </a:cubicBezTo>
                    <a:cubicBezTo>
                      <a:pt x="341" y="213"/>
                      <a:pt x="351" y="208"/>
                      <a:pt x="358" y="200"/>
                    </a:cubicBezTo>
                    <a:cubicBezTo>
                      <a:pt x="370" y="189"/>
                      <a:pt x="376" y="173"/>
                      <a:pt x="376" y="156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4" name="Freeform 261"/>
              <p:cNvSpPr>
                <a:spLocks/>
              </p:cNvSpPr>
              <p:nvPr/>
            </p:nvSpPr>
            <p:spPr bwMode="auto">
              <a:xfrm>
                <a:off x="6676" y="2897"/>
                <a:ext cx="693" cy="748"/>
              </a:xfrm>
              <a:custGeom>
                <a:avLst/>
                <a:gdLst>
                  <a:gd name="T0" fmla="*/ 251 w 264"/>
                  <a:gd name="T1" fmla="*/ 123 h 269"/>
                  <a:gd name="T2" fmla="*/ 251 w 264"/>
                  <a:gd name="T3" fmla="*/ 122 h 269"/>
                  <a:gd name="T4" fmla="*/ 258 w 264"/>
                  <a:gd name="T5" fmla="*/ 95 h 269"/>
                  <a:gd name="T6" fmla="*/ 251 w 264"/>
                  <a:gd name="T7" fmla="*/ 69 h 269"/>
                  <a:gd name="T8" fmla="*/ 232 w 264"/>
                  <a:gd name="T9" fmla="*/ 50 h 269"/>
                  <a:gd name="T10" fmla="*/ 212 w 264"/>
                  <a:gd name="T11" fmla="*/ 42 h 269"/>
                  <a:gd name="T12" fmla="*/ 197 w 264"/>
                  <a:gd name="T13" fmla="*/ 40 h 269"/>
                  <a:gd name="T14" fmla="*/ 179 w 264"/>
                  <a:gd name="T15" fmla="*/ 43 h 269"/>
                  <a:gd name="T16" fmla="*/ 173 w 264"/>
                  <a:gd name="T17" fmla="*/ 29 h 269"/>
                  <a:gd name="T18" fmla="*/ 173 w 264"/>
                  <a:gd name="T19" fmla="*/ 28 h 269"/>
                  <a:gd name="T20" fmla="*/ 153 w 264"/>
                  <a:gd name="T21" fmla="*/ 8 h 269"/>
                  <a:gd name="T22" fmla="*/ 125 w 264"/>
                  <a:gd name="T23" fmla="*/ 0 h 269"/>
                  <a:gd name="T24" fmla="*/ 97 w 264"/>
                  <a:gd name="T25" fmla="*/ 8 h 269"/>
                  <a:gd name="T26" fmla="*/ 77 w 264"/>
                  <a:gd name="T27" fmla="*/ 28 h 269"/>
                  <a:gd name="T28" fmla="*/ 76 w 264"/>
                  <a:gd name="T29" fmla="*/ 29 h 269"/>
                  <a:gd name="T30" fmla="*/ 69 w 264"/>
                  <a:gd name="T31" fmla="*/ 50 h 269"/>
                  <a:gd name="T32" fmla="*/ 16 w 264"/>
                  <a:gd name="T33" fmla="*/ 107 h 269"/>
                  <a:gd name="T34" fmla="*/ 23 w 264"/>
                  <a:gd name="T35" fmla="*/ 134 h 269"/>
                  <a:gd name="T36" fmla="*/ 6 w 264"/>
                  <a:gd name="T37" fmla="*/ 149 h 269"/>
                  <a:gd name="T38" fmla="*/ 6 w 264"/>
                  <a:gd name="T39" fmla="*/ 185 h 269"/>
                  <a:gd name="T40" fmla="*/ 43 w 264"/>
                  <a:gd name="T41" fmla="*/ 202 h 269"/>
                  <a:gd name="T42" fmla="*/ 39 w 264"/>
                  <a:gd name="T43" fmla="*/ 212 h 269"/>
                  <a:gd name="T44" fmla="*/ 51 w 264"/>
                  <a:gd name="T45" fmla="*/ 253 h 269"/>
                  <a:gd name="T46" fmla="*/ 92 w 264"/>
                  <a:gd name="T47" fmla="*/ 265 h 269"/>
                  <a:gd name="T48" fmla="*/ 111 w 264"/>
                  <a:gd name="T49" fmla="*/ 253 h 269"/>
                  <a:gd name="T50" fmla="*/ 118 w 264"/>
                  <a:gd name="T51" fmla="*/ 245 h 269"/>
                  <a:gd name="T52" fmla="*/ 153 w 264"/>
                  <a:gd name="T53" fmla="*/ 267 h 269"/>
                  <a:gd name="T54" fmla="*/ 193 w 264"/>
                  <a:gd name="T55" fmla="*/ 227 h 269"/>
                  <a:gd name="T56" fmla="*/ 192 w 264"/>
                  <a:gd name="T57" fmla="*/ 225 h 269"/>
                  <a:gd name="T58" fmla="*/ 194 w 264"/>
                  <a:gd name="T59" fmla="*/ 224 h 269"/>
                  <a:gd name="T60" fmla="*/ 200 w 264"/>
                  <a:gd name="T61" fmla="*/ 216 h 269"/>
                  <a:gd name="T62" fmla="*/ 221 w 264"/>
                  <a:gd name="T63" fmla="*/ 214 h 269"/>
                  <a:gd name="T64" fmla="*/ 237 w 264"/>
                  <a:gd name="T65" fmla="*/ 207 h 269"/>
                  <a:gd name="T66" fmla="*/ 264 w 264"/>
                  <a:gd name="T67" fmla="*/ 159 h 269"/>
                  <a:gd name="T68" fmla="*/ 251 w 264"/>
                  <a:gd name="T69" fmla="*/ 12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4" h="269">
                    <a:moveTo>
                      <a:pt x="251" y="123"/>
                    </a:moveTo>
                    <a:cubicBezTo>
                      <a:pt x="251" y="122"/>
                      <a:pt x="251" y="122"/>
                      <a:pt x="251" y="122"/>
                    </a:cubicBezTo>
                    <a:cubicBezTo>
                      <a:pt x="256" y="114"/>
                      <a:pt x="258" y="105"/>
                      <a:pt x="258" y="95"/>
                    </a:cubicBezTo>
                    <a:cubicBezTo>
                      <a:pt x="258" y="86"/>
                      <a:pt x="256" y="77"/>
                      <a:pt x="251" y="69"/>
                    </a:cubicBezTo>
                    <a:cubicBezTo>
                      <a:pt x="246" y="61"/>
                      <a:pt x="240" y="54"/>
                      <a:pt x="232" y="50"/>
                    </a:cubicBezTo>
                    <a:cubicBezTo>
                      <a:pt x="226" y="47"/>
                      <a:pt x="219" y="43"/>
                      <a:pt x="212" y="42"/>
                    </a:cubicBezTo>
                    <a:cubicBezTo>
                      <a:pt x="207" y="42"/>
                      <a:pt x="202" y="41"/>
                      <a:pt x="197" y="40"/>
                    </a:cubicBezTo>
                    <a:cubicBezTo>
                      <a:pt x="191" y="40"/>
                      <a:pt x="185" y="41"/>
                      <a:pt x="179" y="43"/>
                    </a:cubicBezTo>
                    <a:cubicBezTo>
                      <a:pt x="178" y="38"/>
                      <a:pt x="176" y="33"/>
                      <a:pt x="173" y="29"/>
                    </a:cubicBezTo>
                    <a:cubicBezTo>
                      <a:pt x="173" y="28"/>
                      <a:pt x="173" y="28"/>
                      <a:pt x="173" y="28"/>
                    </a:cubicBezTo>
                    <a:cubicBezTo>
                      <a:pt x="168" y="20"/>
                      <a:pt x="161" y="13"/>
                      <a:pt x="153" y="8"/>
                    </a:cubicBezTo>
                    <a:cubicBezTo>
                      <a:pt x="144" y="3"/>
                      <a:pt x="135" y="1"/>
                      <a:pt x="125" y="0"/>
                    </a:cubicBezTo>
                    <a:cubicBezTo>
                      <a:pt x="115" y="1"/>
                      <a:pt x="105" y="3"/>
                      <a:pt x="97" y="8"/>
                    </a:cubicBezTo>
                    <a:cubicBezTo>
                      <a:pt x="88" y="13"/>
                      <a:pt x="82" y="20"/>
                      <a:pt x="77" y="28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3" y="35"/>
                      <a:pt x="70" y="43"/>
                      <a:pt x="69" y="50"/>
                    </a:cubicBezTo>
                    <a:cubicBezTo>
                      <a:pt x="40" y="52"/>
                      <a:pt x="16" y="77"/>
                      <a:pt x="16" y="107"/>
                    </a:cubicBezTo>
                    <a:cubicBezTo>
                      <a:pt x="16" y="117"/>
                      <a:pt x="19" y="126"/>
                      <a:pt x="23" y="134"/>
                    </a:cubicBezTo>
                    <a:cubicBezTo>
                      <a:pt x="16" y="137"/>
                      <a:pt x="10" y="142"/>
                      <a:pt x="6" y="149"/>
                    </a:cubicBezTo>
                    <a:cubicBezTo>
                      <a:pt x="0" y="160"/>
                      <a:pt x="0" y="174"/>
                      <a:pt x="6" y="185"/>
                    </a:cubicBezTo>
                    <a:cubicBezTo>
                      <a:pt x="14" y="198"/>
                      <a:pt x="29" y="205"/>
                      <a:pt x="43" y="202"/>
                    </a:cubicBezTo>
                    <a:cubicBezTo>
                      <a:pt x="42" y="205"/>
                      <a:pt x="40" y="208"/>
                      <a:pt x="39" y="212"/>
                    </a:cubicBezTo>
                    <a:cubicBezTo>
                      <a:pt x="35" y="226"/>
                      <a:pt x="40" y="243"/>
                      <a:pt x="51" y="253"/>
                    </a:cubicBezTo>
                    <a:cubicBezTo>
                      <a:pt x="61" y="264"/>
                      <a:pt x="78" y="269"/>
                      <a:pt x="92" y="265"/>
                    </a:cubicBezTo>
                    <a:cubicBezTo>
                      <a:pt x="100" y="263"/>
                      <a:pt x="106" y="259"/>
                      <a:pt x="111" y="253"/>
                    </a:cubicBezTo>
                    <a:cubicBezTo>
                      <a:pt x="114" y="251"/>
                      <a:pt x="116" y="248"/>
                      <a:pt x="118" y="245"/>
                    </a:cubicBezTo>
                    <a:cubicBezTo>
                      <a:pt x="125" y="258"/>
                      <a:pt x="138" y="267"/>
                      <a:pt x="153" y="267"/>
                    </a:cubicBezTo>
                    <a:cubicBezTo>
                      <a:pt x="175" y="267"/>
                      <a:pt x="193" y="249"/>
                      <a:pt x="193" y="227"/>
                    </a:cubicBezTo>
                    <a:cubicBezTo>
                      <a:pt x="193" y="226"/>
                      <a:pt x="193" y="226"/>
                      <a:pt x="192" y="225"/>
                    </a:cubicBezTo>
                    <a:cubicBezTo>
                      <a:pt x="193" y="225"/>
                      <a:pt x="193" y="224"/>
                      <a:pt x="194" y="224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207" y="216"/>
                      <a:pt x="214" y="215"/>
                      <a:pt x="221" y="214"/>
                    </a:cubicBezTo>
                    <a:cubicBezTo>
                      <a:pt x="225" y="212"/>
                      <a:pt x="232" y="209"/>
                      <a:pt x="237" y="207"/>
                    </a:cubicBezTo>
                    <a:cubicBezTo>
                      <a:pt x="254" y="198"/>
                      <a:pt x="264" y="178"/>
                      <a:pt x="264" y="159"/>
                    </a:cubicBezTo>
                    <a:cubicBezTo>
                      <a:pt x="264" y="146"/>
                      <a:pt x="259" y="133"/>
                      <a:pt x="251" y="123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5" name="Freeform 262"/>
              <p:cNvSpPr>
                <a:spLocks/>
              </p:cNvSpPr>
              <p:nvPr/>
            </p:nvSpPr>
            <p:spPr bwMode="auto">
              <a:xfrm>
                <a:off x="7064" y="3725"/>
                <a:ext cx="19" cy="376"/>
              </a:xfrm>
              <a:custGeom>
                <a:avLst/>
                <a:gdLst>
                  <a:gd name="T0" fmla="*/ 0 w 7"/>
                  <a:gd name="T1" fmla="*/ 0 h 135"/>
                  <a:gd name="T2" fmla="*/ 7 w 7"/>
                  <a:gd name="T3" fmla="*/ 135 h 135"/>
                  <a:gd name="T4" fmla="*/ 7 w 7"/>
                  <a:gd name="T5" fmla="*/ 135 h 135"/>
                  <a:gd name="T6" fmla="*/ 0 w 7"/>
                  <a:gd name="T7" fmla="*/ 0 h 135"/>
                  <a:gd name="T8" fmla="*/ 0 w 7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5">
                    <a:moveTo>
                      <a:pt x="0" y="0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6" name="Freeform 263"/>
              <p:cNvSpPr>
                <a:spLocks/>
              </p:cNvSpPr>
              <p:nvPr/>
            </p:nvSpPr>
            <p:spPr bwMode="auto">
              <a:xfrm>
                <a:off x="7083" y="4101"/>
                <a:ext cx="2" cy="78"/>
              </a:xfrm>
              <a:custGeom>
                <a:avLst/>
                <a:gdLst>
                  <a:gd name="T0" fmla="*/ 0 w 1"/>
                  <a:gd name="T1" fmla="*/ 0 h 28"/>
                  <a:gd name="T2" fmla="*/ 0 w 1"/>
                  <a:gd name="T3" fmla="*/ 0 h 28"/>
                  <a:gd name="T4" fmla="*/ 1 w 1"/>
                  <a:gd name="T5" fmla="*/ 28 h 28"/>
                  <a:gd name="T6" fmla="*/ 1 w 1"/>
                  <a:gd name="T7" fmla="*/ 28 h 28"/>
                  <a:gd name="T8" fmla="*/ 0 w 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7" name="Freeform 264"/>
              <p:cNvSpPr>
                <a:spLocks/>
              </p:cNvSpPr>
              <p:nvPr/>
            </p:nvSpPr>
            <p:spPr bwMode="auto">
              <a:xfrm>
                <a:off x="7085" y="4179"/>
                <a:ext cx="3" cy="61"/>
              </a:xfrm>
              <a:custGeom>
                <a:avLst/>
                <a:gdLst>
                  <a:gd name="T0" fmla="*/ 0 w 1"/>
                  <a:gd name="T1" fmla="*/ 0 h 22"/>
                  <a:gd name="T2" fmla="*/ 0 w 1"/>
                  <a:gd name="T3" fmla="*/ 0 h 22"/>
                  <a:gd name="T4" fmla="*/ 1 w 1"/>
                  <a:gd name="T5" fmla="*/ 22 h 22"/>
                  <a:gd name="T6" fmla="*/ 0 w 1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8" name="Freeform 265"/>
              <p:cNvSpPr>
                <a:spLocks/>
              </p:cNvSpPr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29" name="Freeform 266"/>
              <p:cNvSpPr>
                <a:spLocks/>
              </p:cNvSpPr>
              <p:nvPr/>
            </p:nvSpPr>
            <p:spPr bwMode="auto">
              <a:xfrm>
                <a:off x="7015" y="4231"/>
                <a:ext cx="18" cy="3"/>
              </a:xfrm>
              <a:custGeom>
                <a:avLst/>
                <a:gdLst>
                  <a:gd name="T0" fmla="*/ 0 w 18"/>
                  <a:gd name="T1" fmla="*/ 0 h 3"/>
                  <a:gd name="T2" fmla="*/ 0 w 18"/>
                  <a:gd name="T3" fmla="*/ 0 h 3"/>
                  <a:gd name="T4" fmla="*/ 18 w 18"/>
                  <a:gd name="T5" fmla="*/ 3 h 3"/>
                  <a:gd name="T6" fmla="*/ 18 w 18"/>
                  <a:gd name="T7" fmla="*/ 3 h 3"/>
                  <a:gd name="T8" fmla="*/ 0 w 18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3">
                    <a:moveTo>
                      <a:pt x="0" y="0"/>
                    </a:moveTo>
                    <a:lnTo>
                      <a:pt x="0" y="0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0" name="Freeform 267"/>
              <p:cNvSpPr>
                <a:spLocks/>
              </p:cNvSpPr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1" name="Freeform 268"/>
              <p:cNvSpPr>
                <a:spLocks/>
              </p:cNvSpPr>
              <p:nvPr/>
            </p:nvSpPr>
            <p:spPr bwMode="auto">
              <a:xfrm>
                <a:off x="7033" y="4234"/>
                <a:ext cx="47" cy="6"/>
              </a:xfrm>
              <a:custGeom>
                <a:avLst/>
                <a:gdLst>
                  <a:gd name="T0" fmla="*/ 0 w 47"/>
                  <a:gd name="T1" fmla="*/ 0 h 6"/>
                  <a:gd name="T2" fmla="*/ 0 w 47"/>
                  <a:gd name="T3" fmla="*/ 0 h 6"/>
                  <a:gd name="T4" fmla="*/ 47 w 47"/>
                  <a:gd name="T5" fmla="*/ 6 h 6"/>
                  <a:gd name="T6" fmla="*/ 47 w 47"/>
                  <a:gd name="T7" fmla="*/ 6 h 6"/>
                  <a:gd name="T8" fmla="*/ 0 w 4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6">
                    <a:moveTo>
                      <a:pt x="0" y="0"/>
                    </a:moveTo>
                    <a:lnTo>
                      <a:pt x="0" y="0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2" name="Freeform 269"/>
              <p:cNvSpPr>
                <a:spLocks/>
              </p:cNvSpPr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3" name="Freeform 270"/>
              <p:cNvSpPr>
                <a:spLocks/>
              </p:cNvSpPr>
              <p:nvPr/>
            </p:nvSpPr>
            <p:spPr bwMode="auto">
              <a:xfrm>
                <a:off x="7080" y="4240"/>
                <a:ext cx="8" cy="0"/>
              </a:xfrm>
              <a:custGeom>
                <a:avLst/>
                <a:gdLst>
                  <a:gd name="T0" fmla="*/ 0 w 8"/>
                  <a:gd name="T1" fmla="*/ 0 w 8"/>
                  <a:gd name="T2" fmla="*/ 8 w 8"/>
                  <a:gd name="T3" fmla="*/ 0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8">
                    <a:moveTo>
                      <a:pt x="0" y="0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4" name="Freeform 271"/>
              <p:cNvSpPr>
                <a:spLocks/>
              </p:cNvSpPr>
              <p:nvPr/>
            </p:nvSpPr>
            <p:spPr bwMode="auto">
              <a:xfrm>
                <a:off x="7015" y="3706"/>
                <a:ext cx="73" cy="534"/>
              </a:xfrm>
              <a:custGeom>
                <a:avLst/>
                <a:gdLst>
                  <a:gd name="T0" fmla="*/ 0 w 28"/>
                  <a:gd name="T1" fmla="*/ 0 h 192"/>
                  <a:gd name="T2" fmla="*/ 0 w 28"/>
                  <a:gd name="T3" fmla="*/ 189 h 192"/>
                  <a:gd name="T4" fmla="*/ 7 w 28"/>
                  <a:gd name="T5" fmla="*/ 190 h 192"/>
                  <a:gd name="T6" fmla="*/ 25 w 28"/>
                  <a:gd name="T7" fmla="*/ 192 h 192"/>
                  <a:gd name="T8" fmla="*/ 28 w 28"/>
                  <a:gd name="T9" fmla="*/ 192 h 192"/>
                  <a:gd name="T10" fmla="*/ 27 w 28"/>
                  <a:gd name="T11" fmla="*/ 170 h 192"/>
                  <a:gd name="T12" fmla="*/ 26 w 28"/>
                  <a:gd name="T13" fmla="*/ 142 h 192"/>
                  <a:gd name="T14" fmla="*/ 19 w 28"/>
                  <a:gd name="T15" fmla="*/ 7 h 192"/>
                  <a:gd name="T16" fmla="*/ 0 w 28"/>
                  <a:gd name="T17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92">
                    <a:moveTo>
                      <a:pt x="0" y="0"/>
                    </a:moveTo>
                    <a:cubicBezTo>
                      <a:pt x="0" y="189"/>
                      <a:pt x="0" y="189"/>
                      <a:pt x="0" y="189"/>
                    </a:cubicBezTo>
                    <a:cubicBezTo>
                      <a:pt x="7" y="190"/>
                      <a:pt x="7" y="190"/>
                      <a:pt x="7" y="190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7" y="170"/>
                      <a:pt x="27" y="170"/>
                      <a:pt x="27" y="170"/>
                    </a:cubicBezTo>
                    <a:cubicBezTo>
                      <a:pt x="26" y="142"/>
                      <a:pt x="26" y="142"/>
                      <a:pt x="26" y="142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2" y="6"/>
                      <a:pt x="6" y="3"/>
                      <a:pt x="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5" name="Freeform 272"/>
              <p:cNvSpPr>
                <a:spLocks/>
              </p:cNvSpPr>
              <p:nvPr/>
            </p:nvSpPr>
            <p:spPr bwMode="auto">
              <a:xfrm>
                <a:off x="7015" y="2822"/>
                <a:ext cx="506" cy="903"/>
              </a:xfrm>
              <a:custGeom>
                <a:avLst/>
                <a:gdLst>
                  <a:gd name="T0" fmla="*/ 56 w 193"/>
                  <a:gd name="T1" fmla="*/ 0 h 325"/>
                  <a:gd name="T2" fmla="*/ 8 w 193"/>
                  <a:gd name="T3" fmla="*/ 21 h 325"/>
                  <a:gd name="T4" fmla="*/ 8 w 193"/>
                  <a:gd name="T5" fmla="*/ 21 h 325"/>
                  <a:gd name="T6" fmla="*/ 0 w 193"/>
                  <a:gd name="T7" fmla="*/ 6 h 325"/>
                  <a:gd name="T8" fmla="*/ 0 w 193"/>
                  <a:gd name="T9" fmla="*/ 28 h 325"/>
                  <a:gd name="T10" fmla="*/ 24 w 193"/>
                  <a:gd name="T11" fmla="*/ 35 h 325"/>
                  <a:gd name="T12" fmla="*/ 44 w 193"/>
                  <a:gd name="T13" fmla="*/ 55 h 325"/>
                  <a:gd name="T14" fmla="*/ 44 w 193"/>
                  <a:gd name="T15" fmla="*/ 56 h 325"/>
                  <a:gd name="T16" fmla="*/ 50 w 193"/>
                  <a:gd name="T17" fmla="*/ 70 h 325"/>
                  <a:gd name="T18" fmla="*/ 68 w 193"/>
                  <a:gd name="T19" fmla="*/ 67 h 325"/>
                  <a:gd name="T20" fmla="*/ 83 w 193"/>
                  <a:gd name="T21" fmla="*/ 69 h 325"/>
                  <a:gd name="T22" fmla="*/ 103 w 193"/>
                  <a:gd name="T23" fmla="*/ 77 h 325"/>
                  <a:gd name="T24" fmla="*/ 122 w 193"/>
                  <a:gd name="T25" fmla="*/ 96 h 325"/>
                  <a:gd name="T26" fmla="*/ 129 w 193"/>
                  <a:gd name="T27" fmla="*/ 122 h 325"/>
                  <a:gd name="T28" fmla="*/ 122 w 193"/>
                  <a:gd name="T29" fmla="*/ 149 h 325"/>
                  <a:gd name="T30" fmla="*/ 122 w 193"/>
                  <a:gd name="T31" fmla="*/ 150 h 325"/>
                  <a:gd name="T32" fmla="*/ 135 w 193"/>
                  <a:gd name="T33" fmla="*/ 186 h 325"/>
                  <a:gd name="T34" fmla="*/ 108 w 193"/>
                  <a:gd name="T35" fmla="*/ 234 h 325"/>
                  <a:gd name="T36" fmla="*/ 92 w 193"/>
                  <a:gd name="T37" fmla="*/ 241 h 325"/>
                  <a:gd name="T38" fmla="*/ 76 w 193"/>
                  <a:gd name="T39" fmla="*/ 243 h 325"/>
                  <a:gd name="T40" fmla="*/ 71 w 193"/>
                  <a:gd name="T41" fmla="*/ 243 h 325"/>
                  <a:gd name="T42" fmla="*/ 65 w 193"/>
                  <a:gd name="T43" fmla="*/ 251 h 325"/>
                  <a:gd name="T44" fmla="*/ 63 w 193"/>
                  <a:gd name="T45" fmla="*/ 252 h 325"/>
                  <a:gd name="T46" fmla="*/ 64 w 193"/>
                  <a:gd name="T47" fmla="*/ 254 h 325"/>
                  <a:gd name="T48" fmla="*/ 24 w 193"/>
                  <a:gd name="T49" fmla="*/ 294 h 325"/>
                  <a:gd name="T50" fmla="*/ 0 w 193"/>
                  <a:gd name="T51" fmla="*/ 285 h 325"/>
                  <a:gd name="T52" fmla="*/ 0 w 193"/>
                  <a:gd name="T53" fmla="*/ 318 h 325"/>
                  <a:gd name="T54" fmla="*/ 19 w 193"/>
                  <a:gd name="T55" fmla="*/ 325 h 325"/>
                  <a:gd name="T56" fmla="*/ 19 w 193"/>
                  <a:gd name="T57" fmla="*/ 325 h 325"/>
                  <a:gd name="T58" fmla="*/ 19 w 193"/>
                  <a:gd name="T59" fmla="*/ 325 h 325"/>
                  <a:gd name="T60" fmla="*/ 28 w 193"/>
                  <a:gd name="T61" fmla="*/ 325 h 325"/>
                  <a:gd name="T62" fmla="*/ 81 w 193"/>
                  <a:gd name="T63" fmla="*/ 286 h 325"/>
                  <a:gd name="T64" fmla="*/ 100 w 193"/>
                  <a:gd name="T65" fmla="*/ 289 h 325"/>
                  <a:gd name="T66" fmla="*/ 140 w 193"/>
                  <a:gd name="T67" fmla="*/ 273 h 325"/>
                  <a:gd name="T68" fmla="*/ 156 w 193"/>
                  <a:gd name="T69" fmla="*/ 233 h 325"/>
                  <a:gd name="T70" fmla="*/ 148 w 193"/>
                  <a:gd name="T71" fmla="*/ 204 h 325"/>
                  <a:gd name="T72" fmla="*/ 148 w 193"/>
                  <a:gd name="T73" fmla="*/ 204 h 325"/>
                  <a:gd name="T74" fmla="*/ 148 w 193"/>
                  <a:gd name="T75" fmla="*/ 204 h 325"/>
                  <a:gd name="T76" fmla="*/ 175 w 193"/>
                  <a:gd name="T77" fmla="*/ 188 h 325"/>
                  <a:gd name="T78" fmla="*/ 193 w 193"/>
                  <a:gd name="T79" fmla="*/ 144 h 325"/>
                  <a:gd name="T80" fmla="*/ 175 w 193"/>
                  <a:gd name="T81" fmla="*/ 100 h 325"/>
                  <a:gd name="T82" fmla="*/ 131 w 193"/>
                  <a:gd name="T83" fmla="*/ 82 h 325"/>
                  <a:gd name="T84" fmla="*/ 121 w 193"/>
                  <a:gd name="T85" fmla="*/ 83 h 325"/>
                  <a:gd name="T86" fmla="*/ 121 w 193"/>
                  <a:gd name="T87" fmla="*/ 83 h 325"/>
                  <a:gd name="T88" fmla="*/ 121 w 193"/>
                  <a:gd name="T89" fmla="*/ 83 h 325"/>
                  <a:gd name="T90" fmla="*/ 123 w 193"/>
                  <a:gd name="T91" fmla="*/ 67 h 325"/>
                  <a:gd name="T92" fmla="*/ 56 w 193"/>
                  <a:gd name="T93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3" h="325">
                    <a:moveTo>
                      <a:pt x="56" y="0"/>
                    </a:moveTo>
                    <a:cubicBezTo>
                      <a:pt x="38" y="0"/>
                      <a:pt x="20" y="8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6" y="16"/>
                      <a:pt x="4" y="11"/>
                      <a:pt x="0" y="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8" y="28"/>
                      <a:pt x="16" y="31"/>
                      <a:pt x="24" y="35"/>
                    </a:cubicBezTo>
                    <a:cubicBezTo>
                      <a:pt x="32" y="40"/>
                      <a:pt x="39" y="47"/>
                      <a:pt x="44" y="55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7" y="60"/>
                      <a:pt x="49" y="65"/>
                      <a:pt x="50" y="70"/>
                    </a:cubicBezTo>
                    <a:cubicBezTo>
                      <a:pt x="56" y="68"/>
                      <a:pt x="62" y="67"/>
                      <a:pt x="68" y="67"/>
                    </a:cubicBezTo>
                    <a:cubicBezTo>
                      <a:pt x="73" y="68"/>
                      <a:pt x="78" y="69"/>
                      <a:pt x="83" y="69"/>
                    </a:cubicBezTo>
                    <a:cubicBezTo>
                      <a:pt x="90" y="70"/>
                      <a:pt x="97" y="74"/>
                      <a:pt x="103" y="77"/>
                    </a:cubicBezTo>
                    <a:cubicBezTo>
                      <a:pt x="111" y="81"/>
                      <a:pt x="117" y="88"/>
                      <a:pt x="122" y="96"/>
                    </a:cubicBezTo>
                    <a:cubicBezTo>
                      <a:pt x="127" y="104"/>
                      <a:pt x="129" y="113"/>
                      <a:pt x="129" y="122"/>
                    </a:cubicBezTo>
                    <a:cubicBezTo>
                      <a:pt x="129" y="132"/>
                      <a:pt x="127" y="141"/>
                      <a:pt x="122" y="149"/>
                    </a:cubicBezTo>
                    <a:cubicBezTo>
                      <a:pt x="122" y="150"/>
                      <a:pt x="122" y="150"/>
                      <a:pt x="122" y="150"/>
                    </a:cubicBezTo>
                    <a:cubicBezTo>
                      <a:pt x="130" y="160"/>
                      <a:pt x="135" y="173"/>
                      <a:pt x="135" y="186"/>
                    </a:cubicBezTo>
                    <a:cubicBezTo>
                      <a:pt x="135" y="205"/>
                      <a:pt x="125" y="225"/>
                      <a:pt x="108" y="234"/>
                    </a:cubicBezTo>
                    <a:cubicBezTo>
                      <a:pt x="103" y="236"/>
                      <a:pt x="96" y="239"/>
                      <a:pt x="92" y="241"/>
                    </a:cubicBezTo>
                    <a:cubicBezTo>
                      <a:pt x="87" y="242"/>
                      <a:pt x="81" y="243"/>
                      <a:pt x="76" y="243"/>
                    </a:cubicBezTo>
                    <a:cubicBezTo>
                      <a:pt x="74" y="243"/>
                      <a:pt x="73" y="243"/>
                      <a:pt x="71" y="243"/>
                    </a:cubicBezTo>
                    <a:cubicBezTo>
                      <a:pt x="65" y="251"/>
                      <a:pt x="65" y="251"/>
                      <a:pt x="65" y="251"/>
                    </a:cubicBezTo>
                    <a:cubicBezTo>
                      <a:pt x="64" y="251"/>
                      <a:pt x="64" y="252"/>
                      <a:pt x="63" y="252"/>
                    </a:cubicBezTo>
                    <a:cubicBezTo>
                      <a:pt x="64" y="253"/>
                      <a:pt x="64" y="253"/>
                      <a:pt x="64" y="254"/>
                    </a:cubicBezTo>
                    <a:cubicBezTo>
                      <a:pt x="64" y="276"/>
                      <a:pt x="46" y="294"/>
                      <a:pt x="24" y="294"/>
                    </a:cubicBezTo>
                    <a:cubicBezTo>
                      <a:pt x="15" y="294"/>
                      <a:pt x="7" y="290"/>
                      <a:pt x="0" y="285"/>
                    </a:cubicBezTo>
                    <a:cubicBezTo>
                      <a:pt x="0" y="318"/>
                      <a:pt x="0" y="318"/>
                      <a:pt x="0" y="318"/>
                    </a:cubicBezTo>
                    <a:cubicBezTo>
                      <a:pt x="6" y="321"/>
                      <a:pt x="12" y="324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22" y="325"/>
                      <a:pt x="25" y="325"/>
                      <a:pt x="28" y="325"/>
                    </a:cubicBezTo>
                    <a:cubicBezTo>
                      <a:pt x="53" y="325"/>
                      <a:pt x="74" y="308"/>
                      <a:pt x="81" y="286"/>
                    </a:cubicBezTo>
                    <a:cubicBezTo>
                      <a:pt x="87" y="288"/>
                      <a:pt x="93" y="289"/>
                      <a:pt x="100" y="289"/>
                    </a:cubicBezTo>
                    <a:cubicBezTo>
                      <a:pt x="115" y="289"/>
                      <a:pt x="129" y="283"/>
                      <a:pt x="140" y="273"/>
                    </a:cubicBezTo>
                    <a:cubicBezTo>
                      <a:pt x="150" y="262"/>
                      <a:pt x="156" y="248"/>
                      <a:pt x="156" y="233"/>
                    </a:cubicBezTo>
                    <a:cubicBezTo>
                      <a:pt x="156" y="223"/>
                      <a:pt x="153" y="213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48" y="204"/>
                      <a:pt x="148" y="204"/>
                      <a:pt x="148" y="204"/>
                    </a:cubicBezTo>
                    <a:cubicBezTo>
                      <a:pt x="158" y="201"/>
                      <a:pt x="168" y="196"/>
                      <a:pt x="175" y="188"/>
                    </a:cubicBezTo>
                    <a:cubicBezTo>
                      <a:pt x="187" y="177"/>
                      <a:pt x="193" y="161"/>
                      <a:pt x="193" y="144"/>
                    </a:cubicBezTo>
                    <a:cubicBezTo>
                      <a:pt x="193" y="128"/>
                      <a:pt x="187" y="112"/>
                      <a:pt x="175" y="100"/>
                    </a:cubicBezTo>
                    <a:cubicBezTo>
                      <a:pt x="164" y="89"/>
                      <a:pt x="148" y="82"/>
                      <a:pt x="131" y="82"/>
                    </a:cubicBezTo>
                    <a:cubicBezTo>
                      <a:pt x="128" y="82"/>
                      <a:pt x="125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1" y="83"/>
                      <a:pt x="121" y="83"/>
                      <a:pt x="121" y="83"/>
                    </a:cubicBezTo>
                    <a:cubicBezTo>
                      <a:pt x="123" y="78"/>
                      <a:pt x="123" y="73"/>
                      <a:pt x="123" y="67"/>
                    </a:cubicBezTo>
                    <a:cubicBezTo>
                      <a:pt x="123" y="31"/>
                      <a:pt x="93" y="0"/>
                      <a:pt x="5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6" name="Freeform 273"/>
              <p:cNvSpPr>
                <a:spLocks/>
              </p:cNvSpPr>
              <p:nvPr/>
            </p:nvSpPr>
            <p:spPr bwMode="auto">
              <a:xfrm>
                <a:off x="7015" y="2900"/>
                <a:ext cx="354" cy="739"/>
              </a:xfrm>
              <a:custGeom>
                <a:avLst/>
                <a:gdLst>
                  <a:gd name="T0" fmla="*/ 0 w 135"/>
                  <a:gd name="T1" fmla="*/ 0 h 266"/>
                  <a:gd name="T2" fmla="*/ 0 w 135"/>
                  <a:gd name="T3" fmla="*/ 257 h 266"/>
                  <a:gd name="T4" fmla="*/ 24 w 135"/>
                  <a:gd name="T5" fmla="*/ 266 h 266"/>
                  <a:gd name="T6" fmla="*/ 64 w 135"/>
                  <a:gd name="T7" fmla="*/ 226 h 266"/>
                  <a:gd name="T8" fmla="*/ 63 w 135"/>
                  <a:gd name="T9" fmla="*/ 224 h 266"/>
                  <a:gd name="T10" fmla="*/ 65 w 135"/>
                  <a:gd name="T11" fmla="*/ 223 h 266"/>
                  <a:gd name="T12" fmla="*/ 71 w 135"/>
                  <a:gd name="T13" fmla="*/ 215 h 266"/>
                  <a:gd name="T14" fmla="*/ 76 w 135"/>
                  <a:gd name="T15" fmla="*/ 215 h 266"/>
                  <a:gd name="T16" fmla="*/ 92 w 135"/>
                  <a:gd name="T17" fmla="*/ 213 h 266"/>
                  <a:gd name="T18" fmla="*/ 108 w 135"/>
                  <a:gd name="T19" fmla="*/ 206 h 266"/>
                  <a:gd name="T20" fmla="*/ 135 w 135"/>
                  <a:gd name="T21" fmla="*/ 158 h 266"/>
                  <a:gd name="T22" fmla="*/ 122 w 135"/>
                  <a:gd name="T23" fmla="*/ 122 h 266"/>
                  <a:gd name="T24" fmla="*/ 122 w 135"/>
                  <a:gd name="T25" fmla="*/ 121 h 266"/>
                  <a:gd name="T26" fmla="*/ 129 w 135"/>
                  <a:gd name="T27" fmla="*/ 94 h 266"/>
                  <a:gd name="T28" fmla="*/ 122 w 135"/>
                  <a:gd name="T29" fmla="*/ 68 h 266"/>
                  <a:gd name="T30" fmla="*/ 103 w 135"/>
                  <a:gd name="T31" fmla="*/ 49 h 266"/>
                  <a:gd name="T32" fmla="*/ 83 w 135"/>
                  <a:gd name="T33" fmla="*/ 41 h 266"/>
                  <a:gd name="T34" fmla="*/ 68 w 135"/>
                  <a:gd name="T35" fmla="*/ 39 h 266"/>
                  <a:gd name="T36" fmla="*/ 50 w 135"/>
                  <a:gd name="T37" fmla="*/ 42 h 266"/>
                  <a:gd name="T38" fmla="*/ 44 w 135"/>
                  <a:gd name="T39" fmla="*/ 28 h 266"/>
                  <a:gd name="T40" fmla="*/ 44 w 135"/>
                  <a:gd name="T41" fmla="*/ 27 h 266"/>
                  <a:gd name="T42" fmla="*/ 24 w 135"/>
                  <a:gd name="T43" fmla="*/ 7 h 266"/>
                  <a:gd name="T44" fmla="*/ 0 w 135"/>
                  <a:gd name="T45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266">
                    <a:moveTo>
                      <a:pt x="0" y="0"/>
                    </a:moveTo>
                    <a:cubicBezTo>
                      <a:pt x="0" y="257"/>
                      <a:pt x="0" y="257"/>
                      <a:pt x="0" y="257"/>
                    </a:cubicBezTo>
                    <a:cubicBezTo>
                      <a:pt x="7" y="262"/>
                      <a:pt x="15" y="266"/>
                      <a:pt x="24" y="266"/>
                    </a:cubicBezTo>
                    <a:cubicBezTo>
                      <a:pt x="46" y="266"/>
                      <a:pt x="64" y="248"/>
                      <a:pt x="64" y="226"/>
                    </a:cubicBezTo>
                    <a:cubicBezTo>
                      <a:pt x="64" y="225"/>
                      <a:pt x="64" y="225"/>
                      <a:pt x="63" y="224"/>
                    </a:cubicBezTo>
                    <a:cubicBezTo>
                      <a:pt x="64" y="224"/>
                      <a:pt x="64" y="223"/>
                      <a:pt x="65" y="223"/>
                    </a:cubicBezTo>
                    <a:cubicBezTo>
                      <a:pt x="71" y="215"/>
                      <a:pt x="71" y="215"/>
                      <a:pt x="71" y="215"/>
                    </a:cubicBezTo>
                    <a:cubicBezTo>
                      <a:pt x="73" y="215"/>
                      <a:pt x="74" y="215"/>
                      <a:pt x="76" y="215"/>
                    </a:cubicBezTo>
                    <a:cubicBezTo>
                      <a:pt x="81" y="215"/>
                      <a:pt x="87" y="214"/>
                      <a:pt x="92" y="213"/>
                    </a:cubicBezTo>
                    <a:cubicBezTo>
                      <a:pt x="96" y="211"/>
                      <a:pt x="103" y="208"/>
                      <a:pt x="108" y="206"/>
                    </a:cubicBezTo>
                    <a:cubicBezTo>
                      <a:pt x="125" y="197"/>
                      <a:pt x="135" y="177"/>
                      <a:pt x="135" y="158"/>
                    </a:cubicBezTo>
                    <a:cubicBezTo>
                      <a:pt x="135" y="145"/>
                      <a:pt x="130" y="132"/>
                      <a:pt x="122" y="122"/>
                    </a:cubicBezTo>
                    <a:cubicBezTo>
                      <a:pt x="122" y="121"/>
                      <a:pt x="122" y="121"/>
                      <a:pt x="122" y="121"/>
                    </a:cubicBezTo>
                    <a:cubicBezTo>
                      <a:pt x="127" y="113"/>
                      <a:pt x="129" y="104"/>
                      <a:pt x="129" y="94"/>
                    </a:cubicBezTo>
                    <a:cubicBezTo>
                      <a:pt x="129" y="85"/>
                      <a:pt x="127" y="76"/>
                      <a:pt x="122" y="68"/>
                    </a:cubicBezTo>
                    <a:cubicBezTo>
                      <a:pt x="117" y="60"/>
                      <a:pt x="111" y="53"/>
                      <a:pt x="103" y="49"/>
                    </a:cubicBezTo>
                    <a:cubicBezTo>
                      <a:pt x="97" y="46"/>
                      <a:pt x="90" y="42"/>
                      <a:pt x="83" y="41"/>
                    </a:cubicBezTo>
                    <a:cubicBezTo>
                      <a:pt x="78" y="41"/>
                      <a:pt x="73" y="40"/>
                      <a:pt x="68" y="39"/>
                    </a:cubicBezTo>
                    <a:cubicBezTo>
                      <a:pt x="62" y="39"/>
                      <a:pt x="56" y="40"/>
                      <a:pt x="50" y="42"/>
                    </a:cubicBezTo>
                    <a:cubicBezTo>
                      <a:pt x="49" y="37"/>
                      <a:pt x="47" y="32"/>
                      <a:pt x="44" y="28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39" y="19"/>
                      <a:pt x="32" y="12"/>
                      <a:pt x="24" y="7"/>
                    </a:cubicBezTo>
                    <a:cubicBezTo>
                      <a:pt x="16" y="3"/>
                      <a:pt x="8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7" name="Freeform 274"/>
              <p:cNvSpPr>
                <a:spLocks/>
              </p:cNvSpPr>
              <p:nvPr/>
            </p:nvSpPr>
            <p:spPr bwMode="auto">
              <a:xfrm>
                <a:off x="6660" y="3194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8" name="Freeform 275"/>
              <p:cNvSpPr>
                <a:spLocks/>
              </p:cNvSpPr>
              <p:nvPr/>
            </p:nvSpPr>
            <p:spPr bwMode="auto">
              <a:xfrm>
                <a:off x="6755" y="3297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39" name="Freeform 276"/>
              <p:cNvSpPr>
                <a:spLocks/>
              </p:cNvSpPr>
              <p:nvPr/>
            </p:nvSpPr>
            <p:spPr bwMode="auto">
              <a:xfrm>
                <a:off x="6818" y="2905"/>
                <a:ext cx="239" cy="259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0" name="Freeform 277"/>
              <p:cNvSpPr>
                <a:spLocks/>
              </p:cNvSpPr>
              <p:nvPr/>
            </p:nvSpPr>
            <p:spPr bwMode="auto">
              <a:xfrm>
                <a:off x="6912" y="3008"/>
                <a:ext cx="55" cy="6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1" name="Freeform 278"/>
              <p:cNvSpPr>
                <a:spLocks/>
              </p:cNvSpPr>
              <p:nvPr/>
            </p:nvSpPr>
            <p:spPr bwMode="auto">
              <a:xfrm>
                <a:off x="7141" y="3003"/>
                <a:ext cx="246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2" name="Freeform 279"/>
              <p:cNvSpPr>
                <a:spLocks/>
              </p:cNvSpPr>
              <p:nvPr/>
            </p:nvSpPr>
            <p:spPr bwMode="auto">
              <a:xfrm>
                <a:off x="7235" y="3097"/>
                <a:ext cx="63" cy="67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3" name="Freeform 280"/>
              <p:cNvSpPr>
                <a:spLocks/>
              </p:cNvSpPr>
              <p:nvPr/>
            </p:nvSpPr>
            <p:spPr bwMode="auto">
              <a:xfrm>
                <a:off x="6930" y="3314"/>
                <a:ext cx="247" cy="261"/>
              </a:xfrm>
              <a:custGeom>
                <a:avLst/>
                <a:gdLst>
                  <a:gd name="T0" fmla="*/ 67 w 94"/>
                  <a:gd name="T1" fmla="*/ 88 h 94"/>
                  <a:gd name="T2" fmla="*/ 48 w 94"/>
                  <a:gd name="T3" fmla="*/ 57 h 94"/>
                  <a:gd name="T4" fmla="*/ 32 w 94"/>
                  <a:gd name="T5" fmla="*/ 91 h 94"/>
                  <a:gd name="T6" fmla="*/ 41 w 94"/>
                  <a:gd name="T7" fmla="*/ 55 h 94"/>
                  <a:gd name="T8" fmla="*/ 6 w 94"/>
                  <a:gd name="T9" fmla="*/ 69 h 94"/>
                  <a:gd name="T10" fmla="*/ 38 w 94"/>
                  <a:gd name="T11" fmla="*/ 49 h 94"/>
                  <a:gd name="T12" fmla="*/ 4 w 94"/>
                  <a:gd name="T13" fmla="*/ 34 h 94"/>
                  <a:gd name="T14" fmla="*/ 39 w 94"/>
                  <a:gd name="T15" fmla="*/ 42 h 94"/>
                  <a:gd name="T16" fmla="*/ 27 w 94"/>
                  <a:gd name="T17" fmla="*/ 7 h 94"/>
                  <a:gd name="T18" fmla="*/ 46 w 94"/>
                  <a:gd name="T19" fmla="*/ 38 h 94"/>
                  <a:gd name="T20" fmla="*/ 61 w 94"/>
                  <a:gd name="T21" fmla="*/ 3 h 94"/>
                  <a:gd name="T22" fmla="*/ 52 w 94"/>
                  <a:gd name="T23" fmla="*/ 40 h 94"/>
                  <a:gd name="T24" fmla="*/ 88 w 94"/>
                  <a:gd name="T25" fmla="*/ 25 h 94"/>
                  <a:gd name="T26" fmla="*/ 56 w 94"/>
                  <a:gd name="T27" fmla="*/ 46 h 94"/>
                  <a:gd name="T28" fmla="*/ 90 w 94"/>
                  <a:gd name="T29" fmla="*/ 60 h 94"/>
                  <a:gd name="T30" fmla="*/ 54 w 94"/>
                  <a:gd name="T31" fmla="*/ 53 h 94"/>
                  <a:gd name="T32" fmla="*/ 67 w 94"/>
                  <a:gd name="T33" fmla="*/ 8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67" y="88"/>
                    </a:moveTo>
                    <a:cubicBezTo>
                      <a:pt x="56" y="94"/>
                      <a:pt x="51" y="71"/>
                      <a:pt x="48" y="57"/>
                    </a:cubicBezTo>
                    <a:cubicBezTo>
                      <a:pt x="47" y="71"/>
                      <a:pt x="44" y="94"/>
                      <a:pt x="32" y="91"/>
                    </a:cubicBezTo>
                    <a:cubicBezTo>
                      <a:pt x="20" y="88"/>
                      <a:pt x="33" y="68"/>
                      <a:pt x="41" y="55"/>
                    </a:cubicBezTo>
                    <a:cubicBezTo>
                      <a:pt x="30" y="65"/>
                      <a:pt x="12" y="80"/>
                      <a:pt x="6" y="69"/>
                    </a:cubicBezTo>
                    <a:cubicBezTo>
                      <a:pt x="0" y="59"/>
                      <a:pt x="23" y="52"/>
                      <a:pt x="38" y="49"/>
                    </a:cubicBezTo>
                    <a:cubicBezTo>
                      <a:pt x="23" y="49"/>
                      <a:pt x="0" y="47"/>
                      <a:pt x="4" y="34"/>
                    </a:cubicBezTo>
                    <a:cubicBezTo>
                      <a:pt x="7" y="22"/>
                      <a:pt x="27" y="34"/>
                      <a:pt x="39" y="42"/>
                    </a:cubicBezTo>
                    <a:cubicBezTo>
                      <a:pt x="30" y="32"/>
                      <a:pt x="16" y="14"/>
                      <a:pt x="27" y="7"/>
                    </a:cubicBezTo>
                    <a:cubicBezTo>
                      <a:pt x="38" y="1"/>
                      <a:pt x="43" y="23"/>
                      <a:pt x="46" y="38"/>
                    </a:cubicBezTo>
                    <a:cubicBezTo>
                      <a:pt x="46" y="24"/>
                      <a:pt x="49" y="0"/>
                      <a:pt x="61" y="3"/>
                    </a:cubicBezTo>
                    <a:cubicBezTo>
                      <a:pt x="73" y="6"/>
                      <a:pt x="61" y="27"/>
                      <a:pt x="52" y="40"/>
                    </a:cubicBezTo>
                    <a:cubicBezTo>
                      <a:pt x="63" y="29"/>
                      <a:pt x="82" y="15"/>
                      <a:pt x="88" y="25"/>
                    </a:cubicBezTo>
                    <a:cubicBezTo>
                      <a:pt x="94" y="36"/>
                      <a:pt x="71" y="43"/>
                      <a:pt x="56" y="46"/>
                    </a:cubicBezTo>
                    <a:cubicBezTo>
                      <a:pt x="70" y="46"/>
                      <a:pt x="93" y="48"/>
                      <a:pt x="90" y="60"/>
                    </a:cubicBezTo>
                    <a:cubicBezTo>
                      <a:pt x="87" y="72"/>
                      <a:pt x="66" y="61"/>
                      <a:pt x="54" y="53"/>
                    </a:cubicBezTo>
                    <a:cubicBezTo>
                      <a:pt x="64" y="63"/>
                      <a:pt x="78" y="81"/>
                      <a:pt x="67" y="88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4" name="Freeform 281"/>
              <p:cNvSpPr>
                <a:spLocks/>
              </p:cNvSpPr>
              <p:nvPr/>
            </p:nvSpPr>
            <p:spPr bwMode="auto">
              <a:xfrm>
                <a:off x="7025" y="3409"/>
                <a:ext cx="63" cy="66"/>
              </a:xfrm>
              <a:custGeom>
                <a:avLst/>
                <a:gdLst>
                  <a:gd name="T0" fmla="*/ 7 w 24"/>
                  <a:gd name="T1" fmla="*/ 3 h 24"/>
                  <a:gd name="T2" fmla="*/ 3 w 24"/>
                  <a:gd name="T3" fmla="*/ 17 h 24"/>
                  <a:gd name="T4" fmla="*/ 17 w 24"/>
                  <a:gd name="T5" fmla="*/ 21 h 24"/>
                  <a:gd name="T6" fmla="*/ 21 w 24"/>
                  <a:gd name="T7" fmla="*/ 6 h 24"/>
                  <a:gd name="T8" fmla="*/ 7 w 24"/>
                  <a:gd name="T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7" y="3"/>
                    </a:moveTo>
                    <a:cubicBezTo>
                      <a:pt x="2" y="6"/>
                      <a:pt x="0" y="13"/>
                      <a:pt x="3" y="17"/>
                    </a:cubicBezTo>
                    <a:cubicBezTo>
                      <a:pt x="6" y="22"/>
                      <a:pt x="12" y="24"/>
                      <a:pt x="17" y="21"/>
                    </a:cubicBezTo>
                    <a:cubicBezTo>
                      <a:pt x="22" y="18"/>
                      <a:pt x="24" y="11"/>
                      <a:pt x="21" y="6"/>
                    </a:cubicBezTo>
                    <a:cubicBezTo>
                      <a:pt x="18" y="1"/>
                      <a:pt x="12" y="0"/>
                      <a:pt x="7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5" name="Freeform 282"/>
              <p:cNvSpPr>
                <a:spLocks/>
              </p:cNvSpPr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6" name="Freeform 283"/>
              <p:cNvSpPr>
                <a:spLocks/>
              </p:cNvSpPr>
              <p:nvPr/>
            </p:nvSpPr>
            <p:spPr bwMode="auto">
              <a:xfrm>
                <a:off x="817" y="3350"/>
                <a:ext cx="123" cy="945"/>
              </a:xfrm>
              <a:custGeom>
                <a:avLst/>
                <a:gdLst>
                  <a:gd name="T0" fmla="*/ 23 w 123"/>
                  <a:gd name="T1" fmla="*/ 0 h 945"/>
                  <a:gd name="T2" fmla="*/ 0 w 123"/>
                  <a:gd name="T3" fmla="*/ 934 h 945"/>
                  <a:gd name="T4" fmla="*/ 123 w 123"/>
                  <a:gd name="T5" fmla="*/ 945 h 945"/>
                  <a:gd name="T6" fmla="*/ 100 w 123"/>
                  <a:gd name="T7" fmla="*/ 0 h 945"/>
                  <a:gd name="T8" fmla="*/ 23 w 123"/>
                  <a:gd name="T9" fmla="*/ 0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945">
                    <a:moveTo>
                      <a:pt x="23" y="0"/>
                    </a:moveTo>
                    <a:lnTo>
                      <a:pt x="0" y="934"/>
                    </a:lnTo>
                    <a:lnTo>
                      <a:pt x="123" y="945"/>
                    </a:lnTo>
                    <a:lnTo>
                      <a:pt x="100" y="0"/>
                    </a:lnTo>
                    <a:lnTo>
                      <a:pt x="2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7" name="Freeform 284"/>
              <p:cNvSpPr>
                <a:spLocks/>
              </p:cNvSpPr>
              <p:nvPr/>
            </p:nvSpPr>
            <p:spPr bwMode="auto">
              <a:xfrm>
                <a:off x="1032" y="2964"/>
                <a:ext cx="460" cy="481"/>
              </a:xfrm>
              <a:custGeom>
                <a:avLst/>
                <a:gdLst>
                  <a:gd name="T0" fmla="*/ 118 w 175"/>
                  <a:gd name="T1" fmla="*/ 44 h 173"/>
                  <a:gd name="T2" fmla="*/ 107 w 175"/>
                  <a:gd name="T3" fmla="*/ 43 h 173"/>
                  <a:gd name="T4" fmla="*/ 71 w 175"/>
                  <a:gd name="T5" fmla="*/ 9 h 173"/>
                  <a:gd name="T6" fmla="*/ 46 w 175"/>
                  <a:gd name="T7" fmla="*/ 96 h 173"/>
                  <a:gd name="T8" fmla="*/ 97 w 175"/>
                  <a:gd name="T9" fmla="*/ 167 h 173"/>
                  <a:gd name="T10" fmla="*/ 169 w 175"/>
                  <a:gd name="T11" fmla="*/ 116 h 173"/>
                  <a:gd name="T12" fmla="*/ 118 w 175"/>
                  <a:gd name="T13" fmla="*/ 4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173">
                    <a:moveTo>
                      <a:pt x="118" y="44"/>
                    </a:moveTo>
                    <a:cubicBezTo>
                      <a:pt x="114" y="43"/>
                      <a:pt x="110" y="43"/>
                      <a:pt x="107" y="43"/>
                    </a:cubicBezTo>
                    <a:cubicBezTo>
                      <a:pt x="103" y="27"/>
                      <a:pt x="92" y="12"/>
                      <a:pt x="71" y="9"/>
                    </a:cubicBezTo>
                    <a:cubicBezTo>
                      <a:pt x="17" y="0"/>
                      <a:pt x="0" y="78"/>
                      <a:pt x="46" y="96"/>
                    </a:cubicBezTo>
                    <a:cubicBezTo>
                      <a:pt x="41" y="129"/>
                      <a:pt x="64" y="162"/>
                      <a:pt x="97" y="167"/>
                    </a:cubicBezTo>
                    <a:cubicBezTo>
                      <a:pt x="131" y="173"/>
                      <a:pt x="164" y="149"/>
                      <a:pt x="169" y="116"/>
                    </a:cubicBezTo>
                    <a:cubicBezTo>
                      <a:pt x="175" y="82"/>
                      <a:pt x="151" y="49"/>
                      <a:pt x="118" y="4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8" name="Freeform 285"/>
              <p:cNvSpPr>
                <a:spLocks/>
              </p:cNvSpPr>
              <p:nvPr/>
            </p:nvSpPr>
            <p:spPr bwMode="auto">
              <a:xfrm>
                <a:off x="260" y="2839"/>
                <a:ext cx="465" cy="633"/>
              </a:xfrm>
              <a:custGeom>
                <a:avLst/>
                <a:gdLst>
                  <a:gd name="T0" fmla="*/ 157 w 177"/>
                  <a:gd name="T1" fmla="*/ 80 h 228"/>
                  <a:gd name="T2" fmla="*/ 169 w 177"/>
                  <a:gd name="T3" fmla="*/ 60 h 228"/>
                  <a:gd name="T4" fmla="*/ 169 w 177"/>
                  <a:gd name="T5" fmla="*/ 35 h 228"/>
                  <a:gd name="T6" fmla="*/ 156 w 177"/>
                  <a:gd name="T7" fmla="*/ 13 h 228"/>
                  <a:gd name="T8" fmla="*/ 136 w 177"/>
                  <a:gd name="T9" fmla="*/ 2 h 228"/>
                  <a:gd name="T10" fmla="*/ 112 w 177"/>
                  <a:gd name="T11" fmla="*/ 2 h 228"/>
                  <a:gd name="T12" fmla="*/ 92 w 177"/>
                  <a:gd name="T13" fmla="*/ 13 h 228"/>
                  <a:gd name="T14" fmla="*/ 80 w 177"/>
                  <a:gd name="T15" fmla="*/ 35 h 228"/>
                  <a:gd name="T16" fmla="*/ 78 w 177"/>
                  <a:gd name="T17" fmla="*/ 52 h 228"/>
                  <a:gd name="T18" fmla="*/ 45 w 177"/>
                  <a:gd name="T19" fmla="*/ 119 h 228"/>
                  <a:gd name="T20" fmla="*/ 68 w 177"/>
                  <a:gd name="T21" fmla="*/ 221 h 228"/>
                  <a:gd name="T22" fmla="*/ 91 w 177"/>
                  <a:gd name="T23" fmla="*/ 217 h 228"/>
                  <a:gd name="T24" fmla="*/ 120 w 177"/>
                  <a:gd name="T25" fmla="*/ 228 h 228"/>
                  <a:gd name="T26" fmla="*/ 120 w 177"/>
                  <a:gd name="T27" fmla="*/ 140 h 228"/>
                  <a:gd name="T28" fmla="*/ 115 w 177"/>
                  <a:gd name="T29" fmla="*/ 140 h 228"/>
                  <a:gd name="T30" fmla="*/ 134 w 177"/>
                  <a:gd name="T31" fmla="*/ 93 h 228"/>
                  <a:gd name="T32" fmla="*/ 156 w 177"/>
                  <a:gd name="T33" fmla="*/ 81 h 228"/>
                  <a:gd name="T34" fmla="*/ 157 w 177"/>
                  <a:gd name="T35" fmla="*/ 8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228">
                    <a:moveTo>
                      <a:pt x="157" y="80"/>
                    </a:moveTo>
                    <a:cubicBezTo>
                      <a:pt x="162" y="74"/>
                      <a:pt x="166" y="68"/>
                      <a:pt x="169" y="60"/>
                    </a:cubicBezTo>
                    <a:cubicBezTo>
                      <a:pt x="171" y="52"/>
                      <a:pt x="171" y="43"/>
                      <a:pt x="169" y="35"/>
                    </a:cubicBezTo>
                    <a:cubicBezTo>
                      <a:pt x="165" y="27"/>
                      <a:pt x="163" y="20"/>
                      <a:pt x="156" y="13"/>
                    </a:cubicBezTo>
                    <a:cubicBezTo>
                      <a:pt x="150" y="8"/>
                      <a:pt x="144" y="4"/>
                      <a:pt x="136" y="2"/>
                    </a:cubicBezTo>
                    <a:cubicBezTo>
                      <a:pt x="127" y="0"/>
                      <a:pt x="121" y="0"/>
                      <a:pt x="112" y="2"/>
                    </a:cubicBezTo>
                    <a:cubicBezTo>
                      <a:pt x="104" y="4"/>
                      <a:pt x="98" y="8"/>
                      <a:pt x="92" y="13"/>
                    </a:cubicBezTo>
                    <a:cubicBezTo>
                      <a:pt x="85" y="20"/>
                      <a:pt x="83" y="27"/>
                      <a:pt x="80" y="35"/>
                    </a:cubicBezTo>
                    <a:cubicBezTo>
                      <a:pt x="78" y="41"/>
                      <a:pt x="78" y="47"/>
                      <a:pt x="78" y="52"/>
                    </a:cubicBezTo>
                    <a:cubicBezTo>
                      <a:pt x="46" y="58"/>
                      <a:pt x="35" y="93"/>
                      <a:pt x="45" y="119"/>
                    </a:cubicBezTo>
                    <a:cubicBezTo>
                      <a:pt x="0" y="140"/>
                      <a:pt x="8" y="221"/>
                      <a:pt x="68" y="221"/>
                    </a:cubicBezTo>
                    <a:cubicBezTo>
                      <a:pt x="77" y="221"/>
                      <a:pt x="84" y="220"/>
                      <a:pt x="91" y="217"/>
                    </a:cubicBezTo>
                    <a:cubicBezTo>
                      <a:pt x="98" y="224"/>
                      <a:pt x="107" y="228"/>
                      <a:pt x="120" y="228"/>
                    </a:cubicBezTo>
                    <a:cubicBezTo>
                      <a:pt x="177" y="228"/>
                      <a:pt x="177" y="140"/>
                      <a:pt x="120" y="140"/>
                    </a:cubicBezTo>
                    <a:cubicBezTo>
                      <a:pt x="118" y="140"/>
                      <a:pt x="117" y="140"/>
                      <a:pt x="115" y="140"/>
                    </a:cubicBezTo>
                    <a:cubicBezTo>
                      <a:pt x="130" y="130"/>
                      <a:pt x="137" y="111"/>
                      <a:pt x="134" y="93"/>
                    </a:cubicBezTo>
                    <a:cubicBezTo>
                      <a:pt x="143" y="91"/>
                      <a:pt x="150" y="87"/>
                      <a:pt x="156" y="81"/>
                    </a:cubicBez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49" name="Freeform 286"/>
              <p:cNvSpPr>
                <a:spLocks/>
              </p:cNvSpPr>
              <p:nvPr/>
            </p:nvSpPr>
            <p:spPr bwMode="auto">
              <a:xfrm>
                <a:off x="496" y="2752"/>
                <a:ext cx="799" cy="821"/>
              </a:xfrm>
              <a:custGeom>
                <a:avLst/>
                <a:gdLst>
                  <a:gd name="T0" fmla="*/ 267 w 304"/>
                  <a:gd name="T1" fmla="*/ 124 h 295"/>
                  <a:gd name="T2" fmla="*/ 279 w 304"/>
                  <a:gd name="T3" fmla="*/ 87 h 295"/>
                  <a:gd name="T4" fmla="*/ 260 w 304"/>
                  <a:gd name="T5" fmla="*/ 41 h 295"/>
                  <a:gd name="T6" fmla="*/ 231 w 304"/>
                  <a:gd name="T7" fmla="*/ 24 h 295"/>
                  <a:gd name="T8" fmla="*/ 197 w 304"/>
                  <a:gd name="T9" fmla="*/ 24 h 295"/>
                  <a:gd name="T10" fmla="*/ 193 w 304"/>
                  <a:gd name="T11" fmla="*/ 25 h 295"/>
                  <a:gd name="T12" fmla="*/ 171 w 304"/>
                  <a:gd name="T13" fmla="*/ 36 h 295"/>
                  <a:gd name="T14" fmla="*/ 158 w 304"/>
                  <a:gd name="T15" fmla="*/ 19 h 295"/>
                  <a:gd name="T16" fmla="*/ 114 w 304"/>
                  <a:gd name="T17" fmla="*/ 0 h 295"/>
                  <a:gd name="T18" fmla="*/ 97 w 304"/>
                  <a:gd name="T19" fmla="*/ 2 h 295"/>
                  <a:gd name="T20" fmla="*/ 70 w 304"/>
                  <a:gd name="T21" fmla="*/ 19 h 295"/>
                  <a:gd name="T22" fmla="*/ 66 w 304"/>
                  <a:gd name="T23" fmla="*/ 22 h 295"/>
                  <a:gd name="T24" fmla="*/ 50 w 304"/>
                  <a:gd name="T25" fmla="*/ 50 h 295"/>
                  <a:gd name="T26" fmla="*/ 47 w 304"/>
                  <a:gd name="T27" fmla="*/ 66 h 295"/>
                  <a:gd name="T28" fmla="*/ 48 w 304"/>
                  <a:gd name="T29" fmla="*/ 76 h 295"/>
                  <a:gd name="T30" fmla="*/ 19 w 304"/>
                  <a:gd name="T31" fmla="*/ 92 h 295"/>
                  <a:gd name="T32" fmla="*/ 2 w 304"/>
                  <a:gd name="T33" fmla="*/ 131 h 295"/>
                  <a:gd name="T34" fmla="*/ 19 w 304"/>
                  <a:gd name="T35" fmla="*/ 170 h 295"/>
                  <a:gd name="T36" fmla="*/ 22 w 304"/>
                  <a:gd name="T37" fmla="*/ 174 h 295"/>
                  <a:gd name="T38" fmla="*/ 62 w 304"/>
                  <a:gd name="T39" fmla="*/ 259 h 295"/>
                  <a:gd name="T40" fmla="*/ 92 w 304"/>
                  <a:gd name="T41" fmla="*/ 250 h 295"/>
                  <a:gd name="T42" fmla="*/ 108 w 304"/>
                  <a:gd name="T43" fmla="*/ 277 h 295"/>
                  <a:gd name="T44" fmla="*/ 150 w 304"/>
                  <a:gd name="T45" fmla="*/ 295 h 295"/>
                  <a:gd name="T46" fmla="*/ 192 w 304"/>
                  <a:gd name="T47" fmla="*/ 277 h 295"/>
                  <a:gd name="T48" fmla="*/ 209 w 304"/>
                  <a:gd name="T49" fmla="*/ 242 h 295"/>
                  <a:gd name="T50" fmla="*/ 238 w 304"/>
                  <a:gd name="T51" fmla="*/ 249 h 295"/>
                  <a:gd name="T52" fmla="*/ 304 w 304"/>
                  <a:gd name="T53" fmla="*/ 183 h 295"/>
                  <a:gd name="T54" fmla="*/ 267 w 304"/>
                  <a:gd name="T55" fmla="*/ 12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4" h="295">
                    <a:moveTo>
                      <a:pt x="267" y="124"/>
                    </a:moveTo>
                    <a:cubicBezTo>
                      <a:pt x="275" y="114"/>
                      <a:pt x="279" y="101"/>
                      <a:pt x="279" y="87"/>
                    </a:cubicBezTo>
                    <a:cubicBezTo>
                      <a:pt x="279" y="70"/>
                      <a:pt x="272" y="53"/>
                      <a:pt x="260" y="41"/>
                    </a:cubicBezTo>
                    <a:cubicBezTo>
                      <a:pt x="252" y="33"/>
                      <a:pt x="242" y="27"/>
                      <a:pt x="231" y="24"/>
                    </a:cubicBezTo>
                    <a:cubicBezTo>
                      <a:pt x="220" y="21"/>
                      <a:pt x="208" y="21"/>
                      <a:pt x="197" y="24"/>
                    </a:cubicBezTo>
                    <a:cubicBezTo>
                      <a:pt x="195" y="25"/>
                      <a:pt x="194" y="25"/>
                      <a:pt x="193" y="25"/>
                    </a:cubicBezTo>
                    <a:cubicBezTo>
                      <a:pt x="185" y="28"/>
                      <a:pt x="177" y="31"/>
                      <a:pt x="171" y="36"/>
                    </a:cubicBezTo>
                    <a:cubicBezTo>
                      <a:pt x="168" y="30"/>
                      <a:pt x="164" y="24"/>
                      <a:pt x="158" y="19"/>
                    </a:cubicBezTo>
                    <a:cubicBezTo>
                      <a:pt x="147" y="7"/>
                      <a:pt x="131" y="0"/>
                      <a:pt x="114" y="0"/>
                    </a:cubicBezTo>
                    <a:cubicBezTo>
                      <a:pt x="108" y="1"/>
                      <a:pt x="103" y="2"/>
                      <a:pt x="97" y="2"/>
                    </a:cubicBezTo>
                    <a:cubicBezTo>
                      <a:pt x="87" y="5"/>
                      <a:pt x="77" y="11"/>
                      <a:pt x="70" y="19"/>
                    </a:cubicBezTo>
                    <a:cubicBezTo>
                      <a:pt x="68" y="20"/>
                      <a:pt x="67" y="21"/>
                      <a:pt x="66" y="22"/>
                    </a:cubicBezTo>
                    <a:cubicBezTo>
                      <a:pt x="58" y="30"/>
                      <a:pt x="53" y="39"/>
                      <a:pt x="50" y="50"/>
                    </a:cubicBezTo>
                    <a:cubicBezTo>
                      <a:pt x="49" y="55"/>
                      <a:pt x="48" y="61"/>
                      <a:pt x="47" y="66"/>
                    </a:cubicBezTo>
                    <a:cubicBezTo>
                      <a:pt x="47" y="70"/>
                      <a:pt x="48" y="73"/>
                      <a:pt x="48" y="76"/>
                    </a:cubicBezTo>
                    <a:cubicBezTo>
                      <a:pt x="37" y="78"/>
                      <a:pt x="27" y="84"/>
                      <a:pt x="19" y="92"/>
                    </a:cubicBezTo>
                    <a:cubicBezTo>
                      <a:pt x="8" y="102"/>
                      <a:pt x="2" y="116"/>
                      <a:pt x="2" y="131"/>
                    </a:cubicBezTo>
                    <a:cubicBezTo>
                      <a:pt x="2" y="146"/>
                      <a:pt x="8" y="160"/>
                      <a:pt x="19" y="170"/>
                    </a:cubicBezTo>
                    <a:cubicBezTo>
                      <a:pt x="20" y="172"/>
                      <a:pt x="21" y="173"/>
                      <a:pt x="22" y="174"/>
                    </a:cubicBezTo>
                    <a:cubicBezTo>
                      <a:pt x="0" y="204"/>
                      <a:pt x="13" y="259"/>
                      <a:pt x="62" y="259"/>
                    </a:cubicBezTo>
                    <a:cubicBezTo>
                      <a:pt x="74" y="259"/>
                      <a:pt x="84" y="255"/>
                      <a:pt x="92" y="250"/>
                    </a:cubicBezTo>
                    <a:cubicBezTo>
                      <a:pt x="95" y="260"/>
                      <a:pt x="100" y="270"/>
                      <a:pt x="108" y="277"/>
                    </a:cubicBezTo>
                    <a:cubicBezTo>
                      <a:pt x="119" y="288"/>
                      <a:pt x="134" y="295"/>
                      <a:pt x="150" y="295"/>
                    </a:cubicBezTo>
                    <a:cubicBezTo>
                      <a:pt x="166" y="295"/>
                      <a:pt x="181" y="288"/>
                      <a:pt x="192" y="277"/>
                    </a:cubicBezTo>
                    <a:cubicBezTo>
                      <a:pt x="202" y="268"/>
                      <a:pt x="208" y="255"/>
                      <a:pt x="209" y="242"/>
                    </a:cubicBezTo>
                    <a:cubicBezTo>
                      <a:pt x="218" y="247"/>
                      <a:pt x="227" y="249"/>
                      <a:pt x="238" y="249"/>
                    </a:cubicBezTo>
                    <a:cubicBezTo>
                      <a:pt x="274" y="249"/>
                      <a:pt x="304" y="219"/>
                      <a:pt x="304" y="183"/>
                    </a:cubicBezTo>
                    <a:cubicBezTo>
                      <a:pt x="304" y="158"/>
                      <a:pt x="288" y="135"/>
                      <a:pt x="267" y="12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0" name="Freeform 287"/>
              <p:cNvSpPr>
                <a:spLocks noEditPoints="1"/>
              </p:cNvSpPr>
              <p:nvPr/>
            </p:nvSpPr>
            <p:spPr bwMode="auto">
              <a:xfrm>
                <a:off x="911" y="2802"/>
                <a:ext cx="568" cy="726"/>
              </a:xfrm>
              <a:custGeom>
                <a:avLst/>
                <a:gdLst>
                  <a:gd name="T0" fmla="*/ 33 w 216"/>
                  <a:gd name="T1" fmla="*/ 261 h 261"/>
                  <a:gd name="T2" fmla="*/ 33 w 216"/>
                  <a:gd name="T3" fmla="*/ 260 h 261"/>
                  <a:gd name="T4" fmla="*/ 33 w 216"/>
                  <a:gd name="T5" fmla="*/ 260 h 261"/>
                  <a:gd name="T6" fmla="*/ 33 w 216"/>
                  <a:gd name="T7" fmla="*/ 260 h 261"/>
                  <a:gd name="T8" fmla="*/ 33 w 216"/>
                  <a:gd name="T9" fmla="*/ 260 h 261"/>
                  <a:gd name="T10" fmla="*/ 34 w 216"/>
                  <a:gd name="T11" fmla="*/ 260 h 261"/>
                  <a:gd name="T12" fmla="*/ 34 w 216"/>
                  <a:gd name="T13" fmla="*/ 260 h 261"/>
                  <a:gd name="T14" fmla="*/ 34 w 216"/>
                  <a:gd name="T15" fmla="*/ 259 h 261"/>
                  <a:gd name="T16" fmla="*/ 34 w 216"/>
                  <a:gd name="T17" fmla="*/ 259 h 261"/>
                  <a:gd name="T18" fmla="*/ 34 w 216"/>
                  <a:gd name="T19" fmla="*/ 259 h 261"/>
                  <a:gd name="T20" fmla="*/ 80 w 216"/>
                  <a:gd name="T21" fmla="*/ 231 h 261"/>
                  <a:gd name="T22" fmla="*/ 80 w 216"/>
                  <a:gd name="T23" fmla="*/ 231 h 261"/>
                  <a:gd name="T24" fmla="*/ 80 w 216"/>
                  <a:gd name="T25" fmla="*/ 231 h 261"/>
                  <a:gd name="T26" fmla="*/ 80 w 216"/>
                  <a:gd name="T27" fmla="*/ 231 h 261"/>
                  <a:gd name="T28" fmla="*/ 81 w 216"/>
                  <a:gd name="T29" fmla="*/ 231 h 261"/>
                  <a:gd name="T30" fmla="*/ 154 w 216"/>
                  <a:gd name="T31" fmla="*/ 101 h 261"/>
                  <a:gd name="T32" fmla="*/ 164 w 216"/>
                  <a:gd name="T33" fmla="*/ 102 h 261"/>
                  <a:gd name="T34" fmla="*/ 153 w 216"/>
                  <a:gd name="T35" fmla="*/ 101 h 261"/>
                  <a:gd name="T36" fmla="*/ 152 w 216"/>
                  <a:gd name="T37" fmla="*/ 101 h 261"/>
                  <a:gd name="T38" fmla="*/ 152 w 216"/>
                  <a:gd name="T39" fmla="*/ 101 h 261"/>
                  <a:gd name="T40" fmla="*/ 152 w 216"/>
                  <a:gd name="T41" fmla="*/ 101 h 261"/>
                  <a:gd name="T42" fmla="*/ 152 w 216"/>
                  <a:gd name="T43" fmla="*/ 101 h 261"/>
                  <a:gd name="T44" fmla="*/ 152 w 216"/>
                  <a:gd name="T45" fmla="*/ 101 h 261"/>
                  <a:gd name="T46" fmla="*/ 152 w 216"/>
                  <a:gd name="T47" fmla="*/ 100 h 261"/>
                  <a:gd name="T48" fmla="*/ 152 w 216"/>
                  <a:gd name="T49" fmla="*/ 100 h 261"/>
                  <a:gd name="T50" fmla="*/ 152 w 216"/>
                  <a:gd name="T51" fmla="*/ 100 h 261"/>
                  <a:gd name="T52" fmla="*/ 152 w 216"/>
                  <a:gd name="T53" fmla="*/ 100 h 261"/>
                  <a:gd name="T54" fmla="*/ 152 w 216"/>
                  <a:gd name="T55" fmla="*/ 100 h 261"/>
                  <a:gd name="T56" fmla="*/ 152 w 216"/>
                  <a:gd name="T57" fmla="*/ 100 h 261"/>
                  <a:gd name="T58" fmla="*/ 152 w 216"/>
                  <a:gd name="T59" fmla="*/ 100 h 261"/>
                  <a:gd name="T60" fmla="*/ 152 w 216"/>
                  <a:gd name="T61" fmla="*/ 100 h 261"/>
                  <a:gd name="T62" fmla="*/ 152 w 216"/>
                  <a:gd name="T63" fmla="*/ 99 h 261"/>
                  <a:gd name="T64" fmla="*/ 152 w 216"/>
                  <a:gd name="T65" fmla="*/ 99 h 261"/>
                  <a:gd name="T66" fmla="*/ 152 w 216"/>
                  <a:gd name="T67" fmla="*/ 99 h 261"/>
                  <a:gd name="T68" fmla="*/ 152 w 216"/>
                  <a:gd name="T69" fmla="*/ 99 h 261"/>
                  <a:gd name="T70" fmla="*/ 152 w 216"/>
                  <a:gd name="T71" fmla="*/ 99 h 261"/>
                  <a:gd name="T72" fmla="*/ 152 w 216"/>
                  <a:gd name="T73" fmla="*/ 99 h 261"/>
                  <a:gd name="T74" fmla="*/ 152 w 216"/>
                  <a:gd name="T75" fmla="*/ 99 h 261"/>
                  <a:gd name="T76" fmla="*/ 152 w 216"/>
                  <a:gd name="T77" fmla="*/ 99 h 261"/>
                  <a:gd name="T78" fmla="*/ 104 w 216"/>
                  <a:gd name="T79" fmla="*/ 25 h 261"/>
                  <a:gd name="T80" fmla="*/ 104 w 216"/>
                  <a:gd name="T81" fmla="*/ 25 h 261"/>
                  <a:gd name="T82" fmla="*/ 103 w 216"/>
                  <a:gd name="T83" fmla="*/ 25 h 261"/>
                  <a:gd name="T84" fmla="*/ 103 w 216"/>
                  <a:gd name="T85" fmla="*/ 24 h 261"/>
                  <a:gd name="T86" fmla="*/ 103 w 216"/>
                  <a:gd name="T87" fmla="*/ 24 h 261"/>
                  <a:gd name="T88" fmla="*/ 103 w 216"/>
                  <a:gd name="T89" fmla="*/ 24 h 261"/>
                  <a:gd name="T90" fmla="*/ 13 w 216"/>
                  <a:gd name="T91" fmla="*/ 18 h 261"/>
                  <a:gd name="T92" fmla="*/ 56 w 216"/>
                  <a:gd name="T93" fmla="*/ 4 h 261"/>
                  <a:gd name="T94" fmla="*/ 103 w 216"/>
                  <a:gd name="T95" fmla="*/ 24 h 261"/>
                  <a:gd name="T96" fmla="*/ 56 w 216"/>
                  <a:gd name="T97" fmla="*/ 4 h 261"/>
                  <a:gd name="T98" fmla="*/ 13 w 216"/>
                  <a:gd name="T99" fmla="*/ 18 h 261"/>
                  <a:gd name="T100" fmla="*/ 0 w 216"/>
                  <a:gd name="T101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6" h="261">
                    <a:moveTo>
                      <a:pt x="33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33" y="261"/>
                      <a:pt x="33" y="261"/>
                      <a:pt x="33" y="261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3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3" y="260"/>
                    </a:cubicBezTo>
                    <a:moveTo>
                      <a:pt x="34" y="260"/>
                    </a:moveTo>
                    <a:cubicBezTo>
                      <a:pt x="33" y="260"/>
                      <a:pt x="33" y="260"/>
                      <a:pt x="33" y="260"/>
                    </a:cubicBezTo>
                    <a:cubicBezTo>
                      <a:pt x="33" y="260"/>
                      <a:pt x="33" y="260"/>
                      <a:pt x="34" y="260"/>
                    </a:cubicBezTo>
                    <a:moveTo>
                      <a:pt x="34" y="260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60"/>
                    </a:cubicBezTo>
                    <a:moveTo>
                      <a:pt x="34" y="259"/>
                    </a:moveTo>
                    <a:cubicBezTo>
                      <a:pt x="34" y="260"/>
                      <a:pt x="34" y="260"/>
                      <a:pt x="34" y="260"/>
                    </a:cubicBezTo>
                    <a:cubicBezTo>
                      <a:pt x="34" y="260"/>
                      <a:pt x="34" y="260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34" y="259"/>
                    </a:moveTo>
                    <a:cubicBezTo>
                      <a:pt x="34" y="259"/>
                      <a:pt x="34" y="259"/>
                      <a:pt x="34" y="259"/>
                    </a:cubicBezTo>
                    <a:cubicBezTo>
                      <a:pt x="34" y="259"/>
                      <a:pt x="34" y="259"/>
                      <a:pt x="34" y="259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0" y="231"/>
                    </a:moveTo>
                    <a:cubicBezTo>
                      <a:pt x="80" y="231"/>
                      <a:pt x="80" y="231"/>
                      <a:pt x="80" y="231"/>
                    </a:cubicBezTo>
                    <a:cubicBezTo>
                      <a:pt x="80" y="231"/>
                      <a:pt x="80" y="231"/>
                      <a:pt x="80" y="231"/>
                    </a:cubicBezTo>
                    <a:moveTo>
                      <a:pt x="81" y="231"/>
                    </a:moveTo>
                    <a:cubicBezTo>
                      <a:pt x="81" y="231"/>
                      <a:pt x="81" y="231"/>
                      <a:pt x="81" y="231"/>
                    </a:cubicBezTo>
                    <a:cubicBezTo>
                      <a:pt x="81" y="231"/>
                      <a:pt x="81" y="231"/>
                      <a:pt x="81" y="231"/>
                    </a:cubicBezTo>
                    <a:moveTo>
                      <a:pt x="153" y="101"/>
                    </a:moveTo>
                    <a:cubicBezTo>
                      <a:pt x="153" y="101"/>
                      <a:pt x="153" y="101"/>
                      <a:pt x="153" y="101"/>
                    </a:cubicBezTo>
                    <a:cubicBezTo>
                      <a:pt x="153" y="101"/>
                      <a:pt x="154" y="101"/>
                      <a:pt x="154" y="101"/>
                    </a:cubicBezTo>
                    <a:cubicBezTo>
                      <a:pt x="157" y="101"/>
                      <a:pt x="161" y="101"/>
                      <a:pt x="164" y="102"/>
                    </a:cubicBezTo>
                    <a:cubicBezTo>
                      <a:pt x="194" y="107"/>
                      <a:pt x="216" y="134"/>
                      <a:pt x="216" y="164"/>
                    </a:cubicBezTo>
                    <a:cubicBezTo>
                      <a:pt x="216" y="134"/>
                      <a:pt x="194" y="107"/>
                      <a:pt x="164" y="102"/>
                    </a:cubicBezTo>
                    <a:cubicBezTo>
                      <a:pt x="161" y="101"/>
                      <a:pt x="157" y="101"/>
                      <a:pt x="154" y="101"/>
                    </a:cubicBezTo>
                    <a:cubicBezTo>
                      <a:pt x="154" y="101"/>
                      <a:pt x="153" y="101"/>
                      <a:pt x="153" y="101"/>
                    </a:cubicBezTo>
                    <a:cubicBezTo>
                      <a:pt x="153" y="101"/>
                      <a:pt x="153" y="101"/>
                      <a:pt x="153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1"/>
                    </a:moveTo>
                    <a:cubicBezTo>
                      <a:pt x="152" y="101"/>
                      <a:pt x="152" y="101"/>
                      <a:pt x="152" y="101"/>
                    </a:cubicBezTo>
                    <a:cubicBezTo>
                      <a:pt x="152" y="101"/>
                      <a:pt x="152" y="101"/>
                      <a:pt x="152" y="101"/>
                    </a:cubicBezTo>
                    <a:moveTo>
                      <a:pt x="152" y="100"/>
                    </a:moveTo>
                    <a:cubicBezTo>
                      <a:pt x="152" y="100"/>
                      <a:pt x="152" y="101"/>
                      <a:pt x="152" y="101"/>
                    </a:cubicBezTo>
                    <a:cubicBezTo>
                      <a:pt x="152" y="101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100"/>
                    </a:moveTo>
                    <a:cubicBezTo>
                      <a:pt x="152" y="100"/>
                      <a:pt x="152" y="100"/>
                      <a:pt x="152" y="100"/>
                    </a:cubicBezTo>
                    <a:cubicBezTo>
                      <a:pt x="152" y="100"/>
                      <a:pt x="152" y="100"/>
                      <a:pt x="152" y="100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52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2" y="99"/>
                      <a:pt x="152" y="99"/>
                      <a:pt x="152" y="99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4" y="25"/>
                    </a:move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moveTo>
                      <a:pt x="103" y="25"/>
                    </a:move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3" y="25"/>
                      <a:pt x="103" y="25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103" y="24"/>
                    </a:moveTo>
                    <a:cubicBezTo>
                      <a:pt x="103" y="24"/>
                      <a:pt x="103" y="24"/>
                      <a:pt x="103" y="24"/>
                    </a:cubicBezTo>
                    <a:cubicBezTo>
                      <a:pt x="103" y="24"/>
                      <a:pt x="103" y="24"/>
                      <a:pt x="103" y="24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6" y="6"/>
                      <a:pt x="10" y="12"/>
                      <a:pt x="13" y="18"/>
                    </a:cubicBezTo>
                    <a:cubicBezTo>
                      <a:pt x="19" y="13"/>
                      <a:pt x="27" y="10"/>
                      <a:pt x="35" y="7"/>
                    </a:cubicBezTo>
                    <a:cubicBezTo>
                      <a:pt x="36" y="7"/>
                      <a:pt x="37" y="7"/>
                      <a:pt x="39" y="6"/>
                    </a:cubicBezTo>
                    <a:cubicBezTo>
                      <a:pt x="44" y="5"/>
                      <a:pt x="50" y="4"/>
                      <a:pt x="56" y="4"/>
                    </a:cubicBezTo>
                    <a:cubicBezTo>
                      <a:pt x="62" y="4"/>
                      <a:pt x="68" y="5"/>
                      <a:pt x="73" y="6"/>
                    </a:cubicBezTo>
                    <a:cubicBezTo>
                      <a:pt x="84" y="9"/>
                      <a:pt x="94" y="15"/>
                      <a:pt x="102" y="23"/>
                    </a:cubicBezTo>
                    <a:cubicBezTo>
                      <a:pt x="102" y="23"/>
                      <a:pt x="103" y="24"/>
                      <a:pt x="103" y="24"/>
                    </a:cubicBezTo>
                    <a:cubicBezTo>
                      <a:pt x="103" y="24"/>
                      <a:pt x="102" y="23"/>
                      <a:pt x="102" y="23"/>
                    </a:cubicBezTo>
                    <a:cubicBezTo>
                      <a:pt x="94" y="15"/>
                      <a:pt x="84" y="9"/>
                      <a:pt x="73" y="6"/>
                    </a:cubicBezTo>
                    <a:cubicBezTo>
                      <a:pt x="68" y="5"/>
                      <a:pt x="62" y="4"/>
                      <a:pt x="56" y="4"/>
                    </a:cubicBezTo>
                    <a:cubicBezTo>
                      <a:pt x="50" y="4"/>
                      <a:pt x="44" y="5"/>
                      <a:pt x="39" y="6"/>
                    </a:cubicBezTo>
                    <a:cubicBezTo>
                      <a:pt x="37" y="7"/>
                      <a:pt x="36" y="7"/>
                      <a:pt x="35" y="7"/>
                    </a:cubicBezTo>
                    <a:cubicBezTo>
                      <a:pt x="27" y="10"/>
                      <a:pt x="19" y="13"/>
                      <a:pt x="13" y="18"/>
                    </a:cubicBezTo>
                    <a:cubicBezTo>
                      <a:pt x="10" y="12"/>
                      <a:pt x="6" y="6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1" name="Freeform 288"/>
              <p:cNvSpPr>
                <a:spLocks/>
              </p:cNvSpPr>
              <p:nvPr/>
            </p:nvSpPr>
            <p:spPr bwMode="auto">
              <a:xfrm>
                <a:off x="869" y="3567"/>
                <a:ext cx="71" cy="728"/>
              </a:xfrm>
              <a:custGeom>
                <a:avLst/>
                <a:gdLst>
                  <a:gd name="T0" fmla="*/ 20 w 27"/>
                  <a:gd name="T1" fmla="*/ 0 h 262"/>
                  <a:gd name="T2" fmla="*/ 8 w 27"/>
                  <a:gd name="T3" fmla="*/ 2 h 262"/>
                  <a:gd name="T4" fmla="*/ 0 w 27"/>
                  <a:gd name="T5" fmla="*/ 1 h 262"/>
                  <a:gd name="T6" fmla="*/ 0 w 27"/>
                  <a:gd name="T7" fmla="*/ 260 h 262"/>
                  <a:gd name="T8" fmla="*/ 27 w 27"/>
                  <a:gd name="T9" fmla="*/ 262 h 262"/>
                  <a:gd name="T10" fmla="*/ 20 w 27"/>
                  <a:gd name="T1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62">
                    <a:moveTo>
                      <a:pt x="20" y="0"/>
                    </a:moveTo>
                    <a:cubicBezTo>
                      <a:pt x="16" y="1"/>
                      <a:pt x="12" y="2"/>
                      <a:pt x="8" y="2"/>
                    </a:cubicBezTo>
                    <a:cubicBezTo>
                      <a:pt x="5" y="2"/>
                      <a:pt x="3" y="2"/>
                      <a:pt x="0" y="1"/>
                    </a:cubicBezTo>
                    <a:cubicBezTo>
                      <a:pt x="0" y="260"/>
                      <a:pt x="0" y="260"/>
                      <a:pt x="0" y="260"/>
                    </a:cubicBezTo>
                    <a:cubicBezTo>
                      <a:pt x="27" y="262"/>
                      <a:pt x="27" y="262"/>
                      <a:pt x="27" y="262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2" name="Freeform 289"/>
              <p:cNvSpPr>
                <a:spLocks/>
              </p:cNvSpPr>
              <p:nvPr/>
            </p:nvSpPr>
            <p:spPr bwMode="auto">
              <a:xfrm>
                <a:off x="1198" y="2991"/>
                <a:ext cx="281" cy="440"/>
              </a:xfrm>
              <a:custGeom>
                <a:avLst/>
                <a:gdLst>
                  <a:gd name="T0" fmla="*/ 12 w 107"/>
                  <a:gd name="T1" fmla="*/ 0 h 158"/>
                  <a:gd name="T2" fmla="*/ 12 w 107"/>
                  <a:gd name="T3" fmla="*/ 1 h 158"/>
                  <a:gd name="T4" fmla="*/ 0 w 107"/>
                  <a:gd name="T5" fmla="*/ 38 h 158"/>
                  <a:gd name="T6" fmla="*/ 37 w 107"/>
                  <a:gd name="T7" fmla="*/ 97 h 158"/>
                  <a:gd name="T8" fmla="*/ 12 w 107"/>
                  <a:gd name="T9" fmla="*/ 148 h 158"/>
                  <a:gd name="T10" fmla="*/ 34 w 107"/>
                  <a:gd name="T11" fmla="*/ 157 h 158"/>
                  <a:gd name="T12" fmla="*/ 44 w 107"/>
                  <a:gd name="T13" fmla="*/ 158 h 158"/>
                  <a:gd name="T14" fmla="*/ 106 w 107"/>
                  <a:gd name="T15" fmla="*/ 106 h 158"/>
                  <a:gd name="T16" fmla="*/ 107 w 107"/>
                  <a:gd name="T17" fmla="*/ 96 h 158"/>
                  <a:gd name="T18" fmla="*/ 55 w 107"/>
                  <a:gd name="T19" fmla="*/ 34 h 158"/>
                  <a:gd name="T20" fmla="*/ 45 w 107"/>
                  <a:gd name="T21" fmla="*/ 33 h 158"/>
                  <a:gd name="T22" fmla="*/ 44 w 107"/>
                  <a:gd name="T23" fmla="*/ 33 h 158"/>
                  <a:gd name="T24" fmla="*/ 44 w 107"/>
                  <a:gd name="T25" fmla="*/ 33 h 158"/>
                  <a:gd name="T26" fmla="*/ 43 w 107"/>
                  <a:gd name="T27" fmla="*/ 33 h 158"/>
                  <a:gd name="T28" fmla="*/ 43 w 107"/>
                  <a:gd name="T29" fmla="*/ 33 h 158"/>
                  <a:gd name="T30" fmla="*/ 43 w 107"/>
                  <a:gd name="T31" fmla="*/ 33 h 158"/>
                  <a:gd name="T32" fmla="*/ 43 w 107"/>
                  <a:gd name="T33" fmla="*/ 33 h 158"/>
                  <a:gd name="T34" fmla="*/ 43 w 107"/>
                  <a:gd name="T35" fmla="*/ 33 h 158"/>
                  <a:gd name="T36" fmla="*/ 43 w 107"/>
                  <a:gd name="T37" fmla="*/ 33 h 158"/>
                  <a:gd name="T38" fmla="*/ 43 w 107"/>
                  <a:gd name="T39" fmla="*/ 33 h 158"/>
                  <a:gd name="T40" fmla="*/ 43 w 107"/>
                  <a:gd name="T41" fmla="*/ 33 h 158"/>
                  <a:gd name="T42" fmla="*/ 43 w 107"/>
                  <a:gd name="T43" fmla="*/ 33 h 158"/>
                  <a:gd name="T44" fmla="*/ 43 w 107"/>
                  <a:gd name="T45" fmla="*/ 33 h 158"/>
                  <a:gd name="T46" fmla="*/ 43 w 107"/>
                  <a:gd name="T47" fmla="*/ 33 h 158"/>
                  <a:gd name="T48" fmla="*/ 43 w 107"/>
                  <a:gd name="T49" fmla="*/ 32 h 158"/>
                  <a:gd name="T50" fmla="*/ 43 w 107"/>
                  <a:gd name="T51" fmla="*/ 32 h 158"/>
                  <a:gd name="T52" fmla="*/ 43 w 107"/>
                  <a:gd name="T53" fmla="*/ 32 h 158"/>
                  <a:gd name="T54" fmla="*/ 43 w 107"/>
                  <a:gd name="T55" fmla="*/ 32 h 158"/>
                  <a:gd name="T56" fmla="*/ 43 w 107"/>
                  <a:gd name="T57" fmla="*/ 32 h 158"/>
                  <a:gd name="T58" fmla="*/ 43 w 107"/>
                  <a:gd name="T59" fmla="*/ 32 h 158"/>
                  <a:gd name="T60" fmla="*/ 43 w 107"/>
                  <a:gd name="T61" fmla="*/ 32 h 158"/>
                  <a:gd name="T62" fmla="*/ 43 w 107"/>
                  <a:gd name="T63" fmla="*/ 32 h 158"/>
                  <a:gd name="T64" fmla="*/ 43 w 107"/>
                  <a:gd name="T65" fmla="*/ 32 h 158"/>
                  <a:gd name="T66" fmla="*/ 43 w 107"/>
                  <a:gd name="T67" fmla="*/ 32 h 158"/>
                  <a:gd name="T68" fmla="*/ 43 w 107"/>
                  <a:gd name="T69" fmla="*/ 32 h 158"/>
                  <a:gd name="T70" fmla="*/ 43 w 107"/>
                  <a:gd name="T71" fmla="*/ 32 h 158"/>
                  <a:gd name="T72" fmla="*/ 43 w 107"/>
                  <a:gd name="T73" fmla="*/ 32 h 158"/>
                  <a:gd name="T74" fmla="*/ 43 w 107"/>
                  <a:gd name="T75" fmla="*/ 32 h 158"/>
                  <a:gd name="T76" fmla="*/ 43 w 107"/>
                  <a:gd name="T77" fmla="*/ 32 h 158"/>
                  <a:gd name="T78" fmla="*/ 43 w 107"/>
                  <a:gd name="T79" fmla="*/ 31 h 158"/>
                  <a:gd name="T80" fmla="*/ 43 w 107"/>
                  <a:gd name="T81" fmla="*/ 31 h 158"/>
                  <a:gd name="T82" fmla="*/ 43 w 107"/>
                  <a:gd name="T83" fmla="*/ 31 h 158"/>
                  <a:gd name="T84" fmla="*/ 43 w 107"/>
                  <a:gd name="T85" fmla="*/ 31 h 158"/>
                  <a:gd name="T86" fmla="*/ 43 w 107"/>
                  <a:gd name="T87" fmla="*/ 31 h 158"/>
                  <a:gd name="T88" fmla="*/ 43 w 107"/>
                  <a:gd name="T89" fmla="*/ 31 h 158"/>
                  <a:gd name="T90" fmla="*/ 43 w 107"/>
                  <a:gd name="T91" fmla="*/ 31 h 158"/>
                  <a:gd name="T92" fmla="*/ 43 w 107"/>
                  <a:gd name="T93" fmla="*/ 31 h 158"/>
                  <a:gd name="T94" fmla="*/ 43 w 107"/>
                  <a:gd name="T95" fmla="*/ 31 h 158"/>
                  <a:gd name="T96" fmla="*/ 43 w 107"/>
                  <a:gd name="T97" fmla="*/ 31 h 158"/>
                  <a:gd name="T98" fmla="*/ 43 w 107"/>
                  <a:gd name="T99" fmla="*/ 31 h 158"/>
                  <a:gd name="T100" fmla="*/ 43 w 107"/>
                  <a:gd name="T101" fmla="*/ 31 h 158"/>
                  <a:gd name="T102" fmla="*/ 43 w 107"/>
                  <a:gd name="T103" fmla="*/ 31 h 158"/>
                  <a:gd name="T104" fmla="*/ 43 w 107"/>
                  <a:gd name="T105" fmla="*/ 31 h 158"/>
                  <a:gd name="T106" fmla="*/ 43 w 107"/>
                  <a:gd name="T107" fmla="*/ 31 h 158"/>
                  <a:gd name="T108" fmla="*/ 43 w 107"/>
                  <a:gd name="T109" fmla="*/ 31 h 158"/>
                  <a:gd name="T110" fmla="*/ 12 w 107"/>
                  <a:gd name="T111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158">
                    <a:moveTo>
                      <a:pt x="12" y="0"/>
                    </a:moveTo>
                    <a:cubicBezTo>
                      <a:pt x="12" y="0"/>
                      <a:pt x="12" y="1"/>
                      <a:pt x="12" y="1"/>
                    </a:cubicBezTo>
                    <a:cubicBezTo>
                      <a:pt x="12" y="15"/>
                      <a:pt x="8" y="28"/>
                      <a:pt x="0" y="38"/>
                    </a:cubicBezTo>
                    <a:cubicBezTo>
                      <a:pt x="21" y="49"/>
                      <a:pt x="37" y="72"/>
                      <a:pt x="37" y="97"/>
                    </a:cubicBezTo>
                    <a:cubicBezTo>
                      <a:pt x="37" y="118"/>
                      <a:pt x="27" y="136"/>
                      <a:pt x="12" y="148"/>
                    </a:cubicBezTo>
                    <a:cubicBezTo>
                      <a:pt x="18" y="153"/>
                      <a:pt x="26" y="156"/>
                      <a:pt x="34" y="157"/>
                    </a:cubicBezTo>
                    <a:cubicBezTo>
                      <a:pt x="38" y="158"/>
                      <a:pt x="41" y="158"/>
                      <a:pt x="44" y="158"/>
                    </a:cubicBezTo>
                    <a:cubicBezTo>
                      <a:pt x="74" y="158"/>
                      <a:pt x="101" y="136"/>
                      <a:pt x="106" y="106"/>
                    </a:cubicBezTo>
                    <a:cubicBezTo>
                      <a:pt x="107" y="102"/>
                      <a:pt x="107" y="99"/>
                      <a:pt x="107" y="96"/>
                    </a:cubicBezTo>
                    <a:cubicBezTo>
                      <a:pt x="107" y="66"/>
                      <a:pt x="85" y="39"/>
                      <a:pt x="55" y="34"/>
                    </a:cubicBezTo>
                    <a:cubicBezTo>
                      <a:pt x="52" y="33"/>
                      <a:pt x="48" y="33"/>
                      <a:pt x="45" y="33"/>
                    </a:cubicBezTo>
                    <a:cubicBezTo>
                      <a:pt x="45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4" y="33"/>
                      <a:pt x="44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0" y="17"/>
                      <a:pt x="30" y="4"/>
                      <a:pt x="12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3" name="Freeform 290"/>
              <p:cNvSpPr>
                <a:spLocks/>
              </p:cNvSpPr>
              <p:nvPr/>
            </p:nvSpPr>
            <p:spPr bwMode="auto">
              <a:xfrm>
                <a:off x="869" y="2772"/>
                <a:ext cx="426" cy="801"/>
              </a:xfrm>
              <a:custGeom>
                <a:avLst/>
                <a:gdLst>
                  <a:gd name="T0" fmla="*/ 0 w 162"/>
                  <a:gd name="T1" fmla="*/ 287 h 288"/>
                  <a:gd name="T2" fmla="*/ 20 w 162"/>
                  <a:gd name="T3" fmla="*/ 286 h 288"/>
                  <a:gd name="T4" fmla="*/ 49 w 162"/>
                  <a:gd name="T5" fmla="*/ 272 h 288"/>
                  <a:gd name="T6" fmla="*/ 49 w 162"/>
                  <a:gd name="T7" fmla="*/ 271 h 288"/>
                  <a:gd name="T8" fmla="*/ 49 w 162"/>
                  <a:gd name="T9" fmla="*/ 271 h 288"/>
                  <a:gd name="T10" fmla="*/ 49 w 162"/>
                  <a:gd name="T11" fmla="*/ 271 h 288"/>
                  <a:gd name="T12" fmla="*/ 49 w 162"/>
                  <a:gd name="T13" fmla="*/ 271 h 288"/>
                  <a:gd name="T14" fmla="*/ 49 w 162"/>
                  <a:gd name="T15" fmla="*/ 271 h 288"/>
                  <a:gd name="T16" fmla="*/ 50 w 162"/>
                  <a:gd name="T17" fmla="*/ 271 h 288"/>
                  <a:gd name="T18" fmla="*/ 50 w 162"/>
                  <a:gd name="T19" fmla="*/ 271 h 288"/>
                  <a:gd name="T20" fmla="*/ 50 w 162"/>
                  <a:gd name="T21" fmla="*/ 270 h 288"/>
                  <a:gd name="T22" fmla="*/ 50 w 162"/>
                  <a:gd name="T23" fmla="*/ 270 h 288"/>
                  <a:gd name="T24" fmla="*/ 50 w 162"/>
                  <a:gd name="T25" fmla="*/ 270 h 288"/>
                  <a:gd name="T26" fmla="*/ 96 w 162"/>
                  <a:gd name="T27" fmla="*/ 242 h 288"/>
                  <a:gd name="T28" fmla="*/ 96 w 162"/>
                  <a:gd name="T29" fmla="*/ 242 h 288"/>
                  <a:gd name="T30" fmla="*/ 96 w 162"/>
                  <a:gd name="T31" fmla="*/ 242 h 288"/>
                  <a:gd name="T32" fmla="*/ 96 w 162"/>
                  <a:gd name="T33" fmla="*/ 242 h 288"/>
                  <a:gd name="T34" fmla="*/ 96 w 162"/>
                  <a:gd name="T35" fmla="*/ 242 h 288"/>
                  <a:gd name="T36" fmla="*/ 97 w 162"/>
                  <a:gd name="T37" fmla="*/ 242 h 288"/>
                  <a:gd name="T38" fmla="*/ 137 w 162"/>
                  <a:gd name="T39" fmla="*/ 227 h 288"/>
                  <a:gd name="T40" fmla="*/ 125 w 162"/>
                  <a:gd name="T41" fmla="*/ 117 h 288"/>
                  <a:gd name="T42" fmla="*/ 137 w 162"/>
                  <a:gd name="T43" fmla="*/ 79 h 288"/>
                  <a:gd name="T44" fmla="*/ 120 w 162"/>
                  <a:gd name="T45" fmla="*/ 36 h 288"/>
                  <a:gd name="T46" fmla="*/ 120 w 162"/>
                  <a:gd name="T47" fmla="*/ 36 h 288"/>
                  <a:gd name="T48" fmla="*/ 119 w 162"/>
                  <a:gd name="T49" fmla="*/ 36 h 288"/>
                  <a:gd name="T50" fmla="*/ 119 w 162"/>
                  <a:gd name="T51" fmla="*/ 35 h 288"/>
                  <a:gd name="T52" fmla="*/ 119 w 162"/>
                  <a:gd name="T53" fmla="*/ 35 h 288"/>
                  <a:gd name="T54" fmla="*/ 119 w 162"/>
                  <a:gd name="T55" fmla="*/ 35 h 288"/>
                  <a:gd name="T56" fmla="*/ 119 w 162"/>
                  <a:gd name="T57" fmla="*/ 35 h 288"/>
                  <a:gd name="T58" fmla="*/ 89 w 162"/>
                  <a:gd name="T59" fmla="*/ 17 h 288"/>
                  <a:gd name="T60" fmla="*/ 55 w 162"/>
                  <a:gd name="T61" fmla="*/ 17 h 288"/>
                  <a:gd name="T62" fmla="*/ 29 w 162"/>
                  <a:gd name="T63" fmla="*/ 29 h 288"/>
                  <a:gd name="T64" fmla="*/ 16 w 162"/>
                  <a:gd name="T65" fmla="*/ 11 h 288"/>
                  <a:gd name="T66" fmla="*/ 16 w 162"/>
                  <a:gd name="T67" fmla="*/ 1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288">
                    <a:moveTo>
                      <a:pt x="0" y="0"/>
                    </a:moveTo>
                    <a:cubicBezTo>
                      <a:pt x="0" y="287"/>
                      <a:pt x="0" y="287"/>
                      <a:pt x="0" y="287"/>
                    </a:cubicBezTo>
                    <a:cubicBezTo>
                      <a:pt x="3" y="288"/>
                      <a:pt x="5" y="288"/>
                      <a:pt x="8" y="288"/>
                    </a:cubicBezTo>
                    <a:cubicBezTo>
                      <a:pt x="12" y="288"/>
                      <a:pt x="16" y="287"/>
                      <a:pt x="20" y="286"/>
                    </a:cubicBezTo>
                    <a:cubicBezTo>
                      <a:pt x="20" y="286"/>
                      <a:pt x="20" y="286"/>
                      <a:pt x="20" y="286"/>
                    </a:cubicBezTo>
                    <a:cubicBezTo>
                      <a:pt x="31" y="284"/>
                      <a:pt x="41" y="279"/>
                      <a:pt x="49" y="272"/>
                    </a:cubicBezTo>
                    <a:cubicBezTo>
                      <a:pt x="49" y="272"/>
                      <a:pt x="49" y="272"/>
                      <a:pt x="49" y="272"/>
                    </a:cubicBezTo>
                    <a:cubicBezTo>
                      <a:pt x="49" y="272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49" y="271"/>
                    </a:cubicBezTo>
                    <a:cubicBezTo>
                      <a:pt x="49" y="271"/>
                      <a:pt x="49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1"/>
                    </a:cubicBezTo>
                    <a:cubicBezTo>
                      <a:pt x="50" y="271"/>
                      <a:pt x="50" y="271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50" y="270"/>
                      <a:pt x="50" y="270"/>
                      <a:pt x="50" y="270"/>
                    </a:cubicBezTo>
                    <a:cubicBezTo>
                      <a:pt x="60" y="261"/>
                      <a:pt x="66" y="248"/>
                      <a:pt x="67" y="235"/>
                    </a:cubicBezTo>
                    <a:cubicBezTo>
                      <a:pt x="76" y="240"/>
                      <a:pt x="85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6" y="242"/>
                      <a:pt x="96" y="242"/>
                    </a:cubicBezTo>
                    <a:cubicBezTo>
                      <a:pt x="96" y="242"/>
                      <a:pt x="97" y="242"/>
                      <a:pt x="97" y="242"/>
                    </a:cubicBezTo>
                    <a:cubicBezTo>
                      <a:pt x="97" y="242"/>
                      <a:pt x="97" y="242"/>
                      <a:pt x="97" y="242"/>
                    </a:cubicBezTo>
                    <a:cubicBezTo>
                      <a:pt x="112" y="242"/>
                      <a:pt x="125" y="236"/>
                      <a:pt x="137" y="227"/>
                    </a:cubicBezTo>
                    <a:cubicBezTo>
                      <a:pt x="137" y="227"/>
                      <a:pt x="137" y="227"/>
                      <a:pt x="137" y="227"/>
                    </a:cubicBezTo>
                    <a:cubicBezTo>
                      <a:pt x="152" y="215"/>
                      <a:pt x="162" y="197"/>
                      <a:pt x="162" y="176"/>
                    </a:cubicBezTo>
                    <a:cubicBezTo>
                      <a:pt x="162" y="151"/>
                      <a:pt x="146" y="128"/>
                      <a:pt x="125" y="117"/>
                    </a:cubicBezTo>
                    <a:cubicBezTo>
                      <a:pt x="133" y="107"/>
                      <a:pt x="137" y="94"/>
                      <a:pt x="137" y="80"/>
                    </a:cubicBezTo>
                    <a:cubicBezTo>
                      <a:pt x="137" y="80"/>
                      <a:pt x="137" y="79"/>
                      <a:pt x="137" y="79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63"/>
                      <a:pt x="130" y="48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6"/>
                      <a:pt x="120" y="36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6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35"/>
                      <a:pt x="118" y="34"/>
                      <a:pt x="118" y="34"/>
                    </a:cubicBezTo>
                    <a:cubicBezTo>
                      <a:pt x="110" y="26"/>
                      <a:pt x="100" y="20"/>
                      <a:pt x="89" y="17"/>
                    </a:cubicBezTo>
                    <a:cubicBezTo>
                      <a:pt x="84" y="16"/>
                      <a:pt x="78" y="15"/>
                      <a:pt x="72" y="15"/>
                    </a:cubicBezTo>
                    <a:cubicBezTo>
                      <a:pt x="66" y="15"/>
                      <a:pt x="60" y="16"/>
                      <a:pt x="55" y="17"/>
                    </a:cubicBezTo>
                    <a:cubicBezTo>
                      <a:pt x="53" y="18"/>
                      <a:pt x="52" y="18"/>
                      <a:pt x="51" y="18"/>
                    </a:cubicBezTo>
                    <a:cubicBezTo>
                      <a:pt x="43" y="21"/>
                      <a:pt x="35" y="24"/>
                      <a:pt x="29" y="29"/>
                    </a:cubicBezTo>
                    <a:cubicBezTo>
                      <a:pt x="26" y="23"/>
                      <a:pt x="22" y="17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1" y="7"/>
                      <a:pt x="6" y="3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4" name="Freeform 291"/>
              <p:cNvSpPr>
                <a:spLocks/>
              </p:cNvSpPr>
              <p:nvPr/>
            </p:nvSpPr>
            <p:spPr bwMode="auto">
              <a:xfrm>
                <a:off x="536" y="3061"/>
                <a:ext cx="78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5" name="Freeform 292"/>
              <p:cNvSpPr>
                <a:spLocks/>
              </p:cNvSpPr>
              <p:nvPr/>
            </p:nvSpPr>
            <p:spPr bwMode="auto">
              <a:xfrm>
                <a:off x="475" y="3069"/>
                <a:ext cx="100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6" name="Freeform 293"/>
              <p:cNvSpPr>
                <a:spLocks/>
              </p:cNvSpPr>
              <p:nvPr/>
            </p:nvSpPr>
            <p:spPr bwMode="auto">
              <a:xfrm>
                <a:off x="465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7" name="Freeform 294"/>
              <p:cNvSpPr>
                <a:spLocks/>
              </p:cNvSpPr>
              <p:nvPr/>
            </p:nvSpPr>
            <p:spPr bwMode="auto">
              <a:xfrm>
                <a:off x="475" y="3175"/>
                <a:ext cx="100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8" name="Freeform 295"/>
              <p:cNvSpPr>
                <a:spLocks/>
              </p:cNvSpPr>
              <p:nvPr/>
            </p:nvSpPr>
            <p:spPr bwMode="auto">
              <a:xfrm>
                <a:off x="536" y="3175"/>
                <a:ext cx="78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59" name="Freeform 296"/>
              <p:cNvSpPr>
                <a:spLocks/>
              </p:cNvSpPr>
              <p:nvPr/>
            </p:nvSpPr>
            <p:spPr bwMode="auto">
              <a:xfrm>
                <a:off x="575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0" name="Freeform 297"/>
              <p:cNvSpPr>
                <a:spLocks/>
              </p:cNvSpPr>
              <p:nvPr/>
            </p:nvSpPr>
            <p:spPr bwMode="auto">
              <a:xfrm>
                <a:off x="575" y="3133"/>
                <a:ext cx="110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1" name="Freeform 298"/>
              <p:cNvSpPr>
                <a:spLocks/>
              </p:cNvSpPr>
              <p:nvPr/>
            </p:nvSpPr>
            <p:spPr bwMode="auto">
              <a:xfrm>
                <a:off x="575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2" name="Oval 299"/>
              <p:cNvSpPr>
                <a:spLocks noChangeArrowheads="1"/>
              </p:cNvSpPr>
              <p:nvPr/>
            </p:nvSpPr>
            <p:spPr bwMode="auto">
              <a:xfrm>
                <a:off x="525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3" name="Freeform 300"/>
              <p:cNvSpPr>
                <a:spLocks/>
              </p:cNvSpPr>
              <p:nvPr/>
            </p:nvSpPr>
            <p:spPr bwMode="auto">
              <a:xfrm>
                <a:off x="1082" y="3061"/>
                <a:ext cx="79" cy="114"/>
              </a:xfrm>
              <a:custGeom>
                <a:avLst/>
                <a:gdLst>
                  <a:gd name="T0" fmla="*/ 23 w 30"/>
                  <a:gd name="T1" fmla="*/ 0 h 41"/>
                  <a:gd name="T2" fmla="*/ 15 w 30"/>
                  <a:gd name="T3" fmla="*/ 5 h 41"/>
                  <a:gd name="T4" fmla="*/ 7 w 30"/>
                  <a:gd name="T5" fmla="*/ 0 h 41"/>
                  <a:gd name="T6" fmla="*/ 15 w 30"/>
                  <a:gd name="T7" fmla="*/ 41 h 41"/>
                  <a:gd name="T8" fmla="*/ 23 w 30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1">
                    <a:moveTo>
                      <a:pt x="23" y="0"/>
                    </a:moveTo>
                    <a:cubicBezTo>
                      <a:pt x="18" y="0"/>
                      <a:pt x="19" y="5"/>
                      <a:pt x="15" y="5"/>
                    </a:cubicBezTo>
                    <a:cubicBezTo>
                      <a:pt x="11" y="5"/>
                      <a:pt x="12" y="0"/>
                      <a:pt x="7" y="0"/>
                    </a:cubicBezTo>
                    <a:cubicBezTo>
                      <a:pt x="2" y="0"/>
                      <a:pt x="0" y="10"/>
                      <a:pt x="15" y="41"/>
                    </a:cubicBezTo>
                    <a:cubicBezTo>
                      <a:pt x="30" y="9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4" name="Freeform 301"/>
              <p:cNvSpPr>
                <a:spLocks/>
              </p:cNvSpPr>
              <p:nvPr/>
            </p:nvSpPr>
            <p:spPr bwMode="auto">
              <a:xfrm>
                <a:off x="1022" y="3069"/>
                <a:ext cx="99" cy="106"/>
              </a:xfrm>
              <a:custGeom>
                <a:avLst/>
                <a:gdLst>
                  <a:gd name="T0" fmla="*/ 14 w 38"/>
                  <a:gd name="T1" fmla="*/ 3 h 38"/>
                  <a:gd name="T2" fmla="*/ 12 w 38"/>
                  <a:gd name="T3" fmla="*/ 13 h 38"/>
                  <a:gd name="T4" fmla="*/ 3 w 38"/>
                  <a:gd name="T5" fmla="*/ 15 h 38"/>
                  <a:gd name="T6" fmla="*/ 38 w 38"/>
                  <a:gd name="T7" fmla="*/ 38 h 38"/>
                  <a:gd name="T8" fmla="*/ 14 w 38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8">
                    <a:moveTo>
                      <a:pt x="14" y="3"/>
                    </a:moveTo>
                    <a:cubicBezTo>
                      <a:pt x="10" y="7"/>
                      <a:pt x="15" y="10"/>
                      <a:pt x="12" y="13"/>
                    </a:cubicBezTo>
                    <a:cubicBezTo>
                      <a:pt x="10" y="15"/>
                      <a:pt x="7" y="11"/>
                      <a:pt x="3" y="15"/>
                    </a:cubicBezTo>
                    <a:cubicBezTo>
                      <a:pt x="0" y="18"/>
                      <a:pt x="5" y="27"/>
                      <a:pt x="38" y="38"/>
                    </a:cubicBezTo>
                    <a:cubicBezTo>
                      <a:pt x="26" y="5"/>
                      <a:pt x="18" y="0"/>
                      <a:pt x="14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5" name="Freeform 302"/>
              <p:cNvSpPr>
                <a:spLocks/>
              </p:cNvSpPr>
              <p:nvPr/>
            </p:nvSpPr>
            <p:spPr bwMode="auto">
              <a:xfrm>
                <a:off x="1011" y="3133"/>
                <a:ext cx="110" cy="86"/>
              </a:xfrm>
              <a:custGeom>
                <a:avLst/>
                <a:gdLst>
                  <a:gd name="T0" fmla="*/ 0 w 42"/>
                  <a:gd name="T1" fmla="*/ 8 h 31"/>
                  <a:gd name="T2" fmla="*/ 6 w 42"/>
                  <a:gd name="T3" fmla="*/ 15 h 31"/>
                  <a:gd name="T4" fmla="*/ 0 w 42"/>
                  <a:gd name="T5" fmla="*/ 23 h 31"/>
                  <a:gd name="T6" fmla="*/ 42 w 42"/>
                  <a:gd name="T7" fmla="*/ 15 h 31"/>
                  <a:gd name="T8" fmla="*/ 0 w 42"/>
                  <a:gd name="T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1">
                    <a:moveTo>
                      <a:pt x="0" y="8"/>
                    </a:moveTo>
                    <a:cubicBezTo>
                      <a:pt x="0" y="13"/>
                      <a:pt x="6" y="12"/>
                      <a:pt x="6" y="15"/>
                    </a:cubicBezTo>
                    <a:cubicBezTo>
                      <a:pt x="6" y="19"/>
                      <a:pt x="0" y="18"/>
                      <a:pt x="0" y="23"/>
                    </a:cubicBezTo>
                    <a:cubicBezTo>
                      <a:pt x="1" y="29"/>
                      <a:pt x="11" y="31"/>
                      <a:pt x="42" y="15"/>
                    </a:cubicBezTo>
                    <a:cubicBezTo>
                      <a:pt x="9" y="0"/>
                      <a:pt x="1" y="2"/>
                      <a:pt x="0" y="8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6" name="Freeform 303"/>
              <p:cNvSpPr>
                <a:spLocks/>
              </p:cNvSpPr>
              <p:nvPr/>
            </p:nvSpPr>
            <p:spPr bwMode="auto">
              <a:xfrm>
                <a:off x="1022" y="3175"/>
                <a:ext cx="99" cy="108"/>
              </a:xfrm>
              <a:custGeom>
                <a:avLst/>
                <a:gdLst>
                  <a:gd name="T0" fmla="*/ 3 w 38"/>
                  <a:gd name="T1" fmla="*/ 24 h 39"/>
                  <a:gd name="T2" fmla="*/ 12 w 38"/>
                  <a:gd name="T3" fmla="*/ 26 h 39"/>
                  <a:gd name="T4" fmla="*/ 14 w 38"/>
                  <a:gd name="T5" fmla="*/ 35 h 39"/>
                  <a:gd name="T6" fmla="*/ 38 w 38"/>
                  <a:gd name="T7" fmla="*/ 0 h 39"/>
                  <a:gd name="T8" fmla="*/ 3 w 38"/>
                  <a:gd name="T9" fmla="*/ 2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" y="24"/>
                    </a:moveTo>
                    <a:cubicBezTo>
                      <a:pt x="7" y="28"/>
                      <a:pt x="10" y="24"/>
                      <a:pt x="12" y="26"/>
                    </a:cubicBezTo>
                    <a:cubicBezTo>
                      <a:pt x="15" y="29"/>
                      <a:pt x="10" y="32"/>
                      <a:pt x="14" y="35"/>
                    </a:cubicBezTo>
                    <a:cubicBezTo>
                      <a:pt x="18" y="39"/>
                      <a:pt x="27" y="33"/>
                      <a:pt x="38" y="0"/>
                    </a:cubicBezTo>
                    <a:cubicBezTo>
                      <a:pt x="4" y="13"/>
                      <a:pt x="0" y="20"/>
                      <a:pt x="3" y="24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7" name="Freeform 304"/>
              <p:cNvSpPr>
                <a:spLocks/>
              </p:cNvSpPr>
              <p:nvPr/>
            </p:nvSpPr>
            <p:spPr bwMode="auto">
              <a:xfrm>
                <a:off x="1082" y="3175"/>
                <a:ext cx="79" cy="117"/>
              </a:xfrm>
              <a:custGeom>
                <a:avLst/>
                <a:gdLst>
                  <a:gd name="T0" fmla="*/ 7 w 30"/>
                  <a:gd name="T1" fmla="*/ 42 h 42"/>
                  <a:gd name="T2" fmla="*/ 15 w 30"/>
                  <a:gd name="T3" fmla="*/ 37 h 42"/>
                  <a:gd name="T4" fmla="*/ 23 w 30"/>
                  <a:gd name="T5" fmla="*/ 42 h 42"/>
                  <a:gd name="T6" fmla="*/ 15 w 30"/>
                  <a:gd name="T7" fmla="*/ 0 h 42"/>
                  <a:gd name="T8" fmla="*/ 7 w 30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42">
                    <a:moveTo>
                      <a:pt x="7" y="42"/>
                    </a:moveTo>
                    <a:cubicBezTo>
                      <a:pt x="12" y="42"/>
                      <a:pt x="11" y="37"/>
                      <a:pt x="15" y="37"/>
                    </a:cubicBezTo>
                    <a:cubicBezTo>
                      <a:pt x="19" y="37"/>
                      <a:pt x="18" y="42"/>
                      <a:pt x="23" y="42"/>
                    </a:cubicBezTo>
                    <a:cubicBezTo>
                      <a:pt x="28" y="42"/>
                      <a:pt x="30" y="32"/>
                      <a:pt x="15" y="0"/>
                    </a:cubicBezTo>
                    <a:cubicBezTo>
                      <a:pt x="0" y="33"/>
                      <a:pt x="2" y="42"/>
                      <a:pt x="7" y="42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8" name="Freeform 305"/>
              <p:cNvSpPr>
                <a:spLocks/>
              </p:cNvSpPr>
              <p:nvPr/>
            </p:nvSpPr>
            <p:spPr bwMode="auto">
              <a:xfrm>
                <a:off x="1121" y="3175"/>
                <a:ext cx="103" cy="108"/>
              </a:xfrm>
              <a:custGeom>
                <a:avLst/>
                <a:gdLst>
                  <a:gd name="T0" fmla="*/ 24 w 39"/>
                  <a:gd name="T1" fmla="*/ 35 h 39"/>
                  <a:gd name="T2" fmla="*/ 26 w 39"/>
                  <a:gd name="T3" fmla="*/ 26 h 39"/>
                  <a:gd name="T4" fmla="*/ 35 w 39"/>
                  <a:gd name="T5" fmla="*/ 24 h 39"/>
                  <a:gd name="T6" fmla="*/ 0 w 39"/>
                  <a:gd name="T7" fmla="*/ 0 h 39"/>
                  <a:gd name="T8" fmla="*/ 24 w 39"/>
                  <a:gd name="T9" fmla="*/ 3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24" y="35"/>
                    </a:moveTo>
                    <a:cubicBezTo>
                      <a:pt x="28" y="32"/>
                      <a:pt x="23" y="29"/>
                      <a:pt x="26" y="26"/>
                    </a:cubicBezTo>
                    <a:cubicBezTo>
                      <a:pt x="28" y="24"/>
                      <a:pt x="31" y="28"/>
                      <a:pt x="35" y="24"/>
                    </a:cubicBezTo>
                    <a:cubicBezTo>
                      <a:pt x="39" y="20"/>
                      <a:pt x="33" y="12"/>
                      <a:pt x="0" y="0"/>
                    </a:cubicBezTo>
                    <a:cubicBezTo>
                      <a:pt x="13" y="34"/>
                      <a:pt x="20" y="39"/>
                      <a:pt x="24" y="3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69" name="Freeform 306"/>
              <p:cNvSpPr>
                <a:spLocks/>
              </p:cNvSpPr>
              <p:nvPr/>
            </p:nvSpPr>
            <p:spPr bwMode="auto">
              <a:xfrm>
                <a:off x="1121" y="3133"/>
                <a:ext cx="111" cy="84"/>
              </a:xfrm>
              <a:custGeom>
                <a:avLst/>
                <a:gdLst>
                  <a:gd name="T0" fmla="*/ 42 w 42"/>
                  <a:gd name="T1" fmla="*/ 23 h 30"/>
                  <a:gd name="T2" fmla="*/ 36 w 42"/>
                  <a:gd name="T3" fmla="*/ 15 h 30"/>
                  <a:gd name="T4" fmla="*/ 42 w 42"/>
                  <a:gd name="T5" fmla="*/ 8 h 30"/>
                  <a:gd name="T6" fmla="*/ 0 w 42"/>
                  <a:gd name="T7" fmla="*/ 15 h 30"/>
                  <a:gd name="T8" fmla="*/ 42 w 42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0">
                    <a:moveTo>
                      <a:pt x="42" y="23"/>
                    </a:moveTo>
                    <a:cubicBezTo>
                      <a:pt x="42" y="18"/>
                      <a:pt x="36" y="19"/>
                      <a:pt x="36" y="15"/>
                    </a:cubicBezTo>
                    <a:cubicBezTo>
                      <a:pt x="36" y="12"/>
                      <a:pt x="42" y="13"/>
                      <a:pt x="42" y="8"/>
                    </a:cubicBezTo>
                    <a:cubicBezTo>
                      <a:pt x="41" y="2"/>
                      <a:pt x="31" y="0"/>
                      <a:pt x="0" y="15"/>
                    </a:cubicBezTo>
                    <a:cubicBezTo>
                      <a:pt x="33" y="30"/>
                      <a:pt x="41" y="29"/>
                      <a:pt x="42" y="2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0" name="Freeform 307"/>
              <p:cNvSpPr>
                <a:spLocks/>
              </p:cNvSpPr>
              <p:nvPr/>
            </p:nvSpPr>
            <p:spPr bwMode="auto">
              <a:xfrm>
                <a:off x="1121" y="3069"/>
                <a:ext cx="103" cy="106"/>
              </a:xfrm>
              <a:custGeom>
                <a:avLst/>
                <a:gdLst>
                  <a:gd name="T0" fmla="*/ 35 w 39"/>
                  <a:gd name="T1" fmla="*/ 15 h 38"/>
                  <a:gd name="T2" fmla="*/ 26 w 39"/>
                  <a:gd name="T3" fmla="*/ 13 h 38"/>
                  <a:gd name="T4" fmla="*/ 24 w 39"/>
                  <a:gd name="T5" fmla="*/ 3 h 38"/>
                  <a:gd name="T6" fmla="*/ 0 w 39"/>
                  <a:gd name="T7" fmla="*/ 38 h 38"/>
                  <a:gd name="T8" fmla="*/ 35 w 39"/>
                  <a:gd name="T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8">
                    <a:moveTo>
                      <a:pt x="35" y="15"/>
                    </a:moveTo>
                    <a:cubicBezTo>
                      <a:pt x="31" y="11"/>
                      <a:pt x="28" y="15"/>
                      <a:pt x="26" y="13"/>
                    </a:cubicBezTo>
                    <a:cubicBezTo>
                      <a:pt x="23" y="10"/>
                      <a:pt x="28" y="7"/>
                      <a:pt x="24" y="3"/>
                    </a:cubicBezTo>
                    <a:cubicBezTo>
                      <a:pt x="20" y="0"/>
                      <a:pt x="11" y="5"/>
                      <a:pt x="0" y="38"/>
                    </a:cubicBezTo>
                    <a:cubicBezTo>
                      <a:pt x="34" y="26"/>
                      <a:pt x="39" y="18"/>
                      <a:pt x="35" y="15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1" name="Oval 308"/>
              <p:cNvSpPr>
                <a:spLocks noChangeArrowheads="1"/>
              </p:cNvSpPr>
              <p:nvPr/>
            </p:nvSpPr>
            <p:spPr bwMode="auto">
              <a:xfrm>
                <a:off x="1071" y="3122"/>
                <a:ext cx="100" cy="10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2" name="Freeform 309"/>
              <p:cNvSpPr>
                <a:spLocks/>
              </p:cNvSpPr>
              <p:nvPr/>
            </p:nvSpPr>
            <p:spPr bwMode="auto">
              <a:xfrm>
                <a:off x="798" y="2883"/>
                <a:ext cx="69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3" name="Freeform 310"/>
              <p:cNvSpPr>
                <a:spLocks/>
              </p:cNvSpPr>
              <p:nvPr/>
            </p:nvSpPr>
            <p:spPr bwMode="auto">
              <a:xfrm>
                <a:off x="746" y="2889"/>
                <a:ext cx="86" cy="91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4" name="Freeform 311"/>
              <p:cNvSpPr>
                <a:spLocks/>
              </p:cNvSpPr>
              <p:nvPr/>
            </p:nvSpPr>
            <p:spPr bwMode="auto">
              <a:xfrm>
                <a:off x="738" y="2944"/>
                <a:ext cx="94" cy="73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5" name="Freeform 312"/>
              <p:cNvSpPr>
                <a:spLocks/>
              </p:cNvSpPr>
              <p:nvPr/>
            </p:nvSpPr>
            <p:spPr bwMode="auto">
              <a:xfrm>
                <a:off x="746" y="2980"/>
                <a:ext cx="86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6" name="Freeform 313"/>
              <p:cNvSpPr>
                <a:spLocks/>
              </p:cNvSpPr>
              <p:nvPr/>
            </p:nvSpPr>
            <p:spPr bwMode="auto">
              <a:xfrm>
                <a:off x="798" y="2980"/>
                <a:ext cx="69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7" name="Freeform 314"/>
              <p:cNvSpPr>
                <a:spLocks/>
              </p:cNvSpPr>
              <p:nvPr/>
            </p:nvSpPr>
            <p:spPr bwMode="auto">
              <a:xfrm>
                <a:off x="832" y="2980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8" name="Freeform 315"/>
              <p:cNvSpPr>
                <a:spLocks/>
              </p:cNvSpPr>
              <p:nvPr/>
            </p:nvSpPr>
            <p:spPr bwMode="auto">
              <a:xfrm>
                <a:off x="832" y="2944"/>
                <a:ext cx="92" cy="73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79" name="Freeform 316"/>
              <p:cNvSpPr>
                <a:spLocks/>
              </p:cNvSpPr>
              <p:nvPr/>
            </p:nvSpPr>
            <p:spPr bwMode="auto">
              <a:xfrm>
                <a:off x="832" y="2889"/>
                <a:ext cx="87" cy="91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0" name="Oval 317"/>
              <p:cNvSpPr>
                <a:spLocks noChangeArrowheads="1"/>
              </p:cNvSpPr>
              <p:nvPr/>
            </p:nvSpPr>
            <p:spPr bwMode="auto">
              <a:xfrm>
                <a:off x="790" y="2936"/>
                <a:ext cx="84" cy="8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1" name="Freeform 318"/>
              <p:cNvSpPr>
                <a:spLocks/>
              </p:cNvSpPr>
              <p:nvPr/>
            </p:nvSpPr>
            <p:spPr bwMode="auto">
              <a:xfrm>
                <a:off x="809" y="3217"/>
                <a:ext cx="68" cy="97"/>
              </a:xfrm>
              <a:custGeom>
                <a:avLst/>
                <a:gdLst>
                  <a:gd name="T0" fmla="*/ 19 w 26"/>
                  <a:gd name="T1" fmla="*/ 0 h 35"/>
                  <a:gd name="T2" fmla="*/ 13 w 26"/>
                  <a:gd name="T3" fmla="*/ 4 h 35"/>
                  <a:gd name="T4" fmla="*/ 6 w 26"/>
                  <a:gd name="T5" fmla="*/ 0 h 35"/>
                  <a:gd name="T6" fmla="*/ 13 w 26"/>
                  <a:gd name="T7" fmla="*/ 35 h 35"/>
                  <a:gd name="T8" fmla="*/ 19 w 2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5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9"/>
                      <a:pt x="13" y="35"/>
                    </a:cubicBezTo>
                    <a:cubicBezTo>
                      <a:pt x="26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2" name="Freeform 319"/>
              <p:cNvSpPr>
                <a:spLocks/>
              </p:cNvSpPr>
              <p:nvPr/>
            </p:nvSpPr>
            <p:spPr bwMode="auto">
              <a:xfrm>
                <a:off x="756" y="3222"/>
                <a:ext cx="87" cy="92"/>
              </a:xfrm>
              <a:custGeom>
                <a:avLst/>
                <a:gdLst>
                  <a:gd name="T0" fmla="*/ 13 w 33"/>
                  <a:gd name="T1" fmla="*/ 3 h 33"/>
                  <a:gd name="T2" fmla="*/ 11 w 33"/>
                  <a:gd name="T3" fmla="*/ 11 h 33"/>
                  <a:gd name="T4" fmla="*/ 3 w 33"/>
                  <a:gd name="T5" fmla="*/ 13 h 33"/>
                  <a:gd name="T6" fmla="*/ 33 w 33"/>
                  <a:gd name="T7" fmla="*/ 33 h 33"/>
                  <a:gd name="T8" fmla="*/ 13 w 33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13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9" y="13"/>
                      <a:pt x="6" y="10"/>
                      <a:pt x="3" y="13"/>
                    </a:cubicBezTo>
                    <a:cubicBezTo>
                      <a:pt x="0" y="16"/>
                      <a:pt x="5" y="24"/>
                      <a:pt x="33" y="33"/>
                    </a:cubicBezTo>
                    <a:cubicBezTo>
                      <a:pt x="22" y="4"/>
                      <a:pt x="16" y="0"/>
                      <a:pt x="13" y="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3" name="Freeform 320"/>
              <p:cNvSpPr>
                <a:spLocks/>
              </p:cNvSpPr>
              <p:nvPr/>
            </p:nvSpPr>
            <p:spPr bwMode="auto">
              <a:xfrm>
                <a:off x="748" y="3278"/>
                <a:ext cx="95" cy="72"/>
              </a:xfrm>
              <a:custGeom>
                <a:avLst/>
                <a:gdLst>
                  <a:gd name="T0" fmla="*/ 0 w 36"/>
                  <a:gd name="T1" fmla="*/ 6 h 26"/>
                  <a:gd name="T2" fmla="*/ 5 w 36"/>
                  <a:gd name="T3" fmla="*/ 13 h 26"/>
                  <a:gd name="T4" fmla="*/ 0 w 36"/>
                  <a:gd name="T5" fmla="*/ 20 h 26"/>
                  <a:gd name="T6" fmla="*/ 36 w 36"/>
                  <a:gd name="T7" fmla="*/ 13 h 26"/>
                  <a:gd name="T8" fmla="*/ 0 w 36"/>
                  <a:gd name="T9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6">
                    <a:moveTo>
                      <a:pt x="0" y="6"/>
                    </a:moveTo>
                    <a:cubicBezTo>
                      <a:pt x="0" y="11"/>
                      <a:pt x="5" y="10"/>
                      <a:pt x="5" y="13"/>
                    </a:cubicBezTo>
                    <a:cubicBezTo>
                      <a:pt x="5" y="16"/>
                      <a:pt x="0" y="15"/>
                      <a:pt x="0" y="20"/>
                    </a:cubicBezTo>
                    <a:cubicBezTo>
                      <a:pt x="1" y="24"/>
                      <a:pt x="9" y="26"/>
                      <a:pt x="36" y="13"/>
                    </a:cubicBezTo>
                    <a:cubicBezTo>
                      <a:pt x="8" y="0"/>
                      <a:pt x="1" y="2"/>
                      <a:pt x="0" y="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4" name="Freeform 321"/>
              <p:cNvSpPr>
                <a:spLocks/>
              </p:cNvSpPr>
              <p:nvPr/>
            </p:nvSpPr>
            <p:spPr bwMode="auto">
              <a:xfrm>
                <a:off x="756" y="3314"/>
                <a:ext cx="87" cy="92"/>
              </a:xfrm>
              <a:custGeom>
                <a:avLst/>
                <a:gdLst>
                  <a:gd name="T0" fmla="*/ 3 w 33"/>
                  <a:gd name="T1" fmla="*/ 20 h 33"/>
                  <a:gd name="T2" fmla="*/ 11 w 33"/>
                  <a:gd name="T3" fmla="*/ 22 h 33"/>
                  <a:gd name="T4" fmla="*/ 13 w 33"/>
                  <a:gd name="T5" fmla="*/ 30 h 33"/>
                  <a:gd name="T6" fmla="*/ 33 w 33"/>
                  <a:gd name="T7" fmla="*/ 0 h 33"/>
                  <a:gd name="T8" fmla="*/ 3 w 33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" y="20"/>
                    </a:moveTo>
                    <a:cubicBezTo>
                      <a:pt x="6" y="24"/>
                      <a:pt x="9" y="20"/>
                      <a:pt x="11" y="22"/>
                    </a:cubicBezTo>
                    <a:cubicBezTo>
                      <a:pt x="13" y="24"/>
                      <a:pt x="9" y="27"/>
                      <a:pt x="13" y="30"/>
                    </a:cubicBezTo>
                    <a:cubicBezTo>
                      <a:pt x="16" y="33"/>
                      <a:pt x="23" y="28"/>
                      <a:pt x="33" y="0"/>
                    </a:cubicBezTo>
                    <a:cubicBezTo>
                      <a:pt x="4" y="11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5" name="Freeform 322"/>
              <p:cNvSpPr>
                <a:spLocks/>
              </p:cNvSpPr>
              <p:nvPr/>
            </p:nvSpPr>
            <p:spPr bwMode="auto">
              <a:xfrm>
                <a:off x="809" y="3314"/>
                <a:ext cx="68" cy="100"/>
              </a:xfrm>
              <a:custGeom>
                <a:avLst/>
                <a:gdLst>
                  <a:gd name="T0" fmla="*/ 6 w 26"/>
                  <a:gd name="T1" fmla="*/ 36 h 36"/>
                  <a:gd name="T2" fmla="*/ 13 w 26"/>
                  <a:gd name="T3" fmla="*/ 31 h 36"/>
                  <a:gd name="T4" fmla="*/ 19 w 26"/>
                  <a:gd name="T5" fmla="*/ 36 h 36"/>
                  <a:gd name="T6" fmla="*/ 13 w 26"/>
                  <a:gd name="T7" fmla="*/ 0 h 36"/>
                  <a:gd name="T8" fmla="*/ 6 w 2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6">
                    <a:moveTo>
                      <a:pt x="6" y="36"/>
                    </a:moveTo>
                    <a:cubicBezTo>
                      <a:pt x="11" y="36"/>
                      <a:pt x="10" y="31"/>
                      <a:pt x="13" y="31"/>
                    </a:cubicBezTo>
                    <a:cubicBezTo>
                      <a:pt x="16" y="31"/>
                      <a:pt x="15" y="36"/>
                      <a:pt x="19" y="36"/>
                    </a:cubicBezTo>
                    <a:cubicBezTo>
                      <a:pt x="24" y="35"/>
                      <a:pt x="26" y="27"/>
                      <a:pt x="13" y="0"/>
                    </a:cubicBezTo>
                    <a:cubicBezTo>
                      <a:pt x="0" y="28"/>
                      <a:pt x="2" y="35"/>
                      <a:pt x="6" y="36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6" name="Freeform 323"/>
              <p:cNvSpPr>
                <a:spLocks/>
              </p:cNvSpPr>
              <p:nvPr/>
            </p:nvSpPr>
            <p:spPr bwMode="auto">
              <a:xfrm>
                <a:off x="843" y="3314"/>
                <a:ext cx="87" cy="92"/>
              </a:xfrm>
              <a:custGeom>
                <a:avLst/>
                <a:gdLst>
                  <a:gd name="T0" fmla="*/ 20 w 33"/>
                  <a:gd name="T1" fmla="*/ 30 h 33"/>
                  <a:gd name="T2" fmla="*/ 22 w 33"/>
                  <a:gd name="T3" fmla="*/ 22 h 33"/>
                  <a:gd name="T4" fmla="*/ 30 w 33"/>
                  <a:gd name="T5" fmla="*/ 20 h 33"/>
                  <a:gd name="T6" fmla="*/ 0 w 33"/>
                  <a:gd name="T7" fmla="*/ 0 h 33"/>
                  <a:gd name="T8" fmla="*/ 20 w 33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20" y="30"/>
                    </a:moveTo>
                    <a:cubicBezTo>
                      <a:pt x="23" y="27"/>
                      <a:pt x="19" y="24"/>
                      <a:pt x="22" y="22"/>
                    </a:cubicBezTo>
                    <a:cubicBezTo>
                      <a:pt x="24" y="20"/>
                      <a:pt x="26" y="24"/>
                      <a:pt x="30" y="20"/>
                    </a:cubicBezTo>
                    <a:cubicBezTo>
                      <a:pt x="33" y="17"/>
                      <a:pt x="28" y="10"/>
                      <a:pt x="0" y="0"/>
                    </a:cubicBezTo>
                    <a:cubicBezTo>
                      <a:pt x="10" y="29"/>
                      <a:pt x="17" y="33"/>
                      <a:pt x="20" y="3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7" name="Freeform 324"/>
              <p:cNvSpPr>
                <a:spLocks/>
              </p:cNvSpPr>
              <p:nvPr/>
            </p:nvSpPr>
            <p:spPr bwMode="auto">
              <a:xfrm>
                <a:off x="843" y="3278"/>
                <a:ext cx="92" cy="72"/>
              </a:xfrm>
              <a:custGeom>
                <a:avLst/>
                <a:gdLst>
                  <a:gd name="T0" fmla="*/ 35 w 35"/>
                  <a:gd name="T1" fmla="*/ 20 h 26"/>
                  <a:gd name="T2" fmla="*/ 31 w 35"/>
                  <a:gd name="T3" fmla="*/ 13 h 26"/>
                  <a:gd name="T4" fmla="*/ 35 w 35"/>
                  <a:gd name="T5" fmla="*/ 6 h 26"/>
                  <a:gd name="T6" fmla="*/ 0 w 35"/>
                  <a:gd name="T7" fmla="*/ 13 h 26"/>
                  <a:gd name="T8" fmla="*/ 35 w 35"/>
                  <a:gd name="T9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6">
                    <a:moveTo>
                      <a:pt x="35" y="20"/>
                    </a:moveTo>
                    <a:cubicBezTo>
                      <a:pt x="35" y="15"/>
                      <a:pt x="31" y="16"/>
                      <a:pt x="31" y="13"/>
                    </a:cubicBezTo>
                    <a:cubicBezTo>
                      <a:pt x="31" y="10"/>
                      <a:pt x="35" y="11"/>
                      <a:pt x="35" y="6"/>
                    </a:cubicBezTo>
                    <a:cubicBezTo>
                      <a:pt x="35" y="2"/>
                      <a:pt x="26" y="0"/>
                      <a:pt x="0" y="13"/>
                    </a:cubicBezTo>
                    <a:cubicBezTo>
                      <a:pt x="28" y="26"/>
                      <a:pt x="35" y="24"/>
                      <a:pt x="35" y="2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8" name="Freeform 325"/>
              <p:cNvSpPr>
                <a:spLocks/>
              </p:cNvSpPr>
              <p:nvPr/>
            </p:nvSpPr>
            <p:spPr bwMode="auto">
              <a:xfrm>
                <a:off x="843" y="3222"/>
                <a:ext cx="87" cy="92"/>
              </a:xfrm>
              <a:custGeom>
                <a:avLst/>
                <a:gdLst>
                  <a:gd name="T0" fmla="*/ 30 w 33"/>
                  <a:gd name="T1" fmla="*/ 13 h 33"/>
                  <a:gd name="T2" fmla="*/ 22 w 33"/>
                  <a:gd name="T3" fmla="*/ 11 h 33"/>
                  <a:gd name="T4" fmla="*/ 20 w 33"/>
                  <a:gd name="T5" fmla="*/ 3 h 33"/>
                  <a:gd name="T6" fmla="*/ 0 w 33"/>
                  <a:gd name="T7" fmla="*/ 33 h 33"/>
                  <a:gd name="T8" fmla="*/ 30 w 3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3">
                    <a:moveTo>
                      <a:pt x="30" y="13"/>
                    </a:moveTo>
                    <a:cubicBezTo>
                      <a:pt x="26" y="10"/>
                      <a:pt x="24" y="13"/>
                      <a:pt x="22" y="11"/>
                    </a:cubicBezTo>
                    <a:cubicBezTo>
                      <a:pt x="19" y="9"/>
                      <a:pt x="23" y="6"/>
                      <a:pt x="20" y="3"/>
                    </a:cubicBezTo>
                    <a:cubicBezTo>
                      <a:pt x="17" y="0"/>
                      <a:pt x="9" y="5"/>
                      <a:pt x="0" y="33"/>
                    </a:cubicBezTo>
                    <a:cubicBezTo>
                      <a:pt x="29" y="23"/>
                      <a:pt x="33" y="16"/>
                      <a:pt x="30" y="13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89" name="Oval 326"/>
              <p:cNvSpPr>
                <a:spLocks noChangeArrowheads="1"/>
              </p:cNvSpPr>
              <p:nvPr/>
            </p:nvSpPr>
            <p:spPr bwMode="auto">
              <a:xfrm>
                <a:off x="801" y="3270"/>
                <a:ext cx="84" cy="8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0" name="Freeform 327"/>
              <p:cNvSpPr>
                <a:spLocks/>
              </p:cNvSpPr>
              <p:nvPr/>
            </p:nvSpPr>
            <p:spPr bwMode="auto">
              <a:xfrm>
                <a:off x="5187" y="3953"/>
                <a:ext cx="302" cy="351"/>
              </a:xfrm>
              <a:custGeom>
                <a:avLst/>
                <a:gdLst>
                  <a:gd name="T0" fmla="*/ 0 w 115"/>
                  <a:gd name="T1" fmla="*/ 122 h 126"/>
                  <a:gd name="T2" fmla="*/ 1 w 115"/>
                  <a:gd name="T3" fmla="*/ 120 h 126"/>
                  <a:gd name="T4" fmla="*/ 2 w 115"/>
                  <a:gd name="T5" fmla="*/ 114 h 126"/>
                  <a:gd name="T6" fmla="*/ 9 w 115"/>
                  <a:gd name="T7" fmla="*/ 94 h 126"/>
                  <a:gd name="T8" fmla="*/ 21 w 115"/>
                  <a:gd name="T9" fmla="*/ 67 h 126"/>
                  <a:gd name="T10" fmla="*/ 29 w 115"/>
                  <a:gd name="T11" fmla="*/ 53 h 126"/>
                  <a:gd name="T12" fmla="*/ 40 w 115"/>
                  <a:gd name="T13" fmla="*/ 40 h 126"/>
                  <a:gd name="T14" fmla="*/ 51 w 115"/>
                  <a:gd name="T15" fmla="*/ 28 h 126"/>
                  <a:gd name="T16" fmla="*/ 64 w 115"/>
                  <a:gd name="T17" fmla="*/ 18 h 126"/>
                  <a:gd name="T18" fmla="*/ 71 w 115"/>
                  <a:gd name="T19" fmla="*/ 14 h 126"/>
                  <a:gd name="T20" fmla="*/ 77 w 115"/>
                  <a:gd name="T21" fmla="*/ 10 h 126"/>
                  <a:gd name="T22" fmla="*/ 89 w 115"/>
                  <a:gd name="T23" fmla="*/ 5 h 126"/>
                  <a:gd name="T24" fmla="*/ 100 w 115"/>
                  <a:gd name="T25" fmla="*/ 2 h 126"/>
                  <a:gd name="T26" fmla="*/ 108 w 115"/>
                  <a:gd name="T27" fmla="*/ 1 h 126"/>
                  <a:gd name="T28" fmla="*/ 115 w 115"/>
                  <a:gd name="T29" fmla="*/ 0 h 126"/>
                  <a:gd name="T30" fmla="*/ 109 w 115"/>
                  <a:gd name="T31" fmla="*/ 2 h 126"/>
                  <a:gd name="T32" fmla="*/ 101 w 115"/>
                  <a:gd name="T33" fmla="*/ 6 h 126"/>
                  <a:gd name="T34" fmla="*/ 92 w 115"/>
                  <a:gd name="T35" fmla="*/ 11 h 126"/>
                  <a:gd name="T36" fmla="*/ 82 w 115"/>
                  <a:gd name="T37" fmla="*/ 19 h 126"/>
                  <a:gd name="T38" fmla="*/ 78 w 115"/>
                  <a:gd name="T39" fmla="*/ 23 h 126"/>
                  <a:gd name="T40" fmla="*/ 73 w 115"/>
                  <a:gd name="T41" fmla="*/ 28 h 126"/>
                  <a:gd name="T42" fmla="*/ 64 w 115"/>
                  <a:gd name="T43" fmla="*/ 39 h 126"/>
                  <a:gd name="T44" fmla="*/ 57 w 115"/>
                  <a:gd name="T45" fmla="*/ 52 h 126"/>
                  <a:gd name="T46" fmla="*/ 43 w 115"/>
                  <a:gd name="T47" fmla="*/ 103 h 126"/>
                  <a:gd name="T48" fmla="*/ 42 w 115"/>
                  <a:gd name="T49" fmla="*/ 120 h 126"/>
                  <a:gd name="T50" fmla="*/ 42 w 115"/>
                  <a:gd name="T51" fmla="*/ 124 h 126"/>
                  <a:gd name="T52" fmla="*/ 42 w 115"/>
                  <a:gd name="T53" fmla="*/ 125 h 126"/>
                  <a:gd name="T54" fmla="*/ 42 w 115"/>
                  <a:gd name="T55" fmla="*/ 126 h 126"/>
                  <a:gd name="T56" fmla="*/ 0 w 115"/>
                  <a:gd name="T57" fmla="*/ 12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0" y="122"/>
                    </a:moveTo>
                    <a:cubicBezTo>
                      <a:pt x="0" y="122"/>
                      <a:pt x="0" y="121"/>
                      <a:pt x="1" y="120"/>
                    </a:cubicBezTo>
                    <a:cubicBezTo>
                      <a:pt x="1" y="118"/>
                      <a:pt x="1" y="116"/>
                      <a:pt x="2" y="114"/>
                    </a:cubicBezTo>
                    <a:cubicBezTo>
                      <a:pt x="3" y="109"/>
                      <a:pt x="5" y="102"/>
                      <a:pt x="9" y="94"/>
                    </a:cubicBezTo>
                    <a:cubicBezTo>
                      <a:pt x="12" y="86"/>
                      <a:pt x="16" y="77"/>
                      <a:pt x="21" y="67"/>
                    </a:cubicBezTo>
                    <a:cubicBezTo>
                      <a:pt x="23" y="63"/>
                      <a:pt x="26" y="58"/>
                      <a:pt x="29" y="53"/>
                    </a:cubicBezTo>
                    <a:cubicBezTo>
                      <a:pt x="33" y="49"/>
                      <a:pt x="36" y="44"/>
                      <a:pt x="40" y="40"/>
                    </a:cubicBezTo>
                    <a:cubicBezTo>
                      <a:pt x="43" y="36"/>
                      <a:pt x="47" y="32"/>
                      <a:pt x="51" y="28"/>
                    </a:cubicBezTo>
                    <a:cubicBezTo>
                      <a:pt x="56" y="24"/>
                      <a:pt x="60" y="21"/>
                      <a:pt x="64" y="18"/>
                    </a:cubicBezTo>
                    <a:cubicBezTo>
                      <a:pt x="66" y="17"/>
                      <a:pt x="69" y="15"/>
                      <a:pt x="71" y="14"/>
                    </a:cubicBezTo>
                    <a:cubicBezTo>
                      <a:pt x="73" y="13"/>
                      <a:pt x="75" y="12"/>
                      <a:pt x="77" y="10"/>
                    </a:cubicBezTo>
                    <a:cubicBezTo>
                      <a:pt x="81" y="8"/>
                      <a:pt x="85" y="7"/>
                      <a:pt x="89" y="5"/>
                    </a:cubicBezTo>
                    <a:cubicBezTo>
                      <a:pt x="93" y="4"/>
                      <a:pt x="97" y="3"/>
                      <a:pt x="100" y="2"/>
                    </a:cubicBezTo>
                    <a:cubicBezTo>
                      <a:pt x="103" y="2"/>
                      <a:pt x="106" y="1"/>
                      <a:pt x="108" y="1"/>
                    </a:cubicBezTo>
                    <a:cubicBezTo>
                      <a:pt x="113" y="0"/>
                      <a:pt x="115" y="0"/>
                      <a:pt x="115" y="0"/>
                    </a:cubicBezTo>
                    <a:cubicBezTo>
                      <a:pt x="115" y="0"/>
                      <a:pt x="113" y="1"/>
                      <a:pt x="109" y="2"/>
                    </a:cubicBezTo>
                    <a:cubicBezTo>
                      <a:pt x="107" y="3"/>
                      <a:pt x="104" y="5"/>
                      <a:pt x="101" y="6"/>
                    </a:cubicBezTo>
                    <a:cubicBezTo>
                      <a:pt x="98" y="7"/>
                      <a:pt x="95" y="9"/>
                      <a:pt x="92" y="11"/>
                    </a:cubicBezTo>
                    <a:cubicBezTo>
                      <a:pt x="89" y="13"/>
                      <a:pt x="86" y="16"/>
                      <a:pt x="82" y="19"/>
                    </a:cubicBezTo>
                    <a:cubicBezTo>
                      <a:pt x="81" y="20"/>
                      <a:pt x="79" y="22"/>
                      <a:pt x="78" y="23"/>
                    </a:cubicBezTo>
                    <a:cubicBezTo>
                      <a:pt x="76" y="25"/>
                      <a:pt x="74" y="26"/>
                      <a:pt x="73" y="28"/>
                    </a:cubicBezTo>
                    <a:cubicBezTo>
                      <a:pt x="70" y="32"/>
                      <a:pt x="67" y="35"/>
                      <a:pt x="64" y="39"/>
                    </a:cubicBezTo>
                    <a:cubicBezTo>
                      <a:pt x="62" y="43"/>
                      <a:pt x="59" y="48"/>
                      <a:pt x="57" y="52"/>
                    </a:cubicBezTo>
                    <a:cubicBezTo>
                      <a:pt x="48" y="69"/>
                      <a:pt x="44" y="88"/>
                      <a:pt x="43" y="103"/>
                    </a:cubicBezTo>
                    <a:cubicBezTo>
                      <a:pt x="42" y="110"/>
                      <a:pt x="42" y="116"/>
                      <a:pt x="42" y="120"/>
                    </a:cubicBezTo>
                    <a:cubicBezTo>
                      <a:pt x="42" y="122"/>
                      <a:pt x="42" y="123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6"/>
                      <a:pt x="42" y="126"/>
                      <a:pt x="42" y="126"/>
                    </a:cubicBez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1" name="Freeform 328"/>
              <p:cNvSpPr>
                <a:spLocks/>
              </p:cNvSpPr>
              <p:nvPr/>
            </p:nvSpPr>
            <p:spPr bwMode="auto">
              <a:xfrm>
                <a:off x="5024" y="3953"/>
                <a:ext cx="302" cy="351"/>
              </a:xfrm>
              <a:custGeom>
                <a:avLst/>
                <a:gdLst>
                  <a:gd name="T0" fmla="*/ 73 w 115"/>
                  <a:gd name="T1" fmla="*/ 126 h 126"/>
                  <a:gd name="T2" fmla="*/ 73 w 115"/>
                  <a:gd name="T3" fmla="*/ 125 h 126"/>
                  <a:gd name="T4" fmla="*/ 73 w 115"/>
                  <a:gd name="T5" fmla="*/ 124 h 126"/>
                  <a:gd name="T6" fmla="*/ 73 w 115"/>
                  <a:gd name="T7" fmla="*/ 120 h 126"/>
                  <a:gd name="T8" fmla="*/ 72 w 115"/>
                  <a:gd name="T9" fmla="*/ 103 h 126"/>
                  <a:gd name="T10" fmla="*/ 58 w 115"/>
                  <a:gd name="T11" fmla="*/ 52 h 126"/>
                  <a:gd name="T12" fmla="*/ 51 w 115"/>
                  <a:gd name="T13" fmla="*/ 39 h 126"/>
                  <a:gd name="T14" fmla="*/ 42 w 115"/>
                  <a:gd name="T15" fmla="*/ 28 h 126"/>
                  <a:gd name="T16" fmla="*/ 37 w 115"/>
                  <a:gd name="T17" fmla="*/ 23 h 126"/>
                  <a:gd name="T18" fmla="*/ 32 w 115"/>
                  <a:gd name="T19" fmla="*/ 19 h 126"/>
                  <a:gd name="T20" fmla="*/ 23 w 115"/>
                  <a:gd name="T21" fmla="*/ 11 h 126"/>
                  <a:gd name="T22" fmla="*/ 14 w 115"/>
                  <a:gd name="T23" fmla="*/ 6 h 126"/>
                  <a:gd name="T24" fmla="*/ 6 w 115"/>
                  <a:gd name="T25" fmla="*/ 2 h 126"/>
                  <a:gd name="T26" fmla="*/ 0 w 115"/>
                  <a:gd name="T27" fmla="*/ 0 h 126"/>
                  <a:gd name="T28" fmla="*/ 7 w 115"/>
                  <a:gd name="T29" fmla="*/ 1 h 126"/>
                  <a:gd name="T30" fmla="*/ 15 w 115"/>
                  <a:gd name="T31" fmla="*/ 2 h 126"/>
                  <a:gd name="T32" fmla="*/ 26 w 115"/>
                  <a:gd name="T33" fmla="*/ 5 h 126"/>
                  <a:gd name="T34" fmla="*/ 38 w 115"/>
                  <a:gd name="T35" fmla="*/ 10 h 126"/>
                  <a:gd name="T36" fmla="*/ 44 w 115"/>
                  <a:gd name="T37" fmla="*/ 14 h 126"/>
                  <a:gd name="T38" fmla="*/ 51 w 115"/>
                  <a:gd name="T39" fmla="*/ 18 h 126"/>
                  <a:gd name="T40" fmla="*/ 63 w 115"/>
                  <a:gd name="T41" fmla="*/ 28 h 126"/>
                  <a:gd name="T42" fmla="*/ 75 w 115"/>
                  <a:gd name="T43" fmla="*/ 40 h 126"/>
                  <a:gd name="T44" fmla="*/ 86 w 115"/>
                  <a:gd name="T45" fmla="*/ 53 h 126"/>
                  <a:gd name="T46" fmla="*/ 94 w 115"/>
                  <a:gd name="T47" fmla="*/ 67 h 126"/>
                  <a:gd name="T48" fmla="*/ 106 w 115"/>
                  <a:gd name="T49" fmla="*/ 94 h 126"/>
                  <a:gd name="T50" fmla="*/ 113 w 115"/>
                  <a:gd name="T51" fmla="*/ 114 h 126"/>
                  <a:gd name="T52" fmla="*/ 114 w 115"/>
                  <a:gd name="T53" fmla="*/ 120 h 126"/>
                  <a:gd name="T54" fmla="*/ 115 w 115"/>
                  <a:gd name="T55" fmla="*/ 122 h 126"/>
                  <a:gd name="T56" fmla="*/ 73 w 115"/>
                  <a:gd name="T57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126">
                    <a:moveTo>
                      <a:pt x="73" y="126"/>
                    </a:moveTo>
                    <a:cubicBezTo>
                      <a:pt x="73" y="125"/>
                      <a:pt x="73" y="125"/>
                      <a:pt x="73" y="125"/>
                    </a:cubicBezTo>
                    <a:cubicBezTo>
                      <a:pt x="73" y="125"/>
                      <a:pt x="73" y="125"/>
                      <a:pt x="73" y="124"/>
                    </a:cubicBezTo>
                    <a:cubicBezTo>
                      <a:pt x="73" y="123"/>
                      <a:pt x="73" y="122"/>
                      <a:pt x="73" y="120"/>
                    </a:cubicBezTo>
                    <a:cubicBezTo>
                      <a:pt x="73" y="116"/>
                      <a:pt x="73" y="110"/>
                      <a:pt x="72" y="103"/>
                    </a:cubicBezTo>
                    <a:cubicBezTo>
                      <a:pt x="70" y="88"/>
                      <a:pt x="66" y="69"/>
                      <a:pt x="58" y="52"/>
                    </a:cubicBezTo>
                    <a:cubicBezTo>
                      <a:pt x="56" y="48"/>
                      <a:pt x="53" y="43"/>
                      <a:pt x="51" y="39"/>
                    </a:cubicBezTo>
                    <a:cubicBezTo>
                      <a:pt x="48" y="35"/>
                      <a:pt x="45" y="32"/>
                      <a:pt x="42" y="28"/>
                    </a:cubicBezTo>
                    <a:cubicBezTo>
                      <a:pt x="40" y="26"/>
                      <a:pt x="39" y="25"/>
                      <a:pt x="37" y="23"/>
                    </a:cubicBezTo>
                    <a:cubicBezTo>
                      <a:pt x="36" y="22"/>
                      <a:pt x="34" y="20"/>
                      <a:pt x="32" y="19"/>
                    </a:cubicBezTo>
                    <a:cubicBezTo>
                      <a:pt x="29" y="16"/>
                      <a:pt x="26" y="13"/>
                      <a:pt x="23" y="11"/>
                    </a:cubicBezTo>
                    <a:cubicBezTo>
                      <a:pt x="20" y="9"/>
                      <a:pt x="16" y="7"/>
                      <a:pt x="14" y="6"/>
                    </a:cubicBezTo>
                    <a:cubicBezTo>
                      <a:pt x="11" y="5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2" y="4"/>
                      <a:pt x="26" y="5"/>
                    </a:cubicBezTo>
                    <a:cubicBezTo>
                      <a:pt x="29" y="7"/>
                      <a:pt x="33" y="8"/>
                      <a:pt x="38" y="10"/>
                    </a:cubicBezTo>
                    <a:cubicBezTo>
                      <a:pt x="40" y="12"/>
                      <a:pt x="42" y="13"/>
                      <a:pt x="44" y="14"/>
                    </a:cubicBezTo>
                    <a:cubicBezTo>
                      <a:pt x="46" y="15"/>
                      <a:pt x="49" y="17"/>
                      <a:pt x="51" y="18"/>
                    </a:cubicBezTo>
                    <a:cubicBezTo>
                      <a:pt x="55" y="21"/>
                      <a:pt x="59" y="24"/>
                      <a:pt x="63" y="28"/>
                    </a:cubicBezTo>
                    <a:cubicBezTo>
                      <a:pt x="68" y="32"/>
                      <a:pt x="71" y="36"/>
                      <a:pt x="75" y="40"/>
                    </a:cubicBezTo>
                    <a:cubicBezTo>
                      <a:pt x="79" y="44"/>
                      <a:pt x="82" y="49"/>
                      <a:pt x="86" y="53"/>
                    </a:cubicBezTo>
                    <a:cubicBezTo>
                      <a:pt x="89" y="58"/>
                      <a:pt x="92" y="63"/>
                      <a:pt x="94" y="67"/>
                    </a:cubicBezTo>
                    <a:cubicBezTo>
                      <a:pt x="99" y="77"/>
                      <a:pt x="103" y="86"/>
                      <a:pt x="106" y="94"/>
                    </a:cubicBezTo>
                    <a:cubicBezTo>
                      <a:pt x="109" y="102"/>
                      <a:pt x="111" y="109"/>
                      <a:pt x="113" y="114"/>
                    </a:cubicBezTo>
                    <a:cubicBezTo>
                      <a:pt x="113" y="116"/>
                      <a:pt x="114" y="118"/>
                      <a:pt x="114" y="120"/>
                    </a:cubicBezTo>
                    <a:cubicBezTo>
                      <a:pt x="114" y="121"/>
                      <a:pt x="115" y="122"/>
                      <a:pt x="115" y="122"/>
                    </a:cubicBezTo>
                    <a:lnTo>
                      <a:pt x="73" y="126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2" name="Freeform 329"/>
              <p:cNvSpPr>
                <a:spLocks/>
              </p:cNvSpPr>
              <p:nvPr/>
            </p:nvSpPr>
            <p:spPr bwMode="auto">
              <a:xfrm>
                <a:off x="5200" y="4104"/>
                <a:ext cx="310" cy="200"/>
              </a:xfrm>
              <a:custGeom>
                <a:avLst/>
                <a:gdLst>
                  <a:gd name="T0" fmla="*/ 0 w 118"/>
                  <a:gd name="T1" fmla="*/ 65 h 72"/>
                  <a:gd name="T2" fmla="*/ 1 w 118"/>
                  <a:gd name="T3" fmla="*/ 64 h 72"/>
                  <a:gd name="T4" fmla="*/ 1 w 118"/>
                  <a:gd name="T5" fmla="*/ 63 h 72"/>
                  <a:gd name="T6" fmla="*/ 2 w 118"/>
                  <a:gd name="T7" fmla="*/ 60 h 72"/>
                  <a:gd name="T8" fmla="*/ 3 w 118"/>
                  <a:gd name="T9" fmla="*/ 57 h 72"/>
                  <a:gd name="T10" fmla="*/ 7 w 118"/>
                  <a:gd name="T11" fmla="*/ 50 h 72"/>
                  <a:gd name="T12" fmla="*/ 12 w 118"/>
                  <a:gd name="T13" fmla="*/ 42 h 72"/>
                  <a:gd name="T14" fmla="*/ 19 w 118"/>
                  <a:gd name="T15" fmla="*/ 32 h 72"/>
                  <a:gd name="T16" fmla="*/ 28 w 118"/>
                  <a:gd name="T17" fmla="*/ 23 h 72"/>
                  <a:gd name="T18" fmla="*/ 34 w 118"/>
                  <a:gd name="T19" fmla="*/ 19 h 72"/>
                  <a:gd name="T20" fmla="*/ 39 w 118"/>
                  <a:gd name="T21" fmla="*/ 15 h 72"/>
                  <a:gd name="T22" fmla="*/ 45 w 118"/>
                  <a:gd name="T23" fmla="*/ 12 h 72"/>
                  <a:gd name="T24" fmla="*/ 51 w 118"/>
                  <a:gd name="T25" fmla="*/ 9 h 72"/>
                  <a:gd name="T26" fmla="*/ 64 w 118"/>
                  <a:gd name="T27" fmla="*/ 4 h 72"/>
                  <a:gd name="T28" fmla="*/ 76 w 118"/>
                  <a:gd name="T29" fmla="*/ 1 h 72"/>
                  <a:gd name="T30" fmla="*/ 87 w 118"/>
                  <a:gd name="T31" fmla="*/ 0 h 72"/>
                  <a:gd name="T32" fmla="*/ 98 w 118"/>
                  <a:gd name="T33" fmla="*/ 0 h 72"/>
                  <a:gd name="T34" fmla="*/ 102 w 118"/>
                  <a:gd name="T35" fmla="*/ 0 h 72"/>
                  <a:gd name="T36" fmla="*/ 106 w 118"/>
                  <a:gd name="T37" fmla="*/ 1 h 72"/>
                  <a:gd name="T38" fmla="*/ 112 w 118"/>
                  <a:gd name="T39" fmla="*/ 1 h 72"/>
                  <a:gd name="T40" fmla="*/ 118 w 118"/>
                  <a:gd name="T41" fmla="*/ 2 h 72"/>
                  <a:gd name="T42" fmla="*/ 112 w 118"/>
                  <a:gd name="T43" fmla="*/ 3 h 72"/>
                  <a:gd name="T44" fmla="*/ 106 w 118"/>
                  <a:gd name="T45" fmla="*/ 4 h 72"/>
                  <a:gd name="T46" fmla="*/ 102 w 118"/>
                  <a:gd name="T47" fmla="*/ 5 h 72"/>
                  <a:gd name="T48" fmla="*/ 98 w 118"/>
                  <a:gd name="T49" fmla="*/ 7 h 72"/>
                  <a:gd name="T50" fmla="*/ 89 w 118"/>
                  <a:gd name="T51" fmla="*/ 10 h 72"/>
                  <a:gd name="T52" fmla="*/ 80 w 118"/>
                  <a:gd name="T53" fmla="*/ 14 h 72"/>
                  <a:gd name="T54" fmla="*/ 71 w 118"/>
                  <a:gd name="T55" fmla="*/ 20 h 72"/>
                  <a:gd name="T56" fmla="*/ 62 w 118"/>
                  <a:gd name="T57" fmla="*/ 26 h 72"/>
                  <a:gd name="T58" fmla="*/ 59 w 118"/>
                  <a:gd name="T59" fmla="*/ 30 h 72"/>
                  <a:gd name="T60" fmla="*/ 56 w 118"/>
                  <a:gd name="T61" fmla="*/ 34 h 72"/>
                  <a:gd name="T62" fmla="*/ 53 w 118"/>
                  <a:gd name="T63" fmla="*/ 38 h 72"/>
                  <a:gd name="T64" fmla="*/ 50 w 118"/>
                  <a:gd name="T65" fmla="*/ 42 h 72"/>
                  <a:gd name="T66" fmla="*/ 46 w 118"/>
                  <a:gd name="T67" fmla="*/ 50 h 72"/>
                  <a:gd name="T68" fmla="*/ 44 w 118"/>
                  <a:gd name="T69" fmla="*/ 58 h 72"/>
                  <a:gd name="T70" fmla="*/ 42 w 118"/>
                  <a:gd name="T71" fmla="*/ 64 h 72"/>
                  <a:gd name="T72" fmla="*/ 42 w 118"/>
                  <a:gd name="T73" fmla="*/ 68 h 72"/>
                  <a:gd name="T74" fmla="*/ 42 w 118"/>
                  <a:gd name="T75" fmla="*/ 70 h 72"/>
                  <a:gd name="T76" fmla="*/ 42 w 118"/>
                  <a:gd name="T77" fmla="*/ 71 h 72"/>
                  <a:gd name="T78" fmla="*/ 43 w 118"/>
                  <a:gd name="T79" fmla="*/ 71 h 72"/>
                  <a:gd name="T80" fmla="*/ 43 w 118"/>
                  <a:gd name="T81" fmla="*/ 71 h 72"/>
                  <a:gd name="T82" fmla="*/ 42 w 118"/>
                  <a:gd name="T83" fmla="*/ 72 h 72"/>
                  <a:gd name="T84" fmla="*/ 0 w 118"/>
                  <a:gd name="T85" fmla="*/ 6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0" y="65"/>
                    </a:move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1" y="63"/>
                      <a:pt x="1" y="63"/>
                    </a:cubicBezTo>
                    <a:cubicBezTo>
                      <a:pt x="1" y="62"/>
                      <a:pt x="2" y="61"/>
                      <a:pt x="2" y="60"/>
                    </a:cubicBezTo>
                    <a:cubicBezTo>
                      <a:pt x="2" y="59"/>
                      <a:pt x="3" y="58"/>
                      <a:pt x="3" y="57"/>
                    </a:cubicBezTo>
                    <a:cubicBezTo>
                      <a:pt x="4" y="55"/>
                      <a:pt x="5" y="53"/>
                      <a:pt x="7" y="50"/>
                    </a:cubicBezTo>
                    <a:cubicBezTo>
                      <a:pt x="8" y="47"/>
                      <a:pt x="10" y="44"/>
                      <a:pt x="12" y="42"/>
                    </a:cubicBezTo>
                    <a:cubicBezTo>
                      <a:pt x="14" y="38"/>
                      <a:pt x="17" y="35"/>
                      <a:pt x="19" y="32"/>
                    </a:cubicBezTo>
                    <a:cubicBezTo>
                      <a:pt x="22" y="29"/>
                      <a:pt x="25" y="26"/>
                      <a:pt x="28" y="23"/>
                    </a:cubicBezTo>
                    <a:cubicBezTo>
                      <a:pt x="30" y="22"/>
                      <a:pt x="32" y="20"/>
                      <a:pt x="34" y="19"/>
                    </a:cubicBezTo>
                    <a:cubicBezTo>
                      <a:pt x="35" y="18"/>
                      <a:pt x="37" y="16"/>
                      <a:pt x="39" y="15"/>
                    </a:cubicBezTo>
                    <a:cubicBezTo>
                      <a:pt x="41" y="14"/>
                      <a:pt x="43" y="13"/>
                      <a:pt x="45" y="12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5" y="7"/>
                      <a:pt x="60" y="5"/>
                      <a:pt x="64" y="4"/>
                    </a:cubicBezTo>
                    <a:cubicBezTo>
                      <a:pt x="68" y="3"/>
                      <a:pt x="72" y="2"/>
                      <a:pt x="76" y="1"/>
                    </a:cubicBezTo>
                    <a:cubicBezTo>
                      <a:pt x="80" y="1"/>
                      <a:pt x="84" y="1"/>
                      <a:pt x="87" y="0"/>
                    </a:cubicBezTo>
                    <a:cubicBezTo>
                      <a:pt x="91" y="0"/>
                      <a:pt x="94" y="0"/>
                      <a:pt x="98" y="0"/>
                    </a:cubicBezTo>
                    <a:cubicBezTo>
                      <a:pt x="99" y="0"/>
                      <a:pt x="101" y="0"/>
                      <a:pt x="102" y="0"/>
                    </a:cubicBezTo>
                    <a:cubicBezTo>
                      <a:pt x="103" y="0"/>
                      <a:pt x="105" y="0"/>
                      <a:pt x="106" y="1"/>
                    </a:cubicBezTo>
                    <a:cubicBezTo>
                      <a:pt x="108" y="1"/>
                      <a:pt x="111" y="1"/>
                      <a:pt x="112" y="1"/>
                    </a:cubicBezTo>
                    <a:cubicBezTo>
                      <a:pt x="116" y="2"/>
                      <a:pt x="118" y="2"/>
                      <a:pt x="118" y="2"/>
                    </a:cubicBezTo>
                    <a:cubicBezTo>
                      <a:pt x="118" y="2"/>
                      <a:pt x="116" y="2"/>
                      <a:pt x="112" y="3"/>
                    </a:cubicBezTo>
                    <a:cubicBezTo>
                      <a:pt x="111" y="4"/>
                      <a:pt x="109" y="4"/>
                      <a:pt x="106" y="4"/>
                    </a:cubicBezTo>
                    <a:cubicBezTo>
                      <a:pt x="105" y="5"/>
                      <a:pt x="104" y="5"/>
                      <a:pt x="102" y="5"/>
                    </a:cubicBezTo>
                    <a:cubicBezTo>
                      <a:pt x="101" y="6"/>
                      <a:pt x="100" y="6"/>
                      <a:pt x="98" y="7"/>
                    </a:cubicBezTo>
                    <a:cubicBezTo>
                      <a:pt x="96" y="8"/>
                      <a:pt x="93" y="9"/>
                      <a:pt x="89" y="10"/>
                    </a:cubicBezTo>
                    <a:cubicBezTo>
                      <a:pt x="86" y="11"/>
                      <a:pt x="83" y="13"/>
                      <a:pt x="80" y="14"/>
                    </a:cubicBezTo>
                    <a:cubicBezTo>
                      <a:pt x="77" y="16"/>
                      <a:pt x="74" y="18"/>
                      <a:pt x="71" y="20"/>
                    </a:cubicBezTo>
                    <a:cubicBezTo>
                      <a:pt x="68" y="22"/>
                      <a:pt x="65" y="24"/>
                      <a:pt x="62" y="26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8" y="31"/>
                      <a:pt x="56" y="33"/>
                      <a:pt x="56" y="34"/>
                    </a:cubicBezTo>
                    <a:cubicBezTo>
                      <a:pt x="54" y="35"/>
                      <a:pt x="54" y="37"/>
                      <a:pt x="53" y="38"/>
                    </a:cubicBezTo>
                    <a:cubicBezTo>
                      <a:pt x="52" y="39"/>
                      <a:pt x="51" y="41"/>
                      <a:pt x="50" y="42"/>
                    </a:cubicBezTo>
                    <a:cubicBezTo>
                      <a:pt x="48" y="45"/>
                      <a:pt x="47" y="48"/>
                      <a:pt x="46" y="50"/>
                    </a:cubicBezTo>
                    <a:cubicBezTo>
                      <a:pt x="45" y="53"/>
                      <a:pt x="44" y="55"/>
                      <a:pt x="44" y="58"/>
                    </a:cubicBezTo>
                    <a:cubicBezTo>
                      <a:pt x="43" y="60"/>
                      <a:pt x="43" y="62"/>
                      <a:pt x="42" y="64"/>
                    </a:cubicBezTo>
                    <a:cubicBezTo>
                      <a:pt x="42" y="66"/>
                      <a:pt x="42" y="67"/>
                      <a:pt x="42" y="68"/>
                    </a:cubicBezTo>
                    <a:cubicBezTo>
                      <a:pt x="42" y="69"/>
                      <a:pt x="42" y="70"/>
                      <a:pt x="42" y="70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2" y="72"/>
                      <a:pt x="42" y="72"/>
                      <a:pt x="42" y="72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3" name="Freeform 330"/>
              <p:cNvSpPr>
                <a:spLocks/>
              </p:cNvSpPr>
              <p:nvPr/>
            </p:nvSpPr>
            <p:spPr bwMode="auto">
              <a:xfrm>
                <a:off x="4992" y="4104"/>
                <a:ext cx="310" cy="200"/>
              </a:xfrm>
              <a:custGeom>
                <a:avLst/>
                <a:gdLst>
                  <a:gd name="T0" fmla="*/ 77 w 118"/>
                  <a:gd name="T1" fmla="*/ 72 h 72"/>
                  <a:gd name="T2" fmla="*/ 78 w 118"/>
                  <a:gd name="T3" fmla="*/ 71 h 72"/>
                  <a:gd name="T4" fmla="*/ 78 w 118"/>
                  <a:gd name="T5" fmla="*/ 71 h 72"/>
                  <a:gd name="T6" fmla="*/ 77 w 118"/>
                  <a:gd name="T7" fmla="*/ 71 h 72"/>
                  <a:gd name="T8" fmla="*/ 77 w 118"/>
                  <a:gd name="T9" fmla="*/ 70 h 72"/>
                  <a:gd name="T10" fmla="*/ 77 w 118"/>
                  <a:gd name="T11" fmla="*/ 68 h 72"/>
                  <a:gd name="T12" fmla="*/ 76 w 118"/>
                  <a:gd name="T13" fmla="*/ 64 h 72"/>
                  <a:gd name="T14" fmla="*/ 75 w 118"/>
                  <a:gd name="T15" fmla="*/ 58 h 72"/>
                  <a:gd name="T16" fmla="*/ 72 w 118"/>
                  <a:gd name="T17" fmla="*/ 50 h 72"/>
                  <a:gd name="T18" fmla="*/ 68 w 118"/>
                  <a:gd name="T19" fmla="*/ 42 h 72"/>
                  <a:gd name="T20" fmla="*/ 66 w 118"/>
                  <a:gd name="T21" fmla="*/ 38 h 72"/>
                  <a:gd name="T22" fmla="*/ 63 w 118"/>
                  <a:gd name="T23" fmla="*/ 34 h 72"/>
                  <a:gd name="T24" fmla="*/ 59 w 118"/>
                  <a:gd name="T25" fmla="*/ 30 h 72"/>
                  <a:gd name="T26" fmla="*/ 56 w 118"/>
                  <a:gd name="T27" fmla="*/ 26 h 72"/>
                  <a:gd name="T28" fmla="*/ 47 w 118"/>
                  <a:gd name="T29" fmla="*/ 20 h 72"/>
                  <a:gd name="T30" fmla="*/ 38 w 118"/>
                  <a:gd name="T31" fmla="*/ 14 h 72"/>
                  <a:gd name="T32" fmla="*/ 29 w 118"/>
                  <a:gd name="T33" fmla="*/ 10 h 72"/>
                  <a:gd name="T34" fmla="*/ 20 w 118"/>
                  <a:gd name="T35" fmla="*/ 7 h 72"/>
                  <a:gd name="T36" fmla="*/ 16 w 118"/>
                  <a:gd name="T37" fmla="*/ 5 h 72"/>
                  <a:gd name="T38" fmla="*/ 12 w 118"/>
                  <a:gd name="T39" fmla="*/ 4 h 72"/>
                  <a:gd name="T40" fmla="*/ 6 w 118"/>
                  <a:gd name="T41" fmla="*/ 3 h 72"/>
                  <a:gd name="T42" fmla="*/ 0 w 118"/>
                  <a:gd name="T43" fmla="*/ 2 h 72"/>
                  <a:gd name="T44" fmla="*/ 6 w 118"/>
                  <a:gd name="T45" fmla="*/ 1 h 72"/>
                  <a:gd name="T46" fmla="*/ 12 w 118"/>
                  <a:gd name="T47" fmla="*/ 1 h 72"/>
                  <a:gd name="T48" fmla="*/ 16 w 118"/>
                  <a:gd name="T49" fmla="*/ 0 h 72"/>
                  <a:gd name="T50" fmla="*/ 21 w 118"/>
                  <a:gd name="T51" fmla="*/ 0 h 72"/>
                  <a:gd name="T52" fmla="*/ 31 w 118"/>
                  <a:gd name="T53" fmla="*/ 0 h 72"/>
                  <a:gd name="T54" fmla="*/ 42 w 118"/>
                  <a:gd name="T55" fmla="*/ 1 h 72"/>
                  <a:gd name="T56" fmla="*/ 54 w 118"/>
                  <a:gd name="T57" fmla="*/ 4 h 72"/>
                  <a:gd name="T58" fmla="*/ 67 w 118"/>
                  <a:gd name="T59" fmla="*/ 9 h 72"/>
                  <a:gd name="T60" fmla="*/ 73 w 118"/>
                  <a:gd name="T61" fmla="*/ 12 h 72"/>
                  <a:gd name="T62" fmla="*/ 79 w 118"/>
                  <a:gd name="T63" fmla="*/ 15 h 72"/>
                  <a:gd name="T64" fmla="*/ 85 w 118"/>
                  <a:gd name="T65" fmla="*/ 19 h 72"/>
                  <a:gd name="T66" fmla="*/ 90 w 118"/>
                  <a:gd name="T67" fmla="*/ 23 h 72"/>
                  <a:gd name="T68" fmla="*/ 99 w 118"/>
                  <a:gd name="T69" fmla="*/ 32 h 72"/>
                  <a:gd name="T70" fmla="*/ 106 w 118"/>
                  <a:gd name="T71" fmla="*/ 42 h 72"/>
                  <a:gd name="T72" fmla="*/ 112 w 118"/>
                  <a:gd name="T73" fmla="*/ 50 h 72"/>
                  <a:gd name="T74" fmla="*/ 115 w 118"/>
                  <a:gd name="T75" fmla="*/ 57 h 72"/>
                  <a:gd name="T76" fmla="*/ 116 w 118"/>
                  <a:gd name="T77" fmla="*/ 60 h 72"/>
                  <a:gd name="T78" fmla="*/ 117 w 118"/>
                  <a:gd name="T79" fmla="*/ 63 h 72"/>
                  <a:gd name="T80" fmla="*/ 118 w 118"/>
                  <a:gd name="T81" fmla="*/ 64 h 72"/>
                  <a:gd name="T82" fmla="*/ 118 w 118"/>
                  <a:gd name="T83" fmla="*/ 65 h 72"/>
                  <a:gd name="T84" fmla="*/ 77 w 118"/>
                  <a:gd name="T8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72">
                    <a:moveTo>
                      <a:pt x="77" y="72"/>
                    </a:move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71"/>
                      <a:pt x="77" y="71"/>
                      <a:pt x="77" y="70"/>
                    </a:cubicBezTo>
                    <a:cubicBezTo>
                      <a:pt x="77" y="70"/>
                      <a:pt x="77" y="69"/>
                      <a:pt x="77" y="68"/>
                    </a:cubicBezTo>
                    <a:cubicBezTo>
                      <a:pt x="76" y="67"/>
                      <a:pt x="76" y="66"/>
                      <a:pt x="76" y="64"/>
                    </a:cubicBezTo>
                    <a:cubicBezTo>
                      <a:pt x="76" y="62"/>
                      <a:pt x="75" y="60"/>
                      <a:pt x="75" y="58"/>
                    </a:cubicBezTo>
                    <a:cubicBezTo>
                      <a:pt x="74" y="55"/>
                      <a:pt x="73" y="53"/>
                      <a:pt x="72" y="50"/>
                    </a:cubicBezTo>
                    <a:cubicBezTo>
                      <a:pt x="71" y="48"/>
                      <a:pt x="70" y="45"/>
                      <a:pt x="68" y="42"/>
                    </a:cubicBezTo>
                    <a:cubicBezTo>
                      <a:pt x="67" y="41"/>
                      <a:pt x="67" y="39"/>
                      <a:pt x="66" y="38"/>
                    </a:cubicBezTo>
                    <a:cubicBezTo>
                      <a:pt x="65" y="37"/>
                      <a:pt x="64" y="35"/>
                      <a:pt x="63" y="34"/>
                    </a:cubicBezTo>
                    <a:cubicBezTo>
                      <a:pt x="62" y="33"/>
                      <a:pt x="61" y="31"/>
                      <a:pt x="59" y="30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3" y="24"/>
                      <a:pt x="50" y="22"/>
                      <a:pt x="47" y="20"/>
                    </a:cubicBezTo>
                    <a:cubicBezTo>
                      <a:pt x="44" y="18"/>
                      <a:pt x="41" y="16"/>
                      <a:pt x="38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4" y="5"/>
                      <a:pt x="13" y="5"/>
                      <a:pt x="12" y="4"/>
                    </a:cubicBezTo>
                    <a:cubicBezTo>
                      <a:pt x="10" y="4"/>
                      <a:pt x="7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4" y="1"/>
                      <a:pt x="38" y="1"/>
                      <a:pt x="42" y="1"/>
                    </a:cubicBezTo>
                    <a:cubicBezTo>
                      <a:pt x="46" y="2"/>
                      <a:pt x="50" y="3"/>
                      <a:pt x="54" y="4"/>
                    </a:cubicBezTo>
                    <a:cubicBezTo>
                      <a:pt x="59" y="5"/>
                      <a:pt x="63" y="7"/>
                      <a:pt x="67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5" y="13"/>
                      <a:pt x="77" y="14"/>
                      <a:pt x="79" y="15"/>
                    </a:cubicBezTo>
                    <a:cubicBezTo>
                      <a:pt x="81" y="16"/>
                      <a:pt x="83" y="18"/>
                      <a:pt x="85" y="19"/>
                    </a:cubicBezTo>
                    <a:cubicBezTo>
                      <a:pt x="86" y="20"/>
                      <a:pt x="88" y="22"/>
                      <a:pt x="90" y="23"/>
                    </a:cubicBezTo>
                    <a:cubicBezTo>
                      <a:pt x="93" y="26"/>
                      <a:pt x="96" y="29"/>
                      <a:pt x="99" y="32"/>
                    </a:cubicBezTo>
                    <a:cubicBezTo>
                      <a:pt x="102" y="35"/>
                      <a:pt x="104" y="38"/>
                      <a:pt x="106" y="42"/>
                    </a:cubicBezTo>
                    <a:cubicBezTo>
                      <a:pt x="108" y="44"/>
                      <a:pt x="110" y="47"/>
                      <a:pt x="112" y="50"/>
                    </a:cubicBezTo>
                    <a:cubicBezTo>
                      <a:pt x="113" y="53"/>
                      <a:pt x="114" y="55"/>
                      <a:pt x="115" y="57"/>
                    </a:cubicBezTo>
                    <a:cubicBezTo>
                      <a:pt x="115" y="58"/>
                      <a:pt x="116" y="59"/>
                      <a:pt x="116" y="60"/>
                    </a:cubicBezTo>
                    <a:cubicBezTo>
                      <a:pt x="117" y="61"/>
                      <a:pt x="117" y="62"/>
                      <a:pt x="117" y="63"/>
                    </a:cubicBezTo>
                    <a:cubicBezTo>
                      <a:pt x="117" y="63"/>
                      <a:pt x="117" y="64"/>
                      <a:pt x="118" y="64"/>
                    </a:cubicBezTo>
                    <a:cubicBezTo>
                      <a:pt x="118" y="65"/>
                      <a:pt x="118" y="65"/>
                      <a:pt x="118" y="65"/>
                    </a:cubicBezTo>
                    <a:lnTo>
                      <a:pt x="77" y="72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4" name="Freeform 331"/>
              <p:cNvSpPr>
                <a:spLocks/>
              </p:cNvSpPr>
              <p:nvPr/>
            </p:nvSpPr>
            <p:spPr bwMode="auto">
              <a:xfrm>
                <a:off x="5197" y="3917"/>
                <a:ext cx="110" cy="331"/>
              </a:xfrm>
              <a:custGeom>
                <a:avLst/>
                <a:gdLst>
                  <a:gd name="T0" fmla="*/ 0 w 42"/>
                  <a:gd name="T1" fmla="*/ 119 h 119"/>
                  <a:gd name="T2" fmla="*/ 0 w 42"/>
                  <a:gd name="T3" fmla="*/ 117 h 119"/>
                  <a:gd name="T4" fmla="*/ 0 w 42"/>
                  <a:gd name="T5" fmla="*/ 113 h 119"/>
                  <a:gd name="T6" fmla="*/ 2 w 42"/>
                  <a:gd name="T7" fmla="*/ 99 h 119"/>
                  <a:gd name="T8" fmla="*/ 9 w 42"/>
                  <a:gd name="T9" fmla="*/ 55 h 119"/>
                  <a:gd name="T10" fmla="*/ 16 w 42"/>
                  <a:gd name="T11" fmla="*/ 33 h 119"/>
                  <a:gd name="T12" fmla="*/ 25 w 42"/>
                  <a:gd name="T13" fmla="*/ 14 h 119"/>
                  <a:gd name="T14" fmla="*/ 30 w 42"/>
                  <a:gd name="T15" fmla="*/ 8 h 119"/>
                  <a:gd name="T16" fmla="*/ 34 w 42"/>
                  <a:gd name="T17" fmla="*/ 3 h 119"/>
                  <a:gd name="T18" fmla="*/ 37 w 42"/>
                  <a:gd name="T19" fmla="*/ 1 h 119"/>
                  <a:gd name="T20" fmla="*/ 38 w 42"/>
                  <a:gd name="T21" fmla="*/ 0 h 119"/>
                  <a:gd name="T22" fmla="*/ 37 w 42"/>
                  <a:gd name="T23" fmla="*/ 1 h 119"/>
                  <a:gd name="T24" fmla="*/ 35 w 42"/>
                  <a:gd name="T25" fmla="*/ 4 h 119"/>
                  <a:gd name="T26" fmla="*/ 33 w 42"/>
                  <a:gd name="T27" fmla="*/ 10 h 119"/>
                  <a:gd name="T28" fmla="*/ 31 w 42"/>
                  <a:gd name="T29" fmla="*/ 17 h 119"/>
                  <a:gd name="T30" fmla="*/ 29 w 42"/>
                  <a:gd name="T31" fmla="*/ 36 h 119"/>
                  <a:gd name="T32" fmla="*/ 30 w 42"/>
                  <a:gd name="T33" fmla="*/ 57 h 119"/>
                  <a:gd name="T34" fmla="*/ 37 w 42"/>
                  <a:gd name="T35" fmla="*/ 97 h 119"/>
                  <a:gd name="T36" fmla="*/ 40 w 42"/>
                  <a:gd name="T37" fmla="*/ 110 h 119"/>
                  <a:gd name="T38" fmla="*/ 41 w 42"/>
                  <a:gd name="T39" fmla="*/ 113 h 119"/>
                  <a:gd name="T40" fmla="*/ 42 w 42"/>
                  <a:gd name="T41" fmla="*/ 114 h 119"/>
                  <a:gd name="T42" fmla="*/ 0 w 42"/>
                  <a:gd name="T43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19">
                    <a:moveTo>
                      <a:pt x="0" y="119"/>
                    </a:moveTo>
                    <a:cubicBezTo>
                      <a:pt x="0" y="119"/>
                      <a:pt x="0" y="118"/>
                      <a:pt x="0" y="117"/>
                    </a:cubicBezTo>
                    <a:cubicBezTo>
                      <a:pt x="0" y="116"/>
                      <a:pt x="0" y="115"/>
                      <a:pt x="0" y="113"/>
                    </a:cubicBezTo>
                    <a:cubicBezTo>
                      <a:pt x="1" y="110"/>
                      <a:pt x="1" y="105"/>
                      <a:pt x="2" y="99"/>
                    </a:cubicBezTo>
                    <a:cubicBezTo>
                      <a:pt x="3" y="87"/>
                      <a:pt x="5" y="71"/>
                      <a:pt x="9" y="55"/>
                    </a:cubicBezTo>
                    <a:cubicBezTo>
                      <a:pt x="11" y="48"/>
                      <a:pt x="13" y="40"/>
                      <a:pt x="16" y="33"/>
                    </a:cubicBezTo>
                    <a:cubicBezTo>
                      <a:pt x="19" y="26"/>
                      <a:pt x="22" y="20"/>
                      <a:pt x="25" y="14"/>
                    </a:cubicBezTo>
                    <a:cubicBezTo>
                      <a:pt x="26" y="12"/>
                      <a:pt x="28" y="10"/>
                      <a:pt x="30" y="8"/>
                    </a:cubicBezTo>
                    <a:cubicBezTo>
                      <a:pt x="31" y="6"/>
                      <a:pt x="33" y="4"/>
                      <a:pt x="34" y="3"/>
                    </a:cubicBezTo>
                    <a:cubicBezTo>
                      <a:pt x="35" y="2"/>
                      <a:pt x="36" y="1"/>
                      <a:pt x="37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1"/>
                    </a:cubicBezTo>
                    <a:cubicBezTo>
                      <a:pt x="37" y="2"/>
                      <a:pt x="36" y="3"/>
                      <a:pt x="35" y="4"/>
                    </a:cubicBezTo>
                    <a:cubicBezTo>
                      <a:pt x="35" y="6"/>
                      <a:pt x="34" y="8"/>
                      <a:pt x="33" y="10"/>
                    </a:cubicBezTo>
                    <a:cubicBezTo>
                      <a:pt x="32" y="12"/>
                      <a:pt x="32" y="14"/>
                      <a:pt x="31" y="17"/>
                    </a:cubicBezTo>
                    <a:cubicBezTo>
                      <a:pt x="30" y="22"/>
                      <a:pt x="29" y="29"/>
                      <a:pt x="29" y="36"/>
                    </a:cubicBezTo>
                    <a:cubicBezTo>
                      <a:pt x="29" y="42"/>
                      <a:pt x="29" y="50"/>
                      <a:pt x="30" y="57"/>
                    </a:cubicBezTo>
                    <a:cubicBezTo>
                      <a:pt x="32" y="72"/>
                      <a:pt x="35" y="86"/>
                      <a:pt x="37" y="97"/>
                    </a:cubicBezTo>
                    <a:cubicBezTo>
                      <a:pt x="38" y="102"/>
                      <a:pt x="40" y="107"/>
                      <a:pt x="40" y="110"/>
                    </a:cubicBezTo>
                    <a:cubicBezTo>
                      <a:pt x="41" y="111"/>
                      <a:pt x="41" y="112"/>
                      <a:pt x="41" y="113"/>
                    </a:cubicBezTo>
                    <a:cubicBezTo>
                      <a:pt x="42" y="114"/>
                      <a:pt x="42" y="114"/>
                      <a:pt x="42" y="114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5" name="Freeform 332"/>
              <p:cNvSpPr>
                <a:spLocks/>
              </p:cNvSpPr>
              <p:nvPr/>
            </p:nvSpPr>
            <p:spPr bwMode="auto">
              <a:xfrm>
                <a:off x="2085" y="3142"/>
                <a:ext cx="806" cy="664"/>
              </a:xfrm>
              <a:custGeom>
                <a:avLst/>
                <a:gdLst>
                  <a:gd name="T0" fmla="*/ 260 w 307"/>
                  <a:gd name="T1" fmla="*/ 98 h 239"/>
                  <a:gd name="T2" fmla="*/ 150 w 307"/>
                  <a:gd name="T3" fmla="*/ 0 h 239"/>
                  <a:gd name="T4" fmla="*/ 40 w 307"/>
                  <a:gd name="T5" fmla="*/ 102 h 239"/>
                  <a:gd name="T6" fmla="*/ 0 w 307"/>
                  <a:gd name="T7" fmla="*/ 157 h 239"/>
                  <a:gd name="T8" fmla="*/ 154 w 307"/>
                  <a:gd name="T9" fmla="*/ 239 h 239"/>
                  <a:gd name="T10" fmla="*/ 307 w 307"/>
                  <a:gd name="T11" fmla="*/ 157 h 239"/>
                  <a:gd name="T12" fmla="*/ 260 w 307"/>
                  <a:gd name="T13" fmla="*/ 9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239">
                    <a:moveTo>
                      <a:pt x="260" y="98"/>
                    </a:moveTo>
                    <a:cubicBezTo>
                      <a:pt x="254" y="43"/>
                      <a:pt x="207" y="0"/>
                      <a:pt x="150" y="0"/>
                    </a:cubicBezTo>
                    <a:cubicBezTo>
                      <a:pt x="92" y="0"/>
                      <a:pt x="45" y="45"/>
                      <a:pt x="40" y="102"/>
                    </a:cubicBezTo>
                    <a:cubicBezTo>
                      <a:pt x="15" y="116"/>
                      <a:pt x="0" y="136"/>
                      <a:pt x="0" y="157"/>
                    </a:cubicBezTo>
                    <a:cubicBezTo>
                      <a:pt x="0" y="202"/>
                      <a:pt x="69" y="239"/>
                      <a:pt x="154" y="239"/>
                    </a:cubicBezTo>
                    <a:cubicBezTo>
                      <a:pt x="238" y="239"/>
                      <a:pt x="307" y="202"/>
                      <a:pt x="307" y="157"/>
                    </a:cubicBezTo>
                    <a:cubicBezTo>
                      <a:pt x="307" y="134"/>
                      <a:pt x="289" y="113"/>
                      <a:pt x="260" y="98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6" name="Freeform 333"/>
              <p:cNvSpPr>
                <a:spLocks/>
              </p:cNvSpPr>
              <p:nvPr/>
            </p:nvSpPr>
            <p:spPr bwMode="auto">
              <a:xfrm>
                <a:off x="2138" y="3236"/>
                <a:ext cx="701" cy="578"/>
              </a:xfrm>
              <a:custGeom>
                <a:avLst/>
                <a:gdLst>
                  <a:gd name="T0" fmla="*/ 226 w 267"/>
                  <a:gd name="T1" fmla="*/ 86 h 208"/>
                  <a:gd name="T2" fmla="*/ 131 w 267"/>
                  <a:gd name="T3" fmla="*/ 0 h 208"/>
                  <a:gd name="T4" fmla="*/ 35 w 267"/>
                  <a:gd name="T5" fmla="*/ 89 h 208"/>
                  <a:gd name="T6" fmla="*/ 0 w 267"/>
                  <a:gd name="T7" fmla="*/ 137 h 208"/>
                  <a:gd name="T8" fmla="*/ 134 w 267"/>
                  <a:gd name="T9" fmla="*/ 208 h 208"/>
                  <a:gd name="T10" fmla="*/ 267 w 267"/>
                  <a:gd name="T11" fmla="*/ 137 h 208"/>
                  <a:gd name="T12" fmla="*/ 226 w 267"/>
                  <a:gd name="T13" fmla="*/ 8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7" h="208">
                    <a:moveTo>
                      <a:pt x="226" y="86"/>
                    </a:moveTo>
                    <a:cubicBezTo>
                      <a:pt x="221" y="38"/>
                      <a:pt x="180" y="0"/>
                      <a:pt x="131" y="0"/>
                    </a:cubicBezTo>
                    <a:cubicBezTo>
                      <a:pt x="80" y="0"/>
                      <a:pt x="39" y="39"/>
                      <a:pt x="35" y="89"/>
                    </a:cubicBezTo>
                    <a:cubicBezTo>
                      <a:pt x="14" y="102"/>
                      <a:pt x="0" y="119"/>
                      <a:pt x="0" y="137"/>
                    </a:cubicBezTo>
                    <a:cubicBezTo>
                      <a:pt x="0" y="176"/>
                      <a:pt x="60" y="208"/>
                      <a:pt x="134" y="208"/>
                    </a:cubicBezTo>
                    <a:cubicBezTo>
                      <a:pt x="207" y="208"/>
                      <a:pt x="267" y="176"/>
                      <a:pt x="267" y="137"/>
                    </a:cubicBezTo>
                    <a:cubicBezTo>
                      <a:pt x="267" y="117"/>
                      <a:pt x="251" y="99"/>
                      <a:pt x="226" y="86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7" name="Freeform 334"/>
              <p:cNvSpPr>
                <a:spLocks/>
              </p:cNvSpPr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8" name="Freeform 335"/>
              <p:cNvSpPr>
                <a:spLocks/>
              </p:cNvSpPr>
              <p:nvPr/>
            </p:nvSpPr>
            <p:spPr bwMode="auto">
              <a:xfrm>
                <a:off x="2253" y="3637"/>
                <a:ext cx="470" cy="625"/>
              </a:xfrm>
              <a:custGeom>
                <a:avLst/>
                <a:gdLst>
                  <a:gd name="T0" fmla="*/ 192 w 470"/>
                  <a:gd name="T1" fmla="*/ 625 h 625"/>
                  <a:gd name="T2" fmla="*/ 279 w 470"/>
                  <a:gd name="T3" fmla="*/ 625 h 625"/>
                  <a:gd name="T4" fmla="*/ 271 w 470"/>
                  <a:gd name="T5" fmla="*/ 239 h 625"/>
                  <a:gd name="T6" fmla="*/ 470 w 470"/>
                  <a:gd name="T7" fmla="*/ 8 h 625"/>
                  <a:gd name="T8" fmla="*/ 268 w 470"/>
                  <a:gd name="T9" fmla="*/ 169 h 625"/>
                  <a:gd name="T10" fmla="*/ 237 w 470"/>
                  <a:gd name="T11" fmla="*/ 0 h 625"/>
                  <a:gd name="T12" fmla="*/ 205 w 470"/>
                  <a:gd name="T13" fmla="*/ 158 h 625"/>
                  <a:gd name="T14" fmla="*/ 0 w 470"/>
                  <a:gd name="T15" fmla="*/ 8 h 625"/>
                  <a:gd name="T16" fmla="*/ 200 w 470"/>
                  <a:gd name="T17" fmla="*/ 239 h 625"/>
                  <a:gd name="T18" fmla="*/ 192 w 470"/>
                  <a:gd name="T19" fmla="*/ 625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0" h="625">
                    <a:moveTo>
                      <a:pt x="192" y="625"/>
                    </a:moveTo>
                    <a:lnTo>
                      <a:pt x="279" y="625"/>
                    </a:lnTo>
                    <a:lnTo>
                      <a:pt x="271" y="239"/>
                    </a:lnTo>
                    <a:lnTo>
                      <a:pt x="470" y="8"/>
                    </a:lnTo>
                    <a:lnTo>
                      <a:pt x="268" y="169"/>
                    </a:lnTo>
                    <a:lnTo>
                      <a:pt x="237" y="0"/>
                    </a:lnTo>
                    <a:lnTo>
                      <a:pt x="205" y="158"/>
                    </a:lnTo>
                    <a:lnTo>
                      <a:pt x="0" y="8"/>
                    </a:lnTo>
                    <a:lnTo>
                      <a:pt x="200" y="239"/>
                    </a:lnTo>
                    <a:lnTo>
                      <a:pt x="192" y="62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799" name="Freeform 336"/>
              <p:cNvSpPr>
                <a:spLocks noEditPoints="1"/>
              </p:cNvSpPr>
              <p:nvPr/>
            </p:nvSpPr>
            <p:spPr bwMode="auto">
              <a:xfrm>
                <a:off x="2524" y="3578"/>
                <a:ext cx="367" cy="298"/>
              </a:xfrm>
              <a:custGeom>
                <a:avLst/>
                <a:gdLst>
                  <a:gd name="T0" fmla="*/ 22 w 140"/>
                  <a:gd name="T1" fmla="*/ 83 h 107"/>
                  <a:gd name="T2" fmla="*/ 22 w 140"/>
                  <a:gd name="T3" fmla="*/ 83 h 107"/>
                  <a:gd name="T4" fmla="*/ 0 w 140"/>
                  <a:gd name="T5" fmla="*/ 107 h 107"/>
                  <a:gd name="T6" fmla="*/ 22 w 140"/>
                  <a:gd name="T7" fmla="*/ 83 h 107"/>
                  <a:gd name="T8" fmla="*/ 140 w 140"/>
                  <a:gd name="T9" fmla="*/ 2 h 107"/>
                  <a:gd name="T10" fmla="*/ 140 w 140"/>
                  <a:gd name="T11" fmla="*/ 2 h 107"/>
                  <a:gd name="T12" fmla="*/ 140 w 140"/>
                  <a:gd name="T13" fmla="*/ 2 h 107"/>
                  <a:gd name="T14" fmla="*/ 140 w 140"/>
                  <a:gd name="T15" fmla="*/ 2 h 107"/>
                  <a:gd name="T16" fmla="*/ 140 w 140"/>
                  <a:gd name="T17" fmla="*/ 2 h 107"/>
                  <a:gd name="T18" fmla="*/ 140 w 140"/>
                  <a:gd name="T19" fmla="*/ 2 h 107"/>
                  <a:gd name="T20" fmla="*/ 140 w 140"/>
                  <a:gd name="T21" fmla="*/ 1 h 107"/>
                  <a:gd name="T22" fmla="*/ 140 w 140"/>
                  <a:gd name="T23" fmla="*/ 1 h 107"/>
                  <a:gd name="T24" fmla="*/ 140 w 140"/>
                  <a:gd name="T25" fmla="*/ 1 h 107"/>
                  <a:gd name="T26" fmla="*/ 140 w 140"/>
                  <a:gd name="T27" fmla="*/ 1 h 107"/>
                  <a:gd name="T28" fmla="*/ 140 w 140"/>
                  <a:gd name="T29" fmla="*/ 1 h 107"/>
                  <a:gd name="T30" fmla="*/ 140 w 140"/>
                  <a:gd name="T31" fmla="*/ 1 h 107"/>
                  <a:gd name="T32" fmla="*/ 140 w 140"/>
                  <a:gd name="T33" fmla="*/ 1 h 107"/>
                  <a:gd name="T34" fmla="*/ 140 w 140"/>
                  <a:gd name="T35" fmla="*/ 1 h 107"/>
                  <a:gd name="T36" fmla="*/ 140 w 140"/>
                  <a:gd name="T37" fmla="*/ 1 h 107"/>
                  <a:gd name="T38" fmla="*/ 140 w 140"/>
                  <a:gd name="T39" fmla="*/ 1 h 107"/>
                  <a:gd name="T40" fmla="*/ 140 w 140"/>
                  <a:gd name="T41" fmla="*/ 1 h 107"/>
                  <a:gd name="T42" fmla="*/ 140 w 140"/>
                  <a:gd name="T43" fmla="*/ 1 h 107"/>
                  <a:gd name="T44" fmla="*/ 140 w 140"/>
                  <a:gd name="T45" fmla="*/ 1 h 107"/>
                  <a:gd name="T46" fmla="*/ 140 w 140"/>
                  <a:gd name="T47" fmla="*/ 1 h 107"/>
                  <a:gd name="T48" fmla="*/ 140 w 140"/>
                  <a:gd name="T49" fmla="*/ 1 h 107"/>
                  <a:gd name="T50" fmla="*/ 140 w 140"/>
                  <a:gd name="T51" fmla="*/ 0 h 107"/>
                  <a:gd name="T52" fmla="*/ 140 w 140"/>
                  <a:gd name="T53" fmla="*/ 0 h 107"/>
                  <a:gd name="T54" fmla="*/ 140 w 140"/>
                  <a:gd name="T55" fmla="*/ 0 h 107"/>
                  <a:gd name="T56" fmla="*/ 140 w 140"/>
                  <a:gd name="T57" fmla="*/ 0 h 107"/>
                  <a:gd name="T58" fmla="*/ 140 w 140"/>
                  <a:gd name="T59" fmla="*/ 0 h 107"/>
                  <a:gd name="T60" fmla="*/ 140 w 140"/>
                  <a:gd name="T6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0" h="107">
                    <a:moveTo>
                      <a:pt x="22" y="83"/>
                    </a:moveTo>
                    <a:cubicBezTo>
                      <a:pt x="22" y="83"/>
                      <a:pt x="22" y="83"/>
                      <a:pt x="22" y="83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22" y="83"/>
                      <a:pt x="22" y="83"/>
                      <a:pt x="22" y="83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2"/>
                    </a:move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1"/>
                    </a:moveTo>
                    <a:cubicBezTo>
                      <a:pt x="140" y="1"/>
                      <a:pt x="140" y="1"/>
                      <a:pt x="140" y="1"/>
                    </a:cubicBezTo>
                    <a:cubicBezTo>
                      <a:pt x="140" y="1"/>
                      <a:pt x="140" y="1"/>
                      <a:pt x="140" y="1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moveTo>
                      <a:pt x="140" y="0"/>
                    </a:move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</a:path>
                </a:pathLst>
              </a:custGeom>
              <a:solidFill>
                <a:srgbClr val="D4F1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0" name="Freeform 337"/>
              <p:cNvSpPr>
                <a:spLocks/>
              </p:cNvSpPr>
              <p:nvPr/>
            </p:nvSpPr>
            <p:spPr bwMode="auto">
              <a:xfrm>
                <a:off x="2487" y="3142"/>
                <a:ext cx="404" cy="620"/>
              </a:xfrm>
              <a:custGeom>
                <a:avLst/>
                <a:gdLst>
                  <a:gd name="T0" fmla="*/ 0 w 154"/>
                  <a:gd name="T1" fmla="*/ 0 h 223"/>
                  <a:gd name="T2" fmla="*/ 0 w 154"/>
                  <a:gd name="T3" fmla="*/ 34 h 223"/>
                  <a:gd name="T4" fmla="*/ 93 w 154"/>
                  <a:gd name="T5" fmla="*/ 120 h 223"/>
                  <a:gd name="T6" fmla="*/ 134 w 154"/>
                  <a:gd name="T7" fmla="*/ 171 h 223"/>
                  <a:gd name="T8" fmla="*/ 91 w 154"/>
                  <a:gd name="T9" fmla="*/ 223 h 223"/>
                  <a:gd name="T10" fmla="*/ 154 w 154"/>
                  <a:gd name="T11" fmla="*/ 159 h 223"/>
                  <a:gd name="T12" fmla="*/ 154 w 154"/>
                  <a:gd name="T13" fmla="*/ 159 h 223"/>
                  <a:gd name="T14" fmla="*/ 154 w 154"/>
                  <a:gd name="T15" fmla="*/ 159 h 223"/>
                  <a:gd name="T16" fmla="*/ 154 w 154"/>
                  <a:gd name="T17" fmla="*/ 159 h 223"/>
                  <a:gd name="T18" fmla="*/ 154 w 154"/>
                  <a:gd name="T19" fmla="*/ 158 h 223"/>
                  <a:gd name="T20" fmla="*/ 154 w 154"/>
                  <a:gd name="T21" fmla="*/ 158 h 223"/>
                  <a:gd name="T22" fmla="*/ 154 w 154"/>
                  <a:gd name="T23" fmla="*/ 158 h 223"/>
                  <a:gd name="T24" fmla="*/ 154 w 154"/>
                  <a:gd name="T25" fmla="*/ 158 h 223"/>
                  <a:gd name="T26" fmla="*/ 154 w 154"/>
                  <a:gd name="T27" fmla="*/ 158 h 223"/>
                  <a:gd name="T28" fmla="*/ 154 w 154"/>
                  <a:gd name="T29" fmla="*/ 158 h 223"/>
                  <a:gd name="T30" fmla="*/ 154 w 154"/>
                  <a:gd name="T31" fmla="*/ 158 h 223"/>
                  <a:gd name="T32" fmla="*/ 154 w 154"/>
                  <a:gd name="T33" fmla="*/ 158 h 223"/>
                  <a:gd name="T34" fmla="*/ 154 w 154"/>
                  <a:gd name="T35" fmla="*/ 158 h 223"/>
                  <a:gd name="T36" fmla="*/ 154 w 154"/>
                  <a:gd name="T37" fmla="*/ 158 h 223"/>
                  <a:gd name="T38" fmla="*/ 154 w 154"/>
                  <a:gd name="T39" fmla="*/ 157 h 223"/>
                  <a:gd name="T40" fmla="*/ 154 w 154"/>
                  <a:gd name="T41" fmla="*/ 157 h 223"/>
                  <a:gd name="T42" fmla="*/ 154 w 154"/>
                  <a:gd name="T43" fmla="*/ 157 h 223"/>
                  <a:gd name="T44" fmla="*/ 154 w 154"/>
                  <a:gd name="T45" fmla="*/ 157 h 223"/>
                  <a:gd name="T46" fmla="*/ 154 w 154"/>
                  <a:gd name="T47" fmla="*/ 157 h 223"/>
                  <a:gd name="T48" fmla="*/ 154 w 154"/>
                  <a:gd name="T49" fmla="*/ 157 h 223"/>
                  <a:gd name="T50" fmla="*/ 106 w 154"/>
                  <a:gd name="T51" fmla="*/ 98 h 223"/>
                  <a:gd name="T52" fmla="*/ 0 w 154"/>
                  <a:gd name="T53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4" h="223">
                    <a:moveTo>
                      <a:pt x="0" y="0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49" y="35"/>
                      <a:pt x="88" y="72"/>
                      <a:pt x="93" y="120"/>
                    </a:cubicBezTo>
                    <a:cubicBezTo>
                      <a:pt x="118" y="133"/>
                      <a:pt x="134" y="151"/>
                      <a:pt x="134" y="171"/>
                    </a:cubicBezTo>
                    <a:cubicBezTo>
                      <a:pt x="134" y="192"/>
                      <a:pt x="118" y="210"/>
                      <a:pt x="91" y="223"/>
                    </a:cubicBezTo>
                    <a:cubicBezTo>
                      <a:pt x="128" y="209"/>
                      <a:pt x="153" y="185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9"/>
                      <a:pt x="154" y="159"/>
                    </a:cubicBezTo>
                    <a:cubicBezTo>
                      <a:pt x="154" y="159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8"/>
                    </a:cubicBezTo>
                    <a:cubicBezTo>
                      <a:pt x="154" y="158"/>
                      <a:pt x="154" y="158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57"/>
                      <a:pt x="154" y="157"/>
                      <a:pt x="154" y="157"/>
                    </a:cubicBezTo>
                    <a:cubicBezTo>
                      <a:pt x="154" y="134"/>
                      <a:pt x="135" y="113"/>
                      <a:pt x="106" y="98"/>
                    </a:cubicBezTo>
                    <a:cubicBezTo>
                      <a:pt x="101" y="44"/>
                      <a:pt x="56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1" name="Freeform 338"/>
              <p:cNvSpPr>
                <a:spLocks/>
              </p:cNvSpPr>
              <p:nvPr/>
            </p:nvSpPr>
            <p:spPr bwMode="auto">
              <a:xfrm>
                <a:off x="2487" y="3236"/>
                <a:ext cx="352" cy="573"/>
              </a:xfrm>
              <a:custGeom>
                <a:avLst/>
                <a:gdLst>
                  <a:gd name="T0" fmla="*/ 0 w 134"/>
                  <a:gd name="T1" fmla="*/ 0 h 206"/>
                  <a:gd name="T2" fmla="*/ 0 w 134"/>
                  <a:gd name="T3" fmla="*/ 0 h 206"/>
                  <a:gd name="T4" fmla="*/ 0 w 134"/>
                  <a:gd name="T5" fmla="*/ 147 h 206"/>
                  <a:gd name="T6" fmla="*/ 1 w 134"/>
                  <a:gd name="T7" fmla="*/ 144 h 206"/>
                  <a:gd name="T8" fmla="*/ 13 w 134"/>
                  <a:gd name="T9" fmla="*/ 205 h 206"/>
                  <a:gd name="T10" fmla="*/ 90 w 134"/>
                  <a:gd name="T11" fmla="*/ 147 h 206"/>
                  <a:gd name="T12" fmla="*/ 36 w 134"/>
                  <a:gd name="T13" fmla="*/ 206 h 206"/>
                  <a:gd name="T14" fmla="*/ 36 w 134"/>
                  <a:gd name="T15" fmla="*/ 206 h 206"/>
                  <a:gd name="T16" fmla="*/ 36 w 134"/>
                  <a:gd name="T17" fmla="*/ 206 h 206"/>
                  <a:gd name="T18" fmla="*/ 91 w 134"/>
                  <a:gd name="T19" fmla="*/ 189 h 206"/>
                  <a:gd name="T20" fmla="*/ 91 w 134"/>
                  <a:gd name="T21" fmla="*/ 189 h 206"/>
                  <a:gd name="T22" fmla="*/ 134 w 134"/>
                  <a:gd name="T23" fmla="*/ 137 h 206"/>
                  <a:gd name="T24" fmla="*/ 93 w 134"/>
                  <a:gd name="T25" fmla="*/ 86 h 206"/>
                  <a:gd name="T26" fmla="*/ 0 w 134"/>
                  <a:gd name="T27" fmla="*/ 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20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13" y="205"/>
                      <a:pt x="13" y="205"/>
                      <a:pt x="13" y="205"/>
                    </a:cubicBezTo>
                    <a:cubicBezTo>
                      <a:pt x="90" y="147"/>
                      <a:pt x="90" y="147"/>
                      <a:pt x="90" y="147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36" y="206"/>
                      <a:pt x="36" y="206"/>
                      <a:pt x="36" y="206"/>
                    </a:cubicBezTo>
                    <a:cubicBezTo>
                      <a:pt x="57" y="203"/>
                      <a:pt x="76" y="197"/>
                      <a:pt x="91" y="189"/>
                    </a:cubicBezTo>
                    <a:cubicBezTo>
                      <a:pt x="91" y="189"/>
                      <a:pt x="91" y="189"/>
                      <a:pt x="91" y="189"/>
                    </a:cubicBezTo>
                    <a:cubicBezTo>
                      <a:pt x="118" y="176"/>
                      <a:pt x="134" y="158"/>
                      <a:pt x="134" y="137"/>
                    </a:cubicBezTo>
                    <a:cubicBezTo>
                      <a:pt x="134" y="117"/>
                      <a:pt x="118" y="99"/>
                      <a:pt x="93" y="86"/>
                    </a:cubicBezTo>
                    <a:cubicBezTo>
                      <a:pt x="88" y="38"/>
                      <a:pt x="49" y="1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2" name="Freeform 339"/>
              <p:cNvSpPr>
                <a:spLocks/>
              </p:cNvSpPr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3" name="Freeform 340"/>
              <p:cNvSpPr>
                <a:spLocks/>
              </p:cNvSpPr>
              <p:nvPr/>
            </p:nvSpPr>
            <p:spPr bwMode="auto">
              <a:xfrm>
                <a:off x="2487" y="3637"/>
                <a:ext cx="236" cy="625"/>
              </a:xfrm>
              <a:custGeom>
                <a:avLst/>
                <a:gdLst>
                  <a:gd name="T0" fmla="*/ 3 w 236"/>
                  <a:gd name="T1" fmla="*/ 0 h 625"/>
                  <a:gd name="T2" fmla="*/ 0 w 236"/>
                  <a:gd name="T3" fmla="*/ 8 h 625"/>
                  <a:gd name="T4" fmla="*/ 0 w 236"/>
                  <a:gd name="T5" fmla="*/ 16 h 625"/>
                  <a:gd name="T6" fmla="*/ 0 w 236"/>
                  <a:gd name="T7" fmla="*/ 169 h 625"/>
                  <a:gd name="T8" fmla="*/ 0 w 236"/>
                  <a:gd name="T9" fmla="*/ 177 h 625"/>
                  <a:gd name="T10" fmla="*/ 0 w 236"/>
                  <a:gd name="T11" fmla="*/ 625 h 625"/>
                  <a:gd name="T12" fmla="*/ 45 w 236"/>
                  <a:gd name="T13" fmla="*/ 625 h 625"/>
                  <a:gd name="T14" fmla="*/ 37 w 236"/>
                  <a:gd name="T15" fmla="*/ 239 h 625"/>
                  <a:gd name="T16" fmla="*/ 95 w 236"/>
                  <a:gd name="T17" fmla="*/ 172 h 625"/>
                  <a:gd name="T18" fmla="*/ 236 w 236"/>
                  <a:gd name="T19" fmla="*/ 8 h 625"/>
                  <a:gd name="T20" fmla="*/ 34 w 236"/>
                  <a:gd name="T21" fmla="*/ 169 h 625"/>
                  <a:gd name="T22" fmla="*/ 3 w 236"/>
                  <a:gd name="T23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6" h="625">
                    <a:moveTo>
                      <a:pt x="3" y="0"/>
                    </a:moveTo>
                    <a:lnTo>
                      <a:pt x="0" y="8"/>
                    </a:lnTo>
                    <a:lnTo>
                      <a:pt x="0" y="16"/>
                    </a:lnTo>
                    <a:lnTo>
                      <a:pt x="0" y="169"/>
                    </a:lnTo>
                    <a:lnTo>
                      <a:pt x="0" y="177"/>
                    </a:lnTo>
                    <a:lnTo>
                      <a:pt x="0" y="625"/>
                    </a:lnTo>
                    <a:lnTo>
                      <a:pt x="45" y="625"/>
                    </a:lnTo>
                    <a:lnTo>
                      <a:pt x="37" y="239"/>
                    </a:lnTo>
                    <a:lnTo>
                      <a:pt x="95" y="172"/>
                    </a:lnTo>
                    <a:lnTo>
                      <a:pt x="236" y="8"/>
                    </a:lnTo>
                    <a:lnTo>
                      <a:pt x="34" y="169"/>
                    </a:lnTo>
                    <a:lnTo>
                      <a:pt x="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4" name="Freeform 341"/>
              <p:cNvSpPr>
                <a:spLocks/>
              </p:cNvSpPr>
              <p:nvPr/>
            </p:nvSpPr>
            <p:spPr bwMode="auto">
              <a:xfrm>
                <a:off x="2203" y="3517"/>
                <a:ext cx="116" cy="97"/>
              </a:xfrm>
              <a:custGeom>
                <a:avLst/>
                <a:gdLst>
                  <a:gd name="T0" fmla="*/ 20 w 44"/>
                  <a:gd name="T1" fmla="*/ 0 h 35"/>
                  <a:gd name="T2" fmla="*/ 20 w 44"/>
                  <a:gd name="T3" fmla="*/ 35 h 35"/>
                  <a:gd name="T4" fmla="*/ 20 w 44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5">
                    <a:moveTo>
                      <a:pt x="20" y="0"/>
                    </a:moveTo>
                    <a:cubicBezTo>
                      <a:pt x="0" y="0"/>
                      <a:pt x="0" y="35"/>
                      <a:pt x="20" y="35"/>
                    </a:cubicBezTo>
                    <a:cubicBezTo>
                      <a:pt x="44" y="35"/>
                      <a:pt x="44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5" name="Freeform 342"/>
              <p:cNvSpPr>
                <a:spLocks/>
              </p:cNvSpPr>
              <p:nvPr/>
            </p:nvSpPr>
            <p:spPr bwMode="auto">
              <a:xfrm>
                <a:off x="2287" y="3342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6" name="Freeform 343"/>
              <p:cNvSpPr>
                <a:spLocks/>
              </p:cNvSpPr>
              <p:nvPr/>
            </p:nvSpPr>
            <p:spPr bwMode="auto">
              <a:xfrm>
                <a:off x="2476" y="3292"/>
                <a:ext cx="95" cy="80"/>
              </a:xfrm>
              <a:custGeom>
                <a:avLst/>
                <a:gdLst>
                  <a:gd name="T0" fmla="*/ 16 w 36"/>
                  <a:gd name="T1" fmla="*/ 0 h 29"/>
                  <a:gd name="T2" fmla="*/ 16 w 36"/>
                  <a:gd name="T3" fmla="*/ 29 h 29"/>
                  <a:gd name="T4" fmla="*/ 16 w 36"/>
                  <a:gd name="T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29">
                    <a:moveTo>
                      <a:pt x="16" y="0"/>
                    </a:moveTo>
                    <a:cubicBezTo>
                      <a:pt x="0" y="0"/>
                      <a:pt x="0" y="29"/>
                      <a:pt x="16" y="29"/>
                    </a:cubicBezTo>
                    <a:cubicBezTo>
                      <a:pt x="36" y="29"/>
                      <a:pt x="36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7" name="Freeform 344"/>
              <p:cNvSpPr>
                <a:spLocks/>
              </p:cNvSpPr>
              <p:nvPr/>
            </p:nvSpPr>
            <p:spPr bwMode="auto">
              <a:xfrm>
                <a:off x="2392" y="3584"/>
                <a:ext cx="116" cy="91"/>
              </a:xfrm>
              <a:custGeom>
                <a:avLst/>
                <a:gdLst>
                  <a:gd name="T0" fmla="*/ 24 w 44"/>
                  <a:gd name="T1" fmla="*/ 0 h 33"/>
                  <a:gd name="T2" fmla="*/ 24 w 44"/>
                  <a:gd name="T3" fmla="*/ 33 h 33"/>
                  <a:gd name="T4" fmla="*/ 24 w 44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33">
                    <a:moveTo>
                      <a:pt x="24" y="0"/>
                    </a:moveTo>
                    <a:cubicBezTo>
                      <a:pt x="0" y="0"/>
                      <a:pt x="0" y="33"/>
                      <a:pt x="24" y="33"/>
                    </a:cubicBezTo>
                    <a:cubicBezTo>
                      <a:pt x="44" y="33"/>
                      <a:pt x="44" y="0"/>
                      <a:pt x="24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8" name="Freeform 345"/>
              <p:cNvSpPr>
                <a:spLocks/>
              </p:cNvSpPr>
              <p:nvPr/>
            </p:nvSpPr>
            <p:spPr bwMode="auto">
              <a:xfrm>
                <a:off x="2561" y="3428"/>
                <a:ext cx="105" cy="83"/>
              </a:xfrm>
              <a:custGeom>
                <a:avLst/>
                <a:gdLst>
                  <a:gd name="T0" fmla="*/ 20 w 40"/>
                  <a:gd name="T1" fmla="*/ 0 h 30"/>
                  <a:gd name="T2" fmla="*/ 20 w 40"/>
                  <a:gd name="T3" fmla="*/ 30 h 30"/>
                  <a:gd name="T4" fmla="*/ 20 w 4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0">
                    <a:moveTo>
                      <a:pt x="20" y="0"/>
                    </a:moveTo>
                    <a:cubicBezTo>
                      <a:pt x="0" y="0"/>
                      <a:pt x="0" y="30"/>
                      <a:pt x="20" y="30"/>
                    </a:cubicBezTo>
                    <a:cubicBezTo>
                      <a:pt x="40" y="30"/>
                      <a:pt x="40" y="0"/>
                      <a:pt x="20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09" name="Freeform 346"/>
              <p:cNvSpPr>
                <a:spLocks/>
              </p:cNvSpPr>
              <p:nvPr/>
            </p:nvSpPr>
            <p:spPr bwMode="auto">
              <a:xfrm>
                <a:off x="2655" y="3584"/>
                <a:ext cx="84" cy="72"/>
              </a:xfrm>
              <a:custGeom>
                <a:avLst/>
                <a:gdLst>
                  <a:gd name="T0" fmla="*/ 16 w 32"/>
                  <a:gd name="T1" fmla="*/ 0 h 26"/>
                  <a:gd name="T2" fmla="*/ 16 w 32"/>
                  <a:gd name="T3" fmla="*/ 26 h 26"/>
                  <a:gd name="T4" fmla="*/ 16 w 32"/>
                  <a:gd name="T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16" y="0"/>
                    </a:moveTo>
                    <a:cubicBezTo>
                      <a:pt x="0" y="0"/>
                      <a:pt x="0" y="26"/>
                      <a:pt x="16" y="26"/>
                    </a:cubicBezTo>
                    <a:cubicBezTo>
                      <a:pt x="32" y="26"/>
                      <a:pt x="32" y="0"/>
                      <a:pt x="16" y="0"/>
                    </a:cubicBezTo>
                    <a:close/>
                  </a:path>
                </a:pathLst>
              </a:cu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0" name="Freeform 347"/>
              <p:cNvSpPr>
                <a:spLocks/>
              </p:cNvSpPr>
              <p:nvPr/>
            </p:nvSpPr>
            <p:spPr bwMode="auto">
              <a:xfrm>
                <a:off x="139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7 w 14"/>
                  <a:gd name="T13" fmla="*/ 50 h 53"/>
                  <a:gd name="T14" fmla="*/ 12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7" y="50"/>
                    </a:cubicBezTo>
                    <a:cubicBezTo>
                      <a:pt x="9" y="53"/>
                      <a:pt x="14" y="51"/>
                      <a:pt x="12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1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1" name="Freeform 348"/>
              <p:cNvSpPr>
                <a:spLocks/>
              </p:cNvSpPr>
              <p:nvPr/>
            </p:nvSpPr>
            <p:spPr bwMode="auto">
              <a:xfrm>
                <a:off x="184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2" name="Freeform 349"/>
              <p:cNvSpPr>
                <a:spLocks/>
              </p:cNvSpPr>
              <p:nvPr/>
            </p:nvSpPr>
            <p:spPr bwMode="auto">
              <a:xfrm>
                <a:off x="234" y="4156"/>
                <a:ext cx="21" cy="123"/>
              </a:xfrm>
              <a:custGeom>
                <a:avLst/>
                <a:gdLst>
                  <a:gd name="T0" fmla="*/ 6 w 8"/>
                  <a:gd name="T1" fmla="*/ 2 h 44"/>
                  <a:gd name="T2" fmla="*/ 2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3" name="Freeform 350"/>
              <p:cNvSpPr>
                <a:spLocks/>
              </p:cNvSpPr>
              <p:nvPr/>
            </p:nvSpPr>
            <p:spPr bwMode="auto">
              <a:xfrm>
                <a:off x="291" y="4123"/>
                <a:ext cx="48" cy="133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4" name="Freeform 351"/>
              <p:cNvSpPr>
                <a:spLocks/>
              </p:cNvSpPr>
              <p:nvPr/>
            </p:nvSpPr>
            <p:spPr bwMode="auto">
              <a:xfrm>
                <a:off x="389" y="4165"/>
                <a:ext cx="13" cy="9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5" name="Freeform 352"/>
              <p:cNvSpPr>
                <a:spLocks/>
              </p:cNvSpPr>
              <p:nvPr/>
            </p:nvSpPr>
            <p:spPr bwMode="auto">
              <a:xfrm>
                <a:off x="428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1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6" name="Freeform 353"/>
              <p:cNvSpPr>
                <a:spLocks/>
              </p:cNvSpPr>
              <p:nvPr/>
            </p:nvSpPr>
            <p:spPr bwMode="auto">
              <a:xfrm>
                <a:off x="473" y="4154"/>
                <a:ext cx="42" cy="144"/>
              </a:xfrm>
              <a:custGeom>
                <a:avLst/>
                <a:gdLst>
                  <a:gd name="T0" fmla="*/ 7 w 16"/>
                  <a:gd name="T1" fmla="*/ 4 h 52"/>
                  <a:gd name="T2" fmla="*/ 6 w 16"/>
                  <a:gd name="T3" fmla="*/ 11 h 52"/>
                  <a:gd name="T4" fmla="*/ 3 w 16"/>
                  <a:gd name="T5" fmla="*/ 13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5 h 52"/>
                  <a:gd name="T16" fmla="*/ 7 w 16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4"/>
                    </a:moveTo>
                    <a:cubicBezTo>
                      <a:pt x="7" y="7"/>
                      <a:pt x="7" y="9"/>
                      <a:pt x="6" y="11"/>
                    </a:cubicBezTo>
                    <a:cubicBezTo>
                      <a:pt x="5" y="11"/>
                      <a:pt x="3" y="11"/>
                      <a:pt x="3" y="13"/>
                    </a:cubicBezTo>
                    <a:cubicBezTo>
                      <a:pt x="3" y="16"/>
                      <a:pt x="3" y="20"/>
                      <a:pt x="2" y="23"/>
                    </a:cubicBezTo>
                    <a:cubicBezTo>
                      <a:pt x="0" y="24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6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7" name="Freeform 354"/>
              <p:cNvSpPr>
                <a:spLocks/>
              </p:cNvSpPr>
              <p:nvPr/>
            </p:nvSpPr>
            <p:spPr bwMode="auto">
              <a:xfrm>
                <a:off x="355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8" name="Freeform 355"/>
              <p:cNvSpPr>
                <a:spLocks/>
              </p:cNvSpPr>
              <p:nvPr/>
            </p:nvSpPr>
            <p:spPr bwMode="auto">
              <a:xfrm>
                <a:off x="55" y="4148"/>
                <a:ext cx="47" cy="134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5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29 h 48"/>
                  <a:gd name="T16" fmla="*/ 0 w 18"/>
                  <a:gd name="T17" fmla="*/ 30 h 48"/>
                  <a:gd name="T18" fmla="*/ 0 w 18"/>
                  <a:gd name="T19" fmla="*/ 42 h 48"/>
                  <a:gd name="T20" fmla="*/ 1 w 18"/>
                  <a:gd name="T21" fmla="*/ 43 h 48"/>
                  <a:gd name="T22" fmla="*/ 8 w 18"/>
                  <a:gd name="T23" fmla="*/ 42 h 48"/>
                  <a:gd name="T24" fmla="*/ 8 w 18"/>
                  <a:gd name="T25" fmla="*/ 42 h 48"/>
                  <a:gd name="T26" fmla="*/ 8 w 18"/>
                  <a:gd name="T27" fmla="*/ 44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1"/>
                      <a:pt x="9" y="8"/>
                      <a:pt x="10" y="4"/>
                    </a:cubicBezTo>
                    <a:cubicBezTo>
                      <a:pt x="10" y="0"/>
                      <a:pt x="5" y="0"/>
                      <a:pt x="4" y="3"/>
                    </a:cubicBezTo>
                    <a:cubicBezTo>
                      <a:pt x="2" y="12"/>
                      <a:pt x="1" y="20"/>
                      <a:pt x="1" y="29"/>
                    </a:cubicBezTo>
                    <a:cubicBezTo>
                      <a:pt x="1" y="29"/>
                      <a:pt x="0" y="29"/>
                      <a:pt x="0" y="30"/>
                    </a:cubicBezTo>
                    <a:cubicBezTo>
                      <a:pt x="0" y="34"/>
                      <a:pt x="0" y="38"/>
                      <a:pt x="0" y="42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2" y="47"/>
                      <a:pt x="8" y="47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4"/>
                    </a:cubicBezTo>
                    <a:cubicBezTo>
                      <a:pt x="9" y="47"/>
                      <a:pt x="12" y="47"/>
                      <a:pt x="13" y="46"/>
                    </a:cubicBezTo>
                    <a:cubicBezTo>
                      <a:pt x="14" y="48"/>
                      <a:pt x="18" y="46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19" name="Freeform 356"/>
              <p:cNvSpPr>
                <a:spLocks/>
              </p:cNvSpPr>
              <p:nvPr/>
            </p:nvSpPr>
            <p:spPr bwMode="auto">
              <a:xfrm>
                <a:off x="152" y="4190"/>
                <a:ext cx="13" cy="92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29 h 33"/>
                  <a:gd name="T6" fmla="*/ 5 w 5"/>
                  <a:gd name="T7" fmla="*/ 29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29"/>
                    </a:cubicBezTo>
                    <a:cubicBezTo>
                      <a:pt x="0" y="33"/>
                      <a:pt x="5" y="33"/>
                      <a:pt x="5" y="29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0" name="Freeform 357"/>
              <p:cNvSpPr>
                <a:spLocks/>
              </p:cNvSpPr>
              <p:nvPr/>
            </p:nvSpPr>
            <p:spPr bwMode="auto">
              <a:xfrm>
                <a:off x="192" y="4179"/>
                <a:ext cx="36" cy="114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6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6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6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1" name="Freeform 358"/>
              <p:cNvSpPr>
                <a:spLocks/>
              </p:cNvSpPr>
              <p:nvPr/>
            </p:nvSpPr>
            <p:spPr bwMode="auto">
              <a:xfrm>
                <a:off x="118" y="4190"/>
                <a:ext cx="32" cy="128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8 h 46"/>
                  <a:gd name="T8" fmla="*/ 3 w 12"/>
                  <a:gd name="T9" fmla="*/ 10 h 46"/>
                  <a:gd name="T10" fmla="*/ 4 w 12"/>
                  <a:gd name="T11" fmla="*/ 43 h 46"/>
                  <a:gd name="T12" fmla="*/ 11 w 12"/>
                  <a:gd name="T13" fmla="*/ 42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6"/>
                      <a:pt x="11" y="46"/>
                      <a:pt x="11" y="42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2" name="Freeform 359"/>
              <p:cNvSpPr>
                <a:spLocks/>
              </p:cNvSpPr>
              <p:nvPr/>
            </p:nvSpPr>
            <p:spPr bwMode="auto">
              <a:xfrm>
                <a:off x="105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5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3" name="Freeform 360"/>
              <p:cNvSpPr>
                <a:spLocks/>
              </p:cNvSpPr>
              <p:nvPr/>
            </p:nvSpPr>
            <p:spPr bwMode="auto">
              <a:xfrm>
                <a:off x="207" y="4176"/>
                <a:ext cx="29" cy="92"/>
              </a:xfrm>
              <a:custGeom>
                <a:avLst/>
                <a:gdLst>
                  <a:gd name="T0" fmla="*/ 3 w 11"/>
                  <a:gd name="T1" fmla="*/ 5 h 33"/>
                  <a:gd name="T2" fmla="*/ 3 w 11"/>
                  <a:gd name="T3" fmla="*/ 29 h 33"/>
                  <a:gd name="T4" fmla="*/ 9 w 11"/>
                  <a:gd name="T5" fmla="*/ 27 h 33"/>
                  <a:gd name="T6" fmla="*/ 9 w 11"/>
                  <a:gd name="T7" fmla="*/ 6 h 33"/>
                  <a:gd name="T8" fmla="*/ 3 w 11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3">
                    <a:moveTo>
                      <a:pt x="3" y="5"/>
                    </a:moveTo>
                    <a:cubicBezTo>
                      <a:pt x="0" y="12"/>
                      <a:pt x="1" y="21"/>
                      <a:pt x="3" y="29"/>
                    </a:cubicBezTo>
                    <a:cubicBezTo>
                      <a:pt x="4" y="33"/>
                      <a:pt x="10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4" name="Freeform 361"/>
              <p:cNvSpPr>
                <a:spLocks/>
              </p:cNvSpPr>
              <p:nvPr/>
            </p:nvSpPr>
            <p:spPr bwMode="auto">
              <a:xfrm>
                <a:off x="536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4 w 15"/>
                  <a:gd name="T7" fmla="*/ 15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4" y="15"/>
                    </a:cubicBezTo>
                    <a:cubicBezTo>
                      <a:pt x="4" y="15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8" y="34"/>
                      <a:pt x="8" y="30"/>
                    </a:cubicBezTo>
                    <a:cubicBezTo>
                      <a:pt x="9" y="30"/>
                      <a:pt x="10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5" name="Freeform 362"/>
              <p:cNvSpPr>
                <a:spLocks/>
              </p:cNvSpPr>
              <p:nvPr/>
            </p:nvSpPr>
            <p:spPr bwMode="auto">
              <a:xfrm>
                <a:off x="591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0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7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6" name="Freeform 363"/>
              <p:cNvSpPr>
                <a:spLocks/>
              </p:cNvSpPr>
              <p:nvPr/>
            </p:nvSpPr>
            <p:spPr bwMode="auto">
              <a:xfrm>
                <a:off x="263" y="4162"/>
                <a:ext cx="21" cy="86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5 h 31"/>
                  <a:gd name="T4" fmla="*/ 3 w 8"/>
                  <a:gd name="T5" fmla="*/ 29 h 31"/>
                  <a:gd name="T6" fmla="*/ 8 w 8"/>
                  <a:gd name="T7" fmla="*/ 29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1"/>
                      <a:pt x="8" y="31"/>
                      <a:pt x="8" y="29"/>
                    </a:cubicBezTo>
                    <a:cubicBezTo>
                      <a:pt x="8" y="20"/>
                      <a:pt x="8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7" name="Freeform 364"/>
              <p:cNvSpPr>
                <a:spLocks/>
              </p:cNvSpPr>
              <p:nvPr/>
            </p:nvSpPr>
            <p:spPr bwMode="auto">
              <a:xfrm>
                <a:off x="607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1 w 19"/>
                  <a:gd name="T5" fmla="*/ 13 h 53"/>
                  <a:gd name="T6" fmla="*/ 11 w 19"/>
                  <a:gd name="T7" fmla="*/ 4 h 53"/>
                  <a:gd name="T8" fmla="*/ 7 w 19"/>
                  <a:gd name="T9" fmla="*/ 4 h 53"/>
                  <a:gd name="T10" fmla="*/ 7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9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3" y="25"/>
                      <a:pt x="12" y="14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0"/>
                      <a:pt x="11" y="12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7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4" y="22"/>
                      <a:pt x="4" y="22"/>
                    </a:cubicBezTo>
                    <a:cubicBezTo>
                      <a:pt x="2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4" y="30"/>
                      <a:pt x="6" y="25"/>
                    </a:cubicBezTo>
                    <a:cubicBezTo>
                      <a:pt x="5" y="33"/>
                      <a:pt x="6" y="41"/>
                      <a:pt x="9" y="48"/>
                    </a:cubicBezTo>
                    <a:cubicBezTo>
                      <a:pt x="11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8" name="Freeform 365"/>
              <p:cNvSpPr>
                <a:spLocks/>
              </p:cNvSpPr>
              <p:nvPr/>
            </p:nvSpPr>
            <p:spPr bwMode="auto">
              <a:xfrm>
                <a:off x="670" y="4237"/>
                <a:ext cx="18" cy="81"/>
              </a:xfrm>
              <a:custGeom>
                <a:avLst/>
                <a:gdLst>
                  <a:gd name="T0" fmla="*/ 6 w 7"/>
                  <a:gd name="T1" fmla="*/ 3 h 29"/>
                  <a:gd name="T2" fmla="*/ 1 w 7"/>
                  <a:gd name="T3" fmla="*/ 3 h 29"/>
                  <a:gd name="T4" fmla="*/ 0 w 7"/>
                  <a:gd name="T5" fmla="*/ 25 h 29"/>
                  <a:gd name="T6" fmla="*/ 7 w 7"/>
                  <a:gd name="T7" fmla="*/ 25 h 29"/>
                  <a:gd name="T8" fmla="*/ 6 w 7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9">
                    <a:moveTo>
                      <a:pt x="6" y="3"/>
                    </a:moveTo>
                    <a:cubicBezTo>
                      <a:pt x="6" y="0"/>
                      <a:pt x="2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7" y="29"/>
                      <a:pt x="7" y="25"/>
                    </a:cubicBezTo>
                    <a:cubicBezTo>
                      <a:pt x="7" y="21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29" name="Freeform 366"/>
              <p:cNvSpPr>
                <a:spLocks/>
              </p:cNvSpPr>
              <p:nvPr/>
            </p:nvSpPr>
            <p:spPr bwMode="auto">
              <a:xfrm>
                <a:off x="691" y="4173"/>
                <a:ext cx="23" cy="111"/>
              </a:xfrm>
              <a:custGeom>
                <a:avLst/>
                <a:gdLst>
                  <a:gd name="T0" fmla="*/ 3 w 9"/>
                  <a:gd name="T1" fmla="*/ 3 h 40"/>
                  <a:gd name="T2" fmla="*/ 0 w 9"/>
                  <a:gd name="T3" fmla="*/ 35 h 40"/>
                  <a:gd name="T4" fmla="*/ 8 w 9"/>
                  <a:gd name="T5" fmla="*/ 35 h 40"/>
                  <a:gd name="T6" fmla="*/ 9 w 9"/>
                  <a:gd name="T7" fmla="*/ 4 h 40"/>
                  <a:gd name="T8" fmla="*/ 3 w 9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8" y="25"/>
                      <a:pt x="8" y="15"/>
                      <a:pt x="9" y="4"/>
                    </a:cubicBezTo>
                    <a:cubicBezTo>
                      <a:pt x="9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0" name="Freeform 367"/>
              <p:cNvSpPr>
                <a:spLocks/>
              </p:cNvSpPr>
              <p:nvPr/>
            </p:nvSpPr>
            <p:spPr bwMode="auto">
              <a:xfrm>
                <a:off x="714" y="4165"/>
                <a:ext cx="45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2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8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10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1" name="Freeform 368"/>
              <p:cNvSpPr>
                <a:spLocks/>
              </p:cNvSpPr>
              <p:nvPr/>
            </p:nvSpPr>
            <p:spPr bwMode="auto">
              <a:xfrm>
                <a:off x="664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7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6"/>
                      <a:pt x="7" y="36"/>
                      <a:pt x="7" y="32"/>
                    </a:cubicBezTo>
                    <a:cubicBezTo>
                      <a:pt x="7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2" name="Freeform 369"/>
              <p:cNvSpPr>
                <a:spLocks/>
              </p:cNvSpPr>
              <p:nvPr/>
            </p:nvSpPr>
            <p:spPr bwMode="auto">
              <a:xfrm>
                <a:off x="751" y="4165"/>
                <a:ext cx="42" cy="111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6" y="4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3" name="Freeform 370"/>
              <p:cNvSpPr>
                <a:spLocks/>
              </p:cNvSpPr>
              <p:nvPr/>
            </p:nvSpPr>
            <p:spPr bwMode="auto">
              <a:xfrm>
                <a:off x="814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1" y="31"/>
                      <a:pt x="6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4" name="Freeform 371"/>
              <p:cNvSpPr>
                <a:spLocks/>
              </p:cNvSpPr>
              <p:nvPr/>
            </p:nvSpPr>
            <p:spPr bwMode="auto">
              <a:xfrm>
                <a:off x="903" y="4134"/>
                <a:ext cx="35" cy="148"/>
              </a:xfrm>
              <a:custGeom>
                <a:avLst/>
                <a:gdLst>
                  <a:gd name="T0" fmla="*/ 10 w 13"/>
                  <a:gd name="T1" fmla="*/ 1 h 53"/>
                  <a:gd name="T2" fmla="*/ 4 w 13"/>
                  <a:gd name="T3" fmla="*/ 21 h 53"/>
                  <a:gd name="T4" fmla="*/ 0 w 13"/>
                  <a:gd name="T5" fmla="*/ 24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6 h 53"/>
                  <a:gd name="T12" fmla="*/ 7 w 13"/>
                  <a:gd name="T13" fmla="*/ 50 h 53"/>
                  <a:gd name="T14" fmla="*/ 12 w 13"/>
                  <a:gd name="T15" fmla="*/ 48 h 53"/>
                  <a:gd name="T16" fmla="*/ 8 w 13"/>
                  <a:gd name="T17" fmla="*/ 33 h 53"/>
                  <a:gd name="T18" fmla="*/ 13 w 13"/>
                  <a:gd name="T19" fmla="*/ 2 h 53"/>
                  <a:gd name="T20" fmla="*/ 10 w 13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1"/>
                    </a:moveTo>
                    <a:cubicBezTo>
                      <a:pt x="7" y="8"/>
                      <a:pt x="5" y="14"/>
                      <a:pt x="4" y="21"/>
                    </a:cubicBezTo>
                    <a:cubicBezTo>
                      <a:pt x="2" y="21"/>
                      <a:pt x="0" y="22"/>
                      <a:pt x="0" y="24"/>
                    </a:cubicBezTo>
                    <a:cubicBezTo>
                      <a:pt x="0" y="31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5" y="48"/>
                      <a:pt x="6" y="49"/>
                      <a:pt x="7" y="50"/>
                    </a:cubicBezTo>
                    <a:cubicBezTo>
                      <a:pt x="9" y="53"/>
                      <a:pt x="13" y="51"/>
                      <a:pt x="12" y="48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2"/>
                      <a:pt x="9" y="12"/>
                      <a:pt x="13" y="2"/>
                    </a:cubicBezTo>
                    <a:cubicBezTo>
                      <a:pt x="13" y="1"/>
                      <a:pt x="11" y="0"/>
                      <a:pt x="10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5" name="Freeform 372"/>
              <p:cNvSpPr>
                <a:spLocks/>
              </p:cNvSpPr>
              <p:nvPr/>
            </p:nvSpPr>
            <p:spPr bwMode="auto">
              <a:xfrm>
                <a:off x="945" y="4131"/>
                <a:ext cx="45" cy="134"/>
              </a:xfrm>
              <a:custGeom>
                <a:avLst/>
                <a:gdLst>
                  <a:gd name="T0" fmla="*/ 12 w 17"/>
                  <a:gd name="T1" fmla="*/ 2 h 48"/>
                  <a:gd name="T2" fmla="*/ 1 w 17"/>
                  <a:gd name="T3" fmla="*/ 44 h 48"/>
                  <a:gd name="T4" fmla="*/ 7 w 17"/>
                  <a:gd name="T5" fmla="*/ 44 h 48"/>
                  <a:gd name="T6" fmla="*/ 15 w 17"/>
                  <a:gd name="T7" fmla="*/ 4 h 48"/>
                  <a:gd name="T8" fmla="*/ 12 w 17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8">
                    <a:moveTo>
                      <a:pt x="12" y="2"/>
                    </a:moveTo>
                    <a:cubicBezTo>
                      <a:pt x="4" y="14"/>
                      <a:pt x="0" y="29"/>
                      <a:pt x="1" y="44"/>
                    </a:cubicBezTo>
                    <a:cubicBezTo>
                      <a:pt x="1" y="48"/>
                      <a:pt x="6" y="48"/>
                      <a:pt x="7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7" y="2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6" name="Freeform 373"/>
              <p:cNvSpPr>
                <a:spLocks/>
              </p:cNvSpPr>
              <p:nvPr/>
            </p:nvSpPr>
            <p:spPr bwMode="auto">
              <a:xfrm>
                <a:off x="998" y="4156"/>
                <a:ext cx="18" cy="123"/>
              </a:xfrm>
              <a:custGeom>
                <a:avLst/>
                <a:gdLst>
                  <a:gd name="T0" fmla="*/ 6 w 7"/>
                  <a:gd name="T1" fmla="*/ 2 h 44"/>
                  <a:gd name="T2" fmla="*/ 2 w 7"/>
                  <a:gd name="T3" fmla="*/ 2 h 44"/>
                  <a:gd name="T4" fmla="*/ 2 w 7"/>
                  <a:gd name="T5" fmla="*/ 14 h 44"/>
                  <a:gd name="T6" fmla="*/ 0 w 7"/>
                  <a:gd name="T7" fmla="*/ 16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2"/>
                    </a:moveTo>
                    <a:cubicBezTo>
                      <a:pt x="6" y="0"/>
                      <a:pt x="2" y="0"/>
                      <a:pt x="2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5"/>
                      <a:pt x="6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7" name="Freeform 374"/>
              <p:cNvSpPr>
                <a:spLocks/>
              </p:cNvSpPr>
              <p:nvPr/>
            </p:nvSpPr>
            <p:spPr bwMode="auto">
              <a:xfrm>
                <a:off x="1053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7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10 w 19"/>
                  <a:gd name="T9" fmla="*/ 16 h 48"/>
                  <a:gd name="T10" fmla="*/ 10 w 19"/>
                  <a:gd name="T11" fmla="*/ 4 h 48"/>
                  <a:gd name="T12" fmla="*/ 5 w 19"/>
                  <a:gd name="T13" fmla="*/ 3 h 48"/>
                  <a:gd name="T14" fmla="*/ 2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4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7" y="17"/>
                    </a:cubicBezTo>
                    <a:cubicBezTo>
                      <a:pt x="18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3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3"/>
                    </a:cubicBezTo>
                    <a:cubicBezTo>
                      <a:pt x="3" y="47"/>
                      <a:pt x="9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4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8" name="Freeform 375"/>
              <p:cNvSpPr>
                <a:spLocks/>
              </p:cNvSpPr>
              <p:nvPr/>
            </p:nvSpPr>
            <p:spPr bwMode="auto">
              <a:xfrm>
                <a:off x="1150" y="4165"/>
                <a:ext cx="16" cy="91"/>
              </a:xfrm>
              <a:custGeom>
                <a:avLst/>
                <a:gdLst>
                  <a:gd name="T0" fmla="*/ 6 w 6"/>
                  <a:gd name="T1" fmla="*/ 3 h 33"/>
                  <a:gd name="T2" fmla="*/ 1 w 6"/>
                  <a:gd name="T3" fmla="*/ 3 h 33"/>
                  <a:gd name="T4" fmla="*/ 1 w 6"/>
                  <a:gd name="T5" fmla="*/ 30 h 33"/>
                  <a:gd name="T6" fmla="*/ 6 w 6"/>
                  <a:gd name="T7" fmla="*/ 30 h 33"/>
                  <a:gd name="T8" fmla="*/ 6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1"/>
                      <a:pt x="1" y="30"/>
                    </a:cubicBezTo>
                    <a:cubicBezTo>
                      <a:pt x="1" y="33"/>
                      <a:pt x="5" y="33"/>
                      <a:pt x="6" y="30"/>
                    </a:cubicBezTo>
                    <a:cubicBezTo>
                      <a:pt x="6" y="21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39" name="Freeform 376"/>
              <p:cNvSpPr>
                <a:spLocks/>
              </p:cNvSpPr>
              <p:nvPr/>
            </p:nvSpPr>
            <p:spPr bwMode="auto">
              <a:xfrm>
                <a:off x="1192" y="4156"/>
                <a:ext cx="37" cy="112"/>
              </a:xfrm>
              <a:custGeom>
                <a:avLst/>
                <a:gdLst>
                  <a:gd name="T0" fmla="*/ 7 w 14"/>
                  <a:gd name="T1" fmla="*/ 6 h 40"/>
                  <a:gd name="T2" fmla="*/ 6 w 14"/>
                  <a:gd name="T3" fmla="*/ 3 h 40"/>
                  <a:gd name="T4" fmla="*/ 0 w 14"/>
                  <a:gd name="T5" fmla="*/ 5 h 40"/>
                  <a:gd name="T6" fmla="*/ 2 w 14"/>
                  <a:gd name="T7" fmla="*/ 29 h 40"/>
                  <a:gd name="T8" fmla="*/ 4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6" y="3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0"/>
                      <a:pt x="3" y="31"/>
                      <a:pt x="4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5" y="40"/>
                      <a:pt x="10" y="40"/>
                      <a:pt x="10" y="37"/>
                    </a:cubicBezTo>
                    <a:cubicBezTo>
                      <a:pt x="11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0" name="Freeform 377"/>
              <p:cNvSpPr>
                <a:spLocks/>
              </p:cNvSpPr>
              <p:nvPr/>
            </p:nvSpPr>
            <p:spPr bwMode="auto">
              <a:xfrm>
                <a:off x="1237" y="4154"/>
                <a:ext cx="39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7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5"/>
                    </a:cubicBezTo>
                    <a:cubicBezTo>
                      <a:pt x="15" y="1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1" name="Freeform 378"/>
              <p:cNvSpPr>
                <a:spLocks/>
              </p:cNvSpPr>
              <p:nvPr/>
            </p:nvSpPr>
            <p:spPr bwMode="auto">
              <a:xfrm>
                <a:off x="1119" y="4165"/>
                <a:ext cx="31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3 w 12"/>
                  <a:gd name="T11" fmla="*/ 43 h 47"/>
                  <a:gd name="T12" fmla="*/ 11 w 12"/>
                  <a:gd name="T13" fmla="*/ 42 h 47"/>
                  <a:gd name="T14" fmla="*/ 10 w 12"/>
                  <a:gd name="T15" fmla="*/ 29 h 47"/>
                  <a:gd name="T16" fmla="*/ 11 w 12"/>
                  <a:gd name="T17" fmla="*/ 28 h 47"/>
                  <a:gd name="T18" fmla="*/ 10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7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3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0" y="33"/>
                      <a:pt x="10" y="29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1" y="26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2" name="Freeform 379"/>
              <p:cNvSpPr>
                <a:spLocks/>
              </p:cNvSpPr>
              <p:nvPr/>
            </p:nvSpPr>
            <p:spPr bwMode="auto">
              <a:xfrm>
                <a:off x="869" y="4173"/>
                <a:ext cx="32" cy="75"/>
              </a:xfrm>
              <a:custGeom>
                <a:avLst/>
                <a:gdLst>
                  <a:gd name="T0" fmla="*/ 12 w 12"/>
                  <a:gd name="T1" fmla="*/ 24 h 27"/>
                  <a:gd name="T2" fmla="*/ 4 w 12"/>
                  <a:gd name="T3" fmla="*/ 2 h 27"/>
                  <a:gd name="T4" fmla="*/ 0 w 12"/>
                  <a:gd name="T5" fmla="*/ 3 h 27"/>
                  <a:gd name="T6" fmla="*/ 9 w 12"/>
                  <a:gd name="T7" fmla="*/ 26 h 27"/>
                  <a:gd name="T8" fmla="*/ 12 w 12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7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0"/>
                      <a:pt x="0" y="3"/>
                    </a:cubicBezTo>
                    <a:cubicBezTo>
                      <a:pt x="2" y="11"/>
                      <a:pt x="5" y="18"/>
                      <a:pt x="9" y="26"/>
                    </a:cubicBezTo>
                    <a:cubicBezTo>
                      <a:pt x="10" y="27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3" name="Freeform 380"/>
              <p:cNvSpPr>
                <a:spLocks/>
              </p:cNvSpPr>
              <p:nvPr/>
            </p:nvSpPr>
            <p:spPr bwMode="auto">
              <a:xfrm>
                <a:off x="804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7" y="18"/>
                      <a:pt x="12" y="8"/>
                    </a:cubicBezTo>
                    <a:cubicBezTo>
                      <a:pt x="13" y="4"/>
                      <a:pt x="8" y="0"/>
                      <a:pt x="6" y="4"/>
                    </a:cubicBezTo>
                    <a:cubicBezTo>
                      <a:pt x="0" y="17"/>
                      <a:pt x="2" y="29"/>
                      <a:pt x="10" y="41"/>
                    </a:cubicBezTo>
                    <a:cubicBezTo>
                      <a:pt x="12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4" name="Freeform 381"/>
              <p:cNvSpPr>
                <a:spLocks/>
              </p:cNvSpPr>
              <p:nvPr/>
            </p:nvSpPr>
            <p:spPr bwMode="auto">
              <a:xfrm>
                <a:off x="972" y="4176"/>
                <a:ext cx="26" cy="92"/>
              </a:xfrm>
              <a:custGeom>
                <a:avLst/>
                <a:gdLst>
                  <a:gd name="T0" fmla="*/ 3 w 10"/>
                  <a:gd name="T1" fmla="*/ 5 h 33"/>
                  <a:gd name="T2" fmla="*/ 3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3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3" y="5"/>
                    </a:moveTo>
                    <a:cubicBezTo>
                      <a:pt x="0" y="12"/>
                      <a:pt x="0" y="21"/>
                      <a:pt x="3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5" name="Freeform 382"/>
              <p:cNvSpPr>
                <a:spLocks/>
              </p:cNvSpPr>
              <p:nvPr/>
            </p:nvSpPr>
            <p:spPr bwMode="auto">
              <a:xfrm>
                <a:off x="1297" y="4137"/>
                <a:ext cx="40" cy="139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6 h 50"/>
                  <a:gd name="T4" fmla="*/ 7 w 15"/>
                  <a:gd name="T5" fmla="*/ 4 h 50"/>
                  <a:gd name="T6" fmla="*/ 5 w 15"/>
                  <a:gd name="T7" fmla="*/ 15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0"/>
                      <a:pt x="12" y="13"/>
                      <a:pt x="14" y="6"/>
                    </a:cubicBezTo>
                    <a:cubicBezTo>
                      <a:pt x="15" y="2"/>
                      <a:pt x="8" y="0"/>
                      <a:pt x="7" y="4"/>
                    </a:cubicBezTo>
                    <a:cubicBezTo>
                      <a:pt x="6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10" y="38"/>
                      <a:pt x="9" y="34"/>
                      <a:pt x="9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6" name="Freeform 383"/>
              <p:cNvSpPr>
                <a:spLocks/>
              </p:cNvSpPr>
              <p:nvPr/>
            </p:nvSpPr>
            <p:spPr bwMode="auto">
              <a:xfrm>
                <a:off x="1352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7" name="Freeform 384"/>
              <p:cNvSpPr>
                <a:spLocks/>
              </p:cNvSpPr>
              <p:nvPr/>
            </p:nvSpPr>
            <p:spPr bwMode="auto">
              <a:xfrm>
                <a:off x="1368" y="4162"/>
                <a:ext cx="53" cy="147"/>
              </a:xfrm>
              <a:custGeom>
                <a:avLst/>
                <a:gdLst>
                  <a:gd name="T0" fmla="*/ 18 w 20"/>
                  <a:gd name="T1" fmla="*/ 46 h 53"/>
                  <a:gd name="T2" fmla="*/ 13 w 20"/>
                  <a:gd name="T3" fmla="*/ 14 h 53"/>
                  <a:gd name="T4" fmla="*/ 12 w 20"/>
                  <a:gd name="T5" fmla="*/ 13 h 53"/>
                  <a:gd name="T6" fmla="*/ 12 w 20"/>
                  <a:gd name="T7" fmla="*/ 4 h 53"/>
                  <a:gd name="T8" fmla="*/ 8 w 20"/>
                  <a:gd name="T9" fmla="*/ 4 h 53"/>
                  <a:gd name="T10" fmla="*/ 8 w 20"/>
                  <a:gd name="T11" fmla="*/ 12 h 53"/>
                  <a:gd name="T12" fmla="*/ 7 w 20"/>
                  <a:gd name="T13" fmla="*/ 14 h 53"/>
                  <a:gd name="T14" fmla="*/ 6 w 20"/>
                  <a:gd name="T15" fmla="*/ 22 h 53"/>
                  <a:gd name="T16" fmla="*/ 5 w 20"/>
                  <a:gd name="T17" fmla="*/ 22 h 53"/>
                  <a:gd name="T18" fmla="*/ 1 w 20"/>
                  <a:gd name="T19" fmla="*/ 39 h 53"/>
                  <a:gd name="T20" fmla="*/ 3 w 20"/>
                  <a:gd name="T21" fmla="*/ 39 h 53"/>
                  <a:gd name="T22" fmla="*/ 6 w 20"/>
                  <a:gd name="T23" fmla="*/ 25 h 53"/>
                  <a:gd name="T24" fmla="*/ 10 w 20"/>
                  <a:gd name="T25" fmla="*/ 48 h 53"/>
                  <a:gd name="T26" fmla="*/ 18 w 20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3">
                    <a:moveTo>
                      <a:pt x="18" y="46"/>
                    </a:moveTo>
                    <a:cubicBezTo>
                      <a:pt x="14" y="36"/>
                      <a:pt x="14" y="25"/>
                      <a:pt x="13" y="14"/>
                    </a:cubicBezTo>
                    <a:cubicBezTo>
                      <a:pt x="13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12"/>
                      <a:pt x="8" y="10"/>
                      <a:pt x="8" y="12"/>
                    </a:cubicBezTo>
                    <a:cubicBezTo>
                      <a:pt x="8" y="13"/>
                      <a:pt x="7" y="13"/>
                      <a:pt x="7" y="14"/>
                    </a:cubicBezTo>
                    <a:cubicBezTo>
                      <a:pt x="7" y="16"/>
                      <a:pt x="7" y="19"/>
                      <a:pt x="6" y="22"/>
                    </a:cubicBezTo>
                    <a:cubicBezTo>
                      <a:pt x="6" y="21"/>
                      <a:pt x="5" y="22"/>
                      <a:pt x="5" y="22"/>
                    </a:cubicBezTo>
                    <a:cubicBezTo>
                      <a:pt x="3" y="28"/>
                      <a:pt x="2" y="33"/>
                      <a:pt x="1" y="39"/>
                    </a:cubicBezTo>
                    <a:cubicBezTo>
                      <a:pt x="0" y="40"/>
                      <a:pt x="2" y="40"/>
                      <a:pt x="3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20" y="51"/>
                      <a:pt x="18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8" name="Freeform 385"/>
              <p:cNvSpPr>
                <a:spLocks/>
              </p:cNvSpPr>
              <p:nvPr/>
            </p:nvSpPr>
            <p:spPr bwMode="auto">
              <a:xfrm>
                <a:off x="1434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1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49" name="Freeform 386"/>
              <p:cNvSpPr>
                <a:spLocks/>
              </p:cNvSpPr>
              <p:nvPr/>
            </p:nvSpPr>
            <p:spPr bwMode="auto">
              <a:xfrm>
                <a:off x="1452" y="4173"/>
                <a:ext cx="27" cy="111"/>
              </a:xfrm>
              <a:custGeom>
                <a:avLst/>
                <a:gdLst>
                  <a:gd name="T0" fmla="*/ 3 w 10"/>
                  <a:gd name="T1" fmla="*/ 3 h 40"/>
                  <a:gd name="T2" fmla="*/ 0 w 10"/>
                  <a:gd name="T3" fmla="*/ 35 h 40"/>
                  <a:gd name="T4" fmla="*/ 8 w 10"/>
                  <a:gd name="T5" fmla="*/ 35 h 40"/>
                  <a:gd name="T6" fmla="*/ 10 w 10"/>
                  <a:gd name="T7" fmla="*/ 4 h 40"/>
                  <a:gd name="T8" fmla="*/ 3 w 10"/>
                  <a:gd name="T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0">
                    <a:moveTo>
                      <a:pt x="3" y="3"/>
                    </a:moveTo>
                    <a:cubicBezTo>
                      <a:pt x="0" y="14"/>
                      <a:pt x="0" y="24"/>
                      <a:pt x="0" y="35"/>
                    </a:cubicBezTo>
                    <a:cubicBezTo>
                      <a:pt x="0" y="40"/>
                      <a:pt x="8" y="40"/>
                      <a:pt x="8" y="35"/>
                    </a:cubicBezTo>
                    <a:cubicBezTo>
                      <a:pt x="9" y="25"/>
                      <a:pt x="9" y="15"/>
                      <a:pt x="10" y="4"/>
                    </a:cubicBezTo>
                    <a:cubicBezTo>
                      <a:pt x="10" y="1"/>
                      <a:pt x="4" y="0"/>
                      <a:pt x="3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0" name="Freeform 387"/>
              <p:cNvSpPr>
                <a:spLocks/>
              </p:cNvSpPr>
              <p:nvPr/>
            </p:nvSpPr>
            <p:spPr bwMode="auto">
              <a:xfrm>
                <a:off x="1479" y="4165"/>
                <a:ext cx="44" cy="158"/>
              </a:xfrm>
              <a:custGeom>
                <a:avLst/>
                <a:gdLst>
                  <a:gd name="T0" fmla="*/ 7 w 17"/>
                  <a:gd name="T1" fmla="*/ 5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1 h 57"/>
                  <a:gd name="T8" fmla="*/ 2 w 17"/>
                  <a:gd name="T9" fmla="*/ 19 h 57"/>
                  <a:gd name="T10" fmla="*/ 6 w 17"/>
                  <a:gd name="T11" fmla="*/ 54 h 57"/>
                  <a:gd name="T12" fmla="*/ 12 w 17"/>
                  <a:gd name="T13" fmla="*/ 52 h 57"/>
                  <a:gd name="T14" fmla="*/ 15 w 17"/>
                  <a:gd name="T15" fmla="*/ 10 h 57"/>
                  <a:gd name="T16" fmla="*/ 7 w 17"/>
                  <a:gd name="T17" fmla="*/ 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5"/>
                    </a:moveTo>
                    <a:cubicBezTo>
                      <a:pt x="6" y="7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1" y="10"/>
                      <a:pt x="1" y="11"/>
                    </a:cubicBezTo>
                    <a:cubicBezTo>
                      <a:pt x="1" y="14"/>
                      <a:pt x="2" y="17"/>
                      <a:pt x="2" y="19"/>
                    </a:cubicBezTo>
                    <a:cubicBezTo>
                      <a:pt x="0" y="31"/>
                      <a:pt x="1" y="43"/>
                      <a:pt x="6" y="54"/>
                    </a:cubicBezTo>
                    <a:cubicBezTo>
                      <a:pt x="7" y="57"/>
                      <a:pt x="12" y="55"/>
                      <a:pt x="12" y="52"/>
                    </a:cubicBezTo>
                    <a:cubicBezTo>
                      <a:pt x="11" y="38"/>
                      <a:pt x="9" y="23"/>
                      <a:pt x="15" y="10"/>
                    </a:cubicBezTo>
                    <a:cubicBezTo>
                      <a:pt x="17" y="4"/>
                      <a:pt x="9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1" name="Freeform 388"/>
              <p:cNvSpPr>
                <a:spLocks/>
              </p:cNvSpPr>
              <p:nvPr/>
            </p:nvSpPr>
            <p:spPr bwMode="auto">
              <a:xfrm>
                <a:off x="1426" y="4142"/>
                <a:ext cx="21" cy="101"/>
              </a:xfrm>
              <a:custGeom>
                <a:avLst/>
                <a:gdLst>
                  <a:gd name="T0" fmla="*/ 0 w 8"/>
                  <a:gd name="T1" fmla="*/ 5 h 36"/>
                  <a:gd name="T2" fmla="*/ 0 w 8"/>
                  <a:gd name="T3" fmla="*/ 32 h 36"/>
                  <a:gd name="T4" fmla="*/ 8 w 8"/>
                  <a:gd name="T5" fmla="*/ 32 h 36"/>
                  <a:gd name="T6" fmla="*/ 8 w 8"/>
                  <a:gd name="T7" fmla="*/ 5 h 36"/>
                  <a:gd name="T8" fmla="*/ 0 w 8"/>
                  <a:gd name="T9" fmla="*/ 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6">
                    <a:moveTo>
                      <a:pt x="0" y="5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6"/>
                      <a:pt x="8" y="36"/>
                      <a:pt x="8" y="32"/>
                    </a:cubicBezTo>
                    <a:cubicBezTo>
                      <a:pt x="8" y="23"/>
                      <a:pt x="8" y="14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2" name="Freeform 389"/>
              <p:cNvSpPr>
                <a:spLocks/>
              </p:cNvSpPr>
              <p:nvPr/>
            </p:nvSpPr>
            <p:spPr bwMode="auto">
              <a:xfrm>
                <a:off x="1515" y="4165"/>
                <a:ext cx="40" cy="111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5"/>
                      <a:pt x="0" y="26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7"/>
                      <a:pt x="9" y="18"/>
                      <a:pt x="13" y="10"/>
                    </a:cubicBezTo>
                    <a:cubicBezTo>
                      <a:pt x="15" y="4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3" name="Freeform 390"/>
              <p:cNvSpPr>
                <a:spLocks/>
              </p:cNvSpPr>
              <p:nvPr/>
            </p:nvSpPr>
            <p:spPr bwMode="auto">
              <a:xfrm>
                <a:off x="1576" y="4212"/>
                <a:ext cx="21" cy="86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7 h 31"/>
                  <a:gd name="T4" fmla="*/ 7 w 8"/>
                  <a:gd name="T5" fmla="*/ 27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2"/>
                      <a:pt x="0" y="20"/>
                      <a:pt x="1" y="27"/>
                    </a:cubicBezTo>
                    <a:cubicBezTo>
                      <a:pt x="2" y="31"/>
                      <a:pt x="7" y="31"/>
                      <a:pt x="7" y="27"/>
                    </a:cubicBezTo>
                    <a:cubicBezTo>
                      <a:pt x="8" y="20"/>
                      <a:pt x="8" y="12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4" name="Freeform 391"/>
              <p:cNvSpPr>
                <a:spLocks/>
              </p:cNvSpPr>
              <p:nvPr/>
            </p:nvSpPr>
            <p:spPr bwMode="auto">
              <a:xfrm>
                <a:off x="1665" y="4134"/>
                <a:ext cx="37" cy="148"/>
              </a:xfrm>
              <a:custGeom>
                <a:avLst/>
                <a:gdLst>
                  <a:gd name="T0" fmla="*/ 11 w 14"/>
                  <a:gd name="T1" fmla="*/ 1 h 53"/>
                  <a:gd name="T2" fmla="*/ 5 w 14"/>
                  <a:gd name="T3" fmla="*/ 21 h 53"/>
                  <a:gd name="T4" fmla="*/ 0 w 14"/>
                  <a:gd name="T5" fmla="*/ 24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6 h 53"/>
                  <a:gd name="T12" fmla="*/ 8 w 14"/>
                  <a:gd name="T13" fmla="*/ 50 h 53"/>
                  <a:gd name="T14" fmla="*/ 13 w 14"/>
                  <a:gd name="T15" fmla="*/ 48 h 53"/>
                  <a:gd name="T16" fmla="*/ 8 w 14"/>
                  <a:gd name="T17" fmla="*/ 33 h 53"/>
                  <a:gd name="T18" fmla="*/ 13 w 14"/>
                  <a:gd name="T19" fmla="*/ 2 h 53"/>
                  <a:gd name="T20" fmla="*/ 11 w 14"/>
                  <a:gd name="T21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1"/>
                    </a:moveTo>
                    <a:cubicBezTo>
                      <a:pt x="8" y="8"/>
                      <a:pt x="6" y="14"/>
                      <a:pt x="5" y="21"/>
                    </a:cubicBezTo>
                    <a:cubicBezTo>
                      <a:pt x="3" y="21"/>
                      <a:pt x="0" y="22"/>
                      <a:pt x="0" y="24"/>
                    </a:cubicBezTo>
                    <a:cubicBezTo>
                      <a:pt x="0" y="31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6"/>
                      <a:pt x="5" y="46"/>
                    </a:cubicBezTo>
                    <a:cubicBezTo>
                      <a:pt x="6" y="48"/>
                      <a:pt x="7" y="49"/>
                      <a:pt x="8" y="50"/>
                    </a:cubicBezTo>
                    <a:cubicBezTo>
                      <a:pt x="9" y="53"/>
                      <a:pt x="14" y="51"/>
                      <a:pt x="13" y="48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2"/>
                      <a:pt x="10" y="12"/>
                      <a:pt x="13" y="2"/>
                    </a:cubicBezTo>
                    <a:cubicBezTo>
                      <a:pt x="14" y="1"/>
                      <a:pt x="12" y="0"/>
                      <a:pt x="11" y="1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5" name="Freeform 392"/>
              <p:cNvSpPr>
                <a:spLocks/>
              </p:cNvSpPr>
              <p:nvPr/>
            </p:nvSpPr>
            <p:spPr bwMode="auto">
              <a:xfrm>
                <a:off x="1710" y="4131"/>
                <a:ext cx="42" cy="134"/>
              </a:xfrm>
              <a:custGeom>
                <a:avLst/>
                <a:gdLst>
                  <a:gd name="T0" fmla="*/ 12 w 16"/>
                  <a:gd name="T1" fmla="*/ 2 h 48"/>
                  <a:gd name="T2" fmla="*/ 0 w 16"/>
                  <a:gd name="T3" fmla="*/ 44 h 48"/>
                  <a:gd name="T4" fmla="*/ 6 w 16"/>
                  <a:gd name="T5" fmla="*/ 44 h 48"/>
                  <a:gd name="T6" fmla="*/ 15 w 16"/>
                  <a:gd name="T7" fmla="*/ 4 h 48"/>
                  <a:gd name="T8" fmla="*/ 12 w 16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8">
                    <a:moveTo>
                      <a:pt x="12" y="2"/>
                    </a:moveTo>
                    <a:cubicBezTo>
                      <a:pt x="3" y="14"/>
                      <a:pt x="0" y="29"/>
                      <a:pt x="0" y="44"/>
                    </a:cubicBezTo>
                    <a:cubicBezTo>
                      <a:pt x="0" y="48"/>
                      <a:pt x="6" y="48"/>
                      <a:pt x="6" y="44"/>
                    </a:cubicBezTo>
                    <a:cubicBezTo>
                      <a:pt x="7" y="30"/>
                      <a:pt x="8" y="16"/>
                      <a:pt x="15" y="4"/>
                    </a:cubicBezTo>
                    <a:cubicBezTo>
                      <a:pt x="16" y="2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6" name="Freeform 393"/>
              <p:cNvSpPr>
                <a:spLocks/>
              </p:cNvSpPr>
              <p:nvPr/>
            </p:nvSpPr>
            <p:spPr bwMode="auto">
              <a:xfrm>
                <a:off x="1760" y="4156"/>
                <a:ext cx="21" cy="123"/>
              </a:xfrm>
              <a:custGeom>
                <a:avLst/>
                <a:gdLst>
                  <a:gd name="T0" fmla="*/ 7 w 8"/>
                  <a:gd name="T1" fmla="*/ 2 h 44"/>
                  <a:gd name="T2" fmla="*/ 3 w 8"/>
                  <a:gd name="T3" fmla="*/ 2 h 44"/>
                  <a:gd name="T4" fmla="*/ 2 w 8"/>
                  <a:gd name="T5" fmla="*/ 14 h 44"/>
                  <a:gd name="T6" fmla="*/ 0 w 8"/>
                  <a:gd name="T7" fmla="*/ 16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2"/>
                    </a:moveTo>
                    <a:cubicBezTo>
                      <a:pt x="7" y="0"/>
                      <a:pt x="3" y="0"/>
                      <a:pt x="3" y="2"/>
                    </a:cubicBezTo>
                    <a:cubicBezTo>
                      <a:pt x="2" y="6"/>
                      <a:pt x="2" y="10"/>
                      <a:pt x="2" y="14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22"/>
                      <a:pt x="0" y="27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5"/>
                      <a:pt x="7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7" name="Freeform 394"/>
              <p:cNvSpPr>
                <a:spLocks/>
              </p:cNvSpPr>
              <p:nvPr/>
            </p:nvSpPr>
            <p:spPr bwMode="auto">
              <a:xfrm>
                <a:off x="1817" y="4123"/>
                <a:ext cx="50" cy="133"/>
              </a:xfrm>
              <a:custGeom>
                <a:avLst/>
                <a:gdLst>
                  <a:gd name="T0" fmla="*/ 18 w 19"/>
                  <a:gd name="T1" fmla="*/ 44 h 48"/>
                  <a:gd name="T2" fmla="*/ 16 w 19"/>
                  <a:gd name="T3" fmla="*/ 17 h 48"/>
                  <a:gd name="T4" fmla="*/ 10 w 19"/>
                  <a:gd name="T5" fmla="*/ 15 h 48"/>
                  <a:gd name="T6" fmla="*/ 10 w 19"/>
                  <a:gd name="T7" fmla="*/ 15 h 48"/>
                  <a:gd name="T8" fmla="*/ 9 w 19"/>
                  <a:gd name="T9" fmla="*/ 16 h 48"/>
                  <a:gd name="T10" fmla="*/ 10 w 19"/>
                  <a:gd name="T11" fmla="*/ 4 h 48"/>
                  <a:gd name="T12" fmla="*/ 4 w 19"/>
                  <a:gd name="T13" fmla="*/ 3 h 48"/>
                  <a:gd name="T14" fmla="*/ 1 w 19"/>
                  <a:gd name="T15" fmla="*/ 30 h 48"/>
                  <a:gd name="T16" fmla="*/ 0 w 19"/>
                  <a:gd name="T17" fmla="*/ 31 h 48"/>
                  <a:gd name="T18" fmla="*/ 0 w 19"/>
                  <a:gd name="T19" fmla="*/ 43 h 48"/>
                  <a:gd name="T20" fmla="*/ 2 w 19"/>
                  <a:gd name="T21" fmla="*/ 43 h 48"/>
                  <a:gd name="T22" fmla="*/ 9 w 19"/>
                  <a:gd name="T23" fmla="*/ 43 h 48"/>
                  <a:gd name="T24" fmla="*/ 9 w 19"/>
                  <a:gd name="T25" fmla="*/ 42 h 48"/>
                  <a:gd name="T26" fmla="*/ 9 w 19"/>
                  <a:gd name="T27" fmla="*/ 45 h 48"/>
                  <a:gd name="T28" fmla="*/ 13 w 19"/>
                  <a:gd name="T29" fmla="*/ 46 h 48"/>
                  <a:gd name="T30" fmla="*/ 18 w 19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8">
                    <a:moveTo>
                      <a:pt x="18" y="44"/>
                    </a:moveTo>
                    <a:cubicBezTo>
                      <a:pt x="15" y="35"/>
                      <a:pt x="15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3"/>
                    </a:cubicBezTo>
                    <a:cubicBezTo>
                      <a:pt x="2" y="47"/>
                      <a:pt x="8" y="47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9" y="43"/>
                      <a:pt x="9" y="44"/>
                      <a:pt x="9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5" y="48"/>
                      <a:pt x="19" y="47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8" name="Freeform 395"/>
              <p:cNvSpPr>
                <a:spLocks/>
              </p:cNvSpPr>
              <p:nvPr/>
            </p:nvSpPr>
            <p:spPr bwMode="auto">
              <a:xfrm>
                <a:off x="1914" y="4165"/>
                <a:ext cx="16" cy="91"/>
              </a:xfrm>
              <a:custGeom>
                <a:avLst/>
                <a:gdLst>
                  <a:gd name="T0" fmla="*/ 5 w 6"/>
                  <a:gd name="T1" fmla="*/ 3 h 33"/>
                  <a:gd name="T2" fmla="*/ 0 w 6"/>
                  <a:gd name="T3" fmla="*/ 3 h 33"/>
                  <a:gd name="T4" fmla="*/ 0 w 6"/>
                  <a:gd name="T5" fmla="*/ 30 h 33"/>
                  <a:gd name="T6" fmla="*/ 5 w 6"/>
                  <a:gd name="T7" fmla="*/ 30 h 33"/>
                  <a:gd name="T8" fmla="*/ 5 w 6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6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59" name="Freeform 396"/>
              <p:cNvSpPr>
                <a:spLocks/>
              </p:cNvSpPr>
              <p:nvPr/>
            </p:nvSpPr>
            <p:spPr bwMode="auto">
              <a:xfrm>
                <a:off x="1954" y="4156"/>
                <a:ext cx="37" cy="112"/>
              </a:xfrm>
              <a:custGeom>
                <a:avLst/>
                <a:gdLst>
                  <a:gd name="T0" fmla="*/ 8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6 w 14"/>
                  <a:gd name="T11" fmla="*/ 37 h 40"/>
                  <a:gd name="T12" fmla="*/ 11 w 14"/>
                  <a:gd name="T13" fmla="*/ 37 h 40"/>
                  <a:gd name="T14" fmla="*/ 14 w 14"/>
                  <a:gd name="T15" fmla="*/ 9 h 40"/>
                  <a:gd name="T16" fmla="*/ 8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8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6" y="37"/>
                    </a:cubicBezTo>
                    <a:cubicBezTo>
                      <a:pt x="6" y="40"/>
                      <a:pt x="10" y="40"/>
                      <a:pt x="11" y="37"/>
                    </a:cubicBezTo>
                    <a:cubicBezTo>
                      <a:pt x="12" y="28"/>
                      <a:pt x="12" y="18"/>
                      <a:pt x="14" y="9"/>
                    </a:cubicBezTo>
                    <a:cubicBezTo>
                      <a:pt x="14" y="5"/>
                      <a:pt x="10" y="3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0" name="Freeform 397"/>
              <p:cNvSpPr>
                <a:spLocks/>
              </p:cNvSpPr>
              <p:nvPr/>
            </p:nvSpPr>
            <p:spPr bwMode="auto">
              <a:xfrm>
                <a:off x="2001" y="4154"/>
                <a:ext cx="40" cy="144"/>
              </a:xfrm>
              <a:custGeom>
                <a:avLst/>
                <a:gdLst>
                  <a:gd name="T0" fmla="*/ 7 w 15"/>
                  <a:gd name="T1" fmla="*/ 4 h 52"/>
                  <a:gd name="T2" fmla="*/ 6 w 15"/>
                  <a:gd name="T3" fmla="*/ 11 h 52"/>
                  <a:gd name="T4" fmla="*/ 2 w 15"/>
                  <a:gd name="T5" fmla="*/ 13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5 h 52"/>
                  <a:gd name="T16" fmla="*/ 7 w 15"/>
                  <a:gd name="T17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4"/>
                    </a:moveTo>
                    <a:cubicBezTo>
                      <a:pt x="6" y="7"/>
                      <a:pt x="6" y="9"/>
                      <a:pt x="6" y="11"/>
                    </a:cubicBezTo>
                    <a:cubicBezTo>
                      <a:pt x="4" y="11"/>
                      <a:pt x="2" y="11"/>
                      <a:pt x="2" y="13"/>
                    </a:cubicBezTo>
                    <a:cubicBezTo>
                      <a:pt x="2" y="16"/>
                      <a:pt x="3" y="20"/>
                      <a:pt x="1" y="23"/>
                    </a:cubicBezTo>
                    <a:cubicBezTo>
                      <a:pt x="0" y="24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5"/>
                    </a:cubicBezTo>
                    <a:cubicBezTo>
                      <a:pt x="15" y="1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1" name="Freeform 398"/>
              <p:cNvSpPr>
                <a:spLocks/>
              </p:cNvSpPr>
              <p:nvPr/>
            </p:nvSpPr>
            <p:spPr bwMode="auto">
              <a:xfrm>
                <a:off x="1880" y="4165"/>
                <a:ext cx="32" cy="130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4 w 12"/>
                  <a:gd name="T5" fmla="*/ 4 h 47"/>
                  <a:gd name="T6" fmla="*/ 5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2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8" y="4"/>
                      <a:pt x="7" y="3"/>
                    </a:cubicBezTo>
                    <a:cubicBezTo>
                      <a:pt x="7" y="0"/>
                      <a:pt x="3" y="1"/>
                      <a:pt x="4" y="4"/>
                    </a:cubicBezTo>
                    <a:cubicBezTo>
                      <a:pt x="4" y="5"/>
                      <a:pt x="4" y="7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2" name="Freeform 399"/>
              <p:cNvSpPr>
                <a:spLocks/>
              </p:cNvSpPr>
              <p:nvPr/>
            </p:nvSpPr>
            <p:spPr bwMode="auto">
              <a:xfrm>
                <a:off x="1631" y="4173"/>
                <a:ext cx="34" cy="75"/>
              </a:xfrm>
              <a:custGeom>
                <a:avLst/>
                <a:gdLst>
                  <a:gd name="T0" fmla="*/ 12 w 13"/>
                  <a:gd name="T1" fmla="*/ 24 h 27"/>
                  <a:gd name="T2" fmla="*/ 4 w 13"/>
                  <a:gd name="T3" fmla="*/ 2 h 27"/>
                  <a:gd name="T4" fmla="*/ 1 w 13"/>
                  <a:gd name="T5" fmla="*/ 3 h 27"/>
                  <a:gd name="T6" fmla="*/ 9 w 13"/>
                  <a:gd name="T7" fmla="*/ 26 h 27"/>
                  <a:gd name="T8" fmla="*/ 12 w 13"/>
                  <a:gd name="T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7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0"/>
                      <a:pt x="1" y="3"/>
                    </a:cubicBezTo>
                    <a:cubicBezTo>
                      <a:pt x="3" y="11"/>
                      <a:pt x="6" y="18"/>
                      <a:pt x="9" y="26"/>
                    </a:cubicBezTo>
                    <a:cubicBezTo>
                      <a:pt x="10" y="27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3" name="Freeform 400"/>
              <p:cNvSpPr>
                <a:spLocks/>
              </p:cNvSpPr>
              <p:nvPr/>
            </p:nvSpPr>
            <p:spPr bwMode="auto">
              <a:xfrm>
                <a:off x="1565" y="4140"/>
                <a:ext cx="47" cy="12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8 h 44"/>
                  <a:gd name="T4" fmla="*/ 6 w 18"/>
                  <a:gd name="T5" fmla="*/ 4 h 44"/>
                  <a:gd name="T6" fmla="*/ 10 w 18"/>
                  <a:gd name="T7" fmla="*/ 41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8"/>
                      <a:pt x="8" y="18"/>
                      <a:pt x="12" y="8"/>
                    </a:cubicBezTo>
                    <a:cubicBezTo>
                      <a:pt x="14" y="4"/>
                      <a:pt x="8" y="0"/>
                      <a:pt x="6" y="4"/>
                    </a:cubicBezTo>
                    <a:cubicBezTo>
                      <a:pt x="0" y="17"/>
                      <a:pt x="3" y="29"/>
                      <a:pt x="10" y="41"/>
                    </a:cubicBezTo>
                    <a:cubicBezTo>
                      <a:pt x="13" y="44"/>
                      <a:pt x="18" y="41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4" name="Freeform 401"/>
              <p:cNvSpPr>
                <a:spLocks/>
              </p:cNvSpPr>
              <p:nvPr/>
            </p:nvSpPr>
            <p:spPr bwMode="auto">
              <a:xfrm>
                <a:off x="1736" y="4176"/>
                <a:ext cx="26" cy="92"/>
              </a:xfrm>
              <a:custGeom>
                <a:avLst/>
                <a:gdLst>
                  <a:gd name="T0" fmla="*/ 2 w 10"/>
                  <a:gd name="T1" fmla="*/ 5 h 33"/>
                  <a:gd name="T2" fmla="*/ 2 w 10"/>
                  <a:gd name="T3" fmla="*/ 29 h 33"/>
                  <a:gd name="T4" fmla="*/ 9 w 10"/>
                  <a:gd name="T5" fmla="*/ 27 h 33"/>
                  <a:gd name="T6" fmla="*/ 9 w 10"/>
                  <a:gd name="T7" fmla="*/ 6 h 33"/>
                  <a:gd name="T8" fmla="*/ 2 w 10"/>
                  <a:gd name="T9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3">
                    <a:moveTo>
                      <a:pt x="2" y="5"/>
                    </a:moveTo>
                    <a:cubicBezTo>
                      <a:pt x="0" y="12"/>
                      <a:pt x="0" y="21"/>
                      <a:pt x="2" y="29"/>
                    </a:cubicBezTo>
                    <a:cubicBezTo>
                      <a:pt x="4" y="33"/>
                      <a:pt x="9" y="31"/>
                      <a:pt x="9" y="27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5" name="Freeform 402"/>
              <p:cNvSpPr>
                <a:spLocks/>
              </p:cNvSpPr>
              <p:nvPr/>
            </p:nvSpPr>
            <p:spPr bwMode="auto">
              <a:xfrm>
                <a:off x="2062" y="4137"/>
                <a:ext cx="39" cy="139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6 h 50"/>
                  <a:gd name="T4" fmla="*/ 6 w 15"/>
                  <a:gd name="T5" fmla="*/ 4 h 50"/>
                  <a:gd name="T6" fmla="*/ 5 w 15"/>
                  <a:gd name="T7" fmla="*/ 15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0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0"/>
                      <a:pt x="11" y="13"/>
                      <a:pt x="13" y="6"/>
                    </a:cubicBezTo>
                    <a:cubicBezTo>
                      <a:pt x="15" y="2"/>
                      <a:pt x="8" y="0"/>
                      <a:pt x="6" y="4"/>
                    </a:cubicBezTo>
                    <a:cubicBezTo>
                      <a:pt x="5" y="8"/>
                      <a:pt x="5" y="11"/>
                      <a:pt x="5" y="15"/>
                    </a:cubicBezTo>
                    <a:cubicBezTo>
                      <a:pt x="4" y="15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6"/>
                      <a:pt x="11" y="42"/>
                    </a:cubicBezTo>
                    <a:cubicBezTo>
                      <a:pt x="9" y="38"/>
                      <a:pt x="9" y="34"/>
                      <a:pt x="8" y="30"/>
                    </a:cubicBezTo>
                    <a:cubicBezTo>
                      <a:pt x="10" y="30"/>
                      <a:pt x="11" y="29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6" name="Freeform 403"/>
              <p:cNvSpPr>
                <a:spLocks/>
              </p:cNvSpPr>
              <p:nvPr/>
            </p:nvSpPr>
            <p:spPr bwMode="auto">
              <a:xfrm>
                <a:off x="2117" y="4173"/>
                <a:ext cx="21" cy="89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7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2"/>
                      <a:pt x="7" y="32"/>
                      <a:pt x="7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7" name="Freeform 404"/>
              <p:cNvSpPr>
                <a:spLocks/>
              </p:cNvSpPr>
              <p:nvPr/>
            </p:nvSpPr>
            <p:spPr bwMode="auto">
              <a:xfrm>
                <a:off x="2132" y="4162"/>
                <a:ext cx="50" cy="147"/>
              </a:xfrm>
              <a:custGeom>
                <a:avLst/>
                <a:gdLst>
                  <a:gd name="T0" fmla="*/ 17 w 19"/>
                  <a:gd name="T1" fmla="*/ 46 h 53"/>
                  <a:gd name="T2" fmla="*/ 12 w 19"/>
                  <a:gd name="T3" fmla="*/ 14 h 53"/>
                  <a:gd name="T4" fmla="*/ 12 w 19"/>
                  <a:gd name="T5" fmla="*/ 13 h 53"/>
                  <a:gd name="T6" fmla="*/ 12 w 19"/>
                  <a:gd name="T7" fmla="*/ 4 h 53"/>
                  <a:gd name="T8" fmla="*/ 7 w 19"/>
                  <a:gd name="T9" fmla="*/ 4 h 53"/>
                  <a:gd name="T10" fmla="*/ 8 w 19"/>
                  <a:gd name="T11" fmla="*/ 12 h 53"/>
                  <a:gd name="T12" fmla="*/ 7 w 19"/>
                  <a:gd name="T13" fmla="*/ 14 h 53"/>
                  <a:gd name="T14" fmla="*/ 6 w 19"/>
                  <a:gd name="T15" fmla="*/ 22 h 53"/>
                  <a:gd name="T16" fmla="*/ 4 w 19"/>
                  <a:gd name="T17" fmla="*/ 22 h 53"/>
                  <a:gd name="T18" fmla="*/ 0 w 19"/>
                  <a:gd name="T19" fmla="*/ 39 h 53"/>
                  <a:gd name="T20" fmla="*/ 2 w 19"/>
                  <a:gd name="T21" fmla="*/ 39 h 53"/>
                  <a:gd name="T22" fmla="*/ 6 w 19"/>
                  <a:gd name="T23" fmla="*/ 25 h 53"/>
                  <a:gd name="T24" fmla="*/ 10 w 19"/>
                  <a:gd name="T25" fmla="*/ 48 h 53"/>
                  <a:gd name="T26" fmla="*/ 17 w 19"/>
                  <a:gd name="T27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3">
                    <a:moveTo>
                      <a:pt x="17" y="46"/>
                    </a:moveTo>
                    <a:cubicBezTo>
                      <a:pt x="14" y="36"/>
                      <a:pt x="14" y="25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0"/>
                      <a:pt x="12" y="12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12"/>
                      <a:pt x="7" y="10"/>
                      <a:pt x="8" y="12"/>
                    </a:cubicBezTo>
                    <a:cubicBezTo>
                      <a:pt x="7" y="13"/>
                      <a:pt x="7" y="13"/>
                      <a:pt x="7" y="14"/>
                    </a:cubicBezTo>
                    <a:cubicBezTo>
                      <a:pt x="6" y="16"/>
                      <a:pt x="6" y="19"/>
                      <a:pt x="6" y="22"/>
                    </a:cubicBezTo>
                    <a:cubicBezTo>
                      <a:pt x="5" y="21"/>
                      <a:pt x="5" y="22"/>
                      <a:pt x="4" y="22"/>
                    </a:cubicBezTo>
                    <a:cubicBezTo>
                      <a:pt x="3" y="28"/>
                      <a:pt x="2" y="33"/>
                      <a:pt x="0" y="39"/>
                    </a:cubicBezTo>
                    <a:cubicBezTo>
                      <a:pt x="0" y="40"/>
                      <a:pt x="2" y="40"/>
                      <a:pt x="2" y="39"/>
                    </a:cubicBezTo>
                    <a:cubicBezTo>
                      <a:pt x="4" y="35"/>
                      <a:pt x="5" y="30"/>
                      <a:pt x="6" y="25"/>
                    </a:cubicBezTo>
                    <a:cubicBezTo>
                      <a:pt x="6" y="33"/>
                      <a:pt x="7" y="41"/>
                      <a:pt x="10" y="48"/>
                    </a:cubicBezTo>
                    <a:cubicBezTo>
                      <a:pt x="12" y="53"/>
                      <a:pt x="19" y="51"/>
                      <a:pt x="17" y="4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868" name="Freeform 405"/>
              <p:cNvSpPr>
                <a:spLocks/>
              </p:cNvSpPr>
              <p:nvPr/>
            </p:nvSpPr>
            <p:spPr bwMode="auto">
              <a:xfrm>
                <a:off x="2198" y="4237"/>
                <a:ext cx="16" cy="81"/>
              </a:xfrm>
              <a:custGeom>
                <a:avLst/>
                <a:gdLst>
                  <a:gd name="T0" fmla="*/ 5 w 6"/>
                  <a:gd name="T1" fmla="*/ 3 h 29"/>
                  <a:gd name="T2" fmla="*/ 1 w 6"/>
                  <a:gd name="T3" fmla="*/ 3 h 29"/>
                  <a:gd name="T4" fmla="*/ 0 w 6"/>
                  <a:gd name="T5" fmla="*/ 25 h 29"/>
                  <a:gd name="T6" fmla="*/ 6 w 6"/>
                  <a:gd name="T7" fmla="*/ 25 h 29"/>
                  <a:gd name="T8" fmla="*/ 5 w 6"/>
                  <a:gd name="T9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0"/>
                      <a:pt x="0" y="21"/>
                      <a:pt x="0" y="25"/>
                    </a:cubicBezTo>
                    <a:cubicBezTo>
                      <a:pt x="0" y="29"/>
                      <a:pt x="6" y="29"/>
                      <a:pt x="6" y="25"/>
                    </a:cubicBezTo>
                    <a:cubicBezTo>
                      <a:pt x="6" y="21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8" name="Freeform 407"/>
            <p:cNvSpPr>
              <a:spLocks/>
            </p:cNvSpPr>
            <p:nvPr/>
          </p:nvSpPr>
          <p:spPr bwMode="auto">
            <a:xfrm>
              <a:off x="2216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" name="Freeform 408"/>
            <p:cNvSpPr>
              <a:spLocks/>
            </p:cNvSpPr>
            <p:nvPr/>
          </p:nvSpPr>
          <p:spPr bwMode="auto">
            <a:xfrm>
              <a:off x="224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9"/>
            <p:cNvSpPr>
              <a:spLocks/>
            </p:cNvSpPr>
            <p:nvPr/>
          </p:nvSpPr>
          <p:spPr bwMode="auto">
            <a:xfrm>
              <a:off x="219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10"/>
            <p:cNvSpPr>
              <a:spLocks/>
            </p:cNvSpPr>
            <p:nvPr/>
          </p:nvSpPr>
          <p:spPr bwMode="auto">
            <a:xfrm>
              <a:off x="2279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11"/>
            <p:cNvSpPr>
              <a:spLocks/>
            </p:cNvSpPr>
            <p:nvPr/>
          </p:nvSpPr>
          <p:spPr bwMode="auto">
            <a:xfrm>
              <a:off x="234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2"/>
            <p:cNvSpPr>
              <a:spLocks/>
            </p:cNvSpPr>
            <p:nvPr/>
          </p:nvSpPr>
          <p:spPr bwMode="auto">
            <a:xfrm>
              <a:off x="242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3"/>
            <p:cNvSpPr>
              <a:spLocks/>
            </p:cNvSpPr>
            <p:nvPr/>
          </p:nvSpPr>
          <p:spPr bwMode="auto">
            <a:xfrm>
              <a:off x="247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4"/>
            <p:cNvSpPr>
              <a:spLocks/>
            </p:cNvSpPr>
            <p:nvPr/>
          </p:nvSpPr>
          <p:spPr bwMode="auto">
            <a:xfrm>
              <a:off x="2524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5"/>
            <p:cNvSpPr>
              <a:spLocks/>
            </p:cNvSpPr>
            <p:nvPr/>
          </p:nvSpPr>
          <p:spPr bwMode="auto">
            <a:xfrm>
              <a:off x="2582" y="4123"/>
              <a:ext cx="47" cy="13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6"/>
            <p:cNvSpPr>
              <a:spLocks/>
            </p:cNvSpPr>
            <p:nvPr/>
          </p:nvSpPr>
          <p:spPr bwMode="auto">
            <a:xfrm>
              <a:off x="2679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7"/>
            <p:cNvSpPr>
              <a:spLocks/>
            </p:cNvSpPr>
            <p:nvPr/>
          </p:nvSpPr>
          <p:spPr bwMode="auto">
            <a:xfrm>
              <a:off x="271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8"/>
            <p:cNvSpPr>
              <a:spLocks/>
            </p:cNvSpPr>
            <p:nvPr/>
          </p:nvSpPr>
          <p:spPr bwMode="auto">
            <a:xfrm>
              <a:off x="276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9"/>
            <p:cNvSpPr>
              <a:spLocks/>
            </p:cNvSpPr>
            <p:nvPr/>
          </p:nvSpPr>
          <p:spPr bwMode="auto">
            <a:xfrm>
              <a:off x="264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20"/>
            <p:cNvSpPr>
              <a:spLocks/>
            </p:cNvSpPr>
            <p:nvPr/>
          </p:nvSpPr>
          <p:spPr bwMode="auto">
            <a:xfrm>
              <a:off x="239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21"/>
            <p:cNvSpPr>
              <a:spLocks/>
            </p:cNvSpPr>
            <p:nvPr/>
          </p:nvSpPr>
          <p:spPr bwMode="auto">
            <a:xfrm>
              <a:off x="232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2"/>
            <p:cNvSpPr>
              <a:spLocks/>
            </p:cNvSpPr>
            <p:nvPr/>
          </p:nvSpPr>
          <p:spPr bwMode="auto">
            <a:xfrm>
              <a:off x="2497" y="4176"/>
              <a:ext cx="29" cy="92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3"/>
            <p:cNvSpPr>
              <a:spLocks/>
            </p:cNvSpPr>
            <p:nvPr/>
          </p:nvSpPr>
          <p:spPr bwMode="auto">
            <a:xfrm>
              <a:off x="2826" y="4137"/>
              <a:ext cx="39" cy="139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4"/>
            <p:cNvSpPr>
              <a:spLocks/>
            </p:cNvSpPr>
            <p:nvPr/>
          </p:nvSpPr>
          <p:spPr bwMode="auto">
            <a:xfrm>
              <a:off x="2881" y="4173"/>
              <a:ext cx="21" cy="89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5"/>
            <p:cNvSpPr>
              <a:spLocks/>
            </p:cNvSpPr>
            <p:nvPr/>
          </p:nvSpPr>
          <p:spPr bwMode="auto">
            <a:xfrm>
              <a:off x="2897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6"/>
            <p:cNvSpPr>
              <a:spLocks/>
            </p:cNvSpPr>
            <p:nvPr/>
          </p:nvSpPr>
          <p:spPr bwMode="auto">
            <a:xfrm>
              <a:off x="2960" y="4237"/>
              <a:ext cx="18" cy="81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7"/>
            <p:cNvSpPr>
              <a:spLocks/>
            </p:cNvSpPr>
            <p:nvPr/>
          </p:nvSpPr>
          <p:spPr bwMode="auto">
            <a:xfrm>
              <a:off x="297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8"/>
            <p:cNvSpPr>
              <a:spLocks/>
            </p:cNvSpPr>
            <p:nvPr/>
          </p:nvSpPr>
          <p:spPr bwMode="auto">
            <a:xfrm>
              <a:off x="300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9"/>
            <p:cNvSpPr>
              <a:spLocks/>
            </p:cNvSpPr>
            <p:nvPr/>
          </p:nvSpPr>
          <p:spPr bwMode="auto">
            <a:xfrm>
              <a:off x="295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30"/>
            <p:cNvSpPr>
              <a:spLocks/>
            </p:cNvSpPr>
            <p:nvPr/>
          </p:nvSpPr>
          <p:spPr bwMode="auto">
            <a:xfrm>
              <a:off x="304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431"/>
            <p:cNvSpPr>
              <a:spLocks/>
            </p:cNvSpPr>
            <p:nvPr/>
          </p:nvSpPr>
          <p:spPr bwMode="auto">
            <a:xfrm>
              <a:off x="3104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432"/>
            <p:cNvSpPr>
              <a:spLocks/>
            </p:cNvSpPr>
            <p:nvPr/>
          </p:nvSpPr>
          <p:spPr bwMode="auto">
            <a:xfrm>
              <a:off x="3193" y="4134"/>
              <a:ext cx="35" cy="148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433"/>
            <p:cNvSpPr>
              <a:spLocks/>
            </p:cNvSpPr>
            <p:nvPr/>
          </p:nvSpPr>
          <p:spPr bwMode="auto">
            <a:xfrm>
              <a:off x="3235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434"/>
            <p:cNvSpPr>
              <a:spLocks/>
            </p:cNvSpPr>
            <p:nvPr/>
          </p:nvSpPr>
          <p:spPr bwMode="auto">
            <a:xfrm>
              <a:off x="328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435"/>
            <p:cNvSpPr>
              <a:spLocks/>
            </p:cNvSpPr>
            <p:nvPr/>
          </p:nvSpPr>
          <p:spPr bwMode="auto">
            <a:xfrm>
              <a:off x="334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436"/>
            <p:cNvSpPr>
              <a:spLocks/>
            </p:cNvSpPr>
            <p:nvPr/>
          </p:nvSpPr>
          <p:spPr bwMode="auto">
            <a:xfrm>
              <a:off x="344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437"/>
            <p:cNvSpPr>
              <a:spLocks/>
            </p:cNvSpPr>
            <p:nvPr/>
          </p:nvSpPr>
          <p:spPr bwMode="auto">
            <a:xfrm>
              <a:off x="348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438"/>
            <p:cNvSpPr>
              <a:spLocks/>
            </p:cNvSpPr>
            <p:nvPr/>
          </p:nvSpPr>
          <p:spPr bwMode="auto">
            <a:xfrm>
              <a:off x="352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439"/>
            <p:cNvSpPr>
              <a:spLocks/>
            </p:cNvSpPr>
            <p:nvPr/>
          </p:nvSpPr>
          <p:spPr bwMode="auto">
            <a:xfrm>
              <a:off x="340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440"/>
            <p:cNvSpPr>
              <a:spLocks/>
            </p:cNvSpPr>
            <p:nvPr/>
          </p:nvSpPr>
          <p:spPr bwMode="auto">
            <a:xfrm>
              <a:off x="3159" y="4173"/>
              <a:ext cx="32" cy="75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441"/>
            <p:cNvSpPr>
              <a:spLocks/>
            </p:cNvSpPr>
            <p:nvPr/>
          </p:nvSpPr>
          <p:spPr bwMode="auto">
            <a:xfrm>
              <a:off x="3094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442"/>
            <p:cNvSpPr>
              <a:spLocks/>
            </p:cNvSpPr>
            <p:nvPr/>
          </p:nvSpPr>
          <p:spPr bwMode="auto">
            <a:xfrm>
              <a:off x="3262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443"/>
            <p:cNvSpPr>
              <a:spLocks/>
            </p:cNvSpPr>
            <p:nvPr/>
          </p:nvSpPr>
          <p:spPr bwMode="auto">
            <a:xfrm>
              <a:off x="358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444"/>
            <p:cNvSpPr>
              <a:spLocks/>
            </p:cNvSpPr>
            <p:nvPr/>
          </p:nvSpPr>
          <p:spPr bwMode="auto">
            <a:xfrm>
              <a:off x="3642" y="4173"/>
              <a:ext cx="22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445"/>
            <p:cNvSpPr>
              <a:spLocks/>
            </p:cNvSpPr>
            <p:nvPr/>
          </p:nvSpPr>
          <p:spPr bwMode="auto">
            <a:xfrm>
              <a:off x="365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446"/>
            <p:cNvSpPr>
              <a:spLocks/>
            </p:cNvSpPr>
            <p:nvPr/>
          </p:nvSpPr>
          <p:spPr bwMode="auto">
            <a:xfrm>
              <a:off x="372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447"/>
            <p:cNvSpPr>
              <a:spLocks/>
            </p:cNvSpPr>
            <p:nvPr/>
          </p:nvSpPr>
          <p:spPr bwMode="auto">
            <a:xfrm>
              <a:off x="374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448"/>
            <p:cNvSpPr>
              <a:spLocks/>
            </p:cNvSpPr>
            <p:nvPr/>
          </p:nvSpPr>
          <p:spPr bwMode="auto">
            <a:xfrm>
              <a:off x="3769" y="4165"/>
              <a:ext cx="44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>
              <a:off x="371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>
              <a:off x="380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>
              <a:off x="386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>
              <a:off x="395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>
              <a:off x="400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>
              <a:off x="4050" y="4156"/>
              <a:ext cx="21" cy="12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>
              <a:off x="4107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>
              <a:off x="4204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>
              <a:off x="424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>
              <a:off x="4291" y="4154"/>
              <a:ext cx="40" cy="144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>
              <a:off x="417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>
              <a:off x="392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>
              <a:off x="3855" y="4140"/>
              <a:ext cx="47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>
              <a:off x="402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>
              <a:off x="435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>
              <a:off x="440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>
              <a:off x="4422" y="4162"/>
              <a:ext cx="50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>
              <a:off x="448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>
              <a:off x="450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>
              <a:off x="453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>
              <a:off x="448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>
              <a:off x="457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>
              <a:off x="463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>
              <a:off x="4719" y="4134"/>
              <a:ext cx="37" cy="148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>
              <a:off x="476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>
              <a:off x="481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>
              <a:off x="486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>
              <a:off x="496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>
              <a:off x="500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>
              <a:off x="5053" y="4154"/>
              <a:ext cx="42" cy="144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>
              <a:off x="493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>
              <a:off x="4685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>
              <a:off x="461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>
              <a:off x="478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>
              <a:off x="511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>
              <a:off x="5168" y="4173"/>
              <a:ext cx="24" cy="89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>
              <a:off x="518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>
              <a:off x="5250" y="4237"/>
              <a:ext cx="15" cy="81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>
              <a:off x="526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>
              <a:off x="529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>
              <a:off x="524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>
              <a:off x="5331" y="4165"/>
              <a:ext cx="42" cy="111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>
              <a:off x="5392" y="4212"/>
              <a:ext cx="21" cy="86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>
              <a:off x="5481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>
              <a:off x="5525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>
              <a:off x="5578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>
              <a:off x="5633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>
              <a:off x="5730" y="4165"/>
              <a:ext cx="16" cy="91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>
              <a:off x="5770" y="4156"/>
              <a:ext cx="39" cy="112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>
              <a:off x="5817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>
              <a:off x="5696" y="4165"/>
              <a:ext cx="32" cy="130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>
              <a:off x="5447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>
              <a:off x="5381" y="4140"/>
              <a:ext cx="50" cy="12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>
              <a:off x="5552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>
              <a:off x="5877" y="4137"/>
              <a:ext cx="40" cy="139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>
              <a:off x="5933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>
              <a:off x="5948" y="4162"/>
              <a:ext cx="50" cy="147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>
              <a:off x="6014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>
              <a:off x="6032" y="4173"/>
              <a:ext cx="27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>
              <a:off x="6059" y="4165"/>
              <a:ext cx="42" cy="158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>
              <a:off x="6006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>
              <a:off x="6095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>
              <a:off x="6156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>
              <a:off x="6245" y="4134"/>
              <a:ext cx="37" cy="148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>
              <a:off x="6290" y="4131"/>
              <a:ext cx="42" cy="134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>
              <a:off x="6340" y="4156"/>
              <a:ext cx="21" cy="12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>
              <a:off x="6397" y="4123"/>
              <a:ext cx="48" cy="133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>
              <a:off x="6495" y="4165"/>
              <a:ext cx="13" cy="9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>
              <a:off x="6534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3" name="Freeform 518"/>
            <p:cNvSpPr>
              <a:spLocks/>
            </p:cNvSpPr>
            <p:nvPr/>
          </p:nvSpPr>
          <p:spPr bwMode="auto">
            <a:xfrm>
              <a:off x="6579" y="4154"/>
              <a:ext cx="42" cy="144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4" name="Freeform 519"/>
            <p:cNvSpPr>
              <a:spLocks/>
            </p:cNvSpPr>
            <p:nvPr/>
          </p:nvSpPr>
          <p:spPr bwMode="auto">
            <a:xfrm>
              <a:off x="6460" y="4165"/>
              <a:ext cx="32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5" name="Freeform 520"/>
            <p:cNvSpPr>
              <a:spLocks/>
            </p:cNvSpPr>
            <p:nvPr/>
          </p:nvSpPr>
          <p:spPr bwMode="auto">
            <a:xfrm>
              <a:off x="6211" y="4173"/>
              <a:ext cx="34" cy="75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6" name="Freeform 521"/>
            <p:cNvSpPr>
              <a:spLocks/>
            </p:cNvSpPr>
            <p:nvPr/>
          </p:nvSpPr>
          <p:spPr bwMode="auto">
            <a:xfrm>
              <a:off x="6145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7" name="Freeform 522"/>
            <p:cNvSpPr>
              <a:spLocks/>
            </p:cNvSpPr>
            <p:nvPr/>
          </p:nvSpPr>
          <p:spPr bwMode="auto">
            <a:xfrm>
              <a:off x="6316" y="4176"/>
              <a:ext cx="26" cy="92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8" name="Freeform 523"/>
            <p:cNvSpPr>
              <a:spLocks/>
            </p:cNvSpPr>
            <p:nvPr/>
          </p:nvSpPr>
          <p:spPr bwMode="auto">
            <a:xfrm>
              <a:off x="6642" y="4137"/>
              <a:ext cx="39" cy="139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9" name="Freeform 524"/>
            <p:cNvSpPr>
              <a:spLocks/>
            </p:cNvSpPr>
            <p:nvPr/>
          </p:nvSpPr>
          <p:spPr bwMode="auto">
            <a:xfrm>
              <a:off x="6697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0" name="Freeform 525"/>
            <p:cNvSpPr>
              <a:spLocks/>
            </p:cNvSpPr>
            <p:nvPr/>
          </p:nvSpPr>
          <p:spPr bwMode="auto">
            <a:xfrm>
              <a:off x="6713" y="4162"/>
              <a:ext cx="49" cy="147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1" name="Freeform 526"/>
            <p:cNvSpPr>
              <a:spLocks/>
            </p:cNvSpPr>
            <p:nvPr/>
          </p:nvSpPr>
          <p:spPr bwMode="auto">
            <a:xfrm>
              <a:off x="6778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2" name="Freeform 527"/>
            <p:cNvSpPr>
              <a:spLocks/>
            </p:cNvSpPr>
            <p:nvPr/>
          </p:nvSpPr>
          <p:spPr bwMode="auto">
            <a:xfrm>
              <a:off x="6797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3" name="Freeform 528"/>
            <p:cNvSpPr>
              <a:spLocks/>
            </p:cNvSpPr>
            <p:nvPr/>
          </p:nvSpPr>
          <p:spPr bwMode="auto">
            <a:xfrm>
              <a:off x="6820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4" name="Freeform 529"/>
            <p:cNvSpPr>
              <a:spLocks/>
            </p:cNvSpPr>
            <p:nvPr/>
          </p:nvSpPr>
          <p:spPr bwMode="auto">
            <a:xfrm>
              <a:off x="6770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" name="Freeform 530"/>
            <p:cNvSpPr>
              <a:spLocks/>
            </p:cNvSpPr>
            <p:nvPr/>
          </p:nvSpPr>
          <p:spPr bwMode="auto">
            <a:xfrm>
              <a:off x="6860" y="4165"/>
              <a:ext cx="39" cy="111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531"/>
            <p:cNvSpPr>
              <a:spLocks/>
            </p:cNvSpPr>
            <p:nvPr/>
          </p:nvSpPr>
          <p:spPr bwMode="auto">
            <a:xfrm>
              <a:off x="6920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532"/>
            <p:cNvSpPr>
              <a:spLocks/>
            </p:cNvSpPr>
            <p:nvPr/>
          </p:nvSpPr>
          <p:spPr bwMode="auto">
            <a:xfrm>
              <a:off x="7009" y="4134"/>
              <a:ext cx="34" cy="148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533"/>
            <p:cNvSpPr>
              <a:spLocks/>
            </p:cNvSpPr>
            <p:nvPr/>
          </p:nvSpPr>
          <p:spPr bwMode="auto">
            <a:xfrm>
              <a:off x="7051" y="4131"/>
              <a:ext cx="45" cy="134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Freeform 534"/>
            <p:cNvSpPr>
              <a:spLocks/>
            </p:cNvSpPr>
            <p:nvPr/>
          </p:nvSpPr>
          <p:spPr bwMode="auto">
            <a:xfrm>
              <a:off x="7104" y="4156"/>
              <a:ext cx="18" cy="12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Freeform 535"/>
            <p:cNvSpPr>
              <a:spLocks/>
            </p:cNvSpPr>
            <p:nvPr/>
          </p:nvSpPr>
          <p:spPr bwMode="auto">
            <a:xfrm>
              <a:off x="7159" y="4123"/>
              <a:ext cx="50" cy="133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536"/>
            <p:cNvSpPr>
              <a:spLocks/>
            </p:cNvSpPr>
            <p:nvPr/>
          </p:nvSpPr>
          <p:spPr bwMode="auto">
            <a:xfrm>
              <a:off x="7256" y="4165"/>
              <a:ext cx="16" cy="91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537"/>
            <p:cNvSpPr>
              <a:spLocks/>
            </p:cNvSpPr>
            <p:nvPr/>
          </p:nvSpPr>
          <p:spPr bwMode="auto">
            <a:xfrm>
              <a:off x="7298" y="4156"/>
              <a:ext cx="37" cy="112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538"/>
            <p:cNvSpPr>
              <a:spLocks/>
            </p:cNvSpPr>
            <p:nvPr/>
          </p:nvSpPr>
          <p:spPr bwMode="auto">
            <a:xfrm>
              <a:off x="7343" y="4154"/>
              <a:ext cx="39" cy="144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539"/>
            <p:cNvSpPr>
              <a:spLocks/>
            </p:cNvSpPr>
            <p:nvPr/>
          </p:nvSpPr>
          <p:spPr bwMode="auto">
            <a:xfrm>
              <a:off x="7225" y="4165"/>
              <a:ext cx="31" cy="130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540"/>
            <p:cNvSpPr>
              <a:spLocks/>
            </p:cNvSpPr>
            <p:nvPr/>
          </p:nvSpPr>
          <p:spPr bwMode="auto">
            <a:xfrm>
              <a:off x="6975" y="4173"/>
              <a:ext cx="32" cy="75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541"/>
            <p:cNvSpPr>
              <a:spLocks/>
            </p:cNvSpPr>
            <p:nvPr/>
          </p:nvSpPr>
          <p:spPr bwMode="auto">
            <a:xfrm>
              <a:off x="6909" y="4140"/>
              <a:ext cx="48" cy="12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542"/>
            <p:cNvSpPr>
              <a:spLocks/>
            </p:cNvSpPr>
            <p:nvPr/>
          </p:nvSpPr>
          <p:spPr bwMode="auto">
            <a:xfrm>
              <a:off x="7078" y="4176"/>
              <a:ext cx="26" cy="92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8" name="Freeform 543"/>
            <p:cNvSpPr>
              <a:spLocks/>
            </p:cNvSpPr>
            <p:nvPr/>
          </p:nvSpPr>
          <p:spPr bwMode="auto">
            <a:xfrm>
              <a:off x="7406" y="4137"/>
              <a:ext cx="37" cy="139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9" name="Freeform 544"/>
            <p:cNvSpPr>
              <a:spLocks/>
            </p:cNvSpPr>
            <p:nvPr/>
          </p:nvSpPr>
          <p:spPr bwMode="auto">
            <a:xfrm>
              <a:off x="7458" y="4173"/>
              <a:ext cx="21" cy="8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0" name="Freeform 545"/>
            <p:cNvSpPr>
              <a:spLocks/>
            </p:cNvSpPr>
            <p:nvPr/>
          </p:nvSpPr>
          <p:spPr bwMode="auto">
            <a:xfrm>
              <a:off x="7474" y="4162"/>
              <a:ext cx="53" cy="147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1" name="Freeform 546"/>
            <p:cNvSpPr>
              <a:spLocks/>
            </p:cNvSpPr>
            <p:nvPr/>
          </p:nvSpPr>
          <p:spPr bwMode="auto">
            <a:xfrm>
              <a:off x="7540" y="4237"/>
              <a:ext cx="16" cy="81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2" name="Freeform 547"/>
            <p:cNvSpPr>
              <a:spLocks/>
            </p:cNvSpPr>
            <p:nvPr/>
          </p:nvSpPr>
          <p:spPr bwMode="auto">
            <a:xfrm>
              <a:off x="7558" y="4173"/>
              <a:ext cx="26" cy="111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3" name="Freeform 548"/>
            <p:cNvSpPr>
              <a:spLocks/>
            </p:cNvSpPr>
            <p:nvPr/>
          </p:nvSpPr>
          <p:spPr bwMode="auto">
            <a:xfrm>
              <a:off x="7584" y="4165"/>
              <a:ext cx="45" cy="158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4" name="Freeform 549"/>
            <p:cNvSpPr>
              <a:spLocks/>
            </p:cNvSpPr>
            <p:nvPr/>
          </p:nvSpPr>
          <p:spPr bwMode="auto">
            <a:xfrm>
              <a:off x="7532" y="4142"/>
              <a:ext cx="21" cy="101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" name="Freeform 550"/>
            <p:cNvSpPr>
              <a:spLocks/>
            </p:cNvSpPr>
            <p:nvPr/>
          </p:nvSpPr>
          <p:spPr bwMode="auto">
            <a:xfrm>
              <a:off x="7621" y="4165"/>
              <a:ext cx="40" cy="111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6" name="Freeform 551"/>
            <p:cNvSpPr>
              <a:spLocks/>
            </p:cNvSpPr>
            <p:nvPr/>
          </p:nvSpPr>
          <p:spPr bwMode="auto">
            <a:xfrm>
              <a:off x="7682" y="4212"/>
              <a:ext cx="21" cy="86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7" name="Freeform 552"/>
            <p:cNvSpPr>
              <a:spLocks/>
            </p:cNvSpPr>
            <p:nvPr/>
          </p:nvSpPr>
          <p:spPr bwMode="auto">
            <a:xfrm>
              <a:off x="-16" y="4206"/>
              <a:ext cx="7750" cy="145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8" name="Freeform 553"/>
            <p:cNvSpPr>
              <a:spLocks/>
            </p:cNvSpPr>
            <p:nvPr/>
          </p:nvSpPr>
          <p:spPr bwMode="auto">
            <a:xfrm>
              <a:off x="-3" y="4206"/>
              <a:ext cx="7721" cy="101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70" name="标题 1"/>
          <p:cNvSpPr>
            <a:spLocks noGrp="1"/>
          </p:cNvSpPr>
          <p:nvPr>
            <p:ph type="ctrTitle"/>
          </p:nvPr>
        </p:nvSpPr>
        <p:spPr>
          <a:xfrm>
            <a:off x="2219386" y="1551354"/>
            <a:ext cx="8291451" cy="1071563"/>
          </a:xfrm>
        </p:spPr>
        <p:txBody>
          <a:bodyPr/>
          <a:lstStyle/>
          <a:p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1.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thành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phần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và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vai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trò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của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endParaRPr lang="zh-CN" altLang="en-US" sz="5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423617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5745163" y="3584576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363" name="Freeform 12"/>
          <p:cNvSpPr>
            <a:spLocks/>
          </p:cNvSpPr>
          <p:nvPr/>
        </p:nvSpPr>
        <p:spPr bwMode="auto">
          <a:xfrm>
            <a:off x="2201863" y="4457701"/>
            <a:ext cx="720725" cy="322263"/>
          </a:xfrm>
          <a:custGeom>
            <a:avLst/>
            <a:gdLst>
              <a:gd name="T0" fmla="*/ 6 w 173"/>
              <a:gd name="T1" fmla="*/ 73 h 73"/>
              <a:gd name="T2" fmla="*/ 40 w 173"/>
              <a:gd name="T3" fmla="*/ 24 h 73"/>
              <a:gd name="T4" fmla="*/ 57 w 173"/>
              <a:gd name="T5" fmla="*/ 29 h 73"/>
              <a:gd name="T6" fmla="*/ 94 w 173"/>
              <a:gd name="T7" fmla="*/ 0 h 73"/>
              <a:gd name="T8" fmla="*/ 128 w 173"/>
              <a:gd name="T9" fmla="*/ 39 h 73"/>
              <a:gd name="T10" fmla="*/ 140 w 173"/>
              <a:gd name="T11" fmla="*/ 36 h 73"/>
              <a:gd name="T12" fmla="*/ 173 w 173"/>
              <a:gd name="T13" fmla="*/ 69 h 73"/>
              <a:gd name="T14" fmla="*/ 173 w 173"/>
              <a:gd name="T15" fmla="*/ 73 h 73"/>
              <a:gd name="T16" fmla="*/ 6 w 173"/>
              <a:gd name="T17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3" h="73">
                <a:moveTo>
                  <a:pt x="6" y="73"/>
                </a:moveTo>
                <a:cubicBezTo>
                  <a:pt x="0" y="52"/>
                  <a:pt x="11" y="24"/>
                  <a:pt x="40" y="24"/>
                </a:cubicBezTo>
                <a:cubicBezTo>
                  <a:pt x="47" y="24"/>
                  <a:pt x="52" y="26"/>
                  <a:pt x="57" y="29"/>
                </a:cubicBezTo>
                <a:cubicBezTo>
                  <a:pt x="60" y="13"/>
                  <a:pt x="72" y="0"/>
                  <a:pt x="94" y="0"/>
                </a:cubicBezTo>
                <a:cubicBezTo>
                  <a:pt x="115" y="0"/>
                  <a:pt x="129" y="20"/>
                  <a:pt x="128" y="39"/>
                </a:cubicBezTo>
                <a:cubicBezTo>
                  <a:pt x="132" y="37"/>
                  <a:pt x="136" y="36"/>
                  <a:pt x="140" y="36"/>
                </a:cubicBezTo>
                <a:cubicBezTo>
                  <a:pt x="158" y="36"/>
                  <a:pt x="173" y="51"/>
                  <a:pt x="173" y="69"/>
                </a:cubicBezTo>
                <a:cubicBezTo>
                  <a:pt x="173" y="71"/>
                  <a:pt x="173" y="72"/>
                  <a:pt x="173" y="73"/>
                </a:cubicBezTo>
                <a:lnTo>
                  <a:pt x="6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69" name="组合 568"/>
          <p:cNvGrpSpPr/>
          <p:nvPr/>
        </p:nvGrpSpPr>
        <p:grpSpPr>
          <a:xfrm>
            <a:off x="4976813" y="3060065"/>
            <a:ext cx="2379824" cy="3704955"/>
            <a:chOff x="412751" y="3773489"/>
            <a:chExt cx="1955800" cy="3044825"/>
          </a:xfrm>
        </p:grpSpPr>
        <p:sp>
          <p:nvSpPr>
            <p:cNvPr id="361" name="Freeform 10"/>
            <p:cNvSpPr>
              <a:spLocks/>
            </p:cNvSpPr>
            <p:nvPr/>
          </p:nvSpPr>
          <p:spPr bwMode="auto">
            <a:xfrm>
              <a:off x="1430338" y="3773489"/>
              <a:ext cx="541338" cy="273050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282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284"/>
            <p:cNvSpPr>
              <a:spLocks/>
            </p:cNvSpPr>
            <p:nvPr/>
          </p:nvSpPr>
          <p:spPr bwMode="auto">
            <a:xfrm>
              <a:off x="1638301" y="4705351"/>
              <a:ext cx="730250" cy="763588"/>
            </a:xfrm>
            <a:custGeom>
              <a:avLst/>
              <a:gdLst>
                <a:gd name="T0" fmla="*/ 118 w 175"/>
                <a:gd name="T1" fmla="*/ 44 h 173"/>
                <a:gd name="T2" fmla="*/ 107 w 175"/>
                <a:gd name="T3" fmla="*/ 43 h 173"/>
                <a:gd name="T4" fmla="*/ 71 w 175"/>
                <a:gd name="T5" fmla="*/ 9 h 173"/>
                <a:gd name="T6" fmla="*/ 46 w 175"/>
                <a:gd name="T7" fmla="*/ 96 h 173"/>
                <a:gd name="T8" fmla="*/ 97 w 175"/>
                <a:gd name="T9" fmla="*/ 167 h 173"/>
                <a:gd name="T10" fmla="*/ 169 w 175"/>
                <a:gd name="T11" fmla="*/ 116 h 173"/>
                <a:gd name="T12" fmla="*/ 118 w 175"/>
                <a:gd name="T13" fmla="*/ 44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73">
                  <a:moveTo>
                    <a:pt x="118" y="44"/>
                  </a:moveTo>
                  <a:cubicBezTo>
                    <a:pt x="114" y="43"/>
                    <a:pt x="110" y="43"/>
                    <a:pt x="107" y="43"/>
                  </a:cubicBezTo>
                  <a:cubicBezTo>
                    <a:pt x="103" y="27"/>
                    <a:pt x="92" y="12"/>
                    <a:pt x="71" y="9"/>
                  </a:cubicBezTo>
                  <a:cubicBezTo>
                    <a:pt x="17" y="0"/>
                    <a:pt x="0" y="78"/>
                    <a:pt x="46" y="96"/>
                  </a:cubicBezTo>
                  <a:cubicBezTo>
                    <a:pt x="41" y="129"/>
                    <a:pt x="64" y="162"/>
                    <a:pt x="97" y="167"/>
                  </a:cubicBezTo>
                  <a:cubicBezTo>
                    <a:pt x="131" y="173"/>
                    <a:pt x="164" y="149"/>
                    <a:pt x="169" y="116"/>
                  </a:cubicBezTo>
                  <a:cubicBezTo>
                    <a:pt x="175" y="82"/>
                    <a:pt x="151" y="49"/>
                    <a:pt x="118" y="4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285"/>
            <p:cNvSpPr>
              <a:spLocks/>
            </p:cNvSpPr>
            <p:nvPr/>
          </p:nvSpPr>
          <p:spPr bwMode="auto">
            <a:xfrm>
              <a:off x="412751" y="4506914"/>
              <a:ext cx="738188" cy="1004888"/>
            </a:xfrm>
            <a:custGeom>
              <a:avLst/>
              <a:gdLst>
                <a:gd name="T0" fmla="*/ 157 w 177"/>
                <a:gd name="T1" fmla="*/ 80 h 228"/>
                <a:gd name="T2" fmla="*/ 169 w 177"/>
                <a:gd name="T3" fmla="*/ 60 h 228"/>
                <a:gd name="T4" fmla="*/ 169 w 177"/>
                <a:gd name="T5" fmla="*/ 35 h 228"/>
                <a:gd name="T6" fmla="*/ 156 w 177"/>
                <a:gd name="T7" fmla="*/ 13 h 228"/>
                <a:gd name="T8" fmla="*/ 136 w 177"/>
                <a:gd name="T9" fmla="*/ 2 h 228"/>
                <a:gd name="T10" fmla="*/ 112 w 177"/>
                <a:gd name="T11" fmla="*/ 2 h 228"/>
                <a:gd name="T12" fmla="*/ 92 w 177"/>
                <a:gd name="T13" fmla="*/ 13 h 228"/>
                <a:gd name="T14" fmla="*/ 80 w 177"/>
                <a:gd name="T15" fmla="*/ 35 h 228"/>
                <a:gd name="T16" fmla="*/ 78 w 177"/>
                <a:gd name="T17" fmla="*/ 52 h 228"/>
                <a:gd name="T18" fmla="*/ 45 w 177"/>
                <a:gd name="T19" fmla="*/ 119 h 228"/>
                <a:gd name="T20" fmla="*/ 68 w 177"/>
                <a:gd name="T21" fmla="*/ 221 h 228"/>
                <a:gd name="T22" fmla="*/ 91 w 177"/>
                <a:gd name="T23" fmla="*/ 217 h 228"/>
                <a:gd name="T24" fmla="*/ 120 w 177"/>
                <a:gd name="T25" fmla="*/ 228 h 228"/>
                <a:gd name="T26" fmla="*/ 120 w 177"/>
                <a:gd name="T27" fmla="*/ 140 h 228"/>
                <a:gd name="T28" fmla="*/ 115 w 177"/>
                <a:gd name="T29" fmla="*/ 140 h 228"/>
                <a:gd name="T30" fmla="*/ 134 w 177"/>
                <a:gd name="T31" fmla="*/ 93 h 228"/>
                <a:gd name="T32" fmla="*/ 156 w 177"/>
                <a:gd name="T33" fmla="*/ 81 h 228"/>
                <a:gd name="T34" fmla="*/ 157 w 177"/>
                <a:gd name="T35" fmla="*/ 8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7" h="228">
                  <a:moveTo>
                    <a:pt x="157" y="80"/>
                  </a:moveTo>
                  <a:cubicBezTo>
                    <a:pt x="162" y="74"/>
                    <a:pt x="166" y="68"/>
                    <a:pt x="169" y="60"/>
                  </a:cubicBezTo>
                  <a:cubicBezTo>
                    <a:pt x="171" y="52"/>
                    <a:pt x="171" y="43"/>
                    <a:pt x="169" y="35"/>
                  </a:cubicBezTo>
                  <a:cubicBezTo>
                    <a:pt x="165" y="27"/>
                    <a:pt x="163" y="20"/>
                    <a:pt x="156" y="13"/>
                  </a:cubicBezTo>
                  <a:cubicBezTo>
                    <a:pt x="150" y="8"/>
                    <a:pt x="144" y="4"/>
                    <a:pt x="136" y="2"/>
                  </a:cubicBezTo>
                  <a:cubicBezTo>
                    <a:pt x="127" y="0"/>
                    <a:pt x="121" y="0"/>
                    <a:pt x="112" y="2"/>
                  </a:cubicBezTo>
                  <a:cubicBezTo>
                    <a:pt x="104" y="4"/>
                    <a:pt x="98" y="8"/>
                    <a:pt x="92" y="13"/>
                  </a:cubicBezTo>
                  <a:cubicBezTo>
                    <a:pt x="85" y="20"/>
                    <a:pt x="83" y="27"/>
                    <a:pt x="80" y="35"/>
                  </a:cubicBezTo>
                  <a:cubicBezTo>
                    <a:pt x="78" y="41"/>
                    <a:pt x="78" y="47"/>
                    <a:pt x="78" y="52"/>
                  </a:cubicBezTo>
                  <a:cubicBezTo>
                    <a:pt x="46" y="58"/>
                    <a:pt x="35" y="93"/>
                    <a:pt x="45" y="119"/>
                  </a:cubicBezTo>
                  <a:cubicBezTo>
                    <a:pt x="0" y="140"/>
                    <a:pt x="8" y="221"/>
                    <a:pt x="68" y="221"/>
                  </a:cubicBezTo>
                  <a:cubicBezTo>
                    <a:pt x="77" y="221"/>
                    <a:pt x="84" y="220"/>
                    <a:pt x="91" y="217"/>
                  </a:cubicBezTo>
                  <a:cubicBezTo>
                    <a:pt x="98" y="224"/>
                    <a:pt x="107" y="228"/>
                    <a:pt x="120" y="228"/>
                  </a:cubicBezTo>
                  <a:cubicBezTo>
                    <a:pt x="177" y="228"/>
                    <a:pt x="177" y="140"/>
                    <a:pt x="120" y="140"/>
                  </a:cubicBezTo>
                  <a:cubicBezTo>
                    <a:pt x="118" y="140"/>
                    <a:pt x="117" y="140"/>
                    <a:pt x="115" y="140"/>
                  </a:cubicBezTo>
                  <a:cubicBezTo>
                    <a:pt x="130" y="130"/>
                    <a:pt x="137" y="111"/>
                    <a:pt x="134" y="93"/>
                  </a:cubicBezTo>
                  <a:cubicBezTo>
                    <a:pt x="143" y="91"/>
                    <a:pt x="150" y="87"/>
                    <a:pt x="156" y="81"/>
                  </a:cubicBezTo>
                  <a:lnTo>
                    <a:pt x="157" y="8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286"/>
            <p:cNvSpPr>
              <a:spLocks/>
            </p:cNvSpPr>
            <p:nvPr/>
          </p:nvSpPr>
          <p:spPr bwMode="auto">
            <a:xfrm>
              <a:off x="787401" y="4368801"/>
              <a:ext cx="1268413" cy="1303338"/>
            </a:xfrm>
            <a:custGeom>
              <a:avLst/>
              <a:gdLst>
                <a:gd name="T0" fmla="*/ 267 w 304"/>
                <a:gd name="T1" fmla="*/ 124 h 295"/>
                <a:gd name="T2" fmla="*/ 279 w 304"/>
                <a:gd name="T3" fmla="*/ 87 h 295"/>
                <a:gd name="T4" fmla="*/ 260 w 304"/>
                <a:gd name="T5" fmla="*/ 41 h 295"/>
                <a:gd name="T6" fmla="*/ 231 w 304"/>
                <a:gd name="T7" fmla="*/ 24 h 295"/>
                <a:gd name="T8" fmla="*/ 197 w 304"/>
                <a:gd name="T9" fmla="*/ 24 h 295"/>
                <a:gd name="T10" fmla="*/ 193 w 304"/>
                <a:gd name="T11" fmla="*/ 25 h 295"/>
                <a:gd name="T12" fmla="*/ 171 w 304"/>
                <a:gd name="T13" fmla="*/ 36 h 295"/>
                <a:gd name="T14" fmla="*/ 158 w 304"/>
                <a:gd name="T15" fmla="*/ 19 h 295"/>
                <a:gd name="T16" fmla="*/ 114 w 304"/>
                <a:gd name="T17" fmla="*/ 0 h 295"/>
                <a:gd name="T18" fmla="*/ 97 w 304"/>
                <a:gd name="T19" fmla="*/ 2 h 295"/>
                <a:gd name="T20" fmla="*/ 70 w 304"/>
                <a:gd name="T21" fmla="*/ 19 h 295"/>
                <a:gd name="T22" fmla="*/ 66 w 304"/>
                <a:gd name="T23" fmla="*/ 22 h 295"/>
                <a:gd name="T24" fmla="*/ 50 w 304"/>
                <a:gd name="T25" fmla="*/ 50 h 295"/>
                <a:gd name="T26" fmla="*/ 47 w 304"/>
                <a:gd name="T27" fmla="*/ 66 h 295"/>
                <a:gd name="T28" fmla="*/ 48 w 304"/>
                <a:gd name="T29" fmla="*/ 76 h 295"/>
                <a:gd name="T30" fmla="*/ 19 w 304"/>
                <a:gd name="T31" fmla="*/ 92 h 295"/>
                <a:gd name="T32" fmla="*/ 2 w 304"/>
                <a:gd name="T33" fmla="*/ 131 h 295"/>
                <a:gd name="T34" fmla="*/ 19 w 304"/>
                <a:gd name="T35" fmla="*/ 170 h 295"/>
                <a:gd name="T36" fmla="*/ 22 w 304"/>
                <a:gd name="T37" fmla="*/ 174 h 295"/>
                <a:gd name="T38" fmla="*/ 62 w 304"/>
                <a:gd name="T39" fmla="*/ 259 h 295"/>
                <a:gd name="T40" fmla="*/ 92 w 304"/>
                <a:gd name="T41" fmla="*/ 250 h 295"/>
                <a:gd name="T42" fmla="*/ 108 w 304"/>
                <a:gd name="T43" fmla="*/ 277 h 295"/>
                <a:gd name="T44" fmla="*/ 150 w 304"/>
                <a:gd name="T45" fmla="*/ 295 h 295"/>
                <a:gd name="T46" fmla="*/ 192 w 304"/>
                <a:gd name="T47" fmla="*/ 277 h 295"/>
                <a:gd name="T48" fmla="*/ 209 w 304"/>
                <a:gd name="T49" fmla="*/ 242 h 295"/>
                <a:gd name="T50" fmla="*/ 238 w 304"/>
                <a:gd name="T51" fmla="*/ 249 h 295"/>
                <a:gd name="T52" fmla="*/ 304 w 304"/>
                <a:gd name="T53" fmla="*/ 183 h 295"/>
                <a:gd name="T54" fmla="*/ 267 w 304"/>
                <a:gd name="T55" fmla="*/ 12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4" h="295">
                  <a:moveTo>
                    <a:pt x="267" y="124"/>
                  </a:moveTo>
                  <a:cubicBezTo>
                    <a:pt x="275" y="114"/>
                    <a:pt x="279" y="101"/>
                    <a:pt x="279" y="87"/>
                  </a:cubicBezTo>
                  <a:cubicBezTo>
                    <a:pt x="279" y="70"/>
                    <a:pt x="272" y="53"/>
                    <a:pt x="260" y="41"/>
                  </a:cubicBezTo>
                  <a:cubicBezTo>
                    <a:pt x="252" y="33"/>
                    <a:pt x="242" y="27"/>
                    <a:pt x="231" y="24"/>
                  </a:cubicBezTo>
                  <a:cubicBezTo>
                    <a:pt x="220" y="21"/>
                    <a:pt x="208" y="21"/>
                    <a:pt x="197" y="24"/>
                  </a:cubicBezTo>
                  <a:cubicBezTo>
                    <a:pt x="195" y="25"/>
                    <a:pt x="194" y="25"/>
                    <a:pt x="193" y="25"/>
                  </a:cubicBezTo>
                  <a:cubicBezTo>
                    <a:pt x="185" y="28"/>
                    <a:pt x="177" y="31"/>
                    <a:pt x="171" y="36"/>
                  </a:cubicBezTo>
                  <a:cubicBezTo>
                    <a:pt x="168" y="30"/>
                    <a:pt x="164" y="24"/>
                    <a:pt x="158" y="19"/>
                  </a:cubicBezTo>
                  <a:cubicBezTo>
                    <a:pt x="147" y="7"/>
                    <a:pt x="131" y="0"/>
                    <a:pt x="114" y="0"/>
                  </a:cubicBezTo>
                  <a:cubicBezTo>
                    <a:pt x="108" y="1"/>
                    <a:pt x="103" y="2"/>
                    <a:pt x="97" y="2"/>
                  </a:cubicBezTo>
                  <a:cubicBezTo>
                    <a:pt x="87" y="5"/>
                    <a:pt x="77" y="11"/>
                    <a:pt x="70" y="19"/>
                  </a:cubicBezTo>
                  <a:cubicBezTo>
                    <a:pt x="68" y="20"/>
                    <a:pt x="67" y="21"/>
                    <a:pt x="66" y="22"/>
                  </a:cubicBezTo>
                  <a:cubicBezTo>
                    <a:pt x="58" y="30"/>
                    <a:pt x="53" y="39"/>
                    <a:pt x="50" y="50"/>
                  </a:cubicBezTo>
                  <a:cubicBezTo>
                    <a:pt x="49" y="55"/>
                    <a:pt x="48" y="61"/>
                    <a:pt x="47" y="66"/>
                  </a:cubicBezTo>
                  <a:cubicBezTo>
                    <a:pt x="47" y="70"/>
                    <a:pt x="48" y="73"/>
                    <a:pt x="48" y="76"/>
                  </a:cubicBezTo>
                  <a:cubicBezTo>
                    <a:pt x="37" y="78"/>
                    <a:pt x="27" y="84"/>
                    <a:pt x="19" y="92"/>
                  </a:cubicBezTo>
                  <a:cubicBezTo>
                    <a:pt x="8" y="102"/>
                    <a:pt x="2" y="116"/>
                    <a:pt x="2" y="131"/>
                  </a:cubicBezTo>
                  <a:cubicBezTo>
                    <a:pt x="2" y="146"/>
                    <a:pt x="8" y="160"/>
                    <a:pt x="19" y="170"/>
                  </a:cubicBezTo>
                  <a:cubicBezTo>
                    <a:pt x="20" y="172"/>
                    <a:pt x="21" y="173"/>
                    <a:pt x="22" y="174"/>
                  </a:cubicBezTo>
                  <a:cubicBezTo>
                    <a:pt x="0" y="204"/>
                    <a:pt x="13" y="259"/>
                    <a:pt x="62" y="259"/>
                  </a:cubicBezTo>
                  <a:cubicBezTo>
                    <a:pt x="74" y="259"/>
                    <a:pt x="84" y="255"/>
                    <a:pt x="92" y="250"/>
                  </a:cubicBezTo>
                  <a:cubicBezTo>
                    <a:pt x="95" y="260"/>
                    <a:pt x="100" y="270"/>
                    <a:pt x="108" y="277"/>
                  </a:cubicBezTo>
                  <a:cubicBezTo>
                    <a:pt x="119" y="288"/>
                    <a:pt x="134" y="295"/>
                    <a:pt x="150" y="295"/>
                  </a:cubicBezTo>
                  <a:cubicBezTo>
                    <a:pt x="166" y="295"/>
                    <a:pt x="181" y="288"/>
                    <a:pt x="192" y="277"/>
                  </a:cubicBezTo>
                  <a:cubicBezTo>
                    <a:pt x="202" y="268"/>
                    <a:pt x="208" y="255"/>
                    <a:pt x="209" y="242"/>
                  </a:cubicBezTo>
                  <a:cubicBezTo>
                    <a:pt x="218" y="247"/>
                    <a:pt x="227" y="249"/>
                    <a:pt x="238" y="249"/>
                  </a:cubicBezTo>
                  <a:cubicBezTo>
                    <a:pt x="274" y="249"/>
                    <a:pt x="304" y="219"/>
                    <a:pt x="304" y="183"/>
                  </a:cubicBezTo>
                  <a:cubicBezTo>
                    <a:pt x="304" y="158"/>
                    <a:pt x="288" y="135"/>
                    <a:pt x="267" y="124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287"/>
            <p:cNvSpPr>
              <a:spLocks noEditPoints="1"/>
            </p:cNvSpPr>
            <p:nvPr/>
          </p:nvSpPr>
          <p:spPr bwMode="auto">
            <a:xfrm>
              <a:off x="1446213" y="4448176"/>
              <a:ext cx="901700" cy="1152525"/>
            </a:xfrm>
            <a:custGeom>
              <a:avLst/>
              <a:gdLst>
                <a:gd name="T0" fmla="*/ 33 w 216"/>
                <a:gd name="T1" fmla="*/ 261 h 261"/>
                <a:gd name="T2" fmla="*/ 33 w 216"/>
                <a:gd name="T3" fmla="*/ 260 h 261"/>
                <a:gd name="T4" fmla="*/ 33 w 216"/>
                <a:gd name="T5" fmla="*/ 260 h 261"/>
                <a:gd name="T6" fmla="*/ 33 w 216"/>
                <a:gd name="T7" fmla="*/ 260 h 261"/>
                <a:gd name="T8" fmla="*/ 33 w 216"/>
                <a:gd name="T9" fmla="*/ 260 h 261"/>
                <a:gd name="T10" fmla="*/ 34 w 216"/>
                <a:gd name="T11" fmla="*/ 260 h 261"/>
                <a:gd name="T12" fmla="*/ 34 w 216"/>
                <a:gd name="T13" fmla="*/ 260 h 261"/>
                <a:gd name="T14" fmla="*/ 34 w 216"/>
                <a:gd name="T15" fmla="*/ 259 h 261"/>
                <a:gd name="T16" fmla="*/ 34 w 216"/>
                <a:gd name="T17" fmla="*/ 259 h 261"/>
                <a:gd name="T18" fmla="*/ 34 w 216"/>
                <a:gd name="T19" fmla="*/ 259 h 261"/>
                <a:gd name="T20" fmla="*/ 80 w 216"/>
                <a:gd name="T21" fmla="*/ 231 h 261"/>
                <a:gd name="T22" fmla="*/ 80 w 216"/>
                <a:gd name="T23" fmla="*/ 231 h 261"/>
                <a:gd name="T24" fmla="*/ 80 w 216"/>
                <a:gd name="T25" fmla="*/ 231 h 261"/>
                <a:gd name="T26" fmla="*/ 80 w 216"/>
                <a:gd name="T27" fmla="*/ 231 h 261"/>
                <a:gd name="T28" fmla="*/ 81 w 216"/>
                <a:gd name="T29" fmla="*/ 231 h 261"/>
                <a:gd name="T30" fmla="*/ 154 w 216"/>
                <a:gd name="T31" fmla="*/ 101 h 261"/>
                <a:gd name="T32" fmla="*/ 164 w 216"/>
                <a:gd name="T33" fmla="*/ 102 h 261"/>
                <a:gd name="T34" fmla="*/ 153 w 216"/>
                <a:gd name="T35" fmla="*/ 101 h 261"/>
                <a:gd name="T36" fmla="*/ 152 w 216"/>
                <a:gd name="T37" fmla="*/ 101 h 261"/>
                <a:gd name="T38" fmla="*/ 152 w 216"/>
                <a:gd name="T39" fmla="*/ 101 h 261"/>
                <a:gd name="T40" fmla="*/ 152 w 216"/>
                <a:gd name="T41" fmla="*/ 101 h 261"/>
                <a:gd name="T42" fmla="*/ 152 w 216"/>
                <a:gd name="T43" fmla="*/ 101 h 261"/>
                <a:gd name="T44" fmla="*/ 152 w 216"/>
                <a:gd name="T45" fmla="*/ 101 h 261"/>
                <a:gd name="T46" fmla="*/ 152 w 216"/>
                <a:gd name="T47" fmla="*/ 100 h 261"/>
                <a:gd name="T48" fmla="*/ 152 w 216"/>
                <a:gd name="T49" fmla="*/ 100 h 261"/>
                <a:gd name="T50" fmla="*/ 152 w 216"/>
                <a:gd name="T51" fmla="*/ 100 h 261"/>
                <a:gd name="T52" fmla="*/ 152 w 216"/>
                <a:gd name="T53" fmla="*/ 100 h 261"/>
                <a:gd name="T54" fmla="*/ 152 w 216"/>
                <a:gd name="T55" fmla="*/ 100 h 261"/>
                <a:gd name="T56" fmla="*/ 152 w 216"/>
                <a:gd name="T57" fmla="*/ 100 h 261"/>
                <a:gd name="T58" fmla="*/ 152 w 216"/>
                <a:gd name="T59" fmla="*/ 100 h 261"/>
                <a:gd name="T60" fmla="*/ 152 w 216"/>
                <a:gd name="T61" fmla="*/ 100 h 261"/>
                <a:gd name="T62" fmla="*/ 152 w 216"/>
                <a:gd name="T63" fmla="*/ 99 h 261"/>
                <a:gd name="T64" fmla="*/ 152 w 216"/>
                <a:gd name="T65" fmla="*/ 99 h 261"/>
                <a:gd name="T66" fmla="*/ 152 w 216"/>
                <a:gd name="T67" fmla="*/ 99 h 261"/>
                <a:gd name="T68" fmla="*/ 152 w 216"/>
                <a:gd name="T69" fmla="*/ 99 h 261"/>
                <a:gd name="T70" fmla="*/ 152 w 216"/>
                <a:gd name="T71" fmla="*/ 99 h 261"/>
                <a:gd name="T72" fmla="*/ 152 w 216"/>
                <a:gd name="T73" fmla="*/ 99 h 261"/>
                <a:gd name="T74" fmla="*/ 152 w 216"/>
                <a:gd name="T75" fmla="*/ 99 h 261"/>
                <a:gd name="T76" fmla="*/ 152 w 216"/>
                <a:gd name="T77" fmla="*/ 99 h 261"/>
                <a:gd name="T78" fmla="*/ 104 w 216"/>
                <a:gd name="T79" fmla="*/ 25 h 261"/>
                <a:gd name="T80" fmla="*/ 104 w 216"/>
                <a:gd name="T81" fmla="*/ 25 h 261"/>
                <a:gd name="T82" fmla="*/ 103 w 216"/>
                <a:gd name="T83" fmla="*/ 25 h 261"/>
                <a:gd name="T84" fmla="*/ 103 w 216"/>
                <a:gd name="T85" fmla="*/ 24 h 261"/>
                <a:gd name="T86" fmla="*/ 103 w 216"/>
                <a:gd name="T87" fmla="*/ 24 h 261"/>
                <a:gd name="T88" fmla="*/ 103 w 216"/>
                <a:gd name="T89" fmla="*/ 24 h 261"/>
                <a:gd name="T90" fmla="*/ 13 w 216"/>
                <a:gd name="T91" fmla="*/ 18 h 261"/>
                <a:gd name="T92" fmla="*/ 56 w 216"/>
                <a:gd name="T93" fmla="*/ 4 h 261"/>
                <a:gd name="T94" fmla="*/ 103 w 216"/>
                <a:gd name="T95" fmla="*/ 24 h 261"/>
                <a:gd name="T96" fmla="*/ 56 w 216"/>
                <a:gd name="T97" fmla="*/ 4 h 261"/>
                <a:gd name="T98" fmla="*/ 13 w 216"/>
                <a:gd name="T99" fmla="*/ 18 h 261"/>
                <a:gd name="T100" fmla="*/ 0 w 216"/>
                <a:gd name="T10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6" h="261">
                  <a:moveTo>
                    <a:pt x="33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33" y="261"/>
                    <a:pt x="33" y="261"/>
                    <a:pt x="33" y="261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3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3" y="260"/>
                  </a:cubicBezTo>
                  <a:moveTo>
                    <a:pt x="34" y="260"/>
                  </a:moveTo>
                  <a:cubicBezTo>
                    <a:pt x="33" y="260"/>
                    <a:pt x="33" y="260"/>
                    <a:pt x="33" y="260"/>
                  </a:cubicBezTo>
                  <a:cubicBezTo>
                    <a:pt x="33" y="260"/>
                    <a:pt x="33" y="260"/>
                    <a:pt x="34" y="260"/>
                  </a:cubicBezTo>
                  <a:moveTo>
                    <a:pt x="34" y="260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60"/>
                  </a:cubicBezTo>
                  <a:moveTo>
                    <a:pt x="34" y="259"/>
                  </a:moveTo>
                  <a:cubicBezTo>
                    <a:pt x="34" y="260"/>
                    <a:pt x="34" y="260"/>
                    <a:pt x="34" y="260"/>
                  </a:cubicBezTo>
                  <a:cubicBezTo>
                    <a:pt x="34" y="260"/>
                    <a:pt x="34" y="260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34" y="259"/>
                  </a:moveTo>
                  <a:cubicBezTo>
                    <a:pt x="34" y="259"/>
                    <a:pt x="34" y="259"/>
                    <a:pt x="34" y="259"/>
                  </a:cubicBezTo>
                  <a:cubicBezTo>
                    <a:pt x="34" y="259"/>
                    <a:pt x="34" y="259"/>
                    <a:pt x="34" y="259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0" y="231"/>
                  </a:move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moveTo>
                    <a:pt x="81" y="231"/>
                  </a:moveTo>
                  <a:cubicBezTo>
                    <a:pt x="81" y="231"/>
                    <a:pt x="81" y="231"/>
                    <a:pt x="81" y="231"/>
                  </a:cubicBezTo>
                  <a:cubicBezTo>
                    <a:pt x="81" y="231"/>
                    <a:pt x="81" y="231"/>
                    <a:pt x="81" y="231"/>
                  </a:cubicBezTo>
                  <a:moveTo>
                    <a:pt x="153" y="101"/>
                  </a:moveTo>
                  <a:cubicBezTo>
                    <a:pt x="153" y="101"/>
                    <a:pt x="153" y="101"/>
                    <a:pt x="153" y="101"/>
                  </a:cubicBezTo>
                  <a:cubicBezTo>
                    <a:pt x="153" y="101"/>
                    <a:pt x="154" y="101"/>
                    <a:pt x="154" y="101"/>
                  </a:cubicBezTo>
                  <a:cubicBezTo>
                    <a:pt x="157" y="101"/>
                    <a:pt x="161" y="101"/>
                    <a:pt x="164" y="102"/>
                  </a:cubicBezTo>
                  <a:cubicBezTo>
                    <a:pt x="194" y="107"/>
                    <a:pt x="216" y="134"/>
                    <a:pt x="216" y="164"/>
                  </a:cubicBezTo>
                  <a:cubicBezTo>
                    <a:pt x="216" y="134"/>
                    <a:pt x="194" y="107"/>
                    <a:pt x="164" y="102"/>
                  </a:cubicBezTo>
                  <a:cubicBezTo>
                    <a:pt x="161" y="101"/>
                    <a:pt x="157" y="101"/>
                    <a:pt x="154" y="101"/>
                  </a:cubicBezTo>
                  <a:cubicBezTo>
                    <a:pt x="154" y="101"/>
                    <a:pt x="153" y="101"/>
                    <a:pt x="153" y="101"/>
                  </a:cubicBezTo>
                  <a:cubicBezTo>
                    <a:pt x="153" y="101"/>
                    <a:pt x="153" y="101"/>
                    <a:pt x="153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1"/>
                  </a:moveTo>
                  <a:cubicBezTo>
                    <a:pt x="152" y="101"/>
                    <a:pt x="152" y="101"/>
                    <a:pt x="152" y="101"/>
                  </a:cubicBezTo>
                  <a:cubicBezTo>
                    <a:pt x="152" y="101"/>
                    <a:pt x="152" y="101"/>
                    <a:pt x="152" y="101"/>
                  </a:cubicBezTo>
                  <a:moveTo>
                    <a:pt x="152" y="100"/>
                  </a:moveTo>
                  <a:cubicBezTo>
                    <a:pt x="152" y="100"/>
                    <a:pt x="152" y="101"/>
                    <a:pt x="152" y="101"/>
                  </a:cubicBezTo>
                  <a:cubicBezTo>
                    <a:pt x="152" y="101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100"/>
                  </a:moveTo>
                  <a:cubicBezTo>
                    <a:pt x="152" y="100"/>
                    <a:pt x="152" y="100"/>
                    <a:pt x="152" y="100"/>
                  </a:cubicBezTo>
                  <a:cubicBezTo>
                    <a:pt x="152" y="100"/>
                    <a:pt x="152" y="100"/>
                    <a:pt x="152" y="100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52" y="99"/>
                  </a:moveTo>
                  <a:cubicBezTo>
                    <a:pt x="152" y="99"/>
                    <a:pt x="152" y="99"/>
                    <a:pt x="152" y="99"/>
                  </a:cubicBezTo>
                  <a:cubicBezTo>
                    <a:pt x="152" y="99"/>
                    <a:pt x="152" y="99"/>
                    <a:pt x="152" y="99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4" y="25"/>
                  </a:moveTo>
                  <a:cubicBezTo>
                    <a:pt x="104" y="25"/>
                    <a:pt x="104" y="25"/>
                    <a:pt x="104" y="25"/>
                  </a:cubicBezTo>
                  <a:cubicBezTo>
                    <a:pt x="104" y="25"/>
                    <a:pt x="104" y="25"/>
                    <a:pt x="104" y="25"/>
                  </a:cubicBezTo>
                  <a:moveTo>
                    <a:pt x="103" y="25"/>
                  </a:moveTo>
                  <a:cubicBezTo>
                    <a:pt x="103" y="25"/>
                    <a:pt x="103" y="25"/>
                    <a:pt x="103" y="25"/>
                  </a:cubicBezTo>
                  <a:cubicBezTo>
                    <a:pt x="103" y="25"/>
                    <a:pt x="103" y="25"/>
                    <a:pt x="103" y="25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103" y="24"/>
                  </a:move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6"/>
                    <a:pt x="10" y="12"/>
                    <a:pt x="13" y="18"/>
                  </a:cubicBezTo>
                  <a:cubicBezTo>
                    <a:pt x="19" y="13"/>
                    <a:pt x="27" y="10"/>
                    <a:pt x="35" y="7"/>
                  </a:cubicBezTo>
                  <a:cubicBezTo>
                    <a:pt x="36" y="7"/>
                    <a:pt x="37" y="7"/>
                    <a:pt x="39" y="6"/>
                  </a:cubicBezTo>
                  <a:cubicBezTo>
                    <a:pt x="44" y="5"/>
                    <a:pt x="50" y="4"/>
                    <a:pt x="56" y="4"/>
                  </a:cubicBezTo>
                  <a:cubicBezTo>
                    <a:pt x="62" y="4"/>
                    <a:pt x="68" y="5"/>
                    <a:pt x="73" y="6"/>
                  </a:cubicBezTo>
                  <a:cubicBezTo>
                    <a:pt x="84" y="9"/>
                    <a:pt x="94" y="15"/>
                    <a:pt x="102" y="23"/>
                  </a:cubicBezTo>
                  <a:cubicBezTo>
                    <a:pt x="102" y="23"/>
                    <a:pt x="103" y="24"/>
                    <a:pt x="103" y="24"/>
                  </a:cubicBezTo>
                  <a:cubicBezTo>
                    <a:pt x="103" y="24"/>
                    <a:pt x="102" y="23"/>
                    <a:pt x="102" y="23"/>
                  </a:cubicBezTo>
                  <a:cubicBezTo>
                    <a:pt x="94" y="15"/>
                    <a:pt x="84" y="9"/>
                    <a:pt x="73" y="6"/>
                  </a:cubicBezTo>
                  <a:cubicBezTo>
                    <a:pt x="68" y="5"/>
                    <a:pt x="62" y="4"/>
                    <a:pt x="56" y="4"/>
                  </a:cubicBezTo>
                  <a:cubicBezTo>
                    <a:pt x="50" y="4"/>
                    <a:pt x="44" y="5"/>
                    <a:pt x="39" y="6"/>
                  </a:cubicBezTo>
                  <a:cubicBezTo>
                    <a:pt x="37" y="7"/>
                    <a:pt x="36" y="7"/>
                    <a:pt x="35" y="7"/>
                  </a:cubicBezTo>
                  <a:cubicBezTo>
                    <a:pt x="27" y="10"/>
                    <a:pt x="19" y="13"/>
                    <a:pt x="13" y="18"/>
                  </a:cubicBezTo>
                  <a:cubicBezTo>
                    <a:pt x="10" y="12"/>
                    <a:pt x="6" y="6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288"/>
            <p:cNvSpPr>
              <a:spLocks/>
            </p:cNvSpPr>
            <p:nvPr/>
          </p:nvSpPr>
          <p:spPr bwMode="auto">
            <a:xfrm>
              <a:off x="1379538" y="5662614"/>
              <a:ext cx="112713" cy="1155700"/>
            </a:xfrm>
            <a:custGeom>
              <a:avLst/>
              <a:gdLst>
                <a:gd name="T0" fmla="*/ 20 w 27"/>
                <a:gd name="T1" fmla="*/ 0 h 262"/>
                <a:gd name="T2" fmla="*/ 8 w 27"/>
                <a:gd name="T3" fmla="*/ 2 h 262"/>
                <a:gd name="T4" fmla="*/ 0 w 27"/>
                <a:gd name="T5" fmla="*/ 1 h 262"/>
                <a:gd name="T6" fmla="*/ 0 w 27"/>
                <a:gd name="T7" fmla="*/ 260 h 262"/>
                <a:gd name="T8" fmla="*/ 27 w 27"/>
                <a:gd name="T9" fmla="*/ 262 h 262"/>
                <a:gd name="T10" fmla="*/ 20 w 27"/>
                <a:gd name="T11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62">
                  <a:moveTo>
                    <a:pt x="20" y="0"/>
                  </a:moveTo>
                  <a:cubicBezTo>
                    <a:pt x="16" y="1"/>
                    <a:pt x="12" y="2"/>
                    <a:pt x="8" y="2"/>
                  </a:cubicBezTo>
                  <a:cubicBezTo>
                    <a:pt x="5" y="2"/>
                    <a:pt x="3" y="2"/>
                    <a:pt x="0" y="1"/>
                  </a:cubicBezTo>
                  <a:cubicBezTo>
                    <a:pt x="0" y="260"/>
                    <a:pt x="0" y="260"/>
                    <a:pt x="0" y="260"/>
                  </a:cubicBezTo>
                  <a:cubicBezTo>
                    <a:pt x="27" y="262"/>
                    <a:pt x="27" y="262"/>
                    <a:pt x="27" y="262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289"/>
            <p:cNvSpPr>
              <a:spLocks/>
            </p:cNvSpPr>
            <p:nvPr/>
          </p:nvSpPr>
          <p:spPr bwMode="auto">
            <a:xfrm>
              <a:off x="1901826" y="4748214"/>
              <a:ext cx="446088" cy="698500"/>
            </a:xfrm>
            <a:custGeom>
              <a:avLst/>
              <a:gdLst>
                <a:gd name="T0" fmla="*/ 12 w 107"/>
                <a:gd name="T1" fmla="*/ 0 h 158"/>
                <a:gd name="T2" fmla="*/ 12 w 107"/>
                <a:gd name="T3" fmla="*/ 1 h 158"/>
                <a:gd name="T4" fmla="*/ 0 w 107"/>
                <a:gd name="T5" fmla="*/ 38 h 158"/>
                <a:gd name="T6" fmla="*/ 37 w 107"/>
                <a:gd name="T7" fmla="*/ 97 h 158"/>
                <a:gd name="T8" fmla="*/ 12 w 107"/>
                <a:gd name="T9" fmla="*/ 148 h 158"/>
                <a:gd name="T10" fmla="*/ 34 w 107"/>
                <a:gd name="T11" fmla="*/ 157 h 158"/>
                <a:gd name="T12" fmla="*/ 44 w 107"/>
                <a:gd name="T13" fmla="*/ 158 h 158"/>
                <a:gd name="T14" fmla="*/ 106 w 107"/>
                <a:gd name="T15" fmla="*/ 106 h 158"/>
                <a:gd name="T16" fmla="*/ 107 w 107"/>
                <a:gd name="T17" fmla="*/ 96 h 158"/>
                <a:gd name="T18" fmla="*/ 55 w 107"/>
                <a:gd name="T19" fmla="*/ 34 h 158"/>
                <a:gd name="T20" fmla="*/ 45 w 107"/>
                <a:gd name="T21" fmla="*/ 33 h 158"/>
                <a:gd name="T22" fmla="*/ 44 w 107"/>
                <a:gd name="T23" fmla="*/ 33 h 158"/>
                <a:gd name="T24" fmla="*/ 44 w 107"/>
                <a:gd name="T25" fmla="*/ 33 h 158"/>
                <a:gd name="T26" fmla="*/ 43 w 107"/>
                <a:gd name="T27" fmla="*/ 33 h 158"/>
                <a:gd name="T28" fmla="*/ 43 w 107"/>
                <a:gd name="T29" fmla="*/ 33 h 158"/>
                <a:gd name="T30" fmla="*/ 43 w 107"/>
                <a:gd name="T31" fmla="*/ 33 h 158"/>
                <a:gd name="T32" fmla="*/ 43 w 107"/>
                <a:gd name="T33" fmla="*/ 33 h 158"/>
                <a:gd name="T34" fmla="*/ 43 w 107"/>
                <a:gd name="T35" fmla="*/ 33 h 158"/>
                <a:gd name="T36" fmla="*/ 43 w 107"/>
                <a:gd name="T37" fmla="*/ 33 h 158"/>
                <a:gd name="T38" fmla="*/ 43 w 107"/>
                <a:gd name="T39" fmla="*/ 33 h 158"/>
                <a:gd name="T40" fmla="*/ 43 w 107"/>
                <a:gd name="T41" fmla="*/ 33 h 158"/>
                <a:gd name="T42" fmla="*/ 43 w 107"/>
                <a:gd name="T43" fmla="*/ 33 h 158"/>
                <a:gd name="T44" fmla="*/ 43 w 107"/>
                <a:gd name="T45" fmla="*/ 33 h 158"/>
                <a:gd name="T46" fmla="*/ 43 w 107"/>
                <a:gd name="T47" fmla="*/ 33 h 158"/>
                <a:gd name="T48" fmla="*/ 43 w 107"/>
                <a:gd name="T49" fmla="*/ 32 h 158"/>
                <a:gd name="T50" fmla="*/ 43 w 107"/>
                <a:gd name="T51" fmla="*/ 32 h 158"/>
                <a:gd name="T52" fmla="*/ 43 w 107"/>
                <a:gd name="T53" fmla="*/ 32 h 158"/>
                <a:gd name="T54" fmla="*/ 43 w 107"/>
                <a:gd name="T55" fmla="*/ 32 h 158"/>
                <a:gd name="T56" fmla="*/ 43 w 107"/>
                <a:gd name="T57" fmla="*/ 32 h 158"/>
                <a:gd name="T58" fmla="*/ 43 w 107"/>
                <a:gd name="T59" fmla="*/ 32 h 158"/>
                <a:gd name="T60" fmla="*/ 43 w 107"/>
                <a:gd name="T61" fmla="*/ 32 h 158"/>
                <a:gd name="T62" fmla="*/ 43 w 107"/>
                <a:gd name="T63" fmla="*/ 32 h 158"/>
                <a:gd name="T64" fmla="*/ 43 w 107"/>
                <a:gd name="T65" fmla="*/ 32 h 158"/>
                <a:gd name="T66" fmla="*/ 43 w 107"/>
                <a:gd name="T67" fmla="*/ 32 h 158"/>
                <a:gd name="T68" fmla="*/ 43 w 107"/>
                <a:gd name="T69" fmla="*/ 32 h 158"/>
                <a:gd name="T70" fmla="*/ 43 w 107"/>
                <a:gd name="T71" fmla="*/ 32 h 158"/>
                <a:gd name="T72" fmla="*/ 43 w 107"/>
                <a:gd name="T73" fmla="*/ 32 h 158"/>
                <a:gd name="T74" fmla="*/ 43 w 107"/>
                <a:gd name="T75" fmla="*/ 32 h 158"/>
                <a:gd name="T76" fmla="*/ 43 w 107"/>
                <a:gd name="T77" fmla="*/ 32 h 158"/>
                <a:gd name="T78" fmla="*/ 43 w 107"/>
                <a:gd name="T79" fmla="*/ 31 h 158"/>
                <a:gd name="T80" fmla="*/ 43 w 107"/>
                <a:gd name="T81" fmla="*/ 31 h 158"/>
                <a:gd name="T82" fmla="*/ 43 w 107"/>
                <a:gd name="T83" fmla="*/ 31 h 158"/>
                <a:gd name="T84" fmla="*/ 43 w 107"/>
                <a:gd name="T85" fmla="*/ 31 h 158"/>
                <a:gd name="T86" fmla="*/ 43 w 107"/>
                <a:gd name="T87" fmla="*/ 31 h 158"/>
                <a:gd name="T88" fmla="*/ 43 w 107"/>
                <a:gd name="T89" fmla="*/ 31 h 158"/>
                <a:gd name="T90" fmla="*/ 43 w 107"/>
                <a:gd name="T91" fmla="*/ 31 h 158"/>
                <a:gd name="T92" fmla="*/ 43 w 107"/>
                <a:gd name="T93" fmla="*/ 31 h 158"/>
                <a:gd name="T94" fmla="*/ 43 w 107"/>
                <a:gd name="T95" fmla="*/ 31 h 158"/>
                <a:gd name="T96" fmla="*/ 43 w 107"/>
                <a:gd name="T97" fmla="*/ 31 h 158"/>
                <a:gd name="T98" fmla="*/ 43 w 107"/>
                <a:gd name="T99" fmla="*/ 31 h 158"/>
                <a:gd name="T100" fmla="*/ 43 w 107"/>
                <a:gd name="T101" fmla="*/ 31 h 158"/>
                <a:gd name="T102" fmla="*/ 43 w 107"/>
                <a:gd name="T103" fmla="*/ 31 h 158"/>
                <a:gd name="T104" fmla="*/ 43 w 107"/>
                <a:gd name="T105" fmla="*/ 31 h 158"/>
                <a:gd name="T106" fmla="*/ 43 w 107"/>
                <a:gd name="T107" fmla="*/ 31 h 158"/>
                <a:gd name="T108" fmla="*/ 43 w 107"/>
                <a:gd name="T109" fmla="*/ 31 h 158"/>
                <a:gd name="T110" fmla="*/ 12 w 107"/>
                <a:gd name="T111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7" h="158">
                  <a:moveTo>
                    <a:pt x="12" y="0"/>
                  </a:moveTo>
                  <a:cubicBezTo>
                    <a:pt x="12" y="0"/>
                    <a:pt x="12" y="1"/>
                    <a:pt x="12" y="1"/>
                  </a:cubicBezTo>
                  <a:cubicBezTo>
                    <a:pt x="12" y="15"/>
                    <a:pt x="8" y="28"/>
                    <a:pt x="0" y="38"/>
                  </a:cubicBezTo>
                  <a:cubicBezTo>
                    <a:pt x="21" y="49"/>
                    <a:pt x="37" y="72"/>
                    <a:pt x="37" y="97"/>
                  </a:cubicBezTo>
                  <a:cubicBezTo>
                    <a:pt x="37" y="118"/>
                    <a:pt x="27" y="136"/>
                    <a:pt x="12" y="148"/>
                  </a:cubicBezTo>
                  <a:cubicBezTo>
                    <a:pt x="18" y="153"/>
                    <a:pt x="26" y="156"/>
                    <a:pt x="34" y="157"/>
                  </a:cubicBezTo>
                  <a:cubicBezTo>
                    <a:pt x="38" y="158"/>
                    <a:pt x="41" y="158"/>
                    <a:pt x="44" y="158"/>
                  </a:cubicBezTo>
                  <a:cubicBezTo>
                    <a:pt x="74" y="158"/>
                    <a:pt x="101" y="136"/>
                    <a:pt x="106" y="106"/>
                  </a:cubicBezTo>
                  <a:cubicBezTo>
                    <a:pt x="107" y="102"/>
                    <a:pt x="107" y="99"/>
                    <a:pt x="107" y="96"/>
                  </a:cubicBezTo>
                  <a:cubicBezTo>
                    <a:pt x="107" y="66"/>
                    <a:pt x="85" y="39"/>
                    <a:pt x="55" y="34"/>
                  </a:cubicBezTo>
                  <a:cubicBezTo>
                    <a:pt x="52" y="33"/>
                    <a:pt x="48" y="33"/>
                    <a:pt x="45" y="33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0" y="17"/>
                    <a:pt x="30" y="4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290"/>
            <p:cNvSpPr>
              <a:spLocks/>
            </p:cNvSpPr>
            <p:nvPr/>
          </p:nvSpPr>
          <p:spPr bwMode="auto">
            <a:xfrm>
              <a:off x="1379538" y="4400551"/>
              <a:ext cx="676275" cy="1271588"/>
            </a:xfrm>
            <a:custGeom>
              <a:avLst/>
              <a:gdLst>
                <a:gd name="T0" fmla="*/ 0 w 162"/>
                <a:gd name="T1" fmla="*/ 287 h 288"/>
                <a:gd name="T2" fmla="*/ 20 w 162"/>
                <a:gd name="T3" fmla="*/ 286 h 288"/>
                <a:gd name="T4" fmla="*/ 49 w 162"/>
                <a:gd name="T5" fmla="*/ 272 h 288"/>
                <a:gd name="T6" fmla="*/ 49 w 162"/>
                <a:gd name="T7" fmla="*/ 271 h 288"/>
                <a:gd name="T8" fmla="*/ 49 w 162"/>
                <a:gd name="T9" fmla="*/ 271 h 288"/>
                <a:gd name="T10" fmla="*/ 49 w 162"/>
                <a:gd name="T11" fmla="*/ 271 h 288"/>
                <a:gd name="T12" fmla="*/ 49 w 162"/>
                <a:gd name="T13" fmla="*/ 271 h 288"/>
                <a:gd name="T14" fmla="*/ 49 w 162"/>
                <a:gd name="T15" fmla="*/ 271 h 288"/>
                <a:gd name="T16" fmla="*/ 50 w 162"/>
                <a:gd name="T17" fmla="*/ 271 h 288"/>
                <a:gd name="T18" fmla="*/ 50 w 162"/>
                <a:gd name="T19" fmla="*/ 271 h 288"/>
                <a:gd name="T20" fmla="*/ 50 w 162"/>
                <a:gd name="T21" fmla="*/ 270 h 288"/>
                <a:gd name="T22" fmla="*/ 50 w 162"/>
                <a:gd name="T23" fmla="*/ 270 h 288"/>
                <a:gd name="T24" fmla="*/ 50 w 162"/>
                <a:gd name="T25" fmla="*/ 270 h 288"/>
                <a:gd name="T26" fmla="*/ 96 w 162"/>
                <a:gd name="T27" fmla="*/ 242 h 288"/>
                <a:gd name="T28" fmla="*/ 96 w 162"/>
                <a:gd name="T29" fmla="*/ 242 h 288"/>
                <a:gd name="T30" fmla="*/ 96 w 162"/>
                <a:gd name="T31" fmla="*/ 242 h 288"/>
                <a:gd name="T32" fmla="*/ 96 w 162"/>
                <a:gd name="T33" fmla="*/ 242 h 288"/>
                <a:gd name="T34" fmla="*/ 96 w 162"/>
                <a:gd name="T35" fmla="*/ 242 h 288"/>
                <a:gd name="T36" fmla="*/ 97 w 162"/>
                <a:gd name="T37" fmla="*/ 242 h 288"/>
                <a:gd name="T38" fmla="*/ 137 w 162"/>
                <a:gd name="T39" fmla="*/ 227 h 288"/>
                <a:gd name="T40" fmla="*/ 125 w 162"/>
                <a:gd name="T41" fmla="*/ 117 h 288"/>
                <a:gd name="T42" fmla="*/ 137 w 162"/>
                <a:gd name="T43" fmla="*/ 79 h 288"/>
                <a:gd name="T44" fmla="*/ 120 w 162"/>
                <a:gd name="T45" fmla="*/ 36 h 288"/>
                <a:gd name="T46" fmla="*/ 120 w 162"/>
                <a:gd name="T47" fmla="*/ 36 h 288"/>
                <a:gd name="T48" fmla="*/ 119 w 162"/>
                <a:gd name="T49" fmla="*/ 36 h 288"/>
                <a:gd name="T50" fmla="*/ 119 w 162"/>
                <a:gd name="T51" fmla="*/ 35 h 288"/>
                <a:gd name="T52" fmla="*/ 119 w 162"/>
                <a:gd name="T53" fmla="*/ 35 h 288"/>
                <a:gd name="T54" fmla="*/ 119 w 162"/>
                <a:gd name="T55" fmla="*/ 35 h 288"/>
                <a:gd name="T56" fmla="*/ 119 w 162"/>
                <a:gd name="T57" fmla="*/ 35 h 288"/>
                <a:gd name="T58" fmla="*/ 89 w 162"/>
                <a:gd name="T59" fmla="*/ 17 h 288"/>
                <a:gd name="T60" fmla="*/ 55 w 162"/>
                <a:gd name="T61" fmla="*/ 17 h 288"/>
                <a:gd name="T62" fmla="*/ 29 w 162"/>
                <a:gd name="T63" fmla="*/ 29 h 288"/>
                <a:gd name="T64" fmla="*/ 16 w 162"/>
                <a:gd name="T65" fmla="*/ 11 h 288"/>
                <a:gd name="T66" fmla="*/ 16 w 162"/>
                <a:gd name="T67" fmla="*/ 1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288">
                  <a:moveTo>
                    <a:pt x="0" y="0"/>
                  </a:moveTo>
                  <a:cubicBezTo>
                    <a:pt x="0" y="287"/>
                    <a:pt x="0" y="287"/>
                    <a:pt x="0" y="287"/>
                  </a:cubicBezTo>
                  <a:cubicBezTo>
                    <a:pt x="3" y="288"/>
                    <a:pt x="5" y="288"/>
                    <a:pt x="8" y="288"/>
                  </a:cubicBezTo>
                  <a:cubicBezTo>
                    <a:pt x="12" y="288"/>
                    <a:pt x="16" y="287"/>
                    <a:pt x="20" y="286"/>
                  </a:cubicBezTo>
                  <a:cubicBezTo>
                    <a:pt x="20" y="286"/>
                    <a:pt x="20" y="286"/>
                    <a:pt x="20" y="286"/>
                  </a:cubicBezTo>
                  <a:cubicBezTo>
                    <a:pt x="31" y="284"/>
                    <a:pt x="41" y="279"/>
                    <a:pt x="49" y="272"/>
                  </a:cubicBezTo>
                  <a:cubicBezTo>
                    <a:pt x="49" y="272"/>
                    <a:pt x="49" y="272"/>
                    <a:pt x="49" y="272"/>
                  </a:cubicBezTo>
                  <a:cubicBezTo>
                    <a:pt x="49" y="272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49" y="271"/>
                  </a:cubicBezTo>
                  <a:cubicBezTo>
                    <a:pt x="49" y="271"/>
                    <a:pt x="49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1"/>
                  </a:cubicBezTo>
                  <a:cubicBezTo>
                    <a:pt x="50" y="271"/>
                    <a:pt x="50" y="271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50" y="270"/>
                    <a:pt x="50" y="270"/>
                    <a:pt x="50" y="270"/>
                  </a:cubicBezTo>
                  <a:cubicBezTo>
                    <a:pt x="60" y="261"/>
                    <a:pt x="66" y="248"/>
                    <a:pt x="67" y="235"/>
                  </a:cubicBezTo>
                  <a:cubicBezTo>
                    <a:pt x="76" y="240"/>
                    <a:pt x="85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6" y="242"/>
                    <a:pt x="96" y="242"/>
                  </a:cubicBezTo>
                  <a:cubicBezTo>
                    <a:pt x="96" y="242"/>
                    <a:pt x="97" y="242"/>
                    <a:pt x="97" y="242"/>
                  </a:cubicBezTo>
                  <a:cubicBezTo>
                    <a:pt x="97" y="242"/>
                    <a:pt x="97" y="242"/>
                    <a:pt x="97" y="242"/>
                  </a:cubicBezTo>
                  <a:cubicBezTo>
                    <a:pt x="112" y="242"/>
                    <a:pt x="125" y="236"/>
                    <a:pt x="137" y="227"/>
                  </a:cubicBezTo>
                  <a:cubicBezTo>
                    <a:pt x="137" y="227"/>
                    <a:pt x="137" y="227"/>
                    <a:pt x="137" y="227"/>
                  </a:cubicBezTo>
                  <a:cubicBezTo>
                    <a:pt x="152" y="215"/>
                    <a:pt x="162" y="197"/>
                    <a:pt x="162" y="176"/>
                  </a:cubicBezTo>
                  <a:cubicBezTo>
                    <a:pt x="162" y="151"/>
                    <a:pt x="146" y="128"/>
                    <a:pt x="125" y="117"/>
                  </a:cubicBezTo>
                  <a:cubicBezTo>
                    <a:pt x="133" y="107"/>
                    <a:pt x="137" y="94"/>
                    <a:pt x="137" y="80"/>
                  </a:cubicBezTo>
                  <a:cubicBezTo>
                    <a:pt x="137" y="80"/>
                    <a:pt x="137" y="79"/>
                    <a:pt x="137" y="79"/>
                  </a:cubicBezTo>
                  <a:cubicBezTo>
                    <a:pt x="137" y="79"/>
                    <a:pt x="137" y="79"/>
                    <a:pt x="137" y="79"/>
                  </a:cubicBezTo>
                  <a:cubicBezTo>
                    <a:pt x="137" y="63"/>
                    <a:pt x="130" y="48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20" y="36"/>
                    <a:pt x="119" y="36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19" y="36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5"/>
                    <a:pt x="118" y="34"/>
                    <a:pt x="118" y="34"/>
                  </a:cubicBezTo>
                  <a:cubicBezTo>
                    <a:pt x="110" y="26"/>
                    <a:pt x="100" y="20"/>
                    <a:pt x="89" y="17"/>
                  </a:cubicBezTo>
                  <a:cubicBezTo>
                    <a:pt x="84" y="16"/>
                    <a:pt x="78" y="15"/>
                    <a:pt x="72" y="15"/>
                  </a:cubicBezTo>
                  <a:cubicBezTo>
                    <a:pt x="66" y="15"/>
                    <a:pt x="60" y="16"/>
                    <a:pt x="55" y="17"/>
                  </a:cubicBezTo>
                  <a:cubicBezTo>
                    <a:pt x="53" y="18"/>
                    <a:pt x="52" y="18"/>
                    <a:pt x="51" y="18"/>
                  </a:cubicBezTo>
                  <a:cubicBezTo>
                    <a:pt x="43" y="21"/>
                    <a:pt x="35" y="24"/>
                    <a:pt x="29" y="29"/>
                  </a:cubicBezTo>
                  <a:cubicBezTo>
                    <a:pt x="26" y="23"/>
                    <a:pt x="22" y="17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1" y="7"/>
                    <a:pt x="6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291"/>
            <p:cNvSpPr>
              <a:spLocks/>
            </p:cNvSpPr>
            <p:nvPr/>
          </p:nvSpPr>
          <p:spPr bwMode="auto">
            <a:xfrm>
              <a:off x="850901" y="4859339"/>
              <a:ext cx="123825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292"/>
            <p:cNvSpPr>
              <a:spLocks/>
            </p:cNvSpPr>
            <p:nvPr/>
          </p:nvSpPr>
          <p:spPr bwMode="auto">
            <a:xfrm>
              <a:off x="754063" y="4872039"/>
              <a:ext cx="158750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293"/>
            <p:cNvSpPr>
              <a:spLocks/>
            </p:cNvSpPr>
            <p:nvPr/>
          </p:nvSpPr>
          <p:spPr bwMode="auto">
            <a:xfrm>
              <a:off x="738188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294"/>
            <p:cNvSpPr>
              <a:spLocks/>
            </p:cNvSpPr>
            <p:nvPr/>
          </p:nvSpPr>
          <p:spPr bwMode="auto">
            <a:xfrm>
              <a:off x="754063" y="5040314"/>
              <a:ext cx="158750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295"/>
            <p:cNvSpPr>
              <a:spLocks/>
            </p:cNvSpPr>
            <p:nvPr/>
          </p:nvSpPr>
          <p:spPr bwMode="auto">
            <a:xfrm>
              <a:off x="850901" y="5040314"/>
              <a:ext cx="123825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296"/>
            <p:cNvSpPr>
              <a:spLocks/>
            </p:cNvSpPr>
            <p:nvPr/>
          </p:nvSpPr>
          <p:spPr bwMode="auto">
            <a:xfrm>
              <a:off x="912813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297"/>
            <p:cNvSpPr>
              <a:spLocks/>
            </p:cNvSpPr>
            <p:nvPr/>
          </p:nvSpPr>
          <p:spPr bwMode="auto">
            <a:xfrm>
              <a:off x="912813" y="4973639"/>
              <a:ext cx="174625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298"/>
            <p:cNvSpPr>
              <a:spLocks/>
            </p:cNvSpPr>
            <p:nvPr/>
          </p:nvSpPr>
          <p:spPr bwMode="auto">
            <a:xfrm>
              <a:off x="912813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Oval 299"/>
            <p:cNvSpPr>
              <a:spLocks noChangeArrowheads="1"/>
            </p:cNvSpPr>
            <p:nvPr/>
          </p:nvSpPr>
          <p:spPr bwMode="auto">
            <a:xfrm>
              <a:off x="833438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300"/>
            <p:cNvSpPr>
              <a:spLocks/>
            </p:cNvSpPr>
            <p:nvPr/>
          </p:nvSpPr>
          <p:spPr bwMode="auto">
            <a:xfrm>
              <a:off x="1717676" y="4859339"/>
              <a:ext cx="125413" cy="180975"/>
            </a:xfrm>
            <a:custGeom>
              <a:avLst/>
              <a:gdLst>
                <a:gd name="T0" fmla="*/ 23 w 30"/>
                <a:gd name="T1" fmla="*/ 0 h 41"/>
                <a:gd name="T2" fmla="*/ 15 w 30"/>
                <a:gd name="T3" fmla="*/ 5 h 41"/>
                <a:gd name="T4" fmla="*/ 7 w 30"/>
                <a:gd name="T5" fmla="*/ 0 h 41"/>
                <a:gd name="T6" fmla="*/ 15 w 30"/>
                <a:gd name="T7" fmla="*/ 41 h 41"/>
                <a:gd name="T8" fmla="*/ 23 w 30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1">
                  <a:moveTo>
                    <a:pt x="23" y="0"/>
                  </a:moveTo>
                  <a:cubicBezTo>
                    <a:pt x="18" y="0"/>
                    <a:pt x="19" y="5"/>
                    <a:pt x="15" y="5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2" y="0"/>
                    <a:pt x="0" y="10"/>
                    <a:pt x="15" y="41"/>
                  </a:cubicBezTo>
                  <a:cubicBezTo>
                    <a:pt x="30" y="9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301"/>
            <p:cNvSpPr>
              <a:spLocks/>
            </p:cNvSpPr>
            <p:nvPr/>
          </p:nvSpPr>
          <p:spPr bwMode="auto">
            <a:xfrm>
              <a:off x="1622426" y="4872039"/>
              <a:ext cx="157163" cy="168275"/>
            </a:xfrm>
            <a:custGeom>
              <a:avLst/>
              <a:gdLst>
                <a:gd name="T0" fmla="*/ 14 w 38"/>
                <a:gd name="T1" fmla="*/ 3 h 38"/>
                <a:gd name="T2" fmla="*/ 12 w 38"/>
                <a:gd name="T3" fmla="*/ 13 h 38"/>
                <a:gd name="T4" fmla="*/ 3 w 38"/>
                <a:gd name="T5" fmla="*/ 15 h 38"/>
                <a:gd name="T6" fmla="*/ 38 w 38"/>
                <a:gd name="T7" fmla="*/ 38 h 38"/>
                <a:gd name="T8" fmla="*/ 14 w 38"/>
                <a:gd name="T9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4" y="3"/>
                  </a:moveTo>
                  <a:cubicBezTo>
                    <a:pt x="10" y="7"/>
                    <a:pt x="15" y="10"/>
                    <a:pt x="12" y="13"/>
                  </a:cubicBezTo>
                  <a:cubicBezTo>
                    <a:pt x="10" y="15"/>
                    <a:pt x="7" y="11"/>
                    <a:pt x="3" y="15"/>
                  </a:cubicBezTo>
                  <a:cubicBezTo>
                    <a:pt x="0" y="18"/>
                    <a:pt x="5" y="27"/>
                    <a:pt x="38" y="38"/>
                  </a:cubicBezTo>
                  <a:cubicBezTo>
                    <a:pt x="26" y="5"/>
                    <a:pt x="18" y="0"/>
                    <a:pt x="14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302"/>
            <p:cNvSpPr>
              <a:spLocks/>
            </p:cNvSpPr>
            <p:nvPr/>
          </p:nvSpPr>
          <p:spPr bwMode="auto">
            <a:xfrm>
              <a:off x="1604963" y="4973639"/>
              <a:ext cx="174625" cy="136525"/>
            </a:xfrm>
            <a:custGeom>
              <a:avLst/>
              <a:gdLst>
                <a:gd name="T0" fmla="*/ 0 w 42"/>
                <a:gd name="T1" fmla="*/ 8 h 31"/>
                <a:gd name="T2" fmla="*/ 6 w 42"/>
                <a:gd name="T3" fmla="*/ 15 h 31"/>
                <a:gd name="T4" fmla="*/ 0 w 42"/>
                <a:gd name="T5" fmla="*/ 23 h 31"/>
                <a:gd name="T6" fmla="*/ 42 w 42"/>
                <a:gd name="T7" fmla="*/ 15 h 31"/>
                <a:gd name="T8" fmla="*/ 0 w 42"/>
                <a:gd name="T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1">
                  <a:moveTo>
                    <a:pt x="0" y="8"/>
                  </a:moveTo>
                  <a:cubicBezTo>
                    <a:pt x="0" y="13"/>
                    <a:pt x="6" y="12"/>
                    <a:pt x="6" y="15"/>
                  </a:cubicBezTo>
                  <a:cubicBezTo>
                    <a:pt x="6" y="19"/>
                    <a:pt x="0" y="18"/>
                    <a:pt x="0" y="23"/>
                  </a:cubicBezTo>
                  <a:cubicBezTo>
                    <a:pt x="1" y="29"/>
                    <a:pt x="11" y="31"/>
                    <a:pt x="42" y="15"/>
                  </a:cubicBezTo>
                  <a:cubicBezTo>
                    <a:pt x="9" y="0"/>
                    <a:pt x="1" y="2"/>
                    <a:pt x="0" y="8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303"/>
            <p:cNvSpPr>
              <a:spLocks/>
            </p:cNvSpPr>
            <p:nvPr/>
          </p:nvSpPr>
          <p:spPr bwMode="auto">
            <a:xfrm>
              <a:off x="1622426" y="5040314"/>
              <a:ext cx="157163" cy="171450"/>
            </a:xfrm>
            <a:custGeom>
              <a:avLst/>
              <a:gdLst>
                <a:gd name="T0" fmla="*/ 3 w 38"/>
                <a:gd name="T1" fmla="*/ 24 h 39"/>
                <a:gd name="T2" fmla="*/ 12 w 38"/>
                <a:gd name="T3" fmla="*/ 26 h 39"/>
                <a:gd name="T4" fmla="*/ 14 w 38"/>
                <a:gd name="T5" fmla="*/ 35 h 39"/>
                <a:gd name="T6" fmla="*/ 38 w 38"/>
                <a:gd name="T7" fmla="*/ 0 h 39"/>
                <a:gd name="T8" fmla="*/ 3 w 38"/>
                <a:gd name="T9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3" y="24"/>
                  </a:moveTo>
                  <a:cubicBezTo>
                    <a:pt x="7" y="28"/>
                    <a:pt x="10" y="24"/>
                    <a:pt x="12" y="26"/>
                  </a:cubicBezTo>
                  <a:cubicBezTo>
                    <a:pt x="15" y="29"/>
                    <a:pt x="10" y="32"/>
                    <a:pt x="14" y="35"/>
                  </a:cubicBezTo>
                  <a:cubicBezTo>
                    <a:pt x="18" y="39"/>
                    <a:pt x="27" y="33"/>
                    <a:pt x="38" y="0"/>
                  </a:cubicBezTo>
                  <a:cubicBezTo>
                    <a:pt x="4" y="13"/>
                    <a:pt x="0" y="20"/>
                    <a:pt x="3" y="24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304"/>
            <p:cNvSpPr>
              <a:spLocks/>
            </p:cNvSpPr>
            <p:nvPr/>
          </p:nvSpPr>
          <p:spPr bwMode="auto">
            <a:xfrm>
              <a:off x="1717676" y="5040314"/>
              <a:ext cx="125413" cy="185738"/>
            </a:xfrm>
            <a:custGeom>
              <a:avLst/>
              <a:gdLst>
                <a:gd name="T0" fmla="*/ 7 w 30"/>
                <a:gd name="T1" fmla="*/ 42 h 42"/>
                <a:gd name="T2" fmla="*/ 15 w 30"/>
                <a:gd name="T3" fmla="*/ 37 h 42"/>
                <a:gd name="T4" fmla="*/ 23 w 30"/>
                <a:gd name="T5" fmla="*/ 42 h 42"/>
                <a:gd name="T6" fmla="*/ 15 w 30"/>
                <a:gd name="T7" fmla="*/ 0 h 42"/>
                <a:gd name="T8" fmla="*/ 7 w 3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2">
                  <a:moveTo>
                    <a:pt x="7" y="42"/>
                  </a:moveTo>
                  <a:cubicBezTo>
                    <a:pt x="12" y="42"/>
                    <a:pt x="11" y="37"/>
                    <a:pt x="15" y="37"/>
                  </a:cubicBezTo>
                  <a:cubicBezTo>
                    <a:pt x="19" y="37"/>
                    <a:pt x="18" y="42"/>
                    <a:pt x="23" y="42"/>
                  </a:cubicBezTo>
                  <a:cubicBezTo>
                    <a:pt x="28" y="42"/>
                    <a:pt x="30" y="32"/>
                    <a:pt x="15" y="0"/>
                  </a:cubicBezTo>
                  <a:cubicBezTo>
                    <a:pt x="0" y="33"/>
                    <a:pt x="2" y="42"/>
                    <a:pt x="7" y="42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305"/>
            <p:cNvSpPr>
              <a:spLocks/>
            </p:cNvSpPr>
            <p:nvPr/>
          </p:nvSpPr>
          <p:spPr bwMode="auto">
            <a:xfrm>
              <a:off x="1779588" y="5040314"/>
              <a:ext cx="163513" cy="171450"/>
            </a:xfrm>
            <a:custGeom>
              <a:avLst/>
              <a:gdLst>
                <a:gd name="T0" fmla="*/ 24 w 39"/>
                <a:gd name="T1" fmla="*/ 35 h 39"/>
                <a:gd name="T2" fmla="*/ 26 w 39"/>
                <a:gd name="T3" fmla="*/ 26 h 39"/>
                <a:gd name="T4" fmla="*/ 35 w 39"/>
                <a:gd name="T5" fmla="*/ 24 h 39"/>
                <a:gd name="T6" fmla="*/ 0 w 39"/>
                <a:gd name="T7" fmla="*/ 0 h 39"/>
                <a:gd name="T8" fmla="*/ 24 w 39"/>
                <a:gd name="T9" fmla="*/ 3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24" y="35"/>
                  </a:moveTo>
                  <a:cubicBezTo>
                    <a:pt x="28" y="32"/>
                    <a:pt x="23" y="29"/>
                    <a:pt x="26" y="26"/>
                  </a:cubicBezTo>
                  <a:cubicBezTo>
                    <a:pt x="28" y="24"/>
                    <a:pt x="31" y="28"/>
                    <a:pt x="35" y="24"/>
                  </a:cubicBezTo>
                  <a:cubicBezTo>
                    <a:pt x="39" y="20"/>
                    <a:pt x="33" y="12"/>
                    <a:pt x="0" y="0"/>
                  </a:cubicBezTo>
                  <a:cubicBezTo>
                    <a:pt x="13" y="34"/>
                    <a:pt x="20" y="39"/>
                    <a:pt x="24" y="3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306"/>
            <p:cNvSpPr>
              <a:spLocks/>
            </p:cNvSpPr>
            <p:nvPr/>
          </p:nvSpPr>
          <p:spPr bwMode="auto">
            <a:xfrm>
              <a:off x="1779588" y="4973639"/>
              <a:ext cx="176213" cy="133350"/>
            </a:xfrm>
            <a:custGeom>
              <a:avLst/>
              <a:gdLst>
                <a:gd name="T0" fmla="*/ 42 w 42"/>
                <a:gd name="T1" fmla="*/ 23 h 30"/>
                <a:gd name="T2" fmla="*/ 36 w 42"/>
                <a:gd name="T3" fmla="*/ 15 h 30"/>
                <a:gd name="T4" fmla="*/ 42 w 42"/>
                <a:gd name="T5" fmla="*/ 8 h 30"/>
                <a:gd name="T6" fmla="*/ 0 w 42"/>
                <a:gd name="T7" fmla="*/ 15 h 30"/>
                <a:gd name="T8" fmla="*/ 42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42" y="23"/>
                  </a:moveTo>
                  <a:cubicBezTo>
                    <a:pt x="42" y="18"/>
                    <a:pt x="36" y="19"/>
                    <a:pt x="36" y="15"/>
                  </a:cubicBezTo>
                  <a:cubicBezTo>
                    <a:pt x="36" y="12"/>
                    <a:pt x="42" y="13"/>
                    <a:pt x="42" y="8"/>
                  </a:cubicBezTo>
                  <a:cubicBezTo>
                    <a:pt x="41" y="2"/>
                    <a:pt x="31" y="0"/>
                    <a:pt x="0" y="15"/>
                  </a:cubicBezTo>
                  <a:cubicBezTo>
                    <a:pt x="33" y="30"/>
                    <a:pt x="41" y="29"/>
                    <a:pt x="42" y="2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307"/>
            <p:cNvSpPr>
              <a:spLocks/>
            </p:cNvSpPr>
            <p:nvPr/>
          </p:nvSpPr>
          <p:spPr bwMode="auto">
            <a:xfrm>
              <a:off x="1779588" y="4872039"/>
              <a:ext cx="163513" cy="168275"/>
            </a:xfrm>
            <a:custGeom>
              <a:avLst/>
              <a:gdLst>
                <a:gd name="T0" fmla="*/ 35 w 39"/>
                <a:gd name="T1" fmla="*/ 15 h 38"/>
                <a:gd name="T2" fmla="*/ 26 w 39"/>
                <a:gd name="T3" fmla="*/ 13 h 38"/>
                <a:gd name="T4" fmla="*/ 24 w 39"/>
                <a:gd name="T5" fmla="*/ 3 h 38"/>
                <a:gd name="T6" fmla="*/ 0 w 39"/>
                <a:gd name="T7" fmla="*/ 38 h 38"/>
                <a:gd name="T8" fmla="*/ 35 w 39"/>
                <a:gd name="T9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8">
                  <a:moveTo>
                    <a:pt x="35" y="15"/>
                  </a:moveTo>
                  <a:cubicBezTo>
                    <a:pt x="31" y="11"/>
                    <a:pt x="28" y="15"/>
                    <a:pt x="26" y="13"/>
                  </a:cubicBezTo>
                  <a:cubicBezTo>
                    <a:pt x="23" y="10"/>
                    <a:pt x="28" y="7"/>
                    <a:pt x="24" y="3"/>
                  </a:cubicBezTo>
                  <a:cubicBezTo>
                    <a:pt x="20" y="0"/>
                    <a:pt x="11" y="5"/>
                    <a:pt x="0" y="38"/>
                  </a:cubicBezTo>
                  <a:cubicBezTo>
                    <a:pt x="34" y="26"/>
                    <a:pt x="39" y="18"/>
                    <a:pt x="35" y="15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Oval 308"/>
            <p:cNvSpPr>
              <a:spLocks noChangeArrowheads="1"/>
            </p:cNvSpPr>
            <p:nvPr/>
          </p:nvSpPr>
          <p:spPr bwMode="auto">
            <a:xfrm>
              <a:off x="1700213" y="4956176"/>
              <a:ext cx="158750" cy="1682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0" name="Freeform 309"/>
            <p:cNvSpPr>
              <a:spLocks/>
            </p:cNvSpPr>
            <p:nvPr/>
          </p:nvSpPr>
          <p:spPr bwMode="auto">
            <a:xfrm>
              <a:off x="1266826" y="4576764"/>
              <a:ext cx="109538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1" name="Freeform 310"/>
            <p:cNvSpPr>
              <a:spLocks/>
            </p:cNvSpPr>
            <p:nvPr/>
          </p:nvSpPr>
          <p:spPr bwMode="auto">
            <a:xfrm>
              <a:off x="1184276" y="4586289"/>
              <a:ext cx="136525" cy="144463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2" name="Freeform 311"/>
            <p:cNvSpPr>
              <a:spLocks/>
            </p:cNvSpPr>
            <p:nvPr/>
          </p:nvSpPr>
          <p:spPr bwMode="auto">
            <a:xfrm>
              <a:off x="1171576" y="4673601"/>
              <a:ext cx="149225" cy="115888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3" name="Freeform 312"/>
            <p:cNvSpPr>
              <a:spLocks/>
            </p:cNvSpPr>
            <p:nvPr/>
          </p:nvSpPr>
          <p:spPr bwMode="auto">
            <a:xfrm>
              <a:off x="1184276" y="4730751"/>
              <a:ext cx="136525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4" name="Freeform 313"/>
            <p:cNvSpPr>
              <a:spLocks/>
            </p:cNvSpPr>
            <p:nvPr/>
          </p:nvSpPr>
          <p:spPr bwMode="auto">
            <a:xfrm>
              <a:off x="1266826" y="4730751"/>
              <a:ext cx="109538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5" name="Freeform 314"/>
            <p:cNvSpPr>
              <a:spLocks/>
            </p:cNvSpPr>
            <p:nvPr/>
          </p:nvSpPr>
          <p:spPr bwMode="auto">
            <a:xfrm>
              <a:off x="1320801" y="4730751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6" name="Freeform 315"/>
            <p:cNvSpPr>
              <a:spLocks/>
            </p:cNvSpPr>
            <p:nvPr/>
          </p:nvSpPr>
          <p:spPr bwMode="auto">
            <a:xfrm>
              <a:off x="1320801" y="4673601"/>
              <a:ext cx="146050" cy="115888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7" name="Freeform 316"/>
            <p:cNvSpPr>
              <a:spLocks/>
            </p:cNvSpPr>
            <p:nvPr/>
          </p:nvSpPr>
          <p:spPr bwMode="auto">
            <a:xfrm>
              <a:off x="1320801" y="4586289"/>
              <a:ext cx="138113" cy="144463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8" name="Oval 317"/>
            <p:cNvSpPr>
              <a:spLocks noChangeArrowheads="1"/>
            </p:cNvSpPr>
            <p:nvPr/>
          </p:nvSpPr>
          <p:spPr bwMode="auto">
            <a:xfrm>
              <a:off x="1254126" y="4660901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9" name="Freeform 318"/>
            <p:cNvSpPr>
              <a:spLocks/>
            </p:cNvSpPr>
            <p:nvPr/>
          </p:nvSpPr>
          <p:spPr bwMode="auto">
            <a:xfrm>
              <a:off x="1284288" y="5106989"/>
              <a:ext cx="107950" cy="153988"/>
            </a:xfrm>
            <a:custGeom>
              <a:avLst/>
              <a:gdLst>
                <a:gd name="T0" fmla="*/ 19 w 26"/>
                <a:gd name="T1" fmla="*/ 0 h 35"/>
                <a:gd name="T2" fmla="*/ 13 w 26"/>
                <a:gd name="T3" fmla="*/ 4 h 35"/>
                <a:gd name="T4" fmla="*/ 6 w 26"/>
                <a:gd name="T5" fmla="*/ 0 h 35"/>
                <a:gd name="T6" fmla="*/ 13 w 26"/>
                <a:gd name="T7" fmla="*/ 35 h 35"/>
                <a:gd name="T8" fmla="*/ 19 w 26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5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9"/>
                    <a:pt x="13" y="35"/>
                  </a:cubicBezTo>
                  <a:cubicBezTo>
                    <a:pt x="26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0" name="Freeform 319"/>
            <p:cNvSpPr>
              <a:spLocks/>
            </p:cNvSpPr>
            <p:nvPr/>
          </p:nvSpPr>
          <p:spPr bwMode="auto">
            <a:xfrm>
              <a:off x="1200151" y="5114926"/>
              <a:ext cx="138113" cy="146050"/>
            </a:xfrm>
            <a:custGeom>
              <a:avLst/>
              <a:gdLst>
                <a:gd name="T0" fmla="*/ 13 w 33"/>
                <a:gd name="T1" fmla="*/ 3 h 33"/>
                <a:gd name="T2" fmla="*/ 11 w 33"/>
                <a:gd name="T3" fmla="*/ 11 h 33"/>
                <a:gd name="T4" fmla="*/ 3 w 33"/>
                <a:gd name="T5" fmla="*/ 13 h 33"/>
                <a:gd name="T6" fmla="*/ 33 w 33"/>
                <a:gd name="T7" fmla="*/ 33 h 33"/>
                <a:gd name="T8" fmla="*/ 13 w 33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13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9" y="13"/>
                    <a:pt x="6" y="10"/>
                    <a:pt x="3" y="13"/>
                  </a:cubicBezTo>
                  <a:cubicBezTo>
                    <a:pt x="0" y="16"/>
                    <a:pt x="5" y="24"/>
                    <a:pt x="33" y="33"/>
                  </a:cubicBezTo>
                  <a:cubicBezTo>
                    <a:pt x="22" y="4"/>
                    <a:pt x="16" y="0"/>
                    <a:pt x="13" y="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1" name="Freeform 320"/>
            <p:cNvSpPr>
              <a:spLocks/>
            </p:cNvSpPr>
            <p:nvPr/>
          </p:nvSpPr>
          <p:spPr bwMode="auto">
            <a:xfrm>
              <a:off x="1187451" y="5203826"/>
              <a:ext cx="150813" cy="114300"/>
            </a:xfrm>
            <a:custGeom>
              <a:avLst/>
              <a:gdLst>
                <a:gd name="T0" fmla="*/ 0 w 36"/>
                <a:gd name="T1" fmla="*/ 6 h 26"/>
                <a:gd name="T2" fmla="*/ 5 w 36"/>
                <a:gd name="T3" fmla="*/ 13 h 26"/>
                <a:gd name="T4" fmla="*/ 0 w 36"/>
                <a:gd name="T5" fmla="*/ 20 h 26"/>
                <a:gd name="T6" fmla="*/ 36 w 36"/>
                <a:gd name="T7" fmla="*/ 13 h 26"/>
                <a:gd name="T8" fmla="*/ 0 w 36"/>
                <a:gd name="T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6">
                  <a:moveTo>
                    <a:pt x="0" y="6"/>
                  </a:moveTo>
                  <a:cubicBezTo>
                    <a:pt x="0" y="11"/>
                    <a:pt x="5" y="10"/>
                    <a:pt x="5" y="13"/>
                  </a:cubicBezTo>
                  <a:cubicBezTo>
                    <a:pt x="5" y="16"/>
                    <a:pt x="0" y="15"/>
                    <a:pt x="0" y="20"/>
                  </a:cubicBezTo>
                  <a:cubicBezTo>
                    <a:pt x="1" y="24"/>
                    <a:pt x="9" y="26"/>
                    <a:pt x="36" y="13"/>
                  </a:cubicBezTo>
                  <a:cubicBezTo>
                    <a:pt x="8" y="0"/>
                    <a:pt x="1" y="2"/>
                    <a:pt x="0" y="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2" name="Freeform 321"/>
            <p:cNvSpPr>
              <a:spLocks/>
            </p:cNvSpPr>
            <p:nvPr/>
          </p:nvSpPr>
          <p:spPr bwMode="auto">
            <a:xfrm>
              <a:off x="1200151" y="5260976"/>
              <a:ext cx="138113" cy="146050"/>
            </a:xfrm>
            <a:custGeom>
              <a:avLst/>
              <a:gdLst>
                <a:gd name="T0" fmla="*/ 3 w 33"/>
                <a:gd name="T1" fmla="*/ 20 h 33"/>
                <a:gd name="T2" fmla="*/ 11 w 33"/>
                <a:gd name="T3" fmla="*/ 22 h 33"/>
                <a:gd name="T4" fmla="*/ 13 w 33"/>
                <a:gd name="T5" fmla="*/ 30 h 33"/>
                <a:gd name="T6" fmla="*/ 33 w 33"/>
                <a:gd name="T7" fmla="*/ 0 h 33"/>
                <a:gd name="T8" fmla="*/ 3 w 33"/>
                <a:gd name="T9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" y="20"/>
                  </a:moveTo>
                  <a:cubicBezTo>
                    <a:pt x="6" y="24"/>
                    <a:pt x="9" y="20"/>
                    <a:pt x="11" y="22"/>
                  </a:cubicBezTo>
                  <a:cubicBezTo>
                    <a:pt x="13" y="24"/>
                    <a:pt x="9" y="27"/>
                    <a:pt x="13" y="30"/>
                  </a:cubicBezTo>
                  <a:cubicBezTo>
                    <a:pt x="16" y="33"/>
                    <a:pt x="23" y="28"/>
                    <a:pt x="33" y="0"/>
                  </a:cubicBezTo>
                  <a:cubicBezTo>
                    <a:pt x="4" y="11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3" name="Freeform 322"/>
            <p:cNvSpPr>
              <a:spLocks/>
            </p:cNvSpPr>
            <p:nvPr/>
          </p:nvSpPr>
          <p:spPr bwMode="auto">
            <a:xfrm>
              <a:off x="1284288" y="5260976"/>
              <a:ext cx="107950" cy="158750"/>
            </a:xfrm>
            <a:custGeom>
              <a:avLst/>
              <a:gdLst>
                <a:gd name="T0" fmla="*/ 6 w 26"/>
                <a:gd name="T1" fmla="*/ 36 h 36"/>
                <a:gd name="T2" fmla="*/ 13 w 26"/>
                <a:gd name="T3" fmla="*/ 31 h 36"/>
                <a:gd name="T4" fmla="*/ 19 w 26"/>
                <a:gd name="T5" fmla="*/ 36 h 36"/>
                <a:gd name="T6" fmla="*/ 13 w 26"/>
                <a:gd name="T7" fmla="*/ 0 h 36"/>
                <a:gd name="T8" fmla="*/ 6 w 2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36">
                  <a:moveTo>
                    <a:pt x="6" y="36"/>
                  </a:moveTo>
                  <a:cubicBezTo>
                    <a:pt x="11" y="36"/>
                    <a:pt x="10" y="31"/>
                    <a:pt x="13" y="31"/>
                  </a:cubicBezTo>
                  <a:cubicBezTo>
                    <a:pt x="16" y="31"/>
                    <a:pt x="15" y="36"/>
                    <a:pt x="19" y="36"/>
                  </a:cubicBezTo>
                  <a:cubicBezTo>
                    <a:pt x="24" y="35"/>
                    <a:pt x="26" y="27"/>
                    <a:pt x="13" y="0"/>
                  </a:cubicBezTo>
                  <a:cubicBezTo>
                    <a:pt x="0" y="28"/>
                    <a:pt x="2" y="35"/>
                    <a:pt x="6" y="36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4" name="Freeform 323"/>
            <p:cNvSpPr>
              <a:spLocks/>
            </p:cNvSpPr>
            <p:nvPr/>
          </p:nvSpPr>
          <p:spPr bwMode="auto">
            <a:xfrm>
              <a:off x="1338263" y="5260976"/>
              <a:ext cx="138113" cy="146050"/>
            </a:xfrm>
            <a:custGeom>
              <a:avLst/>
              <a:gdLst>
                <a:gd name="T0" fmla="*/ 20 w 33"/>
                <a:gd name="T1" fmla="*/ 30 h 33"/>
                <a:gd name="T2" fmla="*/ 22 w 33"/>
                <a:gd name="T3" fmla="*/ 22 h 33"/>
                <a:gd name="T4" fmla="*/ 30 w 33"/>
                <a:gd name="T5" fmla="*/ 20 h 33"/>
                <a:gd name="T6" fmla="*/ 0 w 33"/>
                <a:gd name="T7" fmla="*/ 0 h 33"/>
                <a:gd name="T8" fmla="*/ 20 w 33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20" y="30"/>
                  </a:moveTo>
                  <a:cubicBezTo>
                    <a:pt x="23" y="27"/>
                    <a:pt x="19" y="24"/>
                    <a:pt x="22" y="22"/>
                  </a:cubicBezTo>
                  <a:cubicBezTo>
                    <a:pt x="24" y="20"/>
                    <a:pt x="26" y="24"/>
                    <a:pt x="30" y="20"/>
                  </a:cubicBezTo>
                  <a:cubicBezTo>
                    <a:pt x="33" y="17"/>
                    <a:pt x="28" y="10"/>
                    <a:pt x="0" y="0"/>
                  </a:cubicBezTo>
                  <a:cubicBezTo>
                    <a:pt x="10" y="29"/>
                    <a:pt x="17" y="33"/>
                    <a:pt x="20" y="3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5" name="Freeform 324"/>
            <p:cNvSpPr>
              <a:spLocks/>
            </p:cNvSpPr>
            <p:nvPr/>
          </p:nvSpPr>
          <p:spPr bwMode="auto">
            <a:xfrm>
              <a:off x="1338263" y="5203826"/>
              <a:ext cx="146050" cy="114300"/>
            </a:xfrm>
            <a:custGeom>
              <a:avLst/>
              <a:gdLst>
                <a:gd name="T0" fmla="*/ 35 w 35"/>
                <a:gd name="T1" fmla="*/ 20 h 26"/>
                <a:gd name="T2" fmla="*/ 31 w 35"/>
                <a:gd name="T3" fmla="*/ 13 h 26"/>
                <a:gd name="T4" fmla="*/ 35 w 35"/>
                <a:gd name="T5" fmla="*/ 6 h 26"/>
                <a:gd name="T6" fmla="*/ 0 w 35"/>
                <a:gd name="T7" fmla="*/ 13 h 26"/>
                <a:gd name="T8" fmla="*/ 35 w 35"/>
                <a:gd name="T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35" y="20"/>
                  </a:moveTo>
                  <a:cubicBezTo>
                    <a:pt x="35" y="15"/>
                    <a:pt x="31" y="16"/>
                    <a:pt x="31" y="13"/>
                  </a:cubicBezTo>
                  <a:cubicBezTo>
                    <a:pt x="31" y="10"/>
                    <a:pt x="35" y="11"/>
                    <a:pt x="35" y="6"/>
                  </a:cubicBezTo>
                  <a:cubicBezTo>
                    <a:pt x="35" y="2"/>
                    <a:pt x="26" y="0"/>
                    <a:pt x="0" y="13"/>
                  </a:cubicBezTo>
                  <a:cubicBezTo>
                    <a:pt x="28" y="26"/>
                    <a:pt x="35" y="24"/>
                    <a:pt x="35" y="20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" name="Freeform 325"/>
            <p:cNvSpPr>
              <a:spLocks/>
            </p:cNvSpPr>
            <p:nvPr/>
          </p:nvSpPr>
          <p:spPr bwMode="auto">
            <a:xfrm>
              <a:off x="1338263" y="5114926"/>
              <a:ext cx="138113" cy="146050"/>
            </a:xfrm>
            <a:custGeom>
              <a:avLst/>
              <a:gdLst>
                <a:gd name="T0" fmla="*/ 30 w 33"/>
                <a:gd name="T1" fmla="*/ 13 h 33"/>
                <a:gd name="T2" fmla="*/ 22 w 33"/>
                <a:gd name="T3" fmla="*/ 11 h 33"/>
                <a:gd name="T4" fmla="*/ 20 w 33"/>
                <a:gd name="T5" fmla="*/ 3 h 33"/>
                <a:gd name="T6" fmla="*/ 0 w 33"/>
                <a:gd name="T7" fmla="*/ 33 h 33"/>
                <a:gd name="T8" fmla="*/ 30 w 33"/>
                <a:gd name="T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0" y="13"/>
                  </a:moveTo>
                  <a:cubicBezTo>
                    <a:pt x="26" y="10"/>
                    <a:pt x="24" y="13"/>
                    <a:pt x="22" y="11"/>
                  </a:cubicBezTo>
                  <a:cubicBezTo>
                    <a:pt x="19" y="9"/>
                    <a:pt x="23" y="6"/>
                    <a:pt x="20" y="3"/>
                  </a:cubicBezTo>
                  <a:cubicBezTo>
                    <a:pt x="17" y="0"/>
                    <a:pt x="9" y="5"/>
                    <a:pt x="0" y="33"/>
                  </a:cubicBezTo>
                  <a:cubicBezTo>
                    <a:pt x="29" y="23"/>
                    <a:pt x="33" y="16"/>
                    <a:pt x="30" y="13"/>
                  </a:cubicBezTo>
                  <a:close/>
                </a:path>
              </a:pathLst>
            </a:cu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7" name="Oval 326"/>
            <p:cNvSpPr>
              <a:spLocks noChangeArrowheads="1"/>
            </p:cNvSpPr>
            <p:nvPr/>
          </p:nvSpPr>
          <p:spPr bwMode="auto">
            <a:xfrm>
              <a:off x="1271588" y="5191126"/>
              <a:ext cx="133350" cy="139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85" name="图片 584"/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0" r="100000">
                        <a14:foregroundMark x1="8735" y1="6990" x2="34939" y2="11596"/>
                        <a14:foregroundMark x1="3500" y1="61212" x2="18433" y2="73657"/>
                        <a14:foregroundMark x1="20713" y1="61414" x2="18433" y2="93535"/>
                        <a14:foregroundMark x1="14290" y1="94626" x2="66891" y2="98586"/>
                        <a14:foregroundMark x1="11143" y1="14222" x2="14290" y2="589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5326" y="5823642"/>
            <a:ext cx="1102968" cy="876402"/>
          </a:xfrm>
          <a:prstGeom prst="rect">
            <a:avLst/>
          </a:prstGeom>
        </p:spPr>
      </p:pic>
      <p:sp>
        <p:nvSpPr>
          <p:cNvPr id="3" name="线形标注 2(带强调线) 2"/>
          <p:cNvSpPr/>
          <p:nvPr/>
        </p:nvSpPr>
        <p:spPr>
          <a:xfrm rot="16200000">
            <a:off x="2833625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425223"/>
              <a:gd name="adj6" fmla="val -130793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53" name="线形标注 2(带强调线) 552"/>
          <p:cNvSpPr/>
          <p:nvPr/>
        </p:nvSpPr>
        <p:spPr>
          <a:xfrm rot="16200000">
            <a:off x="5625853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8226"/>
              <a:gd name="adj4" fmla="val -40476"/>
              <a:gd name="adj5" fmla="val 48535"/>
              <a:gd name="adj6" fmla="val -87936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65" name="线形标注 2(带强调线) 564"/>
          <p:cNvSpPr/>
          <p:nvPr/>
        </p:nvSpPr>
        <p:spPr>
          <a:xfrm rot="16200000">
            <a:off x="8435479" y="2628789"/>
            <a:ext cx="914400" cy="612648"/>
          </a:xfrm>
          <a:prstGeom prst="accentCallout2">
            <a:avLst>
              <a:gd name="adj1" fmla="val 21119"/>
              <a:gd name="adj2" fmla="val 1191"/>
              <a:gd name="adj3" fmla="val 21119"/>
              <a:gd name="adj4" fmla="val -13492"/>
              <a:gd name="adj5" fmla="val -309200"/>
              <a:gd name="adj6" fmla="val -129205"/>
            </a:avLst>
          </a:prstGeom>
          <a:noFill/>
          <a:ln>
            <a:solidFill>
              <a:srgbClr val="72BE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82" name="矩形 45"/>
          <p:cNvSpPr>
            <a:spLocks noChangeArrowheads="1"/>
          </p:cNvSpPr>
          <p:nvPr/>
        </p:nvSpPr>
        <p:spPr bwMode="auto">
          <a:xfrm>
            <a:off x="658813" y="2932483"/>
            <a:ext cx="2084993" cy="1426793"/>
          </a:xfrm>
          <a:prstGeom prst="rect">
            <a:avLst/>
          </a:prstGeom>
          <a:solidFill>
            <a:srgbClr val="0895BE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Thành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phần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84" name="矩形 45"/>
          <p:cNvSpPr>
            <a:spLocks noChangeArrowheads="1"/>
          </p:cNvSpPr>
          <p:nvPr/>
        </p:nvSpPr>
        <p:spPr bwMode="auto">
          <a:xfrm>
            <a:off x="5141613" y="419166"/>
            <a:ext cx="2084993" cy="1426793"/>
          </a:xfrm>
          <a:prstGeom prst="rect">
            <a:avLst/>
          </a:prstGeom>
          <a:solidFill>
            <a:srgbClr val="75625B"/>
          </a:solidFill>
          <a:ln>
            <a:noFill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32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32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endParaRPr lang="zh-CN" altLang="en-US" sz="32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92" name="矩形 45"/>
          <p:cNvSpPr>
            <a:spLocks noChangeArrowheads="1"/>
          </p:cNvSpPr>
          <p:nvPr/>
        </p:nvSpPr>
        <p:spPr bwMode="auto">
          <a:xfrm>
            <a:off x="9510217" y="2911237"/>
            <a:ext cx="2084993" cy="1426793"/>
          </a:xfrm>
          <a:prstGeom prst="rect">
            <a:avLst/>
          </a:prstGeom>
          <a:solidFill>
            <a:srgbClr val="B3D53D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r" eaLnBrk="1" hangingPunct="1"/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Vai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trò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đất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đối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cây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lang="en-US" altLang="zh-CN" sz="2800" dirty="0" err="1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trồng</a:t>
            </a:r>
            <a:r>
              <a:rPr lang="en-US" altLang="zh-CN" sz="2800" dirty="0">
                <a:solidFill>
                  <a:srgbClr val="FFFFFF"/>
                </a:solidFill>
                <a:latin typeface="Times New Roman" panose="02020603050405020304" pitchFamily="18" charset="0"/>
                <a:ea typeface="微软雅黑" panose="020B0503020204020204" pitchFamily="34" charset="-122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lang="zh-CN" altLang="en-US" sz="2800" dirty="0">
              <a:solidFill>
                <a:srgbClr val="FFFFFF"/>
              </a:solidFill>
              <a:latin typeface="Times New Roman" panose="02020603050405020304" pitchFamily="18" charset="0"/>
              <a:ea typeface="微软雅黑" panose="020B0503020204020204" pitchFamily="34" charset="-122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8" name="圆角右箭头 7"/>
          <p:cNvSpPr/>
          <p:nvPr/>
        </p:nvSpPr>
        <p:spPr>
          <a:xfrm>
            <a:off x="1626533" y="88566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593" name="圆角右箭头 592"/>
          <p:cNvSpPr/>
          <p:nvPr/>
        </p:nvSpPr>
        <p:spPr>
          <a:xfrm flipH="1">
            <a:off x="7552559" y="865907"/>
            <a:ext cx="3221692" cy="1661808"/>
          </a:xfrm>
          <a:prstGeom prst="bentArrow">
            <a:avLst>
              <a:gd name="adj1" fmla="val 17139"/>
              <a:gd name="adj2" fmla="val 25000"/>
              <a:gd name="adj3" fmla="val 25000"/>
              <a:gd name="adj4" fmla="val 4375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13867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90" name="图表 489"/>
          <p:cNvGraphicFramePr/>
          <p:nvPr>
            <p:extLst>
              <p:ext uri="{D42A27DB-BD31-4B8C-83A1-F6EECF244321}">
                <p14:modId xmlns:p14="http://schemas.microsoft.com/office/powerpoint/2010/main" val="987017398"/>
              </p:ext>
            </p:extLst>
          </p:nvPr>
        </p:nvGraphicFramePr>
        <p:xfrm>
          <a:off x="2201200" y="-774001"/>
          <a:ext cx="8090410" cy="54570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586" name="组合 585"/>
          <p:cNvGrpSpPr/>
          <p:nvPr/>
        </p:nvGrpSpPr>
        <p:grpSpPr>
          <a:xfrm>
            <a:off x="-375920" y="1103496"/>
            <a:ext cx="12933680" cy="5652904"/>
            <a:chOff x="-58058" y="5164139"/>
            <a:chExt cx="12310384" cy="3861900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58058" y="8795851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58058" y="6677025"/>
              <a:ext cx="12310384" cy="218070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E43E9AEA-396A-2387-A004-6B46ADFCDE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756" y="3378968"/>
            <a:ext cx="10233223" cy="3324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79602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BA0DFFF7-2308-8DB2-6DD4-EB6DA2E207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9628" y="136523"/>
            <a:ext cx="1673096" cy="1710778"/>
          </a:xfrm>
          <a:prstGeom prst="rect">
            <a:avLst/>
          </a:prstGeom>
        </p:spPr>
      </p:pic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2616837" y="1802989"/>
            <a:ext cx="6131560" cy="21645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trồng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rắn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lỏng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khí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32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10305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C8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-145402" y="1937156"/>
            <a:ext cx="12504608" cy="5046256"/>
            <a:chOff x="-35" y="2263"/>
            <a:chExt cx="5293" cy="2136"/>
          </a:xfrm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0" y="2263"/>
              <a:ext cx="5249" cy="1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" name="Group 205"/>
            <p:cNvGrpSpPr>
              <a:grpSpLocks/>
            </p:cNvGrpSpPr>
            <p:nvPr/>
          </p:nvGrpSpPr>
          <p:grpSpPr bwMode="auto">
            <a:xfrm>
              <a:off x="445" y="2813"/>
              <a:ext cx="4742" cy="1068"/>
              <a:chOff x="445" y="2813"/>
              <a:chExt cx="4742" cy="1068"/>
            </a:xfrm>
          </p:grpSpPr>
          <p:sp>
            <p:nvSpPr>
              <p:cNvPr id="493" name="Freeform 6"/>
              <p:cNvSpPr>
                <a:spLocks/>
              </p:cNvSpPr>
              <p:nvPr/>
            </p:nvSpPr>
            <p:spPr bwMode="auto">
              <a:xfrm>
                <a:off x="2666" y="3563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4" name="Freeform 7"/>
              <p:cNvSpPr>
                <a:spLocks/>
              </p:cNvSpPr>
              <p:nvPr/>
            </p:nvSpPr>
            <p:spPr bwMode="auto">
              <a:xfrm>
                <a:off x="2526" y="3563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5" name="Freeform 8"/>
              <p:cNvSpPr>
                <a:spLocks/>
              </p:cNvSpPr>
              <p:nvPr/>
            </p:nvSpPr>
            <p:spPr bwMode="auto">
              <a:xfrm>
                <a:off x="2678" y="3691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6" name="Freeform 9"/>
              <p:cNvSpPr>
                <a:spLocks/>
              </p:cNvSpPr>
              <p:nvPr/>
            </p:nvSpPr>
            <p:spPr bwMode="auto">
              <a:xfrm>
                <a:off x="2501" y="3691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7" name="Freeform 10"/>
              <p:cNvSpPr>
                <a:spLocks/>
              </p:cNvSpPr>
              <p:nvPr/>
            </p:nvSpPr>
            <p:spPr bwMode="auto">
              <a:xfrm>
                <a:off x="2675" y="3532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43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8" name="Freeform 11"/>
              <p:cNvSpPr>
                <a:spLocks/>
              </p:cNvSpPr>
              <p:nvPr/>
            </p:nvSpPr>
            <p:spPr bwMode="auto">
              <a:xfrm>
                <a:off x="2845" y="363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9" name="Oval 12"/>
              <p:cNvSpPr>
                <a:spLocks noChangeArrowheads="1"/>
              </p:cNvSpPr>
              <p:nvPr/>
            </p:nvSpPr>
            <p:spPr bwMode="auto">
              <a:xfrm>
                <a:off x="2895" y="368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0" name="Oval 13"/>
              <p:cNvSpPr>
                <a:spLocks noChangeArrowheads="1"/>
              </p:cNvSpPr>
              <p:nvPr/>
            </p:nvSpPr>
            <p:spPr bwMode="auto">
              <a:xfrm>
                <a:off x="2904" y="3699"/>
                <a:ext cx="35" cy="3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1" name="Freeform 14"/>
              <p:cNvSpPr>
                <a:spLocks/>
              </p:cNvSpPr>
              <p:nvPr/>
            </p:nvSpPr>
            <p:spPr bwMode="auto">
              <a:xfrm>
                <a:off x="2845" y="348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2" name="Oval 15"/>
              <p:cNvSpPr>
                <a:spLocks noChangeArrowheads="1"/>
              </p:cNvSpPr>
              <p:nvPr/>
            </p:nvSpPr>
            <p:spPr bwMode="auto">
              <a:xfrm>
                <a:off x="2895" y="353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3" name="Oval 16"/>
              <p:cNvSpPr>
                <a:spLocks noChangeArrowheads="1"/>
              </p:cNvSpPr>
              <p:nvPr/>
            </p:nvSpPr>
            <p:spPr bwMode="auto">
              <a:xfrm>
                <a:off x="2904" y="354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4" name="Freeform 17"/>
              <p:cNvSpPr>
                <a:spLocks/>
              </p:cNvSpPr>
              <p:nvPr/>
            </p:nvSpPr>
            <p:spPr bwMode="auto">
              <a:xfrm>
                <a:off x="2675" y="3425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5" name="Oval 18"/>
              <p:cNvSpPr>
                <a:spLocks noChangeArrowheads="1"/>
              </p:cNvSpPr>
              <p:nvPr/>
            </p:nvSpPr>
            <p:spPr bwMode="auto">
              <a:xfrm>
                <a:off x="2725" y="347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6" name="Oval 19"/>
              <p:cNvSpPr>
                <a:spLocks noChangeArrowheads="1"/>
              </p:cNvSpPr>
              <p:nvPr/>
            </p:nvSpPr>
            <p:spPr bwMode="auto">
              <a:xfrm>
                <a:off x="2733" y="3488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7" name="Freeform 20"/>
              <p:cNvSpPr>
                <a:spLocks/>
              </p:cNvSpPr>
              <p:nvPr/>
            </p:nvSpPr>
            <p:spPr bwMode="auto">
              <a:xfrm>
                <a:off x="2476" y="3455"/>
                <a:ext cx="153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8" name="Oval 21"/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53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09" name="Oval 22"/>
              <p:cNvSpPr>
                <a:spLocks noChangeArrowheads="1"/>
              </p:cNvSpPr>
              <p:nvPr/>
            </p:nvSpPr>
            <p:spPr bwMode="auto">
              <a:xfrm>
                <a:off x="2535" y="3518"/>
                <a:ext cx="35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0" name="Freeform 23"/>
              <p:cNvSpPr>
                <a:spLocks/>
              </p:cNvSpPr>
              <p:nvPr/>
            </p:nvSpPr>
            <p:spPr bwMode="auto">
              <a:xfrm>
                <a:off x="2434" y="3597"/>
                <a:ext cx="152" cy="163"/>
              </a:xfrm>
              <a:custGeom>
                <a:avLst/>
                <a:gdLst>
                  <a:gd name="T0" fmla="*/ 86 w 86"/>
                  <a:gd name="T1" fmla="*/ 41 h 87"/>
                  <a:gd name="T2" fmla="*/ 64 w 86"/>
                  <a:gd name="T3" fmla="*/ 32 h 87"/>
                  <a:gd name="T4" fmla="*/ 72 w 86"/>
                  <a:gd name="T5" fmla="*/ 11 h 87"/>
                  <a:gd name="T6" fmla="*/ 50 w 86"/>
                  <a:gd name="T7" fmla="*/ 21 h 87"/>
                  <a:gd name="T8" fmla="*/ 41 w 86"/>
                  <a:gd name="T9" fmla="*/ 0 h 87"/>
                  <a:gd name="T10" fmla="*/ 32 w 86"/>
                  <a:gd name="T11" fmla="*/ 22 h 87"/>
                  <a:gd name="T12" fmla="*/ 11 w 86"/>
                  <a:gd name="T13" fmla="*/ 15 h 87"/>
                  <a:gd name="T14" fmla="*/ 20 w 86"/>
                  <a:gd name="T15" fmla="*/ 36 h 87"/>
                  <a:gd name="T16" fmla="*/ 0 w 86"/>
                  <a:gd name="T17" fmla="*/ 46 h 87"/>
                  <a:gd name="T18" fmla="*/ 22 w 86"/>
                  <a:gd name="T19" fmla="*/ 55 h 87"/>
                  <a:gd name="T20" fmla="*/ 14 w 86"/>
                  <a:gd name="T21" fmla="*/ 76 h 87"/>
                  <a:gd name="T22" fmla="*/ 36 w 86"/>
                  <a:gd name="T23" fmla="*/ 66 h 87"/>
                  <a:gd name="T24" fmla="*/ 45 w 86"/>
                  <a:gd name="T25" fmla="*/ 87 h 87"/>
                  <a:gd name="T26" fmla="*/ 54 w 86"/>
                  <a:gd name="T27" fmla="*/ 65 h 87"/>
                  <a:gd name="T28" fmla="*/ 75 w 86"/>
                  <a:gd name="T29" fmla="*/ 73 h 87"/>
                  <a:gd name="T30" fmla="*/ 66 w 86"/>
                  <a:gd name="T31" fmla="*/ 51 h 87"/>
                  <a:gd name="T32" fmla="*/ 86 w 86"/>
                  <a:gd name="T33" fmla="*/ 4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6" h="87">
                    <a:moveTo>
                      <a:pt x="86" y="41"/>
                    </a:moveTo>
                    <a:cubicBezTo>
                      <a:pt x="78" y="35"/>
                      <a:pt x="71" y="32"/>
                      <a:pt x="64" y="32"/>
                    </a:cubicBezTo>
                    <a:cubicBezTo>
                      <a:pt x="73" y="23"/>
                      <a:pt x="72" y="11"/>
                      <a:pt x="72" y="11"/>
                    </a:cubicBezTo>
                    <a:cubicBezTo>
                      <a:pt x="61" y="12"/>
                      <a:pt x="55" y="16"/>
                      <a:pt x="50" y="21"/>
                    </a:cubicBezTo>
                    <a:cubicBezTo>
                      <a:pt x="49" y="8"/>
                      <a:pt x="41" y="0"/>
                      <a:pt x="41" y="0"/>
                    </a:cubicBezTo>
                    <a:cubicBezTo>
                      <a:pt x="34" y="9"/>
                      <a:pt x="32" y="16"/>
                      <a:pt x="32" y="22"/>
                    </a:cubicBezTo>
                    <a:cubicBezTo>
                      <a:pt x="23" y="14"/>
                      <a:pt x="11" y="15"/>
                      <a:pt x="11" y="15"/>
                    </a:cubicBezTo>
                    <a:cubicBezTo>
                      <a:pt x="12" y="25"/>
                      <a:pt x="16" y="32"/>
                      <a:pt x="20" y="36"/>
                    </a:cubicBezTo>
                    <a:cubicBezTo>
                      <a:pt x="8" y="37"/>
                      <a:pt x="0" y="46"/>
                      <a:pt x="0" y="46"/>
                    </a:cubicBezTo>
                    <a:cubicBezTo>
                      <a:pt x="8" y="53"/>
                      <a:pt x="16" y="55"/>
                      <a:pt x="22" y="55"/>
                    </a:cubicBezTo>
                    <a:cubicBezTo>
                      <a:pt x="14" y="64"/>
                      <a:pt x="14" y="76"/>
                      <a:pt x="14" y="76"/>
                    </a:cubicBezTo>
                    <a:cubicBezTo>
                      <a:pt x="25" y="75"/>
                      <a:pt x="32" y="71"/>
                      <a:pt x="36" y="66"/>
                    </a:cubicBezTo>
                    <a:cubicBezTo>
                      <a:pt x="37" y="79"/>
                      <a:pt x="45" y="87"/>
                      <a:pt x="45" y="87"/>
                    </a:cubicBezTo>
                    <a:cubicBezTo>
                      <a:pt x="52" y="78"/>
                      <a:pt x="54" y="71"/>
                      <a:pt x="54" y="65"/>
                    </a:cubicBezTo>
                    <a:cubicBezTo>
                      <a:pt x="64" y="73"/>
                      <a:pt x="75" y="73"/>
                      <a:pt x="75" y="73"/>
                    </a:cubicBezTo>
                    <a:cubicBezTo>
                      <a:pt x="74" y="62"/>
                      <a:pt x="70" y="55"/>
                      <a:pt x="66" y="51"/>
                    </a:cubicBezTo>
                    <a:cubicBezTo>
                      <a:pt x="78" y="50"/>
                      <a:pt x="86" y="41"/>
                      <a:pt x="86" y="4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1" name="Oval 24"/>
              <p:cNvSpPr>
                <a:spLocks noChangeArrowheads="1"/>
              </p:cNvSpPr>
              <p:nvPr/>
            </p:nvSpPr>
            <p:spPr bwMode="auto">
              <a:xfrm>
                <a:off x="2483" y="3652"/>
                <a:ext cx="54" cy="5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2" name="Oval 25"/>
              <p:cNvSpPr>
                <a:spLocks noChangeArrowheads="1"/>
              </p:cNvSpPr>
              <p:nvPr/>
            </p:nvSpPr>
            <p:spPr bwMode="auto">
              <a:xfrm>
                <a:off x="2492" y="3661"/>
                <a:ext cx="36" cy="36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3" name="Freeform 26"/>
              <p:cNvSpPr>
                <a:spLocks/>
              </p:cNvSpPr>
              <p:nvPr/>
            </p:nvSpPr>
            <p:spPr bwMode="auto">
              <a:xfrm>
                <a:off x="537" y="3550"/>
                <a:ext cx="156" cy="284"/>
              </a:xfrm>
              <a:custGeom>
                <a:avLst/>
                <a:gdLst>
                  <a:gd name="T0" fmla="*/ 0 w 88"/>
                  <a:gd name="T1" fmla="*/ 151 h 151"/>
                  <a:gd name="T2" fmla="*/ 0 w 88"/>
                  <a:gd name="T3" fmla="*/ 149 h 151"/>
                  <a:gd name="T4" fmla="*/ 0 w 88"/>
                  <a:gd name="T5" fmla="*/ 143 h 151"/>
                  <a:gd name="T6" fmla="*/ 2 w 88"/>
                  <a:gd name="T7" fmla="*/ 121 h 151"/>
                  <a:gd name="T8" fmla="*/ 7 w 88"/>
                  <a:gd name="T9" fmla="*/ 91 h 151"/>
                  <a:gd name="T10" fmla="*/ 12 w 88"/>
                  <a:gd name="T11" fmla="*/ 75 h 151"/>
                  <a:gd name="T12" fmla="*/ 19 w 88"/>
                  <a:gd name="T13" fmla="*/ 58 h 151"/>
                  <a:gd name="T14" fmla="*/ 28 w 88"/>
                  <a:gd name="T15" fmla="*/ 43 h 151"/>
                  <a:gd name="T16" fmla="*/ 31 w 88"/>
                  <a:gd name="T17" fmla="*/ 39 h 151"/>
                  <a:gd name="T18" fmla="*/ 33 w 88"/>
                  <a:gd name="T19" fmla="*/ 36 h 151"/>
                  <a:gd name="T20" fmla="*/ 39 w 88"/>
                  <a:gd name="T21" fmla="*/ 30 h 151"/>
                  <a:gd name="T22" fmla="*/ 50 w 88"/>
                  <a:gd name="T23" fmla="*/ 19 h 151"/>
                  <a:gd name="T24" fmla="*/ 62 w 88"/>
                  <a:gd name="T25" fmla="*/ 11 h 151"/>
                  <a:gd name="T26" fmla="*/ 72 w 88"/>
                  <a:gd name="T27" fmla="*/ 5 h 151"/>
                  <a:gd name="T28" fmla="*/ 81 w 88"/>
                  <a:gd name="T29" fmla="*/ 2 h 151"/>
                  <a:gd name="T30" fmla="*/ 88 w 88"/>
                  <a:gd name="T31" fmla="*/ 0 h 151"/>
                  <a:gd name="T32" fmla="*/ 81 w 88"/>
                  <a:gd name="T33" fmla="*/ 3 h 151"/>
                  <a:gd name="T34" fmla="*/ 73 w 88"/>
                  <a:gd name="T35" fmla="*/ 7 h 151"/>
                  <a:gd name="T36" fmla="*/ 64 w 88"/>
                  <a:gd name="T37" fmla="*/ 14 h 151"/>
                  <a:gd name="T38" fmla="*/ 54 w 88"/>
                  <a:gd name="T39" fmla="*/ 23 h 151"/>
                  <a:gd name="T40" fmla="*/ 45 w 88"/>
                  <a:gd name="T41" fmla="*/ 35 h 151"/>
                  <a:gd name="T42" fmla="*/ 41 w 88"/>
                  <a:gd name="T43" fmla="*/ 41 h 151"/>
                  <a:gd name="T44" fmla="*/ 39 w 88"/>
                  <a:gd name="T45" fmla="*/ 45 h 151"/>
                  <a:gd name="T46" fmla="*/ 37 w 88"/>
                  <a:gd name="T47" fmla="*/ 48 h 151"/>
                  <a:gd name="T48" fmla="*/ 31 w 88"/>
                  <a:gd name="T49" fmla="*/ 63 h 151"/>
                  <a:gd name="T50" fmla="*/ 27 w 88"/>
                  <a:gd name="T51" fmla="*/ 79 h 151"/>
                  <a:gd name="T52" fmla="*/ 25 w 88"/>
                  <a:gd name="T53" fmla="*/ 94 h 151"/>
                  <a:gd name="T54" fmla="*/ 23 w 88"/>
                  <a:gd name="T55" fmla="*/ 122 h 151"/>
                  <a:gd name="T56" fmla="*/ 25 w 88"/>
                  <a:gd name="T57" fmla="*/ 141 h 151"/>
                  <a:gd name="T58" fmla="*/ 26 w 88"/>
                  <a:gd name="T59" fmla="*/ 147 h 151"/>
                  <a:gd name="T60" fmla="*/ 26 w 88"/>
                  <a:gd name="T61" fmla="*/ 148 h 151"/>
                  <a:gd name="T62" fmla="*/ 0 w 88"/>
                  <a:gd name="T6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" h="151">
                    <a:moveTo>
                      <a:pt x="0" y="151"/>
                    </a:moveTo>
                    <a:cubicBezTo>
                      <a:pt x="0" y="151"/>
                      <a:pt x="0" y="150"/>
                      <a:pt x="0" y="149"/>
                    </a:cubicBezTo>
                    <a:cubicBezTo>
                      <a:pt x="0" y="147"/>
                      <a:pt x="0" y="145"/>
                      <a:pt x="0" y="143"/>
                    </a:cubicBezTo>
                    <a:cubicBezTo>
                      <a:pt x="0" y="137"/>
                      <a:pt x="1" y="130"/>
                      <a:pt x="2" y="121"/>
                    </a:cubicBezTo>
                    <a:cubicBezTo>
                      <a:pt x="3" y="112"/>
                      <a:pt x="5" y="102"/>
                      <a:pt x="7" y="91"/>
                    </a:cubicBezTo>
                    <a:cubicBezTo>
                      <a:pt x="9" y="86"/>
                      <a:pt x="10" y="80"/>
                      <a:pt x="12" y="75"/>
                    </a:cubicBezTo>
                    <a:cubicBezTo>
                      <a:pt x="14" y="69"/>
                      <a:pt x="17" y="64"/>
                      <a:pt x="19" y="58"/>
                    </a:cubicBezTo>
                    <a:cubicBezTo>
                      <a:pt x="22" y="53"/>
                      <a:pt x="25" y="48"/>
                      <a:pt x="28" y="43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5" y="34"/>
                      <a:pt x="37" y="32"/>
                      <a:pt x="39" y="30"/>
                    </a:cubicBezTo>
                    <a:cubicBezTo>
                      <a:pt x="43" y="26"/>
                      <a:pt x="46" y="22"/>
                      <a:pt x="50" y="19"/>
                    </a:cubicBezTo>
                    <a:cubicBezTo>
                      <a:pt x="54" y="16"/>
                      <a:pt x="58" y="13"/>
                      <a:pt x="62" y="11"/>
                    </a:cubicBezTo>
                    <a:cubicBezTo>
                      <a:pt x="66" y="8"/>
                      <a:pt x="69" y="7"/>
                      <a:pt x="72" y="5"/>
                    </a:cubicBezTo>
                    <a:cubicBezTo>
                      <a:pt x="76" y="4"/>
                      <a:pt x="78" y="3"/>
                      <a:pt x="81" y="2"/>
                    </a:cubicBezTo>
                    <a:cubicBezTo>
                      <a:pt x="85" y="0"/>
                      <a:pt x="88" y="0"/>
                      <a:pt x="88" y="0"/>
                    </a:cubicBezTo>
                    <a:cubicBezTo>
                      <a:pt x="88" y="0"/>
                      <a:pt x="86" y="1"/>
                      <a:pt x="81" y="3"/>
                    </a:cubicBezTo>
                    <a:cubicBezTo>
                      <a:pt x="79" y="4"/>
                      <a:pt x="76" y="6"/>
                      <a:pt x="73" y="7"/>
                    </a:cubicBezTo>
                    <a:cubicBezTo>
                      <a:pt x="71" y="9"/>
                      <a:pt x="67" y="11"/>
                      <a:pt x="64" y="14"/>
                    </a:cubicBezTo>
                    <a:cubicBezTo>
                      <a:pt x="61" y="17"/>
                      <a:pt x="58" y="20"/>
                      <a:pt x="54" y="23"/>
                    </a:cubicBezTo>
                    <a:cubicBezTo>
                      <a:pt x="51" y="27"/>
                      <a:pt x="48" y="30"/>
                      <a:pt x="45" y="35"/>
                    </a:cubicBezTo>
                    <a:cubicBezTo>
                      <a:pt x="44" y="37"/>
                      <a:pt x="42" y="39"/>
                      <a:pt x="41" y="41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5" y="53"/>
                      <a:pt x="33" y="58"/>
                      <a:pt x="31" y="63"/>
                    </a:cubicBezTo>
                    <a:cubicBezTo>
                      <a:pt x="30" y="68"/>
                      <a:pt x="28" y="74"/>
                      <a:pt x="27" y="79"/>
                    </a:cubicBezTo>
                    <a:cubicBezTo>
                      <a:pt x="26" y="84"/>
                      <a:pt x="25" y="89"/>
                      <a:pt x="25" y="94"/>
                    </a:cubicBezTo>
                    <a:cubicBezTo>
                      <a:pt x="24" y="104"/>
                      <a:pt x="23" y="114"/>
                      <a:pt x="23" y="122"/>
                    </a:cubicBezTo>
                    <a:cubicBezTo>
                      <a:pt x="24" y="130"/>
                      <a:pt x="24" y="137"/>
                      <a:pt x="25" y="141"/>
                    </a:cubicBezTo>
                    <a:cubicBezTo>
                      <a:pt x="25" y="144"/>
                      <a:pt x="25" y="145"/>
                      <a:pt x="26" y="147"/>
                    </a:cubicBezTo>
                    <a:cubicBezTo>
                      <a:pt x="26" y="148"/>
                      <a:pt x="26" y="148"/>
                      <a:pt x="26" y="148"/>
                    </a:cubicBezTo>
                    <a:lnTo>
                      <a:pt x="0" y="15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4" name="Freeform 27"/>
              <p:cNvSpPr>
                <a:spLocks/>
              </p:cNvSpPr>
              <p:nvPr/>
            </p:nvSpPr>
            <p:spPr bwMode="auto">
              <a:xfrm>
                <a:off x="539" y="3441"/>
                <a:ext cx="225" cy="237"/>
              </a:xfrm>
              <a:custGeom>
                <a:avLst/>
                <a:gdLst>
                  <a:gd name="T0" fmla="*/ 127 w 127"/>
                  <a:gd name="T1" fmla="*/ 60 h 126"/>
                  <a:gd name="T2" fmla="*/ 95 w 127"/>
                  <a:gd name="T3" fmla="*/ 47 h 126"/>
                  <a:gd name="T4" fmla="*/ 106 w 127"/>
                  <a:gd name="T5" fmla="*/ 16 h 126"/>
                  <a:gd name="T6" fmla="*/ 74 w 127"/>
                  <a:gd name="T7" fmla="*/ 30 h 126"/>
                  <a:gd name="T8" fmla="*/ 61 w 127"/>
                  <a:gd name="T9" fmla="*/ 0 h 126"/>
                  <a:gd name="T10" fmla="*/ 47 w 127"/>
                  <a:gd name="T11" fmla="*/ 32 h 126"/>
                  <a:gd name="T12" fmla="*/ 17 w 127"/>
                  <a:gd name="T13" fmla="*/ 20 h 126"/>
                  <a:gd name="T14" fmla="*/ 30 w 127"/>
                  <a:gd name="T15" fmla="*/ 53 h 126"/>
                  <a:gd name="T16" fmla="*/ 0 w 127"/>
                  <a:gd name="T17" fmla="*/ 66 h 126"/>
                  <a:gd name="T18" fmla="*/ 33 w 127"/>
                  <a:gd name="T19" fmla="*/ 79 h 126"/>
                  <a:gd name="T20" fmla="*/ 21 w 127"/>
                  <a:gd name="T21" fmla="*/ 110 h 126"/>
                  <a:gd name="T22" fmla="*/ 53 w 127"/>
                  <a:gd name="T23" fmla="*/ 97 h 126"/>
                  <a:gd name="T24" fmla="*/ 67 w 127"/>
                  <a:gd name="T25" fmla="*/ 126 h 126"/>
                  <a:gd name="T26" fmla="*/ 80 w 127"/>
                  <a:gd name="T27" fmla="*/ 94 h 126"/>
                  <a:gd name="T28" fmla="*/ 111 w 127"/>
                  <a:gd name="T29" fmla="*/ 106 h 126"/>
                  <a:gd name="T30" fmla="*/ 97 w 127"/>
                  <a:gd name="T31" fmla="*/ 74 h 126"/>
                  <a:gd name="T32" fmla="*/ 127 w 127"/>
                  <a:gd name="T33" fmla="*/ 6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126">
                    <a:moveTo>
                      <a:pt x="127" y="60"/>
                    </a:moveTo>
                    <a:cubicBezTo>
                      <a:pt x="115" y="50"/>
                      <a:pt x="104" y="47"/>
                      <a:pt x="95" y="47"/>
                    </a:cubicBezTo>
                    <a:cubicBezTo>
                      <a:pt x="107" y="33"/>
                      <a:pt x="106" y="16"/>
                      <a:pt x="106" y="16"/>
                    </a:cubicBezTo>
                    <a:cubicBezTo>
                      <a:pt x="91" y="18"/>
                      <a:pt x="81" y="23"/>
                      <a:pt x="74" y="30"/>
                    </a:cubicBezTo>
                    <a:cubicBezTo>
                      <a:pt x="73" y="11"/>
                      <a:pt x="61" y="0"/>
                      <a:pt x="61" y="0"/>
                    </a:cubicBezTo>
                    <a:cubicBezTo>
                      <a:pt x="51" y="12"/>
                      <a:pt x="47" y="23"/>
                      <a:pt x="47" y="32"/>
                    </a:cubicBezTo>
                    <a:cubicBezTo>
                      <a:pt x="34" y="20"/>
                      <a:pt x="17" y="20"/>
                      <a:pt x="17" y="20"/>
                    </a:cubicBezTo>
                    <a:cubicBezTo>
                      <a:pt x="18" y="36"/>
                      <a:pt x="24" y="46"/>
                      <a:pt x="30" y="53"/>
                    </a:cubicBezTo>
                    <a:cubicBezTo>
                      <a:pt x="12" y="54"/>
                      <a:pt x="0" y="66"/>
                      <a:pt x="0" y="66"/>
                    </a:cubicBezTo>
                    <a:cubicBezTo>
                      <a:pt x="13" y="76"/>
                      <a:pt x="23" y="80"/>
                      <a:pt x="33" y="79"/>
                    </a:cubicBezTo>
                    <a:cubicBezTo>
                      <a:pt x="20" y="93"/>
                      <a:pt x="21" y="110"/>
                      <a:pt x="21" y="110"/>
                    </a:cubicBezTo>
                    <a:cubicBezTo>
                      <a:pt x="37" y="109"/>
                      <a:pt x="47" y="103"/>
                      <a:pt x="53" y="97"/>
                    </a:cubicBezTo>
                    <a:cubicBezTo>
                      <a:pt x="54" y="115"/>
                      <a:pt x="67" y="126"/>
                      <a:pt x="67" y="126"/>
                    </a:cubicBezTo>
                    <a:cubicBezTo>
                      <a:pt x="77" y="114"/>
                      <a:pt x="80" y="103"/>
                      <a:pt x="80" y="94"/>
                    </a:cubicBezTo>
                    <a:cubicBezTo>
                      <a:pt x="94" y="106"/>
                      <a:pt x="111" y="106"/>
                      <a:pt x="111" y="106"/>
                    </a:cubicBezTo>
                    <a:cubicBezTo>
                      <a:pt x="109" y="90"/>
                      <a:pt x="104" y="80"/>
                      <a:pt x="97" y="74"/>
                    </a:cubicBezTo>
                    <a:cubicBezTo>
                      <a:pt x="116" y="72"/>
                      <a:pt x="127" y="60"/>
                      <a:pt x="127" y="60"/>
                    </a:cubicBezTo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5" name="Oval 28"/>
              <p:cNvSpPr>
                <a:spLocks noChangeArrowheads="1"/>
              </p:cNvSpPr>
              <p:nvPr/>
            </p:nvSpPr>
            <p:spPr bwMode="auto">
              <a:xfrm>
                <a:off x="613" y="3518"/>
                <a:ext cx="78" cy="8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6" name="Oval 29"/>
              <p:cNvSpPr>
                <a:spLocks noChangeArrowheads="1"/>
              </p:cNvSpPr>
              <p:nvPr/>
            </p:nvSpPr>
            <p:spPr bwMode="auto">
              <a:xfrm>
                <a:off x="626" y="3533"/>
                <a:ext cx="51" cy="55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7" name="Freeform 30"/>
              <p:cNvSpPr>
                <a:spLocks/>
              </p:cNvSpPr>
              <p:nvPr/>
            </p:nvSpPr>
            <p:spPr bwMode="auto">
              <a:xfrm>
                <a:off x="445" y="3610"/>
                <a:ext cx="120" cy="120"/>
              </a:xfrm>
              <a:custGeom>
                <a:avLst/>
                <a:gdLst>
                  <a:gd name="T0" fmla="*/ 66 w 68"/>
                  <a:gd name="T1" fmla="*/ 61 h 64"/>
                  <a:gd name="T2" fmla="*/ 10 w 68"/>
                  <a:gd name="T3" fmla="*/ 0 h 64"/>
                  <a:gd name="T4" fmla="*/ 63 w 68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4">
                    <a:moveTo>
                      <a:pt x="66" y="61"/>
                    </a:moveTo>
                    <a:cubicBezTo>
                      <a:pt x="66" y="61"/>
                      <a:pt x="68" y="15"/>
                      <a:pt x="10" y="0"/>
                    </a:cubicBezTo>
                    <a:cubicBezTo>
                      <a:pt x="10" y="0"/>
                      <a:pt x="0" y="57"/>
                      <a:pt x="63" y="6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8" name="Freeform 31"/>
              <p:cNvSpPr>
                <a:spLocks/>
              </p:cNvSpPr>
              <p:nvPr/>
            </p:nvSpPr>
            <p:spPr bwMode="auto">
              <a:xfrm>
                <a:off x="4995" y="3601"/>
                <a:ext cx="132" cy="238"/>
              </a:xfrm>
              <a:custGeom>
                <a:avLst/>
                <a:gdLst>
                  <a:gd name="T0" fmla="*/ 0 w 74"/>
                  <a:gd name="T1" fmla="*/ 127 h 127"/>
                  <a:gd name="T2" fmla="*/ 0 w 74"/>
                  <a:gd name="T3" fmla="*/ 125 h 127"/>
                  <a:gd name="T4" fmla="*/ 0 w 74"/>
                  <a:gd name="T5" fmla="*/ 120 h 127"/>
                  <a:gd name="T6" fmla="*/ 1 w 74"/>
                  <a:gd name="T7" fmla="*/ 102 h 127"/>
                  <a:gd name="T8" fmla="*/ 6 w 74"/>
                  <a:gd name="T9" fmla="*/ 77 h 127"/>
                  <a:gd name="T10" fmla="*/ 16 w 74"/>
                  <a:gd name="T11" fmla="*/ 49 h 127"/>
                  <a:gd name="T12" fmla="*/ 24 w 74"/>
                  <a:gd name="T13" fmla="*/ 36 h 127"/>
                  <a:gd name="T14" fmla="*/ 28 w 74"/>
                  <a:gd name="T15" fmla="*/ 31 h 127"/>
                  <a:gd name="T16" fmla="*/ 32 w 74"/>
                  <a:gd name="T17" fmla="*/ 25 h 127"/>
                  <a:gd name="T18" fmla="*/ 52 w 74"/>
                  <a:gd name="T19" fmla="*/ 9 h 127"/>
                  <a:gd name="T20" fmla="*/ 61 w 74"/>
                  <a:gd name="T21" fmla="*/ 5 h 127"/>
                  <a:gd name="T22" fmla="*/ 68 w 74"/>
                  <a:gd name="T23" fmla="*/ 2 h 127"/>
                  <a:gd name="T24" fmla="*/ 74 w 74"/>
                  <a:gd name="T25" fmla="*/ 0 h 127"/>
                  <a:gd name="T26" fmla="*/ 68 w 74"/>
                  <a:gd name="T27" fmla="*/ 3 h 127"/>
                  <a:gd name="T28" fmla="*/ 62 w 74"/>
                  <a:gd name="T29" fmla="*/ 6 h 127"/>
                  <a:gd name="T30" fmla="*/ 54 w 74"/>
                  <a:gd name="T31" fmla="*/ 12 h 127"/>
                  <a:gd name="T32" fmla="*/ 38 w 74"/>
                  <a:gd name="T33" fmla="*/ 29 h 127"/>
                  <a:gd name="T34" fmla="*/ 34 w 74"/>
                  <a:gd name="T35" fmla="*/ 35 h 127"/>
                  <a:gd name="T36" fmla="*/ 31 w 74"/>
                  <a:gd name="T37" fmla="*/ 41 h 127"/>
                  <a:gd name="T38" fmla="*/ 26 w 74"/>
                  <a:gd name="T39" fmla="*/ 53 h 127"/>
                  <a:gd name="T40" fmla="*/ 20 w 74"/>
                  <a:gd name="T41" fmla="*/ 103 h 127"/>
                  <a:gd name="T42" fmla="*/ 21 w 74"/>
                  <a:gd name="T43" fmla="*/ 119 h 127"/>
                  <a:gd name="T44" fmla="*/ 21 w 74"/>
                  <a:gd name="T45" fmla="*/ 124 h 127"/>
                  <a:gd name="T46" fmla="*/ 22 w 74"/>
                  <a:gd name="T47" fmla="*/ 125 h 127"/>
                  <a:gd name="T48" fmla="*/ 0 w 74"/>
                  <a:gd name="T49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" h="127">
                    <a:moveTo>
                      <a:pt x="0" y="127"/>
                    </a:moveTo>
                    <a:cubicBezTo>
                      <a:pt x="0" y="127"/>
                      <a:pt x="0" y="127"/>
                      <a:pt x="0" y="125"/>
                    </a:cubicBezTo>
                    <a:cubicBezTo>
                      <a:pt x="0" y="124"/>
                      <a:pt x="0" y="122"/>
                      <a:pt x="0" y="120"/>
                    </a:cubicBezTo>
                    <a:cubicBezTo>
                      <a:pt x="0" y="116"/>
                      <a:pt x="0" y="109"/>
                      <a:pt x="1" y="102"/>
                    </a:cubicBezTo>
                    <a:cubicBezTo>
                      <a:pt x="2" y="95"/>
                      <a:pt x="4" y="86"/>
                      <a:pt x="6" y="77"/>
                    </a:cubicBezTo>
                    <a:cubicBezTo>
                      <a:pt x="8" y="68"/>
                      <a:pt x="12" y="58"/>
                      <a:pt x="16" y="49"/>
                    </a:cubicBezTo>
                    <a:cubicBezTo>
                      <a:pt x="18" y="45"/>
                      <a:pt x="21" y="41"/>
                      <a:pt x="24" y="36"/>
                    </a:cubicBezTo>
                    <a:cubicBezTo>
                      <a:pt x="25" y="34"/>
                      <a:pt x="26" y="32"/>
                      <a:pt x="28" y="31"/>
                    </a:cubicBezTo>
                    <a:cubicBezTo>
                      <a:pt x="29" y="29"/>
                      <a:pt x="31" y="27"/>
                      <a:pt x="32" y="25"/>
                    </a:cubicBezTo>
                    <a:cubicBezTo>
                      <a:pt x="39" y="18"/>
                      <a:pt x="46" y="13"/>
                      <a:pt x="52" y="9"/>
                    </a:cubicBezTo>
                    <a:cubicBezTo>
                      <a:pt x="55" y="7"/>
                      <a:pt x="58" y="6"/>
                      <a:pt x="61" y="5"/>
                    </a:cubicBezTo>
                    <a:cubicBezTo>
                      <a:pt x="63" y="4"/>
                      <a:pt x="66" y="3"/>
                      <a:pt x="68" y="2"/>
                    </a:cubicBezTo>
                    <a:cubicBezTo>
                      <a:pt x="72" y="1"/>
                      <a:pt x="74" y="0"/>
                      <a:pt x="74" y="0"/>
                    </a:cubicBezTo>
                    <a:cubicBezTo>
                      <a:pt x="74" y="0"/>
                      <a:pt x="72" y="1"/>
                      <a:pt x="68" y="3"/>
                    </a:cubicBezTo>
                    <a:cubicBezTo>
                      <a:pt x="66" y="4"/>
                      <a:pt x="64" y="5"/>
                      <a:pt x="62" y="6"/>
                    </a:cubicBezTo>
                    <a:cubicBezTo>
                      <a:pt x="59" y="8"/>
                      <a:pt x="56" y="10"/>
                      <a:pt x="54" y="12"/>
                    </a:cubicBezTo>
                    <a:cubicBezTo>
                      <a:pt x="48" y="16"/>
                      <a:pt x="43" y="22"/>
                      <a:pt x="38" y="29"/>
                    </a:cubicBezTo>
                    <a:cubicBezTo>
                      <a:pt x="37" y="31"/>
                      <a:pt x="35" y="33"/>
                      <a:pt x="34" y="35"/>
                    </a:cubicBezTo>
                    <a:cubicBezTo>
                      <a:pt x="33" y="37"/>
                      <a:pt x="32" y="39"/>
                      <a:pt x="31" y="41"/>
                    </a:cubicBezTo>
                    <a:cubicBezTo>
                      <a:pt x="29" y="45"/>
                      <a:pt x="28" y="49"/>
                      <a:pt x="26" y="53"/>
                    </a:cubicBezTo>
                    <a:cubicBezTo>
                      <a:pt x="20" y="71"/>
                      <a:pt x="19" y="89"/>
                      <a:pt x="20" y="103"/>
                    </a:cubicBezTo>
                    <a:cubicBezTo>
                      <a:pt x="20" y="110"/>
                      <a:pt x="20" y="115"/>
                      <a:pt x="21" y="119"/>
                    </a:cubicBezTo>
                    <a:cubicBezTo>
                      <a:pt x="21" y="121"/>
                      <a:pt x="21" y="123"/>
                      <a:pt x="21" y="124"/>
                    </a:cubicBezTo>
                    <a:cubicBezTo>
                      <a:pt x="22" y="124"/>
                      <a:pt x="22" y="125"/>
                      <a:pt x="22" y="125"/>
                    </a:cubicBezTo>
                    <a:lnTo>
                      <a:pt x="0" y="1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19" name="Freeform 32"/>
              <p:cNvSpPr>
                <a:spLocks/>
              </p:cNvSpPr>
              <p:nvPr/>
            </p:nvSpPr>
            <p:spPr bwMode="auto">
              <a:xfrm>
                <a:off x="4997" y="3509"/>
                <a:ext cx="190" cy="201"/>
              </a:xfrm>
              <a:custGeom>
                <a:avLst/>
                <a:gdLst>
                  <a:gd name="T0" fmla="*/ 107 w 107"/>
                  <a:gd name="T1" fmla="*/ 51 h 107"/>
                  <a:gd name="T2" fmla="*/ 79 w 107"/>
                  <a:gd name="T3" fmla="*/ 40 h 107"/>
                  <a:gd name="T4" fmla="*/ 89 w 107"/>
                  <a:gd name="T5" fmla="*/ 14 h 107"/>
                  <a:gd name="T6" fmla="*/ 62 w 107"/>
                  <a:gd name="T7" fmla="*/ 25 h 107"/>
                  <a:gd name="T8" fmla="*/ 51 w 107"/>
                  <a:gd name="T9" fmla="*/ 0 h 107"/>
                  <a:gd name="T10" fmla="*/ 40 w 107"/>
                  <a:gd name="T11" fmla="*/ 27 h 107"/>
                  <a:gd name="T12" fmla="*/ 14 w 107"/>
                  <a:gd name="T13" fmla="*/ 18 h 107"/>
                  <a:gd name="T14" fmla="*/ 25 w 107"/>
                  <a:gd name="T15" fmla="*/ 45 h 107"/>
                  <a:gd name="T16" fmla="*/ 0 w 107"/>
                  <a:gd name="T17" fmla="*/ 56 h 107"/>
                  <a:gd name="T18" fmla="*/ 27 w 107"/>
                  <a:gd name="T19" fmla="*/ 67 h 107"/>
                  <a:gd name="T20" fmla="*/ 17 w 107"/>
                  <a:gd name="T21" fmla="*/ 93 h 107"/>
                  <a:gd name="T22" fmla="*/ 44 w 107"/>
                  <a:gd name="T23" fmla="*/ 82 h 107"/>
                  <a:gd name="T24" fmla="*/ 56 w 107"/>
                  <a:gd name="T25" fmla="*/ 107 h 107"/>
                  <a:gd name="T26" fmla="*/ 67 w 107"/>
                  <a:gd name="T27" fmla="*/ 80 h 107"/>
                  <a:gd name="T28" fmla="*/ 93 w 107"/>
                  <a:gd name="T29" fmla="*/ 89 h 107"/>
                  <a:gd name="T30" fmla="*/ 81 w 107"/>
                  <a:gd name="T31" fmla="*/ 62 h 107"/>
                  <a:gd name="T32" fmla="*/ 107 w 107"/>
                  <a:gd name="T33" fmla="*/ 5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7" h="107">
                    <a:moveTo>
                      <a:pt x="107" y="51"/>
                    </a:moveTo>
                    <a:cubicBezTo>
                      <a:pt x="96" y="42"/>
                      <a:pt x="87" y="40"/>
                      <a:pt x="79" y="40"/>
                    </a:cubicBezTo>
                    <a:cubicBezTo>
                      <a:pt x="90" y="28"/>
                      <a:pt x="89" y="14"/>
                      <a:pt x="89" y="14"/>
                    </a:cubicBezTo>
                    <a:cubicBezTo>
                      <a:pt x="76" y="15"/>
                      <a:pt x="67" y="20"/>
                      <a:pt x="62" y="25"/>
                    </a:cubicBezTo>
                    <a:cubicBezTo>
                      <a:pt x="61" y="10"/>
                      <a:pt x="51" y="0"/>
                      <a:pt x="51" y="0"/>
                    </a:cubicBezTo>
                    <a:cubicBezTo>
                      <a:pt x="42" y="11"/>
                      <a:pt x="39" y="20"/>
                      <a:pt x="40" y="27"/>
                    </a:cubicBezTo>
                    <a:cubicBezTo>
                      <a:pt x="28" y="17"/>
                      <a:pt x="14" y="18"/>
                      <a:pt x="14" y="18"/>
                    </a:cubicBezTo>
                    <a:cubicBezTo>
                      <a:pt x="15" y="31"/>
                      <a:pt x="20" y="39"/>
                      <a:pt x="25" y="45"/>
                    </a:cubicBezTo>
                    <a:cubicBezTo>
                      <a:pt x="10" y="46"/>
                      <a:pt x="0" y="56"/>
                      <a:pt x="0" y="56"/>
                    </a:cubicBezTo>
                    <a:cubicBezTo>
                      <a:pt x="10" y="65"/>
                      <a:pt x="19" y="67"/>
                      <a:pt x="27" y="67"/>
                    </a:cubicBezTo>
                    <a:cubicBezTo>
                      <a:pt x="17" y="79"/>
                      <a:pt x="17" y="93"/>
                      <a:pt x="17" y="93"/>
                    </a:cubicBezTo>
                    <a:cubicBezTo>
                      <a:pt x="31" y="92"/>
                      <a:pt x="39" y="87"/>
                      <a:pt x="44" y="82"/>
                    </a:cubicBezTo>
                    <a:cubicBezTo>
                      <a:pt x="45" y="97"/>
                      <a:pt x="56" y="107"/>
                      <a:pt x="56" y="107"/>
                    </a:cubicBezTo>
                    <a:cubicBezTo>
                      <a:pt x="64" y="97"/>
                      <a:pt x="67" y="87"/>
                      <a:pt x="67" y="80"/>
                    </a:cubicBezTo>
                    <a:cubicBezTo>
                      <a:pt x="79" y="90"/>
                      <a:pt x="93" y="89"/>
                      <a:pt x="93" y="89"/>
                    </a:cubicBezTo>
                    <a:cubicBezTo>
                      <a:pt x="92" y="76"/>
                      <a:pt x="87" y="68"/>
                      <a:pt x="81" y="62"/>
                    </a:cubicBezTo>
                    <a:cubicBezTo>
                      <a:pt x="97" y="61"/>
                      <a:pt x="107" y="51"/>
                      <a:pt x="107" y="51"/>
                    </a:cubicBezTo>
                    <a:close/>
                  </a:path>
                </a:pathLst>
              </a:custGeom>
              <a:solidFill>
                <a:srgbClr val="45B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0" name="Oval 33"/>
              <p:cNvSpPr>
                <a:spLocks noChangeArrowheads="1"/>
              </p:cNvSpPr>
              <p:nvPr/>
            </p:nvSpPr>
            <p:spPr bwMode="auto">
              <a:xfrm>
                <a:off x="5059" y="3575"/>
                <a:ext cx="66" cy="6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1" name="Oval 34"/>
              <p:cNvSpPr>
                <a:spLocks noChangeArrowheads="1"/>
              </p:cNvSpPr>
              <p:nvPr/>
            </p:nvSpPr>
            <p:spPr bwMode="auto">
              <a:xfrm>
                <a:off x="5070" y="3586"/>
                <a:ext cx="42" cy="47"/>
              </a:xfrm>
              <a:prstGeom prst="ellipse">
                <a:avLst/>
              </a:prstGeom>
              <a:solidFill>
                <a:srgbClr val="FFD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2" name="Freeform 35"/>
              <p:cNvSpPr>
                <a:spLocks/>
              </p:cNvSpPr>
              <p:nvPr/>
            </p:nvSpPr>
            <p:spPr bwMode="auto">
              <a:xfrm>
                <a:off x="4917" y="3652"/>
                <a:ext cx="101" cy="101"/>
              </a:xfrm>
              <a:custGeom>
                <a:avLst/>
                <a:gdLst>
                  <a:gd name="T0" fmla="*/ 56 w 57"/>
                  <a:gd name="T1" fmla="*/ 51 h 54"/>
                  <a:gd name="T2" fmla="*/ 9 w 57"/>
                  <a:gd name="T3" fmla="*/ 0 h 54"/>
                  <a:gd name="T4" fmla="*/ 53 w 57"/>
                  <a:gd name="T5" fmla="*/ 54 h 54"/>
                  <a:gd name="T6" fmla="*/ 56 w 57"/>
                  <a:gd name="T7" fmla="*/ 5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54">
                    <a:moveTo>
                      <a:pt x="56" y="51"/>
                    </a:moveTo>
                    <a:cubicBezTo>
                      <a:pt x="56" y="51"/>
                      <a:pt x="57" y="13"/>
                      <a:pt x="9" y="0"/>
                    </a:cubicBezTo>
                    <a:cubicBezTo>
                      <a:pt x="9" y="0"/>
                      <a:pt x="0" y="49"/>
                      <a:pt x="53" y="54"/>
                    </a:cubicBezTo>
                    <a:cubicBezTo>
                      <a:pt x="56" y="51"/>
                      <a:pt x="56" y="51"/>
                      <a:pt x="56" y="51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3" name="Freeform 36"/>
              <p:cNvSpPr>
                <a:spLocks/>
              </p:cNvSpPr>
              <p:nvPr/>
            </p:nvSpPr>
            <p:spPr bwMode="auto">
              <a:xfrm>
                <a:off x="1356" y="3306"/>
                <a:ext cx="193" cy="496"/>
              </a:xfrm>
              <a:custGeom>
                <a:avLst/>
                <a:gdLst>
                  <a:gd name="T0" fmla="*/ 66 w 109"/>
                  <a:gd name="T1" fmla="*/ 260 h 264"/>
                  <a:gd name="T2" fmla="*/ 67 w 109"/>
                  <a:gd name="T3" fmla="*/ 257 h 264"/>
                  <a:gd name="T4" fmla="*/ 68 w 109"/>
                  <a:gd name="T5" fmla="*/ 248 h 264"/>
                  <a:gd name="T6" fmla="*/ 71 w 109"/>
                  <a:gd name="T7" fmla="*/ 216 h 264"/>
                  <a:gd name="T8" fmla="*/ 69 w 109"/>
                  <a:gd name="T9" fmla="*/ 117 h 264"/>
                  <a:gd name="T10" fmla="*/ 65 w 109"/>
                  <a:gd name="T11" fmla="*/ 91 h 264"/>
                  <a:gd name="T12" fmla="*/ 61 w 109"/>
                  <a:gd name="T13" fmla="*/ 79 h 264"/>
                  <a:gd name="T14" fmla="*/ 57 w 109"/>
                  <a:gd name="T15" fmla="*/ 66 h 264"/>
                  <a:gd name="T16" fmla="*/ 48 w 109"/>
                  <a:gd name="T17" fmla="*/ 45 h 264"/>
                  <a:gd name="T18" fmla="*/ 45 w 109"/>
                  <a:gd name="T19" fmla="*/ 40 h 264"/>
                  <a:gd name="T20" fmla="*/ 42 w 109"/>
                  <a:gd name="T21" fmla="*/ 35 h 264"/>
                  <a:gd name="T22" fmla="*/ 39 w 109"/>
                  <a:gd name="T23" fmla="*/ 31 h 264"/>
                  <a:gd name="T24" fmla="*/ 36 w 109"/>
                  <a:gd name="T25" fmla="*/ 27 h 264"/>
                  <a:gd name="T26" fmla="*/ 32 w 109"/>
                  <a:gd name="T27" fmla="*/ 23 h 264"/>
                  <a:gd name="T28" fmla="*/ 29 w 109"/>
                  <a:gd name="T29" fmla="*/ 19 h 264"/>
                  <a:gd name="T30" fmla="*/ 26 w 109"/>
                  <a:gd name="T31" fmla="*/ 16 h 264"/>
                  <a:gd name="T32" fmla="*/ 23 w 109"/>
                  <a:gd name="T33" fmla="*/ 14 h 264"/>
                  <a:gd name="T34" fmla="*/ 16 w 109"/>
                  <a:gd name="T35" fmla="*/ 9 h 264"/>
                  <a:gd name="T36" fmla="*/ 11 w 109"/>
                  <a:gd name="T37" fmla="*/ 5 h 264"/>
                  <a:gd name="T38" fmla="*/ 6 w 109"/>
                  <a:gd name="T39" fmla="*/ 3 h 264"/>
                  <a:gd name="T40" fmla="*/ 3 w 109"/>
                  <a:gd name="T41" fmla="*/ 1 h 264"/>
                  <a:gd name="T42" fmla="*/ 0 w 109"/>
                  <a:gd name="T43" fmla="*/ 0 h 264"/>
                  <a:gd name="T44" fmla="*/ 3 w 109"/>
                  <a:gd name="T45" fmla="*/ 1 h 264"/>
                  <a:gd name="T46" fmla="*/ 7 w 109"/>
                  <a:gd name="T47" fmla="*/ 2 h 264"/>
                  <a:gd name="T48" fmla="*/ 12 w 109"/>
                  <a:gd name="T49" fmla="*/ 4 h 264"/>
                  <a:gd name="T50" fmla="*/ 18 w 109"/>
                  <a:gd name="T51" fmla="*/ 6 h 264"/>
                  <a:gd name="T52" fmla="*/ 25 w 109"/>
                  <a:gd name="T53" fmla="*/ 10 h 264"/>
                  <a:gd name="T54" fmla="*/ 29 w 109"/>
                  <a:gd name="T55" fmla="*/ 13 h 264"/>
                  <a:gd name="T56" fmla="*/ 33 w 109"/>
                  <a:gd name="T57" fmla="*/ 15 h 264"/>
                  <a:gd name="T58" fmla="*/ 37 w 109"/>
                  <a:gd name="T59" fmla="*/ 18 h 264"/>
                  <a:gd name="T60" fmla="*/ 40 w 109"/>
                  <a:gd name="T61" fmla="*/ 22 h 264"/>
                  <a:gd name="T62" fmla="*/ 44 w 109"/>
                  <a:gd name="T63" fmla="*/ 26 h 264"/>
                  <a:gd name="T64" fmla="*/ 48 w 109"/>
                  <a:gd name="T65" fmla="*/ 30 h 264"/>
                  <a:gd name="T66" fmla="*/ 52 w 109"/>
                  <a:gd name="T67" fmla="*/ 34 h 264"/>
                  <a:gd name="T68" fmla="*/ 56 w 109"/>
                  <a:gd name="T69" fmla="*/ 39 h 264"/>
                  <a:gd name="T70" fmla="*/ 70 w 109"/>
                  <a:gd name="T71" fmla="*/ 61 h 264"/>
                  <a:gd name="T72" fmla="*/ 76 w 109"/>
                  <a:gd name="T73" fmla="*/ 73 h 264"/>
                  <a:gd name="T74" fmla="*/ 81 w 109"/>
                  <a:gd name="T75" fmla="*/ 86 h 264"/>
                  <a:gd name="T76" fmla="*/ 90 w 109"/>
                  <a:gd name="T77" fmla="*/ 113 h 264"/>
                  <a:gd name="T78" fmla="*/ 97 w 109"/>
                  <a:gd name="T79" fmla="*/ 141 h 264"/>
                  <a:gd name="T80" fmla="*/ 102 w 109"/>
                  <a:gd name="T81" fmla="*/ 168 h 264"/>
                  <a:gd name="T82" fmla="*/ 105 w 109"/>
                  <a:gd name="T83" fmla="*/ 193 h 264"/>
                  <a:gd name="T84" fmla="*/ 107 w 109"/>
                  <a:gd name="T85" fmla="*/ 216 h 264"/>
                  <a:gd name="T86" fmla="*/ 109 w 109"/>
                  <a:gd name="T87" fmla="*/ 250 h 264"/>
                  <a:gd name="T88" fmla="*/ 109 w 109"/>
                  <a:gd name="T89" fmla="*/ 260 h 264"/>
                  <a:gd name="T90" fmla="*/ 109 w 109"/>
                  <a:gd name="T91" fmla="*/ 264 h 264"/>
                  <a:gd name="T92" fmla="*/ 66 w 109"/>
                  <a:gd name="T93" fmla="*/ 26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9" h="264">
                    <a:moveTo>
                      <a:pt x="66" y="260"/>
                    </a:moveTo>
                    <a:cubicBezTo>
                      <a:pt x="66" y="260"/>
                      <a:pt x="67" y="259"/>
                      <a:pt x="67" y="257"/>
                    </a:cubicBezTo>
                    <a:cubicBezTo>
                      <a:pt x="67" y="255"/>
                      <a:pt x="68" y="252"/>
                      <a:pt x="68" y="248"/>
                    </a:cubicBezTo>
                    <a:cubicBezTo>
                      <a:pt x="69" y="241"/>
                      <a:pt x="70" y="229"/>
                      <a:pt x="71" y="216"/>
                    </a:cubicBezTo>
                    <a:cubicBezTo>
                      <a:pt x="73" y="189"/>
                      <a:pt x="74" y="153"/>
                      <a:pt x="69" y="117"/>
                    </a:cubicBezTo>
                    <a:cubicBezTo>
                      <a:pt x="68" y="109"/>
                      <a:pt x="66" y="100"/>
                      <a:pt x="65" y="91"/>
                    </a:cubicBezTo>
                    <a:cubicBezTo>
                      <a:pt x="64" y="87"/>
                      <a:pt x="62" y="83"/>
                      <a:pt x="61" y="79"/>
                    </a:cubicBezTo>
                    <a:cubicBezTo>
                      <a:pt x="60" y="74"/>
                      <a:pt x="59" y="70"/>
                      <a:pt x="57" y="66"/>
                    </a:cubicBezTo>
                    <a:cubicBezTo>
                      <a:pt x="54" y="59"/>
                      <a:pt x="51" y="51"/>
                      <a:pt x="48" y="45"/>
                    </a:cubicBezTo>
                    <a:cubicBezTo>
                      <a:pt x="47" y="43"/>
                      <a:pt x="46" y="41"/>
                      <a:pt x="45" y="40"/>
                    </a:cubicBezTo>
                    <a:cubicBezTo>
                      <a:pt x="44" y="38"/>
                      <a:pt x="43" y="36"/>
                      <a:pt x="42" y="35"/>
                    </a:cubicBezTo>
                    <a:cubicBezTo>
                      <a:pt x="41" y="33"/>
                      <a:pt x="40" y="32"/>
                      <a:pt x="39" y="31"/>
                    </a:cubicBezTo>
                    <a:cubicBezTo>
                      <a:pt x="38" y="29"/>
                      <a:pt x="37" y="28"/>
                      <a:pt x="36" y="27"/>
                    </a:cubicBezTo>
                    <a:cubicBezTo>
                      <a:pt x="35" y="25"/>
                      <a:pt x="34" y="24"/>
                      <a:pt x="32" y="23"/>
                    </a:cubicBezTo>
                    <a:cubicBezTo>
                      <a:pt x="31" y="22"/>
                      <a:pt x="30" y="21"/>
                      <a:pt x="29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5" y="15"/>
                      <a:pt x="24" y="14"/>
                      <a:pt x="23" y="14"/>
                    </a:cubicBezTo>
                    <a:cubicBezTo>
                      <a:pt x="20" y="12"/>
                      <a:pt x="19" y="10"/>
                      <a:pt x="16" y="9"/>
                    </a:cubicBezTo>
                    <a:cubicBezTo>
                      <a:pt x="14" y="8"/>
                      <a:pt x="13" y="6"/>
                      <a:pt x="11" y="5"/>
                    </a:cubicBezTo>
                    <a:cubicBezTo>
                      <a:pt x="9" y="4"/>
                      <a:pt x="8" y="4"/>
                      <a:pt x="6" y="3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3" y="1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8" y="2"/>
                      <a:pt x="10" y="3"/>
                      <a:pt x="12" y="4"/>
                    </a:cubicBezTo>
                    <a:cubicBezTo>
                      <a:pt x="14" y="5"/>
                      <a:pt x="16" y="5"/>
                      <a:pt x="18" y="6"/>
                    </a:cubicBezTo>
                    <a:cubicBezTo>
                      <a:pt x="20" y="7"/>
                      <a:pt x="22" y="9"/>
                      <a:pt x="25" y="10"/>
                    </a:cubicBezTo>
                    <a:cubicBezTo>
                      <a:pt x="26" y="11"/>
                      <a:pt x="27" y="12"/>
                      <a:pt x="29" y="13"/>
                    </a:cubicBezTo>
                    <a:cubicBezTo>
                      <a:pt x="30" y="14"/>
                      <a:pt x="31" y="15"/>
                      <a:pt x="33" y="15"/>
                    </a:cubicBezTo>
                    <a:cubicBezTo>
                      <a:pt x="34" y="16"/>
                      <a:pt x="35" y="17"/>
                      <a:pt x="37" y="18"/>
                    </a:cubicBezTo>
                    <a:cubicBezTo>
                      <a:pt x="38" y="20"/>
                      <a:pt x="39" y="21"/>
                      <a:pt x="40" y="22"/>
                    </a:cubicBezTo>
                    <a:cubicBezTo>
                      <a:pt x="42" y="23"/>
                      <a:pt x="43" y="24"/>
                      <a:pt x="44" y="26"/>
                    </a:cubicBezTo>
                    <a:cubicBezTo>
                      <a:pt x="46" y="27"/>
                      <a:pt x="47" y="28"/>
                      <a:pt x="48" y="30"/>
                    </a:cubicBezTo>
                    <a:cubicBezTo>
                      <a:pt x="50" y="31"/>
                      <a:pt x="51" y="33"/>
                      <a:pt x="52" y="34"/>
                    </a:cubicBezTo>
                    <a:cubicBezTo>
                      <a:pt x="53" y="36"/>
                      <a:pt x="55" y="37"/>
                      <a:pt x="56" y="39"/>
                    </a:cubicBezTo>
                    <a:cubicBezTo>
                      <a:pt x="61" y="46"/>
                      <a:pt x="65" y="53"/>
                      <a:pt x="70" y="61"/>
                    </a:cubicBezTo>
                    <a:cubicBezTo>
                      <a:pt x="72" y="65"/>
                      <a:pt x="74" y="69"/>
                      <a:pt x="76" y="73"/>
                    </a:cubicBezTo>
                    <a:cubicBezTo>
                      <a:pt x="78" y="77"/>
                      <a:pt x="80" y="82"/>
                      <a:pt x="81" y="86"/>
                    </a:cubicBezTo>
                    <a:cubicBezTo>
                      <a:pt x="84" y="95"/>
                      <a:pt x="88" y="104"/>
                      <a:pt x="90" y="113"/>
                    </a:cubicBezTo>
                    <a:cubicBezTo>
                      <a:pt x="93" y="122"/>
                      <a:pt x="95" y="131"/>
                      <a:pt x="97" y="141"/>
                    </a:cubicBezTo>
                    <a:cubicBezTo>
                      <a:pt x="99" y="150"/>
                      <a:pt x="101" y="159"/>
                      <a:pt x="102" y="168"/>
                    </a:cubicBezTo>
                    <a:cubicBezTo>
                      <a:pt x="103" y="176"/>
                      <a:pt x="104" y="185"/>
                      <a:pt x="105" y="193"/>
                    </a:cubicBezTo>
                    <a:cubicBezTo>
                      <a:pt x="106" y="201"/>
                      <a:pt x="107" y="209"/>
                      <a:pt x="107" y="216"/>
                    </a:cubicBezTo>
                    <a:cubicBezTo>
                      <a:pt x="108" y="230"/>
                      <a:pt x="109" y="242"/>
                      <a:pt x="109" y="250"/>
                    </a:cubicBezTo>
                    <a:cubicBezTo>
                      <a:pt x="109" y="255"/>
                      <a:pt x="109" y="258"/>
                      <a:pt x="109" y="260"/>
                    </a:cubicBezTo>
                    <a:cubicBezTo>
                      <a:pt x="109" y="263"/>
                      <a:pt x="109" y="264"/>
                      <a:pt x="109" y="264"/>
                    </a:cubicBezTo>
                    <a:lnTo>
                      <a:pt x="66" y="26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4" name="Freeform 37"/>
              <p:cNvSpPr>
                <a:spLocks/>
              </p:cNvSpPr>
              <p:nvPr/>
            </p:nvSpPr>
            <p:spPr bwMode="auto">
              <a:xfrm>
                <a:off x="1352" y="3415"/>
                <a:ext cx="201" cy="368"/>
              </a:xfrm>
              <a:custGeom>
                <a:avLst/>
                <a:gdLst>
                  <a:gd name="T0" fmla="*/ 71 w 113"/>
                  <a:gd name="T1" fmla="*/ 196 h 196"/>
                  <a:gd name="T2" fmla="*/ 71 w 113"/>
                  <a:gd name="T3" fmla="*/ 193 h 196"/>
                  <a:gd name="T4" fmla="*/ 71 w 113"/>
                  <a:gd name="T5" fmla="*/ 187 h 196"/>
                  <a:gd name="T6" fmla="*/ 69 w 113"/>
                  <a:gd name="T7" fmla="*/ 162 h 196"/>
                  <a:gd name="T8" fmla="*/ 57 w 113"/>
                  <a:gd name="T9" fmla="*/ 89 h 196"/>
                  <a:gd name="T10" fmla="*/ 51 w 113"/>
                  <a:gd name="T11" fmla="*/ 70 h 196"/>
                  <a:gd name="T12" fmla="*/ 43 w 113"/>
                  <a:gd name="T13" fmla="*/ 52 h 196"/>
                  <a:gd name="T14" fmla="*/ 35 w 113"/>
                  <a:gd name="T15" fmla="*/ 36 h 196"/>
                  <a:gd name="T16" fmla="*/ 30 w 113"/>
                  <a:gd name="T17" fmla="*/ 28 h 196"/>
                  <a:gd name="T18" fmla="*/ 28 w 113"/>
                  <a:gd name="T19" fmla="*/ 25 h 196"/>
                  <a:gd name="T20" fmla="*/ 26 w 113"/>
                  <a:gd name="T21" fmla="*/ 22 h 196"/>
                  <a:gd name="T22" fmla="*/ 21 w 113"/>
                  <a:gd name="T23" fmla="*/ 17 h 196"/>
                  <a:gd name="T24" fmla="*/ 16 w 113"/>
                  <a:gd name="T25" fmla="*/ 12 h 196"/>
                  <a:gd name="T26" fmla="*/ 12 w 113"/>
                  <a:gd name="T27" fmla="*/ 8 h 196"/>
                  <a:gd name="T28" fmla="*/ 8 w 113"/>
                  <a:gd name="T29" fmla="*/ 5 h 196"/>
                  <a:gd name="T30" fmla="*/ 2 w 113"/>
                  <a:gd name="T31" fmla="*/ 2 h 196"/>
                  <a:gd name="T32" fmla="*/ 0 w 113"/>
                  <a:gd name="T33" fmla="*/ 0 h 196"/>
                  <a:gd name="T34" fmla="*/ 2 w 113"/>
                  <a:gd name="T35" fmla="*/ 1 h 196"/>
                  <a:gd name="T36" fmla="*/ 9 w 113"/>
                  <a:gd name="T37" fmla="*/ 4 h 196"/>
                  <a:gd name="T38" fmla="*/ 13 w 113"/>
                  <a:gd name="T39" fmla="*/ 6 h 196"/>
                  <a:gd name="T40" fmla="*/ 19 w 113"/>
                  <a:gd name="T41" fmla="*/ 9 h 196"/>
                  <a:gd name="T42" fmla="*/ 24 w 113"/>
                  <a:gd name="T43" fmla="*/ 13 h 196"/>
                  <a:gd name="T44" fmla="*/ 31 w 113"/>
                  <a:gd name="T45" fmla="*/ 17 h 196"/>
                  <a:gd name="T46" fmla="*/ 34 w 113"/>
                  <a:gd name="T47" fmla="*/ 20 h 196"/>
                  <a:gd name="T48" fmla="*/ 37 w 113"/>
                  <a:gd name="T49" fmla="*/ 23 h 196"/>
                  <a:gd name="T50" fmla="*/ 43 w 113"/>
                  <a:gd name="T51" fmla="*/ 30 h 196"/>
                  <a:gd name="T52" fmla="*/ 55 w 113"/>
                  <a:gd name="T53" fmla="*/ 45 h 196"/>
                  <a:gd name="T54" fmla="*/ 66 w 113"/>
                  <a:gd name="T55" fmla="*/ 63 h 196"/>
                  <a:gd name="T56" fmla="*/ 77 w 113"/>
                  <a:gd name="T57" fmla="*/ 82 h 196"/>
                  <a:gd name="T58" fmla="*/ 104 w 113"/>
                  <a:gd name="T59" fmla="*/ 156 h 196"/>
                  <a:gd name="T60" fmla="*/ 111 w 113"/>
                  <a:gd name="T61" fmla="*/ 181 h 196"/>
                  <a:gd name="T62" fmla="*/ 113 w 113"/>
                  <a:gd name="T63" fmla="*/ 188 h 196"/>
                  <a:gd name="T64" fmla="*/ 113 w 113"/>
                  <a:gd name="T65" fmla="*/ 191 h 196"/>
                  <a:gd name="T66" fmla="*/ 71 w 113"/>
                  <a:gd name="T67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96">
                    <a:moveTo>
                      <a:pt x="71" y="196"/>
                    </a:moveTo>
                    <a:cubicBezTo>
                      <a:pt x="71" y="196"/>
                      <a:pt x="71" y="195"/>
                      <a:pt x="71" y="193"/>
                    </a:cubicBezTo>
                    <a:cubicBezTo>
                      <a:pt x="71" y="192"/>
                      <a:pt x="71" y="190"/>
                      <a:pt x="71" y="187"/>
                    </a:cubicBezTo>
                    <a:cubicBezTo>
                      <a:pt x="70" y="181"/>
                      <a:pt x="70" y="172"/>
                      <a:pt x="69" y="162"/>
                    </a:cubicBezTo>
                    <a:cubicBezTo>
                      <a:pt x="67" y="142"/>
                      <a:pt x="64" y="115"/>
                      <a:pt x="57" y="89"/>
                    </a:cubicBezTo>
                    <a:cubicBezTo>
                      <a:pt x="55" y="83"/>
                      <a:pt x="53" y="76"/>
                      <a:pt x="51" y="70"/>
                    </a:cubicBezTo>
                    <a:cubicBezTo>
                      <a:pt x="48" y="64"/>
                      <a:pt x="46" y="57"/>
                      <a:pt x="43" y="52"/>
                    </a:cubicBezTo>
                    <a:cubicBezTo>
                      <a:pt x="41" y="46"/>
                      <a:pt x="38" y="41"/>
                      <a:pt x="35" y="36"/>
                    </a:cubicBezTo>
                    <a:cubicBezTo>
                      <a:pt x="34" y="33"/>
                      <a:pt x="32" y="31"/>
                      <a:pt x="30" y="28"/>
                    </a:cubicBezTo>
                    <a:cubicBezTo>
                      <a:pt x="30" y="27"/>
                      <a:pt x="29" y="26"/>
                      <a:pt x="28" y="25"/>
                    </a:cubicBezTo>
                    <a:cubicBezTo>
                      <a:pt x="27" y="24"/>
                      <a:pt x="27" y="23"/>
                      <a:pt x="26" y="22"/>
                    </a:cubicBezTo>
                    <a:cubicBezTo>
                      <a:pt x="24" y="20"/>
                      <a:pt x="23" y="18"/>
                      <a:pt x="21" y="17"/>
                    </a:cubicBezTo>
                    <a:cubicBezTo>
                      <a:pt x="19" y="15"/>
                      <a:pt x="18" y="13"/>
                      <a:pt x="16" y="12"/>
                    </a:cubicBezTo>
                    <a:cubicBezTo>
                      <a:pt x="15" y="11"/>
                      <a:pt x="13" y="9"/>
                      <a:pt x="12" y="8"/>
                    </a:cubicBezTo>
                    <a:cubicBezTo>
                      <a:pt x="10" y="7"/>
                      <a:pt x="9" y="6"/>
                      <a:pt x="8" y="5"/>
                    </a:cubicBezTo>
                    <a:cubicBezTo>
                      <a:pt x="5" y="3"/>
                      <a:pt x="3" y="3"/>
                      <a:pt x="2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ubicBezTo>
                      <a:pt x="3" y="2"/>
                      <a:pt x="6" y="2"/>
                      <a:pt x="9" y="4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21" y="10"/>
                      <a:pt x="22" y="11"/>
                      <a:pt x="24" y="13"/>
                    </a:cubicBezTo>
                    <a:cubicBezTo>
                      <a:pt x="26" y="14"/>
                      <a:pt x="28" y="16"/>
                      <a:pt x="31" y="17"/>
                    </a:cubicBezTo>
                    <a:cubicBezTo>
                      <a:pt x="32" y="18"/>
                      <a:pt x="33" y="19"/>
                      <a:pt x="34" y="20"/>
                    </a:cubicBezTo>
                    <a:cubicBezTo>
                      <a:pt x="35" y="21"/>
                      <a:pt x="36" y="22"/>
                      <a:pt x="37" y="23"/>
                    </a:cubicBezTo>
                    <a:cubicBezTo>
                      <a:pt x="39" y="25"/>
                      <a:pt x="41" y="27"/>
                      <a:pt x="43" y="30"/>
                    </a:cubicBezTo>
                    <a:cubicBezTo>
                      <a:pt x="47" y="34"/>
                      <a:pt x="51" y="39"/>
                      <a:pt x="55" y="45"/>
                    </a:cubicBezTo>
                    <a:cubicBezTo>
                      <a:pt x="59" y="50"/>
                      <a:pt x="63" y="56"/>
                      <a:pt x="66" y="63"/>
                    </a:cubicBezTo>
                    <a:cubicBezTo>
                      <a:pt x="70" y="69"/>
                      <a:pt x="73" y="75"/>
                      <a:pt x="77" y="82"/>
                    </a:cubicBezTo>
                    <a:cubicBezTo>
                      <a:pt x="89" y="108"/>
                      <a:pt x="98" y="135"/>
                      <a:pt x="104" y="156"/>
                    </a:cubicBezTo>
                    <a:cubicBezTo>
                      <a:pt x="107" y="166"/>
                      <a:pt x="110" y="175"/>
                      <a:pt x="111" y="181"/>
                    </a:cubicBezTo>
                    <a:cubicBezTo>
                      <a:pt x="112" y="184"/>
                      <a:pt x="112" y="187"/>
                      <a:pt x="113" y="188"/>
                    </a:cubicBezTo>
                    <a:cubicBezTo>
                      <a:pt x="113" y="190"/>
                      <a:pt x="113" y="191"/>
                      <a:pt x="113" y="191"/>
                    </a:cubicBezTo>
                    <a:lnTo>
                      <a:pt x="71" y="19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5" name="Freeform 38"/>
              <p:cNvSpPr>
                <a:spLocks/>
              </p:cNvSpPr>
              <p:nvPr/>
            </p:nvSpPr>
            <p:spPr bwMode="auto">
              <a:xfrm>
                <a:off x="1471" y="3393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6" name="Freeform 39"/>
              <p:cNvSpPr>
                <a:spLocks/>
              </p:cNvSpPr>
              <p:nvPr/>
            </p:nvSpPr>
            <p:spPr bwMode="auto">
              <a:xfrm>
                <a:off x="1457" y="3258"/>
                <a:ext cx="165" cy="364"/>
              </a:xfrm>
              <a:custGeom>
                <a:avLst/>
                <a:gdLst>
                  <a:gd name="T0" fmla="*/ 0 w 93"/>
                  <a:gd name="T1" fmla="*/ 194 h 194"/>
                  <a:gd name="T2" fmla="*/ 0 w 93"/>
                  <a:gd name="T3" fmla="*/ 191 h 194"/>
                  <a:gd name="T4" fmla="*/ 1 w 93"/>
                  <a:gd name="T5" fmla="*/ 184 h 194"/>
                  <a:gd name="T6" fmla="*/ 4 w 93"/>
                  <a:gd name="T7" fmla="*/ 158 h 194"/>
                  <a:gd name="T8" fmla="*/ 23 w 93"/>
                  <a:gd name="T9" fmla="*/ 83 h 194"/>
                  <a:gd name="T10" fmla="*/ 32 w 93"/>
                  <a:gd name="T11" fmla="*/ 64 h 194"/>
                  <a:gd name="T12" fmla="*/ 36 w 93"/>
                  <a:gd name="T13" fmla="*/ 55 h 194"/>
                  <a:gd name="T14" fmla="*/ 41 w 93"/>
                  <a:gd name="T15" fmla="*/ 46 h 194"/>
                  <a:gd name="T16" fmla="*/ 52 w 93"/>
                  <a:gd name="T17" fmla="*/ 30 h 194"/>
                  <a:gd name="T18" fmla="*/ 58 w 93"/>
                  <a:gd name="T19" fmla="*/ 23 h 194"/>
                  <a:gd name="T20" fmla="*/ 61 w 93"/>
                  <a:gd name="T21" fmla="*/ 20 h 194"/>
                  <a:gd name="T22" fmla="*/ 64 w 93"/>
                  <a:gd name="T23" fmla="*/ 18 h 194"/>
                  <a:gd name="T24" fmla="*/ 66 w 93"/>
                  <a:gd name="T25" fmla="*/ 15 h 194"/>
                  <a:gd name="T26" fmla="*/ 69 w 93"/>
                  <a:gd name="T27" fmla="*/ 13 h 194"/>
                  <a:gd name="T28" fmla="*/ 75 w 93"/>
                  <a:gd name="T29" fmla="*/ 9 h 194"/>
                  <a:gd name="T30" fmla="*/ 80 w 93"/>
                  <a:gd name="T31" fmla="*/ 6 h 194"/>
                  <a:gd name="T32" fmla="*/ 85 w 93"/>
                  <a:gd name="T33" fmla="*/ 4 h 194"/>
                  <a:gd name="T34" fmla="*/ 91 w 93"/>
                  <a:gd name="T35" fmla="*/ 1 h 194"/>
                  <a:gd name="T36" fmla="*/ 93 w 93"/>
                  <a:gd name="T37" fmla="*/ 0 h 194"/>
                  <a:gd name="T38" fmla="*/ 91 w 93"/>
                  <a:gd name="T39" fmla="*/ 2 h 194"/>
                  <a:gd name="T40" fmla="*/ 85 w 93"/>
                  <a:gd name="T41" fmla="*/ 5 h 194"/>
                  <a:gd name="T42" fmla="*/ 82 w 93"/>
                  <a:gd name="T43" fmla="*/ 8 h 194"/>
                  <a:gd name="T44" fmla="*/ 77 w 93"/>
                  <a:gd name="T45" fmla="*/ 12 h 194"/>
                  <a:gd name="T46" fmla="*/ 73 w 93"/>
                  <a:gd name="T47" fmla="*/ 17 h 194"/>
                  <a:gd name="T48" fmla="*/ 71 w 93"/>
                  <a:gd name="T49" fmla="*/ 19 h 194"/>
                  <a:gd name="T50" fmla="*/ 68 w 93"/>
                  <a:gd name="T51" fmla="*/ 22 h 194"/>
                  <a:gd name="T52" fmla="*/ 66 w 93"/>
                  <a:gd name="T53" fmla="*/ 25 h 194"/>
                  <a:gd name="T54" fmla="*/ 64 w 93"/>
                  <a:gd name="T55" fmla="*/ 28 h 194"/>
                  <a:gd name="T56" fmla="*/ 60 w 93"/>
                  <a:gd name="T57" fmla="*/ 35 h 194"/>
                  <a:gd name="T58" fmla="*/ 53 w 93"/>
                  <a:gd name="T59" fmla="*/ 52 h 194"/>
                  <a:gd name="T60" fmla="*/ 50 w 93"/>
                  <a:gd name="T61" fmla="*/ 60 h 194"/>
                  <a:gd name="T62" fmla="*/ 48 w 93"/>
                  <a:gd name="T63" fmla="*/ 70 h 194"/>
                  <a:gd name="T64" fmla="*/ 44 w 93"/>
                  <a:gd name="T65" fmla="*/ 89 h 194"/>
                  <a:gd name="T66" fmla="*/ 40 w 93"/>
                  <a:gd name="T67" fmla="*/ 161 h 194"/>
                  <a:gd name="T68" fmla="*/ 42 w 93"/>
                  <a:gd name="T69" fmla="*/ 184 h 194"/>
                  <a:gd name="T70" fmla="*/ 42 w 93"/>
                  <a:gd name="T71" fmla="*/ 191 h 194"/>
                  <a:gd name="T72" fmla="*/ 42 w 93"/>
                  <a:gd name="T73" fmla="*/ 193 h 194"/>
                  <a:gd name="T74" fmla="*/ 0 w 93"/>
                  <a:gd name="T75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194">
                    <a:moveTo>
                      <a:pt x="0" y="194"/>
                    </a:moveTo>
                    <a:cubicBezTo>
                      <a:pt x="0" y="194"/>
                      <a:pt x="0" y="193"/>
                      <a:pt x="0" y="191"/>
                    </a:cubicBezTo>
                    <a:cubicBezTo>
                      <a:pt x="0" y="189"/>
                      <a:pt x="0" y="187"/>
                      <a:pt x="1" y="184"/>
                    </a:cubicBezTo>
                    <a:cubicBezTo>
                      <a:pt x="1" y="177"/>
                      <a:pt x="2" y="169"/>
                      <a:pt x="4" y="158"/>
                    </a:cubicBezTo>
                    <a:cubicBezTo>
                      <a:pt x="8" y="137"/>
                      <a:pt x="14" y="110"/>
                      <a:pt x="23" y="83"/>
                    </a:cubicBezTo>
                    <a:cubicBezTo>
                      <a:pt x="26" y="77"/>
                      <a:pt x="29" y="70"/>
                      <a:pt x="32" y="64"/>
                    </a:cubicBezTo>
                    <a:cubicBezTo>
                      <a:pt x="33" y="61"/>
                      <a:pt x="35" y="58"/>
                      <a:pt x="36" y="55"/>
                    </a:cubicBezTo>
                    <a:cubicBezTo>
                      <a:pt x="38" y="52"/>
                      <a:pt x="39" y="49"/>
                      <a:pt x="41" y="46"/>
                    </a:cubicBezTo>
                    <a:cubicBezTo>
                      <a:pt x="45" y="40"/>
                      <a:pt x="48" y="35"/>
                      <a:pt x="52" y="30"/>
                    </a:cubicBezTo>
                    <a:cubicBezTo>
                      <a:pt x="54" y="28"/>
                      <a:pt x="56" y="25"/>
                      <a:pt x="58" y="23"/>
                    </a:cubicBezTo>
                    <a:cubicBezTo>
                      <a:pt x="59" y="22"/>
                      <a:pt x="60" y="21"/>
                      <a:pt x="61" y="20"/>
                    </a:cubicBezTo>
                    <a:cubicBezTo>
                      <a:pt x="62" y="19"/>
                      <a:pt x="63" y="18"/>
                      <a:pt x="64" y="18"/>
                    </a:cubicBezTo>
                    <a:cubicBezTo>
                      <a:pt x="65" y="17"/>
                      <a:pt x="65" y="16"/>
                      <a:pt x="66" y="15"/>
                    </a:cubicBezTo>
                    <a:cubicBezTo>
                      <a:pt x="67" y="14"/>
                      <a:pt x="68" y="13"/>
                      <a:pt x="69" y="13"/>
                    </a:cubicBezTo>
                    <a:cubicBezTo>
                      <a:pt x="71" y="11"/>
                      <a:pt x="73" y="10"/>
                      <a:pt x="75" y="9"/>
                    </a:cubicBezTo>
                    <a:cubicBezTo>
                      <a:pt x="77" y="8"/>
                      <a:pt x="78" y="7"/>
                      <a:pt x="80" y="6"/>
                    </a:cubicBezTo>
                    <a:cubicBezTo>
                      <a:pt x="82" y="5"/>
                      <a:pt x="83" y="4"/>
                      <a:pt x="85" y="4"/>
                    </a:cubicBezTo>
                    <a:cubicBezTo>
                      <a:pt x="87" y="2"/>
                      <a:pt x="90" y="2"/>
                      <a:pt x="91" y="1"/>
                    </a:cubicBezTo>
                    <a:cubicBezTo>
                      <a:pt x="93" y="1"/>
                      <a:pt x="93" y="0"/>
                      <a:pt x="93" y="0"/>
                    </a:cubicBezTo>
                    <a:cubicBezTo>
                      <a:pt x="93" y="0"/>
                      <a:pt x="93" y="1"/>
                      <a:pt x="91" y="2"/>
                    </a:cubicBezTo>
                    <a:cubicBezTo>
                      <a:pt x="90" y="3"/>
                      <a:pt x="88" y="3"/>
                      <a:pt x="85" y="5"/>
                    </a:cubicBezTo>
                    <a:cubicBezTo>
                      <a:pt x="84" y="6"/>
                      <a:pt x="83" y="7"/>
                      <a:pt x="82" y="8"/>
                    </a:cubicBezTo>
                    <a:cubicBezTo>
                      <a:pt x="80" y="9"/>
                      <a:pt x="79" y="11"/>
                      <a:pt x="77" y="12"/>
                    </a:cubicBezTo>
                    <a:cubicBezTo>
                      <a:pt x="76" y="13"/>
                      <a:pt x="74" y="15"/>
                      <a:pt x="73" y="17"/>
                    </a:cubicBezTo>
                    <a:cubicBezTo>
                      <a:pt x="72" y="17"/>
                      <a:pt x="71" y="18"/>
                      <a:pt x="71" y="19"/>
                    </a:cubicBezTo>
                    <a:cubicBezTo>
                      <a:pt x="70" y="20"/>
                      <a:pt x="69" y="21"/>
                      <a:pt x="68" y="22"/>
                    </a:cubicBezTo>
                    <a:cubicBezTo>
                      <a:pt x="68" y="23"/>
                      <a:pt x="67" y="24"/>
                      <a:pt x="66" y="25"/>
                    </a:cubicBezTo>
                    <a:cubicBezTo>
                      <a:pt x="66" y="26"/>
                      <a:pt x="65" y="27"/>
                      <a:pt x="64" y="28"/>
                    </a:cubicBezTo>
                    <a:cubicBezTo>
                      <a:pt x="63" y="31"/>
                      <a:pt x="61" y="33"/>
                      <a:pt x="60" y="35"/>
                    </a:cubicBezTo>
                    <a:cubicBezTo>
                      <a:pt x="58" y="40"/>
                      <a:pt x="55" y="46"/>
                      <a:pt x="53" y="52"/>
                    </a:cubicBezTo>
                    <a:cubicBezTo>
                      <a:pt x="52" y="54"/>
                      <a:pt x="51" y="58"/>
                      <a:pt x="50" y="60"/>
                    </a:cubicBezTo>
                    <a:cubicBezTo>
                      <a:pt x="50" y="64"/>
                      <a:pt x="49" y="67"/>
                      <a:pt x="48" y="70"/>
                    </a:cubicBezTo>
                    <a:cubicBezTo>
                      <a:pt x="46" y="76"/>
                      <a:pt x="45" y="82"/>
                      <a:pt x="44" y="89"/>
                    </a:cubicBezTo>
                    <a:cubicBezTo>
                      <a:pt x="40" y="115"/>
                      <a:pt x="40" y="141"/>
                      <a:pt x="40" y="161"/>
                    </a:cubicBezTo>
                    <a:cubicBezTo>
                      <a:pt x="40" y="171"/>
                      <a:pt x="41" y="179"/>
                      <a:pt x="42" y="184"/>
                    </a:cubicBezTo>
                    <a:cubicBezTo>
                      <a:pt x="42" y="187"/>
                      <a:pt x="42" y="189"/>
                      <a:pt x="42" y="191"/>
                    </a:cubicBezTo>
                    <a:cubicBezTo>
                      <a:pt x="42" y="192"/>
                      <a:pt x="42" y="193"/>
                      <a:pt x="42" y="193"/>
                    </a:cubicBezTo>
                    <a:lnTo>
                      <a:pt x="0" y="19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7" name="Freeform 40"/>
              <p:cNvSpPr>
                <a:spLocks/>
              </p:cNvSpPr>
              <p:nvPr/>
            </p:nvSpPr>
            <p:spPr bwMode="auto">
              <a:xfrm>
                <a:off x="1452" y="3640"/>
                <a:ext cx="106" cy="181"/>
              </a:xfrm>
              <a:custGeom>
                <a:avLst/>
                <a:gdLst>
                  <a:gd name="T0" fmla="*/ 106 w 106"/>
                  <a:gd name="T1" fmla="*/ 181 h 181"/>
                  <a:gd name="T2" fmla="*/ 0 w 106"/>
                  <a:gd name="T3" fmla="*/ 181 h 181"/>
                  <a:gd name="T4" fmla="*/ 7 w 106"/>
                  <a:gd name="T5" fmla="*/ 0 h 181"/>
                  <a:gd name="T6" fmla="*/ 99 w 106"/>
                  <a:gd name="T7" fmla="*/ 0 h 181"/>
                  <a:gd name="T8" fmla="*/ 106 w 106"/>
                  <a:gd name="T9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1">
                    <a:moveTo>
                      <a:pt x="106" y="181"/>
                    </a:moveTo>
                    <a:lnTo>
                      <a:pt x="0" y="181"/>
                    </a:lnTo>
                    <a:lnTo>
                      <a:pt x="7" y="0"/>
                    </a:lnTo>
                    <a:lnTo>
                      <a:pt x="99" y="0"/>
                    </a:lnTo>
                    <a:lnTo>
                      <a:pt x="106" y="181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8" name="Freeform 41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81 w 238"/>
                  <a:gd name="T1" fmla="*/ 64 h 171"/>
                  <a:gd name="T2" fmla="*/ 167 w 238"/>
                  <a:gd name="T3" fmla="*/ 85 h 171"/>
                  <a:gd name="T4" fmla="*/ 156 w 238"/>
                  <a:gd name="T5" fmla="*/ 27 h 171"/>
                  <a:gd name="T6" fmla="*/ 139 w 238"/>
                  <a:gd name="T7" fmla="*/ 53 h 171"/>
                  <a:gd name="T8" fmla="*/ 130 w 238"/>
                  <a:gd name="T9" fmla="*/ 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81 w 238"/>
                  <a:gd name="T15" fmla="*/ 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81" y="64"/>
                    </a:moveTo>
                    <a:lnTo>
                      <a:pt x="167" y="85"/>
                    </a:lnTo>
                    <a:lnTo>
                      <a:pt x="156" y="27"/>
                    </a:lnTo>
                    <a:lnTo>
                      <a:pt x="139" y="53"/>
                    </a:lnTo>
                    <a:lnTo>
                      <a:pt x="130" y="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81" y="6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29" name="Freeform 42"/>
              <p:cNvSpPr>
                <a:spLocks/>
              </p:cNvSpPr>
              <p:nvPr/>
            </p:nvSpPr>
            <p:spPr bwMode="auto">
              <a:xfrm>
                <a:off x="1205" y="3319"/>
                <a:ext cx="238" cy="171"/>
              </a:xfrm>
              <a:custGeom>
                <a:avLst/>
                <a:gdLst>
                  <a:gd name="T0" fmla="*/ 119 w 238"/>
                  <a:gd name="T1" fmla="*/ 164 h 171"/>
                  <a:gd name="T2" fmla="*/ 132 w 238"/>
                  <a:gd name="T3" fmla="*/ 141 h 171"/>
                  <a:gd name="T4" fmla="*/ 77 w 238"/>
                  <a:gd name="T5" fmla="*/ 152 h 171"/>
                  <a:gd name="T6" fmla="*/ 93 w 238"/>
                  <a:gd name="T7" fmla="*/ 124 h 171"/>
                  <a:gd name="T8" fmla="*/ 48 w 238"/>
                  <a:gd name="T9" fmla="*/ 136 h 171"/>
                  <a:gd name="T10" fmla="*/ 0 w 238"/>
                  <a:gd name="T11" fmla="*/ 0 h 171"/>
                  <a:gd name="T12" fmla="*/ 238 w 238"/>
                  <a:gd name="T13" fmla="*/ 171 h 171"/>
                  <a:gd name="T14" fmla="*/ 119 w 238"/>
                  <a:gd name="T15" fmla="*/ 16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8" h="171">
                    <a:moveTo>
                      <a:pt x="119" y="164"/>
                    </a:moveTo>
                    <a:lnTo>
                      <a:pt x="132" y="141"/>
                    </a:lnTo>
                    <a:lnTo>
                      <a:pt x="77" y="152"/>
                    </a:lnTo>
                    <a:lnTo>
                      <a:pt x="93" y="124"/>
                    </a:lnTo>
                    <a:lnTo>
                      <a:pt x="48" y="136"/>
                    </a:lnTo>
                    <a:lnTo>
                      <a:pt x="0" y="0"/>
                    </a:lnTo>
                    <a:lnTo>
                      <a:pt x="238" y="171"/>
                    </a:lnTo>
                    <a:lnTo>
                      <a:pt x="119" y="1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0" name="Freeform 43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185 w 218"/>
                  <a:gd name="T1" fmla="*/ 120 h 255"/>
                  <a:gd name="T2" fmla="*/ 163 w 218"/>
                  <a:gd name="T3" fmla="*/ 141 h 255"/>
                  <a:gd name="T4" fmla="*/ 165 w 218"/>
                  <a:gd name="T5" fmla="*/ 71 h 255"/>
                  <a:gd name="T6" fmla="*/ 140 w 218"/>
                  <a:gd name="T7" fmla="*/ 98 h 255"/>
                  <a:gd name="T8" fmla="*/ 142 w 218"/>
                  <a:gd name="T9" fmla="*/ 43 h 255"/>
                  <a:gd name="T10" fmla="*/ 0 w 218"/>
                  <a:gd name="T11" fmla="*/ 0 h 255"/>
                  <a:gd name="T12" fmla="*/ 218 w 218"/>
                  <a:gd name="T13" fmla="*/ 255 h 255"/>
                  <a:gd name="T14" fmla="*/ 185 w 218"/>
                  <a:gd name="T15" fmla="*/ 12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185" y="120"/>
                    </a:moveTo>
                    <a:lnTo>
                      <a:pt x="163" y="141"/>
                    </a:lnTo>
                    <a:lnTo>
                      <a:pt x="165" y="71"/>
                    </a:lnTo>
                    <a:lnTo>
                      <a:pt x="140" y="98"/>
                    </a:lnTo>
                    <a:lnTo>
                      <a:pt x="142" y="43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185" y="12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1" name="Freeform 44"/>
              <p:cNvSpPr>
                <a:spLocks/>
              </p:cNvSpPr>
              <p:nvPr/>
            </p:nvSpPr>
            <p:spPr bwMode="auto">
              <a:xfrm>
                <a:off x="1221" y="3098"/>
                <a:ext cx="218" cy="255"/>
              </a:xfrm>
              <a:custGeom>
                <a:avLst/>
                <a:gdLst>
                  <a:gd name="T0" fmla="*/ 89 w 218"/>
                  <a:gd name="T1" fmla="*/ 212 h 255"/>
                  <a:gd name="T2" fmla="*/ 110 w 218"/>
                  <a:gd name="T3" fmla="*/ 191 h 255"/>
                  <a:gd name="T4" fmla="*/ 45 w 218"/>
                  <a:gd name="T5" fmla="*/ 190 h 255"/>
                  <a:gd name="T6" fmla="*/ 71 w 218"/>
                  <a:gd name="T7" fmla="*/ 163 h 255"/>
                  <a:gd name="T8" fmla="*/ 18 w 218"/>
                  <a:gd name="T9" fmla="*/ 161 h 255"/>
                  <a:gd name="T10" fmla="*/ 0 w 218"/>
                  <a:gd name="T11" fmla="*/ 0 h 255"/>
                  <a:gd name="T12" fmla="*/ 218 w 218"/>
                  <a:gd name="T13" fmla="*/ 255 h 255"/>
                  <a:gd name="T14" fmla="*/ 89 w 218"/>
                  <a:gd name="T15" fmla="*/ 212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8" h="255">
                    <a:moveTo>
                      <a:pt x="89" y="212"/>
                    </a:moveTo>
                    <a:lnTo>
                      <a:pt x="110" y="191"/>
                    </a:lnTo>
                    <a:lnTo>
                      <a:pt x="45" y="190"/>
                    </a:lnTo>
                    <a:lnTo>
                      <a:pt x="71" y="163"/>
                    </a:lnTo>
                    <a:lnTo>
                      <a:pt x="18" y="161"/>
                    </a:lnTo>
                    <a:lnTo>
                      <a:pt x="0" y="0"/>
                    </a:lnTo>
                    <a:lnTo>
                      <a:pt x="218" y="255"/>
                    </a:lnTo>
                    <a:lnTo>
                      <a:pt x="89" y="2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2" name="Freeform 45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29 w 214"/>
                  <a:gd name="T1" fmla="*/ 227 h 293"/>
                  <a:gd name="T2" fmla="*/ 104 w 214"/>
                  <a:gd name="T3" fmla="*/ 209 h 293"/>
                  <a:gd name="T4" fmla="*/ 173 w 214"/>
                  <a:gd name="T5" fmla="*/ 199 h 293"/>
                  <a:gd name="T6" fmla="*/ 143 w 214"/>
                  <a:gd name="T7" fmla="*/ 175 h 293"/>
                  <a:gd name="T8" fmla="*/ 198 w 214"/>
                  <a:gd name="T9" fmla="*/ 167 h 293"/>
                  <a:gd name="T10" fmla="*/ 214 w 214"/>
                  <a:gd name="T11" fmla="*/ 0 h 293"/>
                  <a:gd name="T12" fmla="*/ 0 w 214"/>
                  <a:gd name="T13" fmla="*/ 293 h 293"/>
                  <a:gd name="T14" fmla="*/ 129 w 214"/>
                  <a:gd name="T15" fmla="*/ 22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29" y="227"/>
                    </a:moveTo>
                    <a:lnTo>
                      <a:pt x="104" y="209"/>
                    </a:lnTo>
                    <a:lnTo>
                      <a:pt x="173" y="199"/>
                    </a:lnTo>
                    <a:lnTo>
                      <a:pt x="143" y="175"/>
                    </a:lnTo>
                    <a:lnTo>
                      <a:pt x="198" y="167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29" y="22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3" name="Freeform 46"/>
              <p:cNvSpPr>
                <a:spLocks/>
              </p:cNvSpPr>
              <p:nvPr/>
            </p:nvSpPr>
            <p:spPr bwMode="auto">
              <a:xfrm>
                <a:off x="1530" y="3079"/>
                <a:ext cx="214" cy="293"/>
              </a:xfrm>
              <a:custGeom>
                <a:avLst/>
                <a:gdLst>
                  <a:gd name="T0" fmla="*/ 19 w 214"/>
                  <a:gd name="T1" fmla="*/ 139 h 293"/>
                  <a:gd name="T2" fmla="*/ 44 w 214"/>
                  <a:gd name="T3" fmla="*/ 158 h 293"/>
                  <a:gd name="T4" fmla="*/ 33 w 214"/>
                  <a:gd name="T5" fmla="*/ 85 h 293"/>
                  <a:gd name="T6" fmla="*/ 65 w 214"/>
                  <a:gd name="T7" fmla="*/ 109 h 293"/>
                  <a:gd name="T8" fmla="*/ 56 w 214"/>
                  <a:gd name="T9" fmla="*/ 51 h 293"/>
                  <a:gd name="T10" fmla="*/ 214 w 214"/>
                  <a:gd name="T11" fmla="*/ 0 h 293"/>
                  <a:gd name="T12" fmla="*/ 0 w 214"/>
                  <a:gd name="T13" fmla="*/ 293 h 293"/>
                  <a:gd name="T14" fmla="*/ 19 w 214"/>
                  <a:gd name="T15" fmla="*/ 139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4" h="293">
                    <a:moveTo>
                      <a:pt x="19" y="139"/>
                    </a:moveTo>
                    <a:lnTo>
                      <a:pt x="44" y="158"/>
                    </a:lnTo>
                    <a:lnTo>
                      <a:pt x="33" y="85"/>
                    </a:lnTo>
                    <a:lnTo>
                      <a:pt x="65" y="109"/>
                    </a:lnTo>
                    <a:lnTo>
                      <a:pt x="56" y="51"/>
                    </a:lnTo>
                    <a:lnTo>
                      <a:pt x="214" y="0"/>
                    </a:lnTo>
                    <a:lnTo>
                      <a:pt x="0" y="293"/>
                    </a:lnTo>
                    <a:lnTo>
                      <a:pt x="19" y="13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4" name="Freeform 47"/>
              <p:cNvSpPr>
                <a:spLocks/>
              </p:cNvSpPr>
              <p:nvPr/>
            </p:nvSpPr>
            <p:spPr bwMode="auto">
              <a:xfrm>
                <a:off x="1571" y="3274"/>
                <a:ext cx="255" cy="164"/>
              </a:xfrm>
              <a:custGeom>
                <a:avLst/>
                <a:gdLst>
                  <a:gd name="T0" fmla="*/ 120 w 255"/>
                  <a:gd name="T1" fmla="*/ 154 h 164"/>
                  <a:gd name="T2" fmla="*/ 106 w 255"/>
                  <a:gd name="T3" fmla="*/ 130 h 164"/>
                  <a:gd name="T4" fmla="*/ 164 w 255"/>
                  <a:gd name="T5" fmla="*/ 145 h 164"/>
                  <a:gd name="T6" fmla="*/ 148 w 255"/>
                  <a:gd name="T7" fmla="*/ 115 h 164"/>
                  <a:gd name="T8" fmla="*/ 193 w 255"/>
                  <a:gd name="T9" fmla="*/ 128 h 164"/>
                  <a:gd name="T10" fmla="*/ 255 w 255"/>
                  <a:gd name="T11" fmla="*/ 0 h 164"/>
                  <a:gd name="T12" fmla="*/ 0 w 255"/>
                  <a:gd name="T13" fmla="*/ 164 h 164"/>
                  <a:gd name="T14" fmla="*/ 120 w 255"/>
                  <a:gd name="T15" fmla="*/ 15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64">
                    <a:moveTo>
                      <a:pt x="120" y="154"/>
                    </a:moveTo>
                    <a:lnTo>
                      <a:pt x="106" y="130"/>
                    </a:lnTo>
                    <a:lnTo>
                      <a:pt x="164" y="145"/>
                    </a:lnTo>
                    <a:lnTo>
                      <a:pt x="148" y="115"/>
                    </a:lnTo>
                    <a:lnTo>
                      <a:pt x="193" y="128"/>
                    </a:lnTo>
                    <a:lnTo>
                      <a:pt x="255" y="0"/>
                    </a:lnTo>
                    <a:lnTo>
                      <a:pt x="0" y="164"/>
                    </a:lnTo>
                    <a:lnTo>
                      <a:pt x="120" y="15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5" name="Freeform 48"/>
              <p:cNvSpPr>
                <a:spLocks/>
              </p:cNvSpPr>
              <p:nvPr/>
            </p:nvSpPr>
            <p:spPr bwMode="auto">
              <a:xfrm>
                <a:off x="1571" y="3263"/>
                <a:ext cx="255" cy="175"/>
              </a:xfrm>
              <a:custGeom>
                <a:avLst/>
                <a:gdLst>
                  <a:gd name="T0" fmla="*/ 60 w 255"/>
                  <a:gd name="T1" fmla="*/ 58 h 175"/>
                  <a:gd name="T2" fmla="*/ 72 w 255"/>
                  <a:gd name="T3" fmla="*/ 83 h 175"/>
                  <a:gd name="T4" fmla="*/ 86 w 255"/>
                  <a:gd name="T5" fmla="*/ 21 h 175"/>
                  <a:gd name="T6" fmla="*/ 104 w 255"/>
                  <a:gd name="T7" fmla="*/ 49 h 175"/>
                  <a:gd name="T8" fmla="*/ 115 w 255"/>
                  <a:gd name="T9" fmla="*/ 0 h 175"/>
                  <a:gd name="T10" fmla="*/ 255 w 255"/>
                  <a:gd name="T11" fmla="*/ 11 h 175"/>
                  <a:gd name="T12" fmla="*/ 0 w 255"/>
                  <a:gd name="T13" fmla="*/ 175 h 175"/>
                  <a:gd name="T14" fmla="*/ 60 w 255"/>
                  <a:gd name="T15" fmla="*/ 5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5" h="175">
                    <a:moveTo>
                      <a:pt x="60" y="58"/>
                    </a:moveTo>
                    <a:lnTo>
                      <a:pt x="72" y="83"/>
                    </a:lnTo>
                    <a:lnTo>
                      <a:pt x="86" y="21"/>
                    </a:lnTo>
                    <a:lnTo>
                      <a:pt x="104" y="49"/>
                    </a:lnTo>
                    <a:lnTo>
                      <a:pt x="115" y="0"/>
                    </a:lnTo>
                    <a:lnTo>
                      <a:pt x="255" y="11"/>
                    </a:lnTo>
                    <a:lnTo>
                      <a:pt x="0" y="175"/>
                    </a:lnTo>
                    <a:lnTo>
                      <a:pt x="60" y="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6" name="Freeform 49"/>
              <p:cNvSpPr>
                <a:spLocks/>
              </p:cNvSpPr>
              <p:nvPr/>
            </p:nvSpPr>
            <p:spPr bwMode="auto">
              <a:xfrm>
                <a:off x="1482" y="2929"/>
                <a:ext cx="89" cy="394"/>
              </a:xfrm>
              <a:custGeom>
                <a:avLst/>
                <a:gdLst>
                  <a:gd name="T0" fmla="*/ 69 w 89"/>
                  <a:gd name="T1" fmla="*/ 252 h 394"/>
                  <a:gd name="T2" fmla="*/ 35 w 89"/>
                  <a:gd name="T3" fmla="*/ 252 h 394"/>
                  <a:gd name="T4" fmla="*/ 89 w 89"/>
                  <a:gd name="T5" fmla="*/ 195 h 394"/>
                  <a:gd name="T6" fmla="*/ 48 w 89"/>
                  <a:gd name="T7" fmla="*/ 195 h 394"/>
                  <a:gd name="T8" fmla="*/ 89 w 89"/>
                  <a:gd name="T9" fmla="*/ 152 h 394"/>
                  <a:gd name="T10" fmla="*/ 0 w 89"/>
                  <a:gd name="T11" fmla="*/ 0 h 394"/>
                  <a:gd name="T12" fmla="*/ 0 w 89"/>
                  <a:gd name="T13" fmla="*/ 394 h 394"/>
                  <a:gd name="T14" fmla="*/ 69 w 89"/>
                  <a:gd name="T15" fmla="*/ 252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9" h="394">
                    <a:moveTo>
                      <a:pt x="69" y="252"/>
                    </a:moveTo>
                    <a:lnTo>
                      <a:pt x="35" y="252"/>
                    </a:lnTo>
                    <a:lnTo>
                      <a:pt x="89" y="195"/>
                    </a:lnTo>
                    <a:lnTo>
                      <a:pt x="48" y="195"/>
                    </a:lnTo>
                    <a:lnTo>
                      <a:pt x="89" y="152"/>
                    </a:lnTo>
                    <a:lnTo>
                      <a:pt x="0" y="0"/>
                    </a:lnTo>
                    <a:lnTo>
                      <a:pt x="0" y="394"/>
                    </a:lnTo>
                    <a:lnTo>
                      <a:pt x="69" y="252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7" name="Freeform 50"/>
              <p:cNvSpPr>
                <a:spLocks/>
              </p:cNvSpPr>
              <p:nvPr/>
            </p:nvSpPr>
            <p:spPr bwMode="auto">
              <a:xfrm>
                <a:off x="1381" y="2929"/>
                <a:ext cx="101" cy="394"/>
              </a:xfrm>
              <a:custGeom>
                <a:avLst/>
                <a:gdLst>
                  <a:gd name="T0" fmla="*/ 23 w 101"/>
                  <a:gd name="T1" fmla="*/ 253 h 394"/>
                  <a:gd name="T2" fmla="*/ 55 w 101"/>
                  <a:gd name="T3" fmla="*/ 252 h 394"/>
                  <a:gd name="T4" fmla="*/ 2 w 101"/>
                  <a:gd name="T5" fmla="*/ 197 h 394"/>
                  <a:gd name="T6" fmla="*/ 42 w 101"/>
                  <a:gd name="T7" fmla="*/ 197 h 394"/>
                  <a:gd name="T8" fmla="*/ 0 w 101"/>
                  <a:gd name="T9" fmla="*/ 152 h 394"/>
                  <a:gd name="T10" fmla="*/ 101 w 101"/>
                  <a:gd name="T11" fmla="*/ 0 h 394"/>
                  <a:gd name="T12" fmla="*/ 101 w 101"/>
                  <a:gd name="T13" fmla="*/ 394 h 394"/>
                  <a:gd name="T14" fmla="*/ 23 w 101"/>
                  <a:gd name="T15" fmla="*/ 25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94">
                    <a:moveTo>
                      <a:pt x="23" y="253"/>
                    </a:moveTo>
                    <a:lnTo>
                      <a:pt x="55" y="252"/>
                    </a:lnTo>
                    <a:lnTo>
                      <a:pt x="2" y="197"/>
                    </a:lnTo>
                    <a:lnTo>
                      <a:pt x="42" y="197"/>
                    </a:lnTo>
                    <a:lnTo>
                      <a:pt x="0" y="152"/>
                    </a:lnTo>
                    <a:lnTo>
                      <a:pt x="101" y="0"/>
                    </a:lnTo>
                    <a:lnTo>
                      <a:pt x="101" y="394"/>
                    </a:lnTo>
                    <a:lnTo>
                      <a:pt x="23" y="25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8" name="Freeform 51"/>
              <p:cNvSpPr>
                <a:spLocks/>
              </p:cNvSpPr>
              <p:nvPr/>
            </p:nvSpPr>
            <p:spPr bwMode="auto">
              <a:xfrm>
                <a:off x="1471" y="3273"/>
                <a:ext cx="75" cy="324"/>
              </a:xfrm>
              <a:custGeom>
                <a:avLst/>
                <a:gdLst>
                  <a:gd name="T0" fmla="*/ 0 w 75"/>
                  <a:gd name="T1" fmla="*/ 324 h 324"/>
                  <a:gd name="T2" fmla="*/ 20 w 75"/>
                  <a:gd name="T3" fmla="*/ 0 h 324"/>
                  <a:gd name="T4" fmla="*/ 75 w 75"/>
                  <a:gd name="T5" fmla="*/ 320 h 324"/>
                  <a:gd name="T6" fmla="*/ 0 w 75"/>
                  <a:gd name="T7" fmla="*/ 32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324">
                    <a:moveTo>
                      <a:pt x="0" y="324"/>
                    </a:moveTo>
                    <a:lnTo>
                      <a:pt x="20" y="0"/>
                    </a:lnTo>
                    <a:lnTo>
                      <a:pt x="75" y="320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39" name="Freeform 52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0" name="Freeform 53"/>
              <p:cNvSpPr>
                <a:spLocks/>
              </p:cNvSpPr>
              <p:nvPr/>
            </p:nvSpPr>
            <p:spPr bwMode="auto">
              <a:xfrm>
                <a:off x="771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1" name="Freeform 54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2" name="Freeform 55"/>
              <p:cNvSpPr>
                <a:spLocks/>
              </p:cNvSpPr>
              <p:nvPr/>
            </p:nvSpPr>
            <p:spPr bwMode="auto">
              <a:xfrm>
                <a:off x="477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89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89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3" name="Freeform 56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4" name="Freeform 57"/>
              <p:cNvSpPr>
                <a:spLocks/>
              </p:cNvSpPr>
              <p:nvPr/>
            </p:nvSpPr>
            <p:spPr bwMode="auto">
              <a:xfrm>
                <a:off x="477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0 w 326"/>
                  <a:gd name="T9" fmla="*/ 103 h 156"/>
                  <a:gd name="T10" fmla="*/ 88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0" y="103"/>
                    </a:lnTo>
                    <a:lnTo>
                      <a:pt x="88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5" name="Freeform 58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6" name="Freeform 59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7" name="Freeform 60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8" name="Freeform 61"/>
              <p:cNvSpPr>
                <a:spLocks/>
              </p:cNvSpPr>
              <p:nvPr/>
            </p:nvSpPr>
            <p:spPr bwMode="auto">
              <a:xfrm>
                <a:off x="601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49" name="Freeform 62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0" name="Freeform 63"/>
              <p:cNvSpPr>
                <a:spLocks/>
              </p:cNvSpPr>
              <p:nvPr/>
            </p:nvSpPr>
            <p:spPr bwMode="auto">
              <a:xfrm>
                <a:off x="808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3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3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1" name="Freeform 64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2" name="Freeform 65"/>
              <p:cNvSpPr>
                <a:spLocks/>
              </p:cNvSpPr>
              <p:nvPr/>
            </p:nvSpPr>
            <p:spPr bwMode="auto">
              <a:xfrm>
                <a:off x="705" y="2813"/>
                <a:ext cx="109" cy="415"/>
              </a:xfrm>
              <a:custGeom>
                <a:avLst/>
                <a:gdLst>
                  <a:gd name="T0" fmla="*/ 22 w 109"/>
                  <a:gd name="T1" fmla="*/ 264 h 415"/>
                  <a:gd name="T2" fmla="*/ 57 w 109"/>
                  <a:gd name="T3" fmla="*/ 264 h 415"/>
                  <a:gd name="T4" fmla="*/ 2 w 109"/>
                  <a:gd name="T5" fmla="*/ 204 h 415"/>
                  <a:gd name="T6" fmla="*/ 45 w 109"/>
                  <a:gd name="T7" fmla="*/ 206 h 415"/>
                  <a:gd name="T8" fmla="*/ 0 w 109"/>
                  <a:gd name="T9" fmla="*/ 159 h 415"/>
                  <a:gd name="T10" fmla="*/ 109 w 109"/>
                  <a:gd name="T11" fmla="*/ 0 h 415"/>
                  <a:gd name="T12" fmla="*/ 103 w 109"/>
                  <a:gd name="T13" fmla="*/ 415 h 415"/>
                  <a:gd name="T14" fmla="*/ 22 w 109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5">
                    <a:moveTo>
                      <a:pt x="22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5"/>
                    </a:lnTo>
                    <a:lnTo>
                      <a:pt x="22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3" name="Freeform 66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4" name="Freeform 67"/>
              <p:cNvSpPr>
                <a:spLocks/>
              </p:cNvSpPr>
              <p:nvPr/>
            </p:nvSpPr>
            <p:spPr bwMode="auto">
              <a:xfrm>
                <a:off x="792" y="3136"/>
                <a:ext cx="300" cy="195"/>
              </a:xfrm>
              <a:custGeom>
                <a:avLst/>
                <a:gdLst>
                  <a:gd name="T0" fmla="*/ 25 w 300"/>
                  <a:gd name="T1" fmla="*/ 7 h 195"/>
                  <a:gd name="T2" fmla="*/ 132 w 300"/>
                  <a:gd name="T3" fmla="*/ 0 h 195"/>
                  <a:gd name="T4" fmla="*/ 114 w 300"/>
                  <a:gd name="T5" fmla="*/ 37 h 195"/>
                  <a:gd name="T6" fmla="*/ 201 w 300"/>
                  <a:gd name="T7" fmla="*/ 7 h 195"/>
                  <a:gd name="T8" fmla="*/ 179 w 300"/>
                  <a:gd name="T9" fmla="*/ 54 h 195"/>
                  <a:gd name="T10" fmla="*/ 247 w 300"/>
                  <a:gd name="T11" fmla="*/ 30 h 195"/>
                  <a:gd name="T12" fmla="*/ 300 w 300"/>
                  <a:gd name="T13" fmla="*/ 195 h 195"/>
                  <a:gd name="T14" fmla="*/ 0 w 300"/>
                  <a:gd name="T15" fmla="*/ 37 h 195"/>
                  <a:gd name="T16" fmla="*/ 25 w 300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195">
                    <a:moveTo>
                      <a:pt x="25" y="7"/>
                    </a:moveTo>
                    <a:lnTo>
                      <a:pt x="132" y="0"/>
                    </a:lnTo>
                    <a:lnTo>
                      <a:pt x="114" y="37"/>
                    </a:lnTo>
                    <a:lnTo>
                      <a:pt x="201" y="7"/>
                    </a:lnTo>
                    <a:lnTo>
                      <a:pt x="179" y="54"/>
                    </a:lnTo>
                    <a:lnTo>
                      <a:pt x="247" y="30"/>
                    </a:lnTo>
                    <a:lnTo>
                      <a:pt x="300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5" name="Freeform 68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6" name="Freeform 69"/>
              <p:cNvSpPr>
                <a:spLocks/>
              </p:cNvSpPr>
              <p:nvPr/>
            </p:nvSpPr>
            <p:spPr bwMode="auto">
              <a:xfrm>
                <a:off x="785" y="3173"/>
                <a:ext cx="307" cy="210"/>
              </a:xfrm>
              <a:custGeom>
                <a:avLst/>
                <a:gdLst>
                  <a:gd name="T0" fmla="*/ 0 w 307"/>
                  <a:gd name="T1" fmla="*/ 38 h 210"/>
                  <a:gd name="T2" fmla="*/ 61 w 307"/>
                  <a:gd name="T3" fmla="*/ 131 h 210"/>
                  <a:gd name="T4" fmla="*/ 76 w 307"/>
                  <a:gd name="T5" fmla="*/ 94 h 210"/>
                  <a:gd name="T6" fmla="*/ 107 w 307"/>
                  <a:gd name="T7" fmla="*/ 186 h 210"/>
                  <a:gd name="T8" fmla="*/ 128 w 307"/>
                  <a:gd name="T9" fmla="*/ 139 h 210"/>
                  <a:gd name="T10" fmla="*/ 151 w 307"/>
                  <a:gd name="T11" fmla="*/ 210 h 210"/>
                  <a:gd name="T12" fmla="*/ 307 w 307"/>
                  <a:gd name="T13" fmla="*/ 158 h 210"/>
                  <a:gd name="T14" fmla="*/ 7 w 307"/>
                  <a:gd name="T15" fmla="*/ 0 h 210"/>
                  <a:gd name="T16" fmla="*/ 0 w 307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210">
                    <a:moveTo>
                      <a:pt x="0" y="38"/>
                    </a:moveTo>
                    <a:lnTo>
                      <a:pt x="61" y="131"/>
                    </a:lnTo>
                    <a:lnTo>
                      <a:pt x="76" y="94"/>
                    </a:lnTo>
                    <a:lnTo>
                      <a:pt x="107" y="186"/>
                    </a:lnTo>
                    <a:lnTo>
                      <a:pt x="128" y="139"/>
                    </a:lnTo>
                    <a:lnTo>
                      <a:pt x="151" y="210"/>
                    </a:lnTo>
                    <a:lnTo>
                      <a:pt x="307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7" name="Freeform 70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8" name="Freeform 71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59" name="Freeform 72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0" name="Freeform 73"/>
              <p:cNvSpPr>
                <a:spLocks/>
              </p:cNvSpPr>
              <p:nvPr/>
            </p:nvSpPr>
            <p:spPr bwMode="auto">
              <a:xfrm>
                <a:off x="822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1" name="Freeform 74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2" name="Freeform 75"/>
              <p:cNvSpPr>
                <a:spLocks/>
              </p:cNvSpPr>
              <p:nvPr/>
            </p:nvSpPr>
            <p:spPr bwMode="auto">
              <a:xfrm>
                <a:off x="824" y="3055"/>
                <a:ext cx="328" cy="90"/>
              </a:xfrm>
              <a:custGeom>
                <a:avLst/>
                <a:gdLst>
                  <a:gd name="T0" fmla="*/ 123 w 328"/>
                  <a:gd name="T1" fmla="*/ 17 h 90"/>
                  <a:gd name="T2" fmla="*/ 121 w 328"/>
                  <a:gd name="T3" fmla="*/ 47 h 90"/>
                  <a:gd name="T4" fmla="*/ 169 w 328"/>
                  <a:gd name="T5" fmla="*/ 0 h 90"/>
                  <a:gd name="T6" fmla="*/ 167 w 328"/>
                  <a:gd name="T7" fmla="*/ 37 h 90"/>
                  <a:gd name="T8" fmla="*/ 206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3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3" y="17"/>
                    </a:moveTo>
                    <a:lnTo>
                      <a:pt x="121" y="47"/>
                    </a:lnTo>
                    <a:lnTo>
                      <a:pt x="169" y="0"/>
                    </a:lnTo>
                    <a:lnTo>
                      <a:pt x="167" y="37"/>
                    </a:lnTo>
                    <a:lnTo>
                      <a:pt x="206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3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3" name="Freeform 76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4" name="Freeform 77"/>
              <p:cNvSpPr>
                <a:spLocks/>
              </p:cNvSpPr>
              <p:nvPr/>
            </p:nvSpPr>
            <p:spPr bwMode="auto">
              <a:xfrm>
                <a:off x="824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60 w 328"/>
                  <a:gd name="T5" fmla="*/ 101 h 105"/>
                  <a:gd name="T6" fmla="*/ 163 w 328"/>
                  <a:gd name="T7" fmla="*/ 64 h 105"/>
                  <a:gd name="T8" fmla="*/ 197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60" y="101"/>
                    </a:lnTo>
                    <a:lnTo>
                      <a:pt x="163" y="64"/>
                    </a:lnTo>
                    <a:lnTo>
                      <a:pt x="197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5" name="Freeform 78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6" name="Freeform 79"/>
              <p:cNvSpPr>
                <a:spLocks/>
              </p:cNvSpPr>
              <p:nvPr/>
            </p:nvSpPr>
            <p:spPr bwMode="auto">
              <a:xfrm>
                <a:off x="562" y="3122"/>
                <a:ext cx="260" cy="248"/>
              </a:xfrm>
              <a:custGeom>
                <a:avLst/>
                <a:gdLst>
                  <a:gd name="T0" fmla="*/ 230 w 260"/>
                  <a:gd name="T1" fmla="*/ 0 h 248"/>
                  <a:gd name="T2" fmla="*/ 124 w 260"/>
                  <a:gd name="T3" fmla="*/ 19 h 248"/>
                  <a:gd name="T4" fmla="*/ 149 w 260"/>
                  <a:gd name="T5" fmla="*/ 51 h 248"/>
                  <a:gd name="T6" fmla="*/ 58 w 260"/>
                  <a:gd name="T7" fmla="*/ 42 h 248"/>
                  <a:gd name="T8" fmla="*/ 89 w 260"/>
                  <a:gd name="T9" fmla="*/ 81 h 248"/>
                  <a:gd name="T10" fmla="*/ 18 w 260"/>
                  <a:gd name="T11" fmla="*/ 74 h 248"/>
                  <a:gd name="T12" fmla="*/ 0 w 260"/>
                  <a:gd name="T13" fmla="*/ 248 h 248"/>
                  <a:gd name="T14" fmla="*/ 260 w 260"/>
                  <a:gd name="T15" fmla="*/ 25 h 248"/>
                  <a:gd name="T16" fmla="*/ 230 w 260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0" h="248">
                    <a:moveTo>
                      <a:pt x="230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8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0" y="25"/>
                    </a:lnTo>
                    <a:lnTo>
                      <a:pt x="23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7" name="Freeform 80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8" name="Freeform 81"/>
              <p:cNvSpPr>
                <a:spLocks/>
              </p:cNvSpPr>
              <p:nvPr/>
            </p:nvSpPr>
            <p:spPr bwMode="auto">
              <a:xfrm>
                <a:off x="562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0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0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69" name="Freeform 82"/>
              <p:cNvSpPr>
                <a:spLocks/>
              </p:cNvSpPr>
              <p:nvPr/>
            </p:nvSpPr>
            <p:spPr bwMode="auto">
              <a:xfrm>
                <a:off x="718" y="3102"/>
                <a:ext cx="188" cy="174"/>
              </a:xfrm>
              <a:custGeom>
                <a:avLst/>
                <a:gdLst>
                  <a:gd name="T0" fmla="*/ 74 w 106"/>
                  <a:gd name="T1" fmla="*/ 28 h 93"/>
                  <a:gd name="T2" fmla="*/ 58 w 106"/>
                  <a:gd name="T3" fmla="*/ 0 h 93"/>
                  <a:gd name="T4" fmla="*/ 40 w 106"/>
                  <a:gd name="T5" fmla="*/ 22 h 93"/>
                  <a:gd name="T6" fmla="*/ 34 w 106"/>
                  <a:gd name="T7" fmla="*/ 21 h 93"/>
                  <a:gd name="T8" fmla="*/ 33 w 106"/>
                  <a:gd name="T9" fmla="*/ 73 h 93"/>
                  <a:gd name="T10" fmla="*/ 50 w 106"/>
                  <a:gd name="T11" fmla="*/ 93 h 93"/>
                  <a:gd name="T12" fmla="*/ 66 w 106"/>
                  <a:gd name="T13" fmla="*/ 83 h 93"/>
                  <a:gd name="T14" fmla="*/ 70 w 106"/>
                  <a:gd name="T15" fmla="*/ 83 h 93"/>
                  <a:gd name="T16" fmla="*/ 74 w 106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3">
                    <a:moveTo>
                      <a:pt x="74" y="28"/>
                    </a:moveTo>
                    <a:cubicBezTo>
                      <a:pt x="79" y="17"/>
                      <a:pt x="74" y="0"/>
                      <a:pt x="58" y="0"/>
                    </a:cubicBezTo>
                    <a:cubicBezTo>
                      <a:pt x="45" y="0"/>
                      <a:pt x="39" y="12"/>
                      <a:pt x="40" y="22"/>
                    </a:cubicBezTo>
                    <a:cubicBezTo>
                      <a:pt x="38" y="21"/>
                      <a:pt x="36" y="21"/>
                      <a:pt x="34" y="21"/>
                    </a:cubicBezTo>
                    <a:cubicBezTo>
                      <a:pt x="1" y="21"/>
                      <a:pt x="0" y="71"/>
                      <a:pt x="33" y="73"/>
                    </a:cubicBezTo>
                    <a:cubicBezTo>
                      <a:pt x="32" y="83"/>
                      <a:pt x="37" y="93"/>
                      <a:pt x="50" y="93"/>
                    </a:cubicBezTo>
                    <a:cubicBezTo>
                      <a:pt x="58" y="93"/>
                      <a:pt x="64" y="89"/>
                      <a:pt x="66" y="83"/>
                    </a:cubicBezTo>
                    <a:cubicBezTo>
                      <a:pt x="67" y="83"/>
                      <a:pt x="69" y="83"/>
                      <a:pt x="70" y="83"/>
                    </a:cubicBezTo>
                    <a:cubicBezTo>
                      <a:pt x="104" y="83"/>
                      <a:pt x="106" y="32"/>
                      <a:pt x="74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0" name="Freeform 83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close/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close/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close/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close/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close/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close/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close/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close/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1" name="Freeform 84"/>
              <p:cNvSpPr>
                <a:spLocks noEditPoints="1"/>
              </p:cNvSpPr>
              <p:nvPr/>
            </p:nvSpPr>
            <p:spPr bwMode="auto">
              <a:xfrm>
                <a:off x="824" y="2910"/>
                <a:ext cx="328" cy="421"/>
              </a:xfrm>
              <a:custGeom>
                <a:avLst/>
                <a:gdLst>
                  <a:gd name="T0" fmla="*/ 0 w 328"/>
                  <a:gd name="T1" fmla="*/ 363 h 421"/>
                  <a:gd name="T2" fmla="*/ 0 w 328"/>
                  <a:gd name="T3" fmla="*/ 363 h 421"/>
                  <a:gd name="T4" fmla="*/ 22 w 328"/>
                  <a:gd name="T5" fmla="*/ 394 h 421"/>
                  <a:gd name="T6" fmla="*/ 0 w 328"/>
                  <a:gd name="T7" fmla="*/ 363 h 421"/>
                  <a:gd name="T8" fmla="*/ 328 w 328"/>
                  <a:gd name="T9" fmla="*/ 235 h 421"/>
                  <a:gd name="T10" fmla="*/ 229 w 328"/>
                  <a:gd name="T11" fmla="*/ 301 h 421"/>
                  <a:gd name="T12" fmla="*/ 268 w 328"/>
                  <a:gd name="T13" fmla="*/ 421 h 421"/>
                  <a:gd name="T14" fmla="*/ 229 w 328"/>
                  <a:gd name="T15" fmla="*/ 301 h 421"/>
                  <a:gd name="T16" fmla="*/ 328 w 328"/>
                  <a:gd name="T17" fmla="*/ 235 h 421"/>
                  <a:gd name="T18" fmla="*/ 144 w 328"/>
                  <a:gd name="T19" fmla="*/ 169 h 421"/>
                  <a:gd name="T20" fmla="*/ 142 w 328"/>
                  <a:gd name="T21" fmla="*/ 169 h 421"/>
                  <a:gd name="T22" fmla="*/ 142 w 328"/>
                  <a:gd name="T23" fmla="*/ 171 h 421"/>
                  <a:gd name="T24" fmla="*/ 144 w 328"/>
                  <a:gd name="T25" fmla="*/ 169 h 421"/>
                  <a:gd name="T26" fmla="*/ 45 w 328"/>
                  <a:gd name="T27" fmla="*/ 147 h 421"/>
                  <a:gd name="T28" fmla="*/ 43 w 328"/>
                  <a:gd name="T29" fmla="*/ 151 h 421"/>
                  <a:gd name="T30" fmla="*/ 43 w 328"/>
                  <a:gd name="T31" fmla="*/ 151 h 421"/>
                  <a:gd name="T32" fmla="*/ 45 w 328"/>
                  <a:gd name="T33" fmla="*/ 147 h 421"/>
                  <a:gd name="T34" fmla="*/ 46 w 328"/>
                  <a:gd name="T35" fmla="*/ 145 h 421"/>
                  <a:gd name="T36" fmla="*/ 46 w 328"/>
                  <a:gd name="T37" fmla="*/ 145 h 421"/>
                  <a:gd name="T38" fmla="*/ 48 w 328"/>
                  <a:gd name="T39" fmla="*/ 154 h 421"/>
                  <a:gd name="T40" fmla="*/ 46 w 328"/>
                  <a:gd name="T41" fmla="*/ 145 h 421"/>
                  <a:gd name="T42" fmla="*/ 37 w 328"/>
                  <a:gd name="T43" fmla="*/ 109 h 421"/>
                  <a:gd name="T44" fmla="*/ 37 w 328"/>
                  <a:gd name="T45" fmla="*/ 109 h 421"/>
                  <a:gd name="T46" fmla="*/ 43 w 328"/>
                  <a:gd name="T47" fmla="*/ 109 h 421"/>
                  <a:gd name="T48" fmla="*/ 43 w 328"/>
                  <a:gd name="T49" fmla="*/ 109 h 421"/>
                  <a:gd name="T50" fmla="*/ 37 w 328"/>
                  <a:gd name="T51" fmla="*/ 109 h 421"/>
                  <a:gd name="T52" fmla="*/ 66 w 328"/>
                  <a:gd name="T53" fmla="*/ 81 h 421"/>
                  <a:gd name="T54" fmla="*/ 53 w 328"/>
                  <a:gd name="T55" fmla="*/ 92 h 421"/>
                  <a:gd name="T56" fmla="*/ 66 w 328"/>
                  <a:gd name="T57" fmla="*/ 81 h 421"/>
                  <a:gd name="T58" fmla="*/ 66 w 328"/>
                  <a:gd name="T59" fmla="*/ 81 h 421"/>
                  <a:gd name="T60" fmla="*/ 202 w 328"/>
                  <a:gd name="T61" fmla="*/ 0 h 421"/>
                  <a:gd name="T62" fmla="*/ 193 w 328"/>
                  <a:gd name="T63" fmla="*/ 158 h 421"/>
                  <a:gd name="T64" fmla="*/ 206 w 328"/>
                  <a:gd name="T65" fmla="*/ 147 h 421"/>
                  <a:gd name="T66" fmla="*/ 328 w 328"/>
                  <a:gd name="T67" fmla="*/ 235 h 421"/>
                  <a:gd name="T68" fmla="*/ 206 w 328"/>
                  <a:gd name="T69" fmla="*/ 147 h 421"/>
                  <a:gd name="T70" fmla="*/ 193 w 328"/>
                  <a:gd name="T71" fmla="*/ 158 h 421"/>
                  <a:gd name="T72" fmla="*/ 202 w 328"/>
                  <a:gd name="T73" fmla="*/ 0 h 421"/>
                  <a:gd name="T74" fmla="*/ 202 w 328"/>
                  <a:gd name="T75" fmla="*/ 0 h 421"/>
                  <a:gd name="T76" fmla="*/ 73 w 328"/>
                  <a:gd name="T77" fmla="*/ 49 h 421"/>
                  <a:gd name="T78" fmla="*/ 73 w 328"/>
                  <a:gd name="T79" fmla="*/ 49 h 421"/>
                  <a:gd name="T80" fmla="*/ 202 w 328"/>
                  <a:gd name="T81" fmla="*/ 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8" h="421">
                    <a:moveTo>
                      <a:pt x="0" y="363"/>
                    </a:moveTo>
                    <a:lnTo>
                      <a:pt x="0" y="363"/>
                    </a:lnTo>
                    <a:lnTo>
                      <a:pt x="22" y="394"/>
                    </a:lnTo>
                    <a:lnTo>
                      <a:pt x="0" y="363"/>
                    </a:lnTo>
                    <a:moveTo>
                      <a:pt x="328" y="235"/>
                    </a:moveTo>
                    <a:lnTo>
                      <a:pt x="229" y="301"/>
                    </a:lnTo>
                    <a:lnTo>
                      <a:pt x="268" y="421"/>
                    </a:lnTo>
                    <a:lnTo>
                      <a:pt x="229" y="301"/>
                    </a:lnTo>
                    <a:lnTo>
                      <a:pt x="328" y="235"/>
                    </a:lnTo>
                    <a:moveTo>
                      <a:pt x="144" y="169"/>
                    </a:moveTo>
                    <a:lnTo>
                      <a:pt x="142" y="169"/>
                    </a:lnTo>
                    <a:lnTo>
                      <a:pt x="142" y="171"/>
                    </a:lnTo>
                    <a:lnTo>
                      <a:pt x="144" y="169"/>
                    </a:lnTo>
                    <a:moveTo>
                      <a:pt x="45" y="147"/>
                    </a:moveTo>
                    <a:lnTo>
                      <a:pt x="43" y="151"/>
                    </a:lnTo>
                    <a:lnTo>
                      <a:pt x="43" y="151"/>
                    </a:lnTo>
                    <a:lnTo>
                      <a:pt x="45" y="147"/>
                    </a:lnTo>
                    <a:moveTo>
                      <a:pt x="46" y="145"/>
                    </a:moveTo>
                    <a:lnTo>
                      <a:pt x="46" y="145"/>
                    </a:lnTo>
                    <a:lnTo>
                      <a:pt x="48" y="154"/>
                    </a:lnTo>
                    <a:lnTo>
                      <a:pt x="46" y="145"/>
                    </a:lnTo>
                    <a:moveTo>
                      <a:pt x="37" y="109"/>
                    </a:moveTo>
                    <a:lnTo>
                      <a:pt x="37" y="109"/>
                    </a:lnTo>
                    <a:lnTo>
                      <a:pt x="43" y="109"/>
                    </a:lnTo>
                    <a:lnTo>
                      <a:pt x="43" y="109"/>
                    </a:lnTo>
                    <a:lnTo>
                      <a:pt x="37" y="109"/>
                    </a:lnTo>
                    <a:moveTo>
                      <a:pt x="66" y="81"/>
                    </a:moveTo>
                    <a:lnTo>
                      <a:pt x="53" y="92"/>
                    </a:lnTo>
                    <a:lnTo>
                      <a:pt x="66" y="81"/>
                    </a:lnTo>
                    <a:lnTo>
                      <a:pt x="66" y="81"/>
                    </a:lnTo>
                    <a:moveTo>
                      <a:pt x="202" y="0"/>
                    </a:moveTo>
                    <a:lnTo>
                      <a:pt x="193" y="158"/>
                    </a:lnTo>
                    <a:lnTo>
                      <a:pt x="206" y="147"/>
                    </a:lnTo>
                    <a:lnTo>
                      <a:pt x="328" y="235"/>
                    </a:lnTo>
                    <a:lnTo>
                      <a:pt x="206" y="147"/>
                    </a:lnTo>
                    <a:lnTo>
                      <a:pt x="193" y="158"/>
                    </a:lnTo>
                    <a:lnTo>
                      <a:pt x="202" y="0"/>
                    </a:lnTo>
                    <a:moveTo>
                      <a:pt x="202" y="0"/>
                    </a:moveTo>
                    <a:lnTo>
                      <a:pt x="73" y="49"/>
                    </a:lnTo>
                    <a:lnTo>
                      <a:pt x="73" y="49"/>
                    </a:lnTo>
                    <a:lnTo>
                      <a:pt x="20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2" name="Freeform 85"/>
              <p:cNvSpPr>
                <a:spLocks/>
              </p:cNvSpPr>
              <p:nvPr/>
            </p:nvSpPr>
            <p:spPr bwMode="auto">
              <a:xfrm>
                <a:off x="799" y="3274"/>
                <a:ext cx="43" cy="554"/>
              </a:xfrm>
              <a:custGeom>
                <a:avLst/>
                <a:gdLst>
                  <a:gd name="T0" fmla="*/ 11 w 24"/>
                  <a:gd name="T1" fmla="*/ 0 h 295"/>
                  <a:gd name="T2" fmla="*/ 4 w 24"/>
                  <a:gd name="T3" fmla="*/ 1 h 295"/>
                  <a:gd name="T4" fmla="*/ 1 w 24"/>
                  <a:gd name="T5" fmla="*/ 1 h 295"/>
                  <a:gd name="T6" fmla="*/ 0 w 24"/>
                  <a:gd name="T7" fmla="*/ 5 h 295"/>
                  <a:gd name="T8" fmla="*/ 0 w 24"/>
                  <a:gd name="T9" fmla="*/ 287 h 295"/>
                  <a:gd name="T10" fmla="*/ 14 w 24"/>
                  <a:gd name="T11" fmla="*/ 295 h 295"/>
                  <a:gd name="T12" fmla="*/ 0 w 24"/>
                  <a:gd name="T13" fmla="*/ 295 h 295"/>
                  <a:gd name="T14" fmla="*/ 24 w 24"/>
                  <a:gd name="T15" fmla="*/ 295 h 295"/>
                  <a:gd name="T16" fmla="*/ 11 w 24"/>
                  <a:gd name="T17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5" y="289"/>
                      <a:pt x="10" y="292"/>
                      <a:pt x="14" y="295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3" name="Freeform 86"/>
              <p:cNvSpPr>
                <a:spLocks/>
              </p:cNvSpPr>
              <p:nvPr/>
            </p:nvSpPr>
            <p:spPr bwMode="auto">
              <a:xfrm>
                <a:off x="810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3 w 49"/>
                  <a:gd name="T13" fmla="*/ 130 h 157"/>
                  <a:gd name="T14" fmla="*/ 34 w 49"/>
                  <a:gd name="T15" fmla="*/ 129 h 157"/>
                  <a:gd name="T16" fmla="*/ 34 w 49"/>
                  <a:gd name="T17" fmla="*/ 129 h 157"/>
                  <a:gd name="T18" fmla="*/ 32 w 49"/>
                  <a:gd name="T19" fmla="*/ 110 h 157"/>
                  <a:gd name="T20" fmla="*/ 29 w 49"/>
                  <a:gd name="T21" fmla="*/ 110 h 157"/>
                  <a:gd name="T22" fmla="*/ 32 w 49"/>
                  <a:gd name="T23" fmla="*/ 107 h 157"/>
                  <a:gd name="T24" fmla="*/ 31 w 49"/>
                  <a:gd name="T25" fmla="*/ 97 h 157"/>
                  <a:gd name="T26" fmla="*/ 37 w 49"/>
                  <a:gd name="T27" fmla="*/ 102 h 157"/>
                  <a:gd name="T28" fmla="*/ 38 w 49"/>
                  <a:gd name="T29" fmla="*/ 101 h 157"/>
                  <a:gd name="T30" fmla="*/ 45 w 49"/>
                  <a:gd name="T31" fmla="*/ 95 h 157"/>
                  <a:gd name="T32" fmla="*/ 43 w 49"/>
                  <a:gd name="T33" fmla="*/ 81 h 157"/>
                  <a:gd name="T34" fmla="*/ 49 w 49"/>
                  <a:gd name="T35" fmla="*/ 78 h 157"/>
                  <a:gd name="T36" fmla="*/ 49 w 49"/>
                  <a:gd name="T37" fmla="*/ 78 h 157"/>
                  <a:gd name="T38" fmla="*/ 49 w 49"/>
                  <a:gd name="T39" fmla="*/ 78 h 157"/>
                  <a:gd name="T40" fmla="*/ 2 w 49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3" y="130"/>
                      <a:pt x="33" y="130"/>
                      <a:pt x="33" y="130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4" name="Freeform 87"/>
              <p:cNvSpPr>
                <a:spLocks/>
              </p:cNvSpPr>
              <p:nvPr/>
            </p:nvSpPr>
            <p:spPr bwMode="auto">
              <a:xfrm>
                <a:off x="799" y="2813"/>
                <a:ext cx="15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5" name="Freeform 88"/>
              <p:cNvSpPr>
                <a:spLocks/>
              </p:cNvSpPr>
              <p:nvPr/>
            </p:nvSpPr>
            <p:spPr bwMode="auto">
              <a:xfrm>
                <a:off x="872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6" name="Freeform 89"/>
              <p:cNvSpPr>
                <a:spLocks/>
              </p:cNvSpPr>
              <p:nvPr/>
            </p:nvSpPr>
            <p:spPr bwMode="auto">
              <a:xfrm>
                <a:off x="824" y="3222"/>
                <a:ext cx="268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7" name="Freeform 90"/>
              <p:cNvSpPr>
                <a:spLocks/>
              </p:cNvSpPr>
              <p:nvPr/>
            </p:nvSpPr>
            <p:spPr bwMode="auto">
              <a:xfrm>
                <a:off x="838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6 w 106"/>
                  <a:gd name="T25" fmla="*/ 58 h 110"/>
                  <a:gd name="T26" fmla="*/ 16 w 106"/>
                  <a:gd name="T27" fmla="*/ 58 h 110"/>
                  <a:gd name="T28" fmla="*/ 18 w 106"/>
                  <a:gd name="T29" fmla="*/ 77 h 110"/>
                  <a:gd name="T30" fmla="*/ 19 w 106"/>
                  <a:gd name="T31" fmla="*/ 82 h 110"/>
                  <a:gd name="T32" fmla="*/ 16 w 106"/>
                  <a:gd name="T33" fmla="*/ 80 h 110"/>
                  <a:gd name="T34" fmla="*/ 16 w 106"/>
                  <a:gd name="T35" fmla="*/ 80 h 110"/>
                  <a:gd name="T36" fmla="*/ 16 w 106"/>
                  <a:gd name="T37" fmla="*/ 80 h 110"/>
                  <a:gd name="T38" fmla="*/ 6 w 106"/>
                  <a:gd name="T39" fmla="*/ 72 h 110"/>
                  <a:gd name="T40" fmla="*/ 0 w 106"/>
                  <a:gd name="T41" fmla="*/ 105 h 110"/>
                  <a:gd name="T42" fmla="*/ 5 w 106"/>
                  <a:gd name="T43" fmla="*/ 110 h 110"/>
                  <a:gd name="T44" fmla="*/ 26 w 106"/>
                  <a:gd name="T45" fmla="*/ 101 h 110"/>
                  <a:gd name="T46" fmla="*/ 106 w 106"/>
                  <a:gd name="T4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8" name="Freeform 91"/>
              <p:cNvSpPr>
                <a:spLocks noEditPoints="1"/>
              </p:cNvSpPr>
              <p:nvPr/>
            </p:nvSpPr>
            <p:spPr bwMode="auto">
              <a:xfrm>
                <a:off x="849" y="2910"/>
                <a:ext cx="177" cy="254"/>
              </a:xfrm>
              <a:custGeom>
                <a:avLst/>
                <a:gdLst>
                  <a:gd name="T0" fmla="*/ 1 w 100"/>
                  <a:gd name="T1" fmla="*/ 126 h 135"/>
                  <a:gd name="T2" fmla="*/ 0 w 100"/>
                  <a:gd name="T3" fmla="*/ 130 h 135"/>
                  <a:gd name="T4" fmla="*/ 13 w 100"/>
                  <a:gd name="T5" fmla="*/ 135 h 135"/>
                  <a:gd name="T6" fmla="*/ 14 w 100"/>
                  <a:gd name="T7" fmla="*/ 134 h 135"/>
                  <a:gd name="T8" fmla="*/ 1 w 100"/>
                  <a:gd name="T9" fmla="*/ 126 h 135"/>
                  <a:gd name="T10" fmla="*/ 100 w 100"/>
                  <a:gd name="T11" fmla="*/ 0 h 135"/>
                  <a:gd name="T12" fmla="*/ 20 w 100"/>
                  <a:gd name="T13" fmla="*/ 101 h 135"/>
                  <a:gd name="T14" fmla="*/ 55 w 100"/>
                  <a:gd name="T15" fmla="*/ 86 h 135"/>
                  <a:gd name="T16" fmla="*/ 54 w 100"/>
                  <a:gd name="T17" fmla="*/ 102 h 135"/>
                  <a:gd name="T18" fmla="*/ 66 w 100"/>
                  <a:gd name="T19" fmla="*/ 91 h 135"/>
                  <a:gd name="T20" fmla="*/ 66 w 100"/>
                  <a:gd name="T21" fmla="*/ 90 h 135"/>
                  <a:gd name="T22" fmla="*/ 67 w 100"/>
                  <a:gd name="T23" fmla="*/ 90 h 135"/>
                  <a:gd name="T24" fmla="*/ 81 w 100"/>
                  <a:gd name="T25" fmla="*/ 77 h 135"/>
                  <a:gd name="T26" fmla="*/ 81 w 100"/>
                  <a:gd name="T27" fmla="*/ 89 h 135"/>
                  <a:gd name="T28" fmla="*/ 91 w 100"/>
                  <a:gd name="T29" fmla="*/ 88 h 135"/>
                  <a:gd name="T30" fmla="*/ 95 w 100"/>
                  <a:gd name="T31" fmla="*/ 84 h 135"/>
                  <a:gd name="T32" fmla="*/ 100 w 100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" h="135">
                    <a:moveTo>
                      <a:pt x="1" y="126"/>
                    </a:moveTo>
                    <a:cubicBezTo>
                      <a:pt x="1" y="127"/>
                      <a:pt x="1" y="128"/>
                      <a:pt x="0" y="130"/>
                    </a:cubicBezTo>
                    <a:cubicBezTo>
                      <a:pt x="5" y="130"/>
                      <a:pt x="9" y="132"/>
                      <a:pt x="13" y="135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" y="126"/>
                      <a:pt x="1" y="126"/>
                      <a:pt x="1" y="126"/>
                    </a:cubicBezTo>
                    <a:moveTo>
                      <a:pt x="100" y="0"/>
                    </a:moveTo>
                    <a:cubicBezTo>
                      <a:pt x="20" y="101"/>
                      <a:pt x="20" y="101"/>
                      <a:pt x="20" y="101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7" y="90"/>
                      <a:pt x="67" y="90"/>
                    </a:cubicBezTo>
                    <a:cubicBezTo>
                      <a:pt x="81" y="77"/>
                      <a:pt x="81" y="77"/>
                      <a:pt x="81" y="77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0" y="0"/>
                      <a:pt x="100" y="0"/>
                      <a:pt x="10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79" name="Freeform 92"/>
              <p:cNvSpPr>
                <a:spLocks/>
              </p:cNvSpPr>
              <p:nvPr/>
            </p:nvSpPr>
            <p:spPr bwMode="auto">
              <a:xfrm>
                <a:off x="847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81 w 172"/>
                  <a:gd name="T25" fmla="*/ 20 h 48"/>
                  <a:gd name="T26" fmla="*/ 82 w 172"/>
                  <a:gd name="T27" fmla="*/ 12 h 48"/>
                  <a:gd name="T28" fmla="*/ 82 w 172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0" name="Freeform 93"/>
              <p:cNvSpPr>
                <a:spLocks/>
              </p:cNvSpPr>
              <p:nvPr/>
            </p:nvSpPr>
            <p:spPr bwMode="auto">
              <a:xfrm>
                <a:off x="851" y="3130"/>
                <a:ext cx="301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1" name="Freeform 94"/>
              <p:cNvSpPr>
                <a:spLocks/>
              </p:cNvSpPr>
              <p:nvPr/>
            </p:nvSpPr>
            <p:spPr bwMode="auto">
              <a:xfrm>
                <a:off x="799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2" name="Freeform 95"/>
              <p:cNvSpPr>
                <a:spLocks/>
              </p:cNvSpPr>
              <p:nvPr/>
            </p:nvSpPr>
            <p:spPr bwMode="auto">
              <a:xfrm>
                <a:off x="799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3" name="Freeform 96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4" name="Freeform 97"/>
              <p:cNvSpPr>
                <a:spLocks/>
              </p:cNvSpPr>
              <p:nvPr/>
            </p:nvSpPr>
            <p:spPr bwMode="auto">
              <a:xfrm>
                <a:off x="4004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5" name="Freeform 98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6" name="Freeform 99"/>
              <p:cNvSpPr>
                <a:spLocks/>
              </p:cNvSpPr>
              <p:nvPr/>
            </p:nvSpPr>
            <p:spPr bwMode="auto">
              <a:xfrm>
                <a:off x="3710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7 w 326"/>
                  <a:gd name="T3" fmla="*/ 52 h 169"/>
                  <a:gd name="T4" fmla="*/ 238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7" y="52"/>
                    </a:lnTo>
                    <a:lnTo>
                      <a:pt x="238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7" name="Freeform 100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8" name="Freeform 101"/>
              <p:cNvSpPr>
                <a:spLocks/>
              </p:cNvSpPr>
              <p:nvPr/>
            </p:nvSpPr>
            <p:spPr bwMode="auto">
              <a:xfrm>
                <a:off x="3710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8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8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89" name="Freeform 102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0" name="Freeform 103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178 w 202"/>
                  <a:gd name="T1" fmla="*/ 135 h 272"/>
                  <a:gd name="T2" fmla="*/ 154 w 202"/>
                  <a:gd name="T3" fmla="*/ 154 h 272"/>
                  <a:gd name="T4" fmla="*/ 162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8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8" y="135"/>
                    </a:moveTo>
                    <a:lnTo>
                      <a:pt x="154" y="154"/>
                    </a:lnTo>
                    <a:lnTo>
                      <a:pt x="162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8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1" name="Freeform 104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2" name="Freeform 105"/>
              <p:cNvSpPr>
                <a:spLocks/>
              </p:cNvSpPr>
              <p:nvPr/>
            </p:nvSpPr>
            <p:spPr bwMode="auto">
              <a:xfrm>
                <a:off x="3834" y="2910"/>
                <a:ext cx="202" cy="272"/>
              </a:xfrm>
              <a:custGeom>
                <a:avLst/>
                <a:gdLst>
                  <a:gd name="T0" fmla="*/ 75 w 202"/>
                  <a:gd name="T1" fmla="*/ 220 h 272"/>
                  <a:gd name="T2" fmla="*/ 98 w 202"/>
                  <a:gd name="T3" fmla="*/ 201 h 272"/>
                  <a:gd name="T4" fmla="*/ 32 w 202"/>
                  <a:gd name="T5" fmla="*/ 194 h 272"/>
                  <a:gd name="T6" fmla="*/ 61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5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5" y="220"/>
                    </a:moveTo>
                    <a:lnTo>
                      <a:pt x="98" y="201"/>
                    </a:lnTo>
                    <a:lnTo>
                      <a:pt x="32" y="194"/>
                    </a:lnTo>
                    <a:lnTo>
                      <a:pt x="61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5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3" name="Freeform 106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4" name="Freeform 107"/>
              <p:cNvSpPr>
                <a:spLocks/>
              </p:cNvSpPr>
              <p:nvPr/>
            </p:nvSpPr>
            <p:spPr bwMode="auto">
              <a:xfrm>
                <a:off x="4042" y="2813"/>
                <a:ext cx="97" cy="415"/>
              </a:xfrm>
              <a:custGeom>
                <a:avLst/>
                <a:gdLst>
                  <a:gd name="T0" fmla="*/ 74 w 97"/>
                  <a:gd name="T1" fmla="*/ 266 h 415"/>
                  <a:gd name="T2" fmla="*/ 39 w 97"/>
                  <a:gd name="T3" fmla="*/ 266 h 415"/>
                  <a:gd name="T4" fmla="*/ 95 w 97"/>
                  <a:gd name="T5" fmla="*/ 206 h 415"/>
                  <a:gd name="T6" fmla="*/ 53 w 97"/>
                  <a:gd name="T7" fmla="*/ 206 h 415"/>
                  <a:gd name="T8" fmla="*/ 97 w 97"/>
                  <a:gd name="T9" fmla="*/ 161 h 415"/>
                  <a:gd name="T10" fmla="*/ 5 w 97"/>
                  <a:gd name="T11" fmla="*/ 0 h 415"/>
                  <a:gd name="T12" fmla="*/ 0 w 97"/>
                  <a:gd name="T13" fmla="*/ 415 h 415"/>
                  <a:gd name="T14" fmla="*/ 74 w 97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7" h="415">
                    <a:moveTo>
                      <a:pt x="74" y="266"/>
                    </a:moveTo>
                    <a:lnTo>
                      <a:pt x="39" y="266"/>
                    </a:lnTo>
                    <a:lnTo>
                      <a:pt x="95" y="206"/>
                    </a:lnTo>
                    <a:lnTo>
                      <a:pt x="53" y="206"/>
                    </a:lnTo>
                    <a:lnTo>
                      <a:pt x="97" y="161"/>
                    </a:lnTo>
                    <a:lnTo>
                      <a:pt x="5" y="0"/>
                    </a:lnTo>
                    <a:lnTo>
                      <a:pt x="0" y="415"/>
                    </a:lnTo>
                    <a:lnTo>
                      <a:pt x="74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5" name="Freeform 108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6" name="Freeform 109"/>
              <p:cNvSpPr>
                <a:spLocks/>
              </p:cNvSpPr>
              <p:nvPr/>
            </p:nvSpPr>
            <p:spPr bwMode="auto">
              <a:xfrm>
                <a:off x="3939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7 w 108"/>
                  <a:gd name="T3" fmla="*/ 264 h 415"/>
                  <a:gd name="T4" fmla="*/ 2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3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7" y="264"/>
                    </a:lnTo>
                    <a:lnTo>
                      <a:pt x="2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3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7" name="Freeform 110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8" name="Freeform 111"/>
              <p:cNvSpPr>
                <a:spLocks/>
              </p:cNvSpPr>
              <p:nvPr/>
            </p:nvSpPr>
            <p:spPr bwMode="auto">
              <a:xfrm>
                <a:off x="4026" y="3136"/>
                <a:ext cx="299" cy="195"/>
              </a:xfrm>
              <a:custGeom>
                <a:avLst/>
                <a:gdLst>
                  <a:gd name="T0" fmla="*/ 25 w 299"/>
                  <a:gd name="T1" fmla="*/ 7 h 195"/>
                  <a:gd name="T2" fmla="*/ 131 w 299"/>
                  <a:gd name="T3" fmla="*/ 0 h 195"/>
                  <a:gd name="T4" fmla="*/ 113 w 299"/>
                  <a:gd name="T5" fmla="*/ 37 h 195"/>
                  <a:gd name="T6" fmla="*/ 200 w 299"/>
                  <a:gd name="T7" fmla="*/ 7 h 195"/>
                  <a:gd name="T8" fmla="*/ 179 w 299"/>
                  <a:gd name="T9" fmla="*/ 54 h 195"/>
                  <a:gd name="T10" fmla="*/ 246 w 299"/>
                  <a:gd name="T11" fmla="*/ 30 h 195"/>
                  <a:gd name="T12" fmla="*/ 299 w 299"/>
                  <a:gd name="T13" fmla="*/ 195 h 195"/>
                  <a:gd name="T14" fmla="*/ 0 w 299"/>
                  <a:gd name="T15" fmla="*/ 37 h 195"/>
                  <a:gd name="T16" fmla="*/ 25 w 299"/>
                  <a:gd name="T17" fmla="*/ 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9" h="195">
                    <a:moveTo>
                      <a:pt x="25" y="7"/>
                    </a:moveTo>
                    <a:lnTo>
                      <a:pt x="131" y="0"/>
                    </a:lnTo>
                    <a:lnTo>
                      <a:pt x="113" y="37"/>
                    </a:lnTo>
                    <a:lnTo>
                      <a:pt x="200" y="7"/>
                    </a:lnTo>
                    <a:lnTo>
                      <a:pt x="179" y="54"/>
                    </a:lnTo>
                    <a:lnTo>
                      <a:pt x="246" y="30"/>
                    </a:lnTo>
                    <a:lnTo>
                      <a:pt x="299" y="195"/>
                    </a:lnTo>
                    <a:lnTo>
                      <a:pt x="0" y="37"/>
                    </a:lnTo>
                    <a:lnTo>
                      <a:pt x="25" y="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599" name="Freeform 112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0" name="Freeform 113"/>
              <p:cNvSpPr>
                <a:spLocks/>
              </p:cNvSpPr>
              <p:nvPr/>
            </p:nvSpPr>
            <p:spPr bwMode="auto">
              <a:xfrm>
                <a:off x="4019" y="3173"/>
                <a:ext cx="306" cy="210"/>
              </a:xfrm>
              <a:custGeom>
                <a:avLst/>
                <a:gdLst>
                  <a:gd name="T0" fmla="*/ 0 w 306"/>
                  <a:gd name="T1" fmla="*/ 38 h 210"/>
                  <a:gd name="T2" fmla="*/ 60 w 306"/>
                  <a:gd name="T3" fmla="*/ 131 h 210"/>
                  <a:gd name="T4" fmla="*/ 76 w 306"/>
                  <a:gd name="T5" fmla="*/ 94 h 210"/>
                  <a:gd name="T6" fmla="*/ 106 w 306"/>
                  <a:gd name="T7" fmla="*/ 186 h 210"/>
                  <a:gd name="T8" fmla="*/ 127 w 306"/>
                  <a:gd name="T9" fmla="*/ 139 h 210"/>
                  <a:gd name="T10" fmla="*/ 150 w 306"/>
                  <a:gd name="T11" fmla="*/ 210 h 210"/>
                  <a:gd name="T12" fmla="*/ 306 w 306"/>
                  <a:gd name="T13" fmla="*/ 158 h 210"/>
                  <a:gd name="T14" fmla="*/ 7 w 306"/>
                  <a:gd name="T15" fmla="*/ 0 h 210"/>
                  <a:gd name="T16" fmla="*/ 0 w 306"/>
                  <a:gd name="T17" fmla="*/ 38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6" h="210">
                    <a:moveTo>
                      <a:pt x="0" y="38"/>
                    </a:moveTo>
                    <a:lnTo>
                      <a:pt x="60" y="131"/>
                    </a:lnTo>
                    <a:lnTo>
                      <a:pt x="76" y="94"/>
                    </a:lnTo>
                    <a:lnTo>
                      <a:pt x="106" y="186"/>
                    </a:lnTo>
                    <a:lnTo>
                      <a:pt x="127" y="139"/>
                    </a:lnTo>
                    <a:lnTo>
                      <a:pt x="150" y="210"/>
                    </a:lnTo>
                    <a:lnTo>
                      <a:pt x="306" y="158"/>
                    </a:lnTo>
                    <a:lnTo>
                      <a:pt x="7" y="0"/>
                    </a:lnTo>
                    <a:lnTo>
                      <a:pt x="0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1" name="Freeform 114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2" name="Freeform 115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26 w 204"/>
                  <a:gd name="T1" fmla="*/ 135 h 272"/>
                  <a:gd name="T2" fmla="*/ 49 w 204"/>
                  <a:gd name="T3" fmla="*/ 154 h 272"/>
                  <a:gd name="T4" fmla="*/ 42 w 204"/>
                  <a:gd name="T5" fmla="*/ 85 h 272"/>
                  <a:gd name="T6" fmla="*/ 69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6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6" y="135"/>
                    </a:moveTo>
                    <a:lnTo>
                      <a:pt x="49" y="154"/>
                    </a:lnTo>
                    <a:lnTo>
                      <a:pt x="42" y="85"/>
                    </a:lnTo>
                    <a:lnTo>
                      <a:pt x="69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6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3" name="Freeform 116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4" name="Freeform 117"/>
              <p:cNvSpPr>
                <a:spLocks/>
              </p:cNvSpPr>
              <p:nvPr/>
            </p:nvSpPr>
            <p:spPr bwMode="auto">
              <a:xfrm>
                <a:off x="4056" y="2910"/>
                <a:ext cx="204" cy="272"/>
              </a:xfrm>
              <a:custGeom>
                <a:avLst/>
                <a:gdLst>
                  <a:gd name="T0" fmla="*/ 127 w 204"/>
                  <a:gd name="T1" fmla="*/ 220 h 272"/>
                  <a:gd name="T2" fmla="*/ 106 w 204"/>
                  <a:gd name="T3" fmla="*/ 201 h 272"/>
                  <a:gd name="T4" fmla="*/ 172 w 204"/>
                  <a:gd name="T5" fmla="*/ 194 h 272"/>
                  <a:gd name="T6" fmla="*/ 143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7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7" y="220"/>
                    </a:moveTo>
                    <a:lnTo>
                      <a:pt x="106" y="201"/>
                    </a:lnTo>
                    <a:lnTo>
                      <a:pt x="172" y="194"/>
                    </a:lnTo>
                    <a:lnTo>
                      <a:pt x="143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7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5" name="Freeform 118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6" name="Freeform 119"/>
              <p:cNvSpPr>
                <a:spLocks/>
              </p:cNvSpPr>
              <p:nvPr/>
            </p:nvSpPr>
            <p:spPr bwMode="auto">
              <a:xfrm>
                <a:off x="4058" y="3055"/>
                <a:ext cx="328" cy="90"/>
              </a:xfrm>
              <a:custGeom>
                <a:avLst/>
                <a:gdLst>
                  <a:gd name="T0" fmla="*/ 122 w 328"/>
                  <a:gd name="T1" fmla="*/ 17 h 90"/>
                  <a:gd name="T2" fmla="*/ 120 w 328"/>
                  <a:gd name="T3" fmla="*/ 47 h 90"/>
                  <a:gd name="T4" fmla="*/ 168 w 328"/>
                  <a:gd name="T5" fmla="*/ 0 h 90"/>
                  <a:gd name="T6" fmla="*/ 166 w 328"/>
                  <a:gd name="T7" fmla="*/ 37 h 90"/>
                  <a:gd name="T8" fmla="*/ 205 w 328"/>
                  <a:gd name="T9" fmla="*/ 2 h 90"/>
                  <a:gd name="T10" fmla="*/ 328 w 328"/>
                  <a:gd name="T11" fmla="*/ 90 h 90"/>
                  <a:gd name="T12" fmla="*/ 0 w 328"/>
                  <a:gd name="T13" fmla="*/ 73 h 90"/>
                  <a:gd name="T14" fmla="*/ 122 w 328"/>
                  <a:gd name="T15" fmla="*/ 1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90">
                    <a:moveTo>
                      <a:pt x="122" y="17"/>
                    </a:moveTo>
                    <a:lnTo>
                      <a:pt x="120" y="47"/>
                    </a:lnTo>
                    <a:lnTo>
                      <a:pt x="168" y="0"/>
                    </a:lnTo>
                    <a:lnTo>
                      <a:pt x="166" y="37"/>
                    </a:lnTo>
                    <a:lnTo>
                      <a:pt x="205" y="2"/>
                    </a:lnTo>
                    <a:lnTo>
                      <a:pt x="328" y="90"/>
                    </a:lnTo>
                    <a:lnTo>
                      <a:pt x="0" y="73"/>
                    </a:lnTo>
                    <a:lnTo>
                      <a:pt x="122" y="1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7" name="Freeform 120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8" name="Freeform 121"/>
              <p:cNvSpPr>
                <a:spLocks/>
              </p:cNvSpPr>
              <p:nvPr/>
            </p:nvSpPr>
            <p:spPr bwMode="auto">
              <a:xfrm>
                <a:off x="4058" y="3128"/>
                <a:ext cx="328" cy="105"/>
              </a:xfrm>
              <a:custGeom>
                <a:avLst/>
                <a:gdLst>
                  <a:gd name="T0" fmla="*/ 115 w 328"/>
                  <a:gd name="T1" fmla="*/ 79 h 105"/>
                  <a:gd name="T2" fmla="*/ 117 w 328"/>
                  <a:gd name="T3" fmla="*/ 49 h 105"/>
                  <a:gd name="T4" fmla="*/ 159 w 328"/>
                  <a:gd name="T5" fmla="*/ 101 h 105"/>
                  <a:gd name="T6" fmla="*/ 163 w 328"/>
                  <a:gd name="T7" fmla="*/ 64 h 105"/>
                  <a:gd name="T8" fmla="*/ 196 w 328"/>
                  <a:gd name="T9" fmla="*/ 105 h 105"/>
                  <a:gd name="T10" fmla="*/ 328 w 328"/>
                  <a:gd name="T11" fmla="*/ 17 h 105"/>
                  <a:gd name="T12" fmla="*/ 0 w 328"/>
                  <a:gd name="T13" fmla="*/ 0 h 105"/>
                  <a:gd name="T14" fmla="*/ 115 w 328"/>
                  <a:gd name="T15" fmla="*/ 7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8" h="105">
                    <a:moveTo>
                      <a:pt x="115" y="79"/>
                    </a:moveTo>
                    <a:lnTo>
                      <a:pt x="117" y="49"/>
                    </a:lnTo>
                    <a:lnTo>
                      <a:pt x="159" y="101"/>
                    </a:lnTo>
                    <a:lnTo>
                      <a:pt x="163" y="64"/>
                    </a:lnTo>
                    <a:lnTo>
                      <a:pt x="196" y="105"/>
                    </a:lnTo>
                    <a:lnTo>
                      <a:pt x="328" y="17"/>
                    </a:lnTo>
                    <a:lnTo>
                      <a:pt x="0" y="0"/>
                    </a:lnTo>
                    <a:lnTo>
                      <a:pt x="115" y="7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09" name="Freeform 122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0" name="Freeform 123"/>
              <p:cNvSpPr>
                <a:spLocks/>
              </p:cNvSpPr>
              <p:nvPr/>
            </p:nvSpPr>
            <p:spPr bwMode="auto">
              <a:xfrm>
                <a:off x="3795" y="3122"/>
                <a:ext cx="261" cy="248"/>
              </a:xfrm>
              <a:custGeom>
                <a:avLst/>
                <a:gdLst>
                  <a:gd name="T0" fmla="*/ 231 w 261"/>
                  <a:gd name="T1" fmla="*/ 0 h 248"/>
                  <a:gd name="T2" fmla="*/ 124 w 261"/>
                  <a:gd name="T3" fmla="*/ 19 h 248"/>
                  <a:gd name="T4" fmla="*/ 149 w 261"/>
                  <a:gd name="T5" fmla="*/ 51 h 248"/>
                  <a:gd name="T6" fmla="*/ 59 w 261"/>
                  <a:gd name="T7" fmla="*/ 42 h 248"/>
                  <a:gd name="T8" fmla="*/ 89 w 261"/>
                  <a:gd name="T9" fmla="*/ 81 h 248"/>
                  <a:gd name="T10" fmla="*/ 18 w 261"/>
                  <a:gd name="T11" fmla="*/ 74 h 248"/>
                  <a:gd name="T12" fmla="*/ 0 w 261"/>
                  <a:gd name="T13" fmla="*/ 248 h 248"/>
                  <a:gd name="T14" fmla="*/ 261 w 261"/>
                  <a:gd name="T15" fmla="*/ 25 h 248"/>
                  <a:gd name="T16" fmla="*/ 231 w 261"/>
                  <a:gd name="T17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8">
                    <a:moveTo>
                      <a:pt x="231" y="0"/>
                    </a:moveTo>
                    <a:lnTo>
                      <a:pt x="124" y="19"/>
                    </a:lnTo>
                    <a:lnTo>
                      <a:pt x="149" y="51"/>
                    </a:lnTo>
                    <a:lnTo>
                      <a:pt x="59" y="42"/>
                    </a:lnTo>
                    <a:lnTo>
                      <a:pt x="89" y="81"/>
                    </a:lnTo>
                    <a:lnTo>
                      <a:pt x="18" y="74"/>
                    </a:lnTo>
                    <a:lnTo>
                      <a:pt x="0" y="248"/>
                    </a:lnTo>
                    <a:lnTo>
                      <a:pt x="261" y="25"/>
                    </a:lnTo>
                    <a:lnTo>
                      <a:pt x="23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1" name="Freeform 124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2" name="Freeform 125"/>
              <p:cNvSpPr>
                <a:spLocks/>
              </p:cNvSpPr>
              <p:nvPr/>
            </p:nvSpPr>
            <p:spPr bwMode="auto">
              <a:xfrm>
                <a:off x="3795" y="3147"/>
                <a:ext cx="275" cy="238"/>
              </a:xfrm>
              <a:custGeom>
                <a:avLst/>
                <a:gdLst>
                  <a:gd name="T0" fmla="*/ 275 w 275"/>
                  <a:gd name="T1" fmla="*/ 35 h 238"/>
                  <a:gd name="T2" fmla="*/ 236 w 275"/>
                  <a:gd name="T3" fmla="*/ 141 h 238"/>
                  <a:gd name="T4" fmla="*/ 211 w 275"/>
                  <a:gd name="T5" fmla="*/ 109 h 238"/>
                  <a:gd name="T6" fmla="*/ 202 w 275"/>
                  <a:gd name="T7" fmla="*/ 204 h 238"/>
                  <a:gd name="T8" fmla="*/ 170 w 275"/>
                  <a:gd name="T9" fmla="*/ 163 h 238"/>
                  <a:gd name="T10" fmla="*/ 163 w 275"/>
                  <a:gd name="T11" fmla="*/ 238 h 238"/>
                  <a:gd name="T12" fmla="*/ 0 w 275"/>
                  <a:gd name="T13" fmla="*/ 223 h 238"/>
                  <a:gd name="T14" fmla="*/ 261 w 275"/>
                  <a:gd name="T15" fmla="*/ 0 h 238"/>
                  <a:gd name="T16" fmla="*/ 275 w 275"/>
                  <a:gd name="T17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238">
                    <a:moveTo>
                      <a:pt x="275" y="35"/>
                    </a:moveTo>
                    <a:lnTo>
                      <a:pt x="236" y="141"/>
                    </a:lnTo>
                    <a:lnTo>
                      <a:pt x="211" y="109"/>
                    </a:lnTo>
                    <a:lnTo>
                      <a:pt x="202" y="204"/>
                    </a:lnTo>
                    <a:lnTo>
                      <a:pt x="170" y="163"/>
                    </a:lnTo>
                    <a:lnTo>
                      <a:pt x="163" y="238"/>
                    </a:lnTo>
                    <a:lnTo>
                      <a:pt x="0" y="223"/>
                    </a:lnTo>
                    <a:lnTo>
                      <a:pt x="261" y="0"/>
                    </a:lnTo>
                    <a:lnTo>
                      <a:pt x="275" y="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3" name="Freeform 126"/>
              <p:cNvSpPr>
                <a:spLocks/>
              </p:cNvSpPr>
              <p:nvPr/>
            </p:nvSpPr>
            <p:spPr bwMode="auto">
              <a:xfrm>
                <a:off x="3953" y="3102"/>
                <a:ext cx="186" cy="174"/>
              </a:xfrm>
              <a:custGeom>
                <a:avLst/>
                <a:gdLst>
                  <a:gd name="T0" fmla="*/ 73 w 105"/>
                  <a:gd name="T1" fmla="*/ 28 h 93"/>
                  <a:gd name="T2" fmla="*/ 57 w 105"/>
                  <a:gd name="T3" fmla="*/ 0 h 93"/>
                  <a:gd name="T4" fmla="*/ 39 w 105"/>
                  <a:gd name="T5" fmla="*/ 22 h 93"/>
                  <a:gd name="T6" fmla="*/ 33 w 105"/>
                  <a:gd name="T7" fmla="*/ 21 h 93"/>
                  <a:gd name="T8" fmla="*/ 32 w 105"/>
                  <a:gd name="T9" fmla="*/ 73 h 93"/>
                  <a:gd name="T10" fmla="*/ 49 w 105"/>
                  <a:gd name="T11" fmla="*/ 93 h 93"/>
                  <a:gd name="T12" fmla="*/ 65 w 105"/>
                  <a:gd name="T13" fmla="*/ 83 h 93"/>
                  <a:gd name="T14" fmla="*/ 69 w 105"/>
                  <a:gd name="T15" fmla="*/ 83 h 93"/>
                  <a:gd name="T16" fmla="*/ 73 w 105"/>
                  <a:gd name="T17" fmla="*/ 2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93">
                    <a:moveTo>
                      <a:pt x="73" y="28"/>
                    </a:moveTo>
                    <a:cubicBezTo>
                      <a:pt x="78" y="17"/>
                      <a:pt x="73" y="0"/>
                      <a:pt x="57" y="0"/>
                    </a:cubicBezTo>
                    <a:cubicBezTo>
                      <a:pt x="44" y="0"/>
                      <a:pt x="38" y="12"/>
                      <a:pt x="39" y="22"/>
                    </a:cubicBezTo>
                    <a:cubicBezTo>
                      <a:pt x="37" y="21"/>
                      <a:pt x="35" y="21"/>
                      <a:pt x="33" y="21"/>
                    </a:cubicBezTo>
                    <a:cubicBezTo>
                      <a:pt x="0" y="21"/>
                      <a:pt x="0" y="71"/>
                      <a:pt x="32" y="73"/>
                    </a:cubicBezTo>
                    <a:cubicBezTo>
                      <a:pt x="31" y="83"/>
                      <a:pt x="36" y="93"/>
                      <a:pt x="49" y="93"/>
                    </a:cubicBezTo>
                    <a:cubicBezTo>
                      <a:pt x="57" y="93"/>
                      <a:pt x="63" y="89"/>
                      <a:pt x="65" y="83"/>
                    </a:cubicBezTo>
                    <a:cubicBezTo>
                      <a:pt x="66" y="83"/>
                      <a:pt x="68" y="83"/>
                      <a:pt x="69" y="83"/>
                    </a:cubicBezTo>
                    <a:cubicBezTo>
                      <a:pt x="103" y="83"/>
                      <a:pt x="105" y="32"/>
                      <a:pt x="73" y="28"/>
                    </a:cubicBezTo>
                  </a:path>
                </a:pathLst>
              </a:cu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4" name="Freeform 127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close/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close/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close/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close/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5" name="Freeform 128"/>
              <p:cNvSpPr>
                <a:spLocks noEditPoints="1"/>
              </p:cNvSpPr>
              <p:nvPr/>
            </p:nvSpPr>
            <p:spPr bwMode="auto">
              <a:xfrm>
                <a:off x="4095" y="2910"/>
                <a:ext cx="165" cy="171"/>
              </a:xfrm>
              <a:custGeom>
                <a:avLst/>
                <a:gdLst>
                  <a:gd name="T0" fmla="*/ 106 w 165"/>
                  <a:gd name="T1" fmla="*/ 169 h 171"/>
                  <a:gd name="T2" fmla="*/ 104 w 165"/>
                  <a:gd name="T3" fmla="*/ 169 h 171"/>
                  <a:gd name="T4" fmla="*/ 104 w 165"/>
                  <a:gd name="T5" fmla="*/ 171 h 171"/>
                  <a:gd name="T6" fmla="*/ 106 w 165"/>
                  <a:gd name="T7" fmla="*/ 169 h 171"/>
                  <a:gd name="T8" fmla="*/ 9 w 165"/>
                  <a:gd name="T9" fmla="*/ 145 h 171"/>
                  <a:gd name="T10" fmla="*/ 5 w 165"/>
                  <a:gd name="T11" fmla="*/ 151 h 171"/>
                  <a:gd name="T12" fmla="*/ 5 w 165"/>
                  <a:gd name="T13" fmla="*/ 151 h 171"/>
                  <a:gd name="T14" fmla="*/ 9 w 165"/>
                  <a:gd name="T15" fmla="*/ 145 h 171"/>
                  <a:gd name="T16" fmla="*/ 5 w 165"/>
                  <a:gd name="T17" fmla="*/ 104 h 171"/>
                  <a:gd name="T18" fmla="*/ 5 w 165"/>
                  <a:gd name="T19" fmla="*/ 104 h 171"/>
                  <a:gd name="T20" fmla="*/ 5 w 165"/>
                  <a:gd name="T21" fmla="*/ 109 h 171"/>
                  <a:gd name="T22" fmla="*/ 0 w 165"/>
                  <a:gd name="T23" fmla="*/ 109 h 171"/>
                  <a:gd name="T24" fmla="*/ 5 w 165"/>
                  <a:gd name="T25" fmla="*/ 109 h 171"/>
                  <a:gd name="T26" fmla="*/ 5 w 165"/>
                  <a:gd name="T27" fmla="*/ 104 h 171"/>
                  <a:gd name="T28" fmla="*/ 28 w 165"/>
                  <a:gd name="T29" fmla="*/ 81 h 171"/>
                  <a:gd name="T30" fmla="*/ 23 w 165"/>
                  <a:gd name="T31" fmla="*/ 87 h 171"/>
                  <a:gd name="T32" fmla="*/ 28 w 165"/>
                  <a:gd name="T33" fmla="*/ 81 h 171"/>
                  <a:gd name="T34" fmla="*/ 28 w 165"/>
                  <a:gd name="T35" fmla="*/ 81 h 171"/>
                  <a:gd name="T36" fmla="*/ 165 w 165"/>
                  <a:gd name="T37" fmla="*/ 0 h 171"/>
                  <a:gd name="T38" fmla="*/ 35 w 165"/>
                  <a:gd name="T39" fmla="*/ 49 h 171"/>
                  <a:gd name="T40" fmla="*/ 35 w 165"/>
                  <a:gd name="T41" fmla="*/ 49 h 171"/>
                  <a:gd name="T42" fmla="*/ 165 w 165"/>
                  <a:gd name="T43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5" h="171">
                    <a:moveTo>
                      <a:pt x="106" y="169"/>
                    </a:moveTo>
                    <a:lnTo>
                      <a:pt x="104" y="169"/>
                    </a:lnTo>
                    <a:lnTo>
                      <a:pt x="104" y="171"/>
                    </a:lnTo>
                    <a:lnTo>
                      <a:pt x="106" y="169"/>
                    </a:lnTo>
                    <a:moveTo>
                      <a:pt x="9" y="145"/>
                    </a:moveTo>
                    <a:lnTo>
                      <a:pt x="5" y="151"/>
                    </a:lnTo>
                    <a:lnTo>
                      <a:pt x="5" y="151"/>
                    </a:lnTo>
                    <a:lnTo>
                      <a:pt x="9" y="145"/>
                    </a:lnTo>
                    <a:moveTo>
                      <a:pt x="5" y="104"/>
                    </a:moveTo>
                    <a:lnTo>
                      <a:pt x="5" y="104"/>
                    </a:lnTo>
                    <a:lnTo>
                      <a:pt x="5" y="109"/>
                    </a:lnTo>
                    <a:lnTo>
                      <a:pt x="0" y="109"/>
                    </a:lnTo>
                    <a:lnTo>
                      <a:pt x="5" y="109"/>
                    </a:lnTo>
                    <a:lnTo>
                      <a:pt x="5" y="104"/>
                    </a:lnTo>
                    <a:moveTo>
                      <a:pt x="28" y="81"/>
                    </a:moveTo>
                    <a:lnTo>
                      <a:pt x="23" y="87"/>
                    </a:lnTo>
                    <a:lnTo>
                      <a:pt x="28" y="81"/>
                    </a:lnTo>
                    <a:lnTo>
                      <a:pt x="28" y="81"/>
                    </a:lnTo>
                    <a:moveTo>
                      <a:pt x="165" y="0"/>
                    </a:moveTo>
                    <a:lnTo>
                      <a:pt x="35" y="49"/>
                    </a:lnTo>
                    <a:lnTo>
                      <a:pt x="35" y="49"/>
                    </a:lnTo>
                    <a:lnTo>
                      <a:pt x="16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6" name="Freeform 129"/>
              <p:cNvSpPr>
                <a:spLocks/>
              </p:cNvSpPr>
              <p:nvPr/>
            </p:nvSpPr>
            <p:spPr bwMode="auto">
              <a:xfrm>
                <a:off x="4043" y="2813"/>
                <a:ext cx="87" cy="294"/>
              </a:xfrm>
              <a:custGeom>
                <a:avLst/>
                <a:gdLst>
                  <a:gd name="T0" fmla="*/ 2 w 49"/>
                  <a:gd name="T1" fmla="*/ 0 h 157"/>
                  <a:gd name="T2" fmla="*/ 0 w 49"/>
                  <a:gd name="T3" fmla="*/ 155 h 157"/>
                  <a:gd name="T4" fmla="*/ 6 w 49"/>
                  <a:gd name="T5" fmla="*/ 154 h 157"/>
                  <a:gd name="T6" fmla="*/ 16 w 49"/>
                  <a:gd name="T7" fmla="*/ 157 h 157"/>
                  <a:gd name="T8" fmla="*/ 22 w 49"/>
                  <a:gd name="T9" fmla="*/ 124 h 157"/>
                  <a:gd name="T10" fmla="*/ 32 w 49"/>
                  <a:gd name="T11" fmla="*/ 132 h 157"/>
                  <a:gd name="T12" fmla="*/ 34 w 49"/>
                  <a:gd name="T13" fmla="*/ 129 h 157"/>
                  <a:gd name="T14" fmla="*/ 34 w 49"/>
                  <a:gd name="T15" fmla="*/ 129 h 157"/>
                  <a:gd name="T16" fmla="*/ 32 w 49"/>
                  <a:gd name="T17" fmla="*/ 110 h 157"/>
                  <a:gd name="T18" fmla="*/ 29 w 49"/>
                  <a:gd name="T19" fmla="*/ 110 h 157"/>
                  <a:gd name="T20" fmla="*/ 32 w 49"/>
                  <a:gd name="T21" fmla="*/ 107 h 157"/>
                  <a:gd name="T22" fmla="*/ 32 w 49"/>
                  <a:gd name="T23" fmla="*/ 107 h 157"/>
                  <a:gd name="T24" fmla="*/ 32 w 49"/>
                  <a:gd name="T25" fmla="*/ 107 h 157"/>
                  <a:gd name="T26" fmla="*/ 31 w 49"/>
                  <a:gd name="T27" fmla="*/ 97 h 157"/>
                  <a:gd name="T28" fmla="*/ 37 w 49"/>
                  <a:gd name="T29" fmla="*/ 102 h 157"/>
                  <a:gd name="T30" fmla="*/ 42 w 49"/>
                  <a:gd name="T31" fmla="*/ 98 h 157"/>
                  <a:gd name="T32" fmla="*/ 45 w 49"/>
                  <a:gd name="T33" fmla="*/ 95 h 157"/>
                  <a:gd name="T34" fmla="*/ 43 w 49"/>
                  <a:gd name="T35" fmla="*/ 81 h 157"/>
                  <a:gd name="T36" fmla="*/ 49 w 49"/>
                  <a:gd name="T37" fmla="*/ 78 h 157"/>
                  <a:gd name="T38" fmla="*/ 49 w 49"/>
                  <a:gd name="T39" fmla="*/ 78 h 157"/>
                  <a:gd name="T40" fmla="*/ 49 w 49"/>
                  <a:gd name="T41" fmla="*/ 78 h 157"/>
                  <a:gd name="T42" fmla="*/ 2 w 49"/>
                  <a:gd name="T43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157">
                    <a:moveTo>
                      <a:pt x="2" y="0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" y="155"/>
                      <a:pt x="4" y="154"/>
                      <a:pt x="6" y="154"/>
                    </a:cubicBezTo>
                    <a:cubicBezTo>
                      <a:pt x="10" y="154"/>
                      <a:pt x="13" y="155"/>
                      <a:pt x="16" y="157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4" y="129"/>
                      <a:pt x="34" y="129"/>
                      <a:pt x="34" y="129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29" y="110"/>
                      <a:pt x="29" y="110"/>
                      <a:pt x="29" y="110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5" y="95"/>
                      <a:pt x="45" y="95"/>
                      <a:pt x="45" y="95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7" name="Freeform 130"/>
              <p:cNvSpPr>
                <a:spLocks/>
              </p:cNvSpPr>
              <p:nvPr/>
            </p:nvSpPr>
            <p:spPr bwMode="auto">
              <a:xfrm>
                <a:off x="4033" y="2813"/>
                <a:ext cx="14" cy="298"/>
              </a:xfrm>
              <a:custGeom>
                <a:avLst/>
                <a:gdLst>
                  <a:gd name="T0" fmla="*/ 8 w 8"/>
                  <a:gd name="T1" fmla="*/ 0 h 159"/>
                  <a:gd name="T2" fmla="*/ 8 w 8"/>
                  <a:gd name="T3" fmla="*/ 0 h 159"/>
                  <a:gd name="T4" fmla="*/ 0 w 8"/>
                  <a:gd name="T5" fmla="*/ 11 h 159"/>
                  <a:gd name="T6" fmla="*/ 0 w 8"/>
                  <a:gd name="T7" fmla="*/ 159 h 159"/>
                  <a:gd name="T8" fmla="*/ 6 w 8"/>
                  <a:gd name="T9" fmla="*/ 155 h 159"/>
                  <a:gd name="T10" fmla="*/ 8 w 8"/>
                  <a:gd name="T11" fmla="*/ 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5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2" y="157"/>
                      <a:pt x="4" y="156"/>
                      <a:pt x="6" y="1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8" name="Freeform 131"/>
              <p:cNvSpPr>
                <a:spLocks/>
              </p:cNvSpPr>
              <p:nvPr/>
            </p:nvSpPr>
            <p:spPr bwMode="auto">
              <a:xfrm>
                <a:off x="4072" y="2910"/>
                <a:ext cx="188" cy="207"/>
              </a:xfrm>
              <a:custGeom>
                <a:avLst/>
                <a:gdLst>
                  <a:gd name="T0" fmla="*/ 106 w 106"/>
                  <a:gd name="T1" fmla="*/ 0 h 110"/>
                  <a:gd name="T2" fmla="*/ 33 w 106"/>
                  <a:gd name="T3" fmla="*/ 26 h 110"/>
                  <a:gd name="T4" fmla="*/ 27 w 106"/>
                  <a:gd name="T5" fmla="*/ 29 h 110"/>
                  <a:gd name="T6" fmla="*/ 29 w 106"/>
                  <a:gd name="T7" fmla="*/ 43 h 110"/>
                  <a:gd name="T8" fmla="*/ 29 w 106"/>
                  <a:gd name="T9" fmla="*/ 43 h 110"/>
                  <a:gd name="T10" fmla="*/ 29 w 106"/>
                  <a:gd name="T11" fmla="*/ 43 h 110"/>
                  <a:gd name="T12" fmla="*/ 30 w 106"/>
                  <a:gd name="T13" fmla="*/ 58 h 110"/>
                  <a:gd name="T14" fmla="*/ 21 w 106"/>
                  <a:gd name="T15" fmla="*/ 50 h 110"/>
                  <a:gd name="T16" fmla="*/ 21 w 106"/>
                  <a:gd name="T17" fmla="*/ 50 h 110"/>
                  <a:gd name="T18" fmla="*/ 15 w 106"/>
                  <a:gd name="T19" fmla="*/ 45 h 110"/>
                  <a:gd name="T20" fmla="*/ 16 w 106"/>
                  <a:gd name="T21" fmla="*/ 55 h 110"/>
                  <a:gd name="T22" fmla="*/ 16 w 106"/>
                  <a:gd name="T23" fmla="*/ 58 h 110"/>
                  <a:gd name="T24" fmla="*/ 18 w 106"/>
                  <a:gd name="T25" fmla="*/ 77 h 110"/>
                  <a:gd name="T26" fmla="*/ 18 w 106"/>
                  <a:gd name="T27" fmla="*/ 77 h 110"/>
                  <a:gd name="T28" fmla="*/ 19 w 106"/>
                  <a:gd name="T29" fmla="*/ 82 h 110"/>
                  <a:gd name="T30" fmla="*/ 16 w 106"/>
                  <a:gd name="T31" fmla="*/ 80 h 110"/>
                  <a:gd name="T32" fmla="*/ 16 w 106"/>
                  <a:gd name="T33" fmla="*/ 80 h 110"/>
                  <a:gd name="T34" fmla="*/ 6 w 106"/>
                  <a:gd name="T35" fmla="*/ 72 h 110"/>
                  <a:gd name="T36" fmla="*/ 0 w 106"/>
                  <a:gd name="T37" fmla="*/ 105 h 110"/>
                  <a:gd name="T38" fmla="*/ 5 w 106"/>
                  <a:gd name="T39" fmla="*/ 110 h 110"/>
                  <a:gd name="T40" fmla="*/ 26 w 106"/>
                  <a:gd name="T41" fmla="*/ 101 h 110"/>
                  <a:gd name="T42" fmla="*/ 106 w 106"/>
                  <a:gd name="T4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6" h="110">
                    <a:moveTo>
                      <a:pt x="106" y="0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2" y="106"/>
                      <a:pt x="4" y="108"/>
                      <a:pt x="5" y="110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106" y="0"/>
                      <a:pt x="106" y="0"/>
                      <a:pt x="10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19" name="Freeform 132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0" name="Freeform 133"/>
              <p:cNvSpPr>
                <a:spLocks/>
              </p:cNvSpPr>
              <p:nvPr/>
            </p:nvSpPr>
            <p:spPr bwMode="auto">
              <a:xfrm>
                <a:off x="4118" y="2910"/>
                <a:ext cx="142" cy="192"/>
              </a:xfrm>
              <a:custGeom>
                <a:avLst/>
                <a:gdLst>
                  <a:gd name="T0" fmla="*/ 142 w 142"/>
                  <a:gd name="T1" fmla="*/ 0 h 192"/>
                  <a:gd name="T2" fmla="*/ 0 w 142"/>
                  <a:gd name="T3" fmla="*/ 190 h 192"/>
                  <a:gd name="T4" fmla="*/ 62 w 142"/>
                  <a:gd name="T5" fmla="*/ 162 h 192"/>
                  <a:gd name="T6" fmla="*/ 60 w 142"/>
                  <a:gd name="T7" fmla="*/ 192 h 192"/>
                  <a:gd name="T8" fmla="*/ 81 w 142"/>
                  <a:gd name="T9" fmla="*/ 171 h 192"/>
                  <a:gd name="T10" fmla="*/ 81 w 142"/>
                  <a:gd name="T11" fmla="*/ 169 h 192"/>
                  <a:gd name="T12" fmla="*/ 83 w 142"/>
                  <a:gd name="T13" fmla="*/ 169 h 192"/>
                  <a:gd name="T14" fmla="*/ 108 w 142"/>
                  <a:gd name="T15" fmla="*/ 145 h 192"/>
                  <a:gd name="T16" fmla="*/ 108 w 142"/>
                  <a:gd name="T17" fmla="*/ 167 h 192"/>
                  <a:gd name="T18" fmla="*/ 126 w 142"/>
                  <a:gd name="T19" fmla="*/ 166 h 192"/>
                  <a:gd name="T20" fmla="*/ 133 w 142"/>
                  <a:gd name="T21" fmla="*/ 158 h 192"/>
                  <a:gd name="T22" fmla="*/ 142 w 142"/>
                  <a:gd name="T2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92">
                    <a:moveTo>
                      <a:pt x="142" y="0"/>
                    </a:moveTo>
                    <a:lnTo>
                      <a:pt x="0" y="190"/>
                    </a:lnTo>
                    <a:lnTo>
                      <a:pt x="62" y="162"/>
                    </a:lnTo>
                    <a:lnTo>
                      <a:pt x="60" y="192"/>
                    </a:lnTo>
                    <a:lnTo>
                      <a:pt x="81" y="171"/>
                    </a:lnTo>
                    <a:lnTo>
                      <a:pt x="81" y="169"/>
                    </a:lnTo>
                    <a:lnTo>
                      <a:pt x="83" y="169"/>
                    </a:lnTo>
                    <a:lnTo>
                      <a:pt x="108" y="145"/>
                    </a:lnTo>
                    <a:lnTo>
                      <a:pt x="108" y="167"/>
                    </a:lnTo>
                    <a:lnTo>
                      <a:pt x="126" y="166"/>
                    </a:lnTo>
                    <a:lnTo>
                      <a:pt x="133" y="158"/>
                    </a:lnTo>
                    <a:lnTo>
                      <a:pt x="1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1" name="Freeform 134"/>
              <p:cNvSpPr>
                <a:spLocks/>
              </p:cNvSpPr>
              <p:nvPr/>
            </p:nvSpPr>
            <p:spPr bwMode="auto">
              <a:xfrm>
                <a:off x="4081" y="3055"/>
                <a:ext cx="305" cy="90"/>
              </a:xfrm>
              <a:custGeom>
                <a:avLst/>
                <a:gdLst>
                  <a:gd name="T0" fmla="*/ 82 w 172"/>
                  <a:gd name="T1" fmla="*/ 0 h 48"/>
                  <a:gd name="T2" fmla="*/ 68 w 172"/>
                  <a:gd name="T3" fmla="*/ 13 h 48"/>
                  <a:gd name="T4" fmla="*/ 67 w 172"/>
                  <a:gd name="T5" fmla="*/ 14 h 48"/>
                  <a:gd name="T6" fmla="*/ 55 w 172"/>
                  <a:gd name="T7" fmla="*/ 25 h 48"/>
                  <a:gd name="T8" fmla="*/ 56 w 172"/>
                  <a:gd name="T9" fmla="*/ 9 h 48"/>
                  <a:gd name="T10" fmla="*/ 21 w 172"/>
                  <a:gd name="T11" fmla="*/ 24 h 48"/>
                  <a:gd name="T12" fmla="*/ 0 w 172"/>
                  <a:gd name="T13" fmla="*/ 33 h 48"/>
                  <a:gd name="T14" fmla="*/ 2 w 172"/>
                  <a:gd name="T15" fmla="*/ 40 h 48"/>
                  <a:gd name="T16" fmla="*/ 172 w 172"/>
                  <a:gd name="T17" fmla="*/ 48 h 48"/>
                  <a:gd name="T18" fmla="*/ 103 w 172"/>
                  <a:gd name="T19" fmla="*/ 1 h 48"/>
                  <a:gd name="T20" fmla="*/ 96 w 172"/>
                  <a:gd name="T21" fmla="*/ 7 h 48"/>
                  <a:gd name="T22" fmla="*/ 92 w 172"/>
                  <a:gd name="T23" fmla="*/ 11 h 48"/>
                  <a:gd name="T24" fmla="*/ 92 w 172"/>
                  <a:gd name="T25" fmla="*/ 11 h 48"/>
                  <a:gd name="T26" fmla="*/ 81 w 172"/>
                  <a:gd name="T27" fmla="*/ 20 h 48"/>
                  <a:gd name="T28" fmla="*/ 82 w 172"/>
                  <a:gd name="T29" fmla="*/ 12 h 48"/>
                  <a:gd name="T30" fmla="*/ 82 w 172"/>
                  <a:gd name="T31" fmla="*/ 12 h 48"/>
                  <a:gd name="T32" fmla="*/ 82 w 172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2" h="48">
                    <a:moveTo>
                      <a:pt x="82" y="0"/>
                    </a:moveTo>
                    <a:cubicBezTo>
                      <a:pt x="68" y="13"/>
                      <a:pt x="68" y="13"/>
                      <a:pt x="68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2" y="38"/>
                      <a:pt x="2" y="40"/>
                    </a:cubicBezTo>
                    <a:cubicBezTo>
                      <a:pt x="172" y="48"/>
                      <a:pt x="172" y="48"/>
                      <a:pt x="172" y="48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2" name="Freeform 135"/>
              <p:cNvSpPr>
                <a:spLocks noEditPoints="1"/>
              </p:cNvSpPr>
              <p:nvPr/>
            </p:nvSpPr>
            <p:spPr bwMode="auto">
              <a:xfrm>
                <a:off x="4058" y="3145"/>
                <a:ext cx="328" cy="186"/>
              </a:xfrm>
              <a:custGeom>
                <a:avLst/>
                <a:gdLst>
                  <a:gd name="T0" fmla="*/ 0 w 185"/>
                  <a:gd name="T1" fmla="*/ 68 h 99"/>
                  <a:gd name="T2" fmla="*/ 0 w 185"/>
                  <a:gd name="T3" fmla="*/ 68 h 99"/>
                  <a:gd name="T4" fmla="*/ 12 w 185"/>
                  <a:gd name="T5" fmla="*/ 85 h 99"/>
                  <a:gd name="T6" fmla="*/ 0 w 185"/>
                  <a:gd name="T7" fmla="*/ 68 h 99"/>
                  <a:gd name="T8" fmla="*/ 185 w 185"/>
                  <a:gd name="T9" fmla="*/ 0 h 99"/>
                  <a:gd name="T10" fmla="*/ 129 w 185"/>
                  <a:gd name="T11" fmla="*/ 35 h 99"/>
                  <a:gd name="T12" fmla="*/ 151 w 185"/>
                  <a:gd name="T13" fmla="*/ 99 h 99"/>
                  <a:gd name="T14" fmla="*/ 129 w 185"/>
                  <a:gd name="T15" fmla="*/ 35 h 99"/>
                  <a:gd name="T16" fmla="*/ 185 w 185"/>
                  <a:gd name="T1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99">
                    <a:moveTo>
                      <a:pt x="0" y="68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2" y="85"/>
                      <a:pt x="12" y="85"/>
                      <a:pt x="12" y="85"/>
                    </a:cubicBezTo>
                    <a:cubicBezTo>
                      <a:pt x="0" y="68"/>
                      <a:pt x="0" y="68"/>
                      <a:pt x="0" y="68"/>
                    </a:cubicBezTo>
                    <a:moveTo>
                      <a:pt x="185" y="0"/>
                    </a:moveTo>
                    <a:cubicBezTo>
                      <a:pt x="129" y="35"/>
                      <a:pt x="129" y="35"/>
                      <a:pt x="129" y="35"/>
                    </a:cubicBezTo>
                    <a:cubicBezTo>
                      <a:pt x="151" y="99"/>
                      <a:pt x="151" y="99"/>
                      <a:pt x="151" y="99"/>
                    </a:cubicBezTo>
                    <a:cubicBezTo>
                      <a:pt x="129" y="35"/>
                      <a:pt x="129" y="35"/>
                      <a:pt x="129" y="35"/>
                    </a:cubicBezTo>
                    <a:cubicBezTo>
                      <a:pt x="185" y="0"/>
                      <a:pt x="185" y="0"/>
                      <a:pt x="185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3" name="Freeform 136"/>
              <p:cNvSpPr>
                <a:spLocks/>
              </p:cNvSpPr>
              <p:nvPr/>
            </p:nvSpPr>
            <p:spPr bwMode="auto">
              <a:xfrm>
                <a:off x="4105" y="3162"/>
                <a:ext cx="220" cy="169"/>
              </a:xfrm>
              <a:custGeom>
                <a:avLst/>
                <a:gdLst>
                  <a:gd name="T0" fmla="*/ 1 w 124"/>
                  <a:gd name="T1" fmla="*/ 0 h 90"/>
                  <a:gd name="T2" fmla="*/ 0 w 124"/>
                  <a:gd name="T3" fmla="*/ 1 h 90"/>
                  <a:gd name="T4" fmla="*/ 8 w 124"/>
                  <a:gd name="T5" fmla="*/ 32 h 90"/>
                  <a:gd name="T6" fmla="*/ 124 w 124"/>
                  <a:gd name="T7" fmla="*/ 90 h 90"/>
                  <a:gd name="T8" fmla="*/ 102 w 124"/>
                  <a:gd name="T9" fmla="*/ 26 h 90"/>
                  <a:gd name="T10" fmla="*/ 84 w 124"/>
                  <a:gd name="T11" fmla="*/ 38 h 90"/>
                  <a:gd name="T12" fmla="*/ 65 w 124"/>
                  <a:gd name="T13" fmla="*/ 16 h 90"/>
                  <a:gd name="T14" fmla="*/ 63 w 124"/>
                  <a:gd name="T15" fmla="*/ 36 h 90"/>
                  <a:gd name="T16" fmla="*/ 39 w 124"/>
                  <a:gd name="T17" fmla="*/ 8 h 90"/>
                  <a:gd name="T18" fmla="*/ 38 w 124"/>
                  <a:gd name="T19" fmla="*/ 24 h 90"/>
                  <a:gd name="T20" fmla="*/ 1 w 124"/>
                  <a:gd name="T2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90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9" y="8"/>
                      <a:pt x="12" y="21"/>
                      <a:pt x="8" y="32"/>
                    </a:cubicBezTo>
                    <a:cubicBezTo>
                      <a:pt x="124" y="90"/>
                      <a:pt x="124" y="90"/>
                      <a:pt x="124" y="90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84" y="38"/>
                      <a:pt x="84" y="38"/>
                      <a:pt x="84" y="38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4" name="Freeform 137"/>
              <p:cNvSpPr>
                <a:spLocks/>
              </p:cNvSpPr>
              <p:nvPr/>
            </p:nvSpPr>
            <p:spPr bwMode="auto">
              <a:xfrm>
                <a:off x="4058" y="3222"/>
                <a:ext cx="267" cy="161"/>
              </a:xfrm>
              <a:custGeom>
                <a:avLst/>
                <a:gdLst>
                  <a:gd name="T0" fmla="*/ 35 w 151"/>
                  <a:gd name="T1" fmla="*/ 0 h 86"/>
                  <a:gd name="T2" fmla="*/ 10 w 151"/>
                  <a:gd name="T3" fmla="*/ 19 h 86"/>
                  <a:gd name="T4" fmla="*/ 6 w 151"/>
                  <a:gd name="T5" fmla="*/ 19 h 86"/>
                  <a:gd name="T6" fmla="*/ 0 w 151"/>
                  <a:gd name="T7" fmla="*/ 27 h 86"/>
                  <a:gd name="T8" fmla="*/ 12 w 151"/>
                  <a:gd name="T9" fmla="*/ 44 h 86"/>
                  <a:gd name="T10" fmla="*/ 21 w 151"/>
                  <a:gd name="T11" fmla="*/ 24 h 86"/>
                  <a:gd name="T12" fmla="*/ 38 w 151"/>
                  <a:gd name="T13" fmla="*/ 73 h 86"/>
                  <a:gd name="T14" fmla="*/ 50 w 151"/>
                  <a:gd name="T15" fmla="*/ 48 h 86"/>
                  <a:gd name="T16" fmla="*/ 63 w 151"/>
                  <a:gd name="T17" fmla="*/ 86 h 86"/>
                  <a:gd name="T18" fmla="*/ 151 w 151"/>
                  <a:gd name="T19" fmla="*/ 58 h 86"/>
                  <a:gd name="T20" fmla="*/ 35 w 151"/>
                  <a:gd name="T2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1" h="86">
                    <a:moveTo>
                      <a:pt x="35" y="0"/>
                    </a:moveTo>
                    <a:cubicBezTo>
                      <a:pt x="32" y="11"/>
                      <a:pt x="24" y="19"/>
                      <a:pt x="10" y="19"/>
                    </a:cubicBezTo>
                    <a:cubicBezTo>
                      <a:pt x="9" y="19"/>
                      <a:pt x="7" y="19"/>
                      <a:pt x="6" y="19"/>
                    </a:cubicBezTo>
                    <a:cubicBezTo>
                      <a:pt x="5" y="22"/>
                      <a:pt x="3" y="25"/>
                      <a:pt x="0" y="27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8" y="73"/>
                      <a:pt x="38" y="73"/>
                      <a:pt x="38" y="73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151" y="58"/>
                      <a:pt x="151" y="58"/>
                      <a:pt x="151" y="58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5" name="Freeform 138"/>
              <p:cNvSpPr>
                <a:spLocks/>
              </p:cNvSpPr>
              <p:nvPr/>
            </p:nvSpPr>
            <p:spPr bwMode="auto">
              <a:xfrm>
                <a:off x="4082" y="3147"/>
                <a:ext cx="25" cy="17"/>
              </a:xfrm>
              <a:custGeom>
                <a:avLst/>
                <a:gdLst>
                  <a:gd name="T0" fmla="*/ 1 w 14"/>
                  <a:gd name="T1" fmla="*/ 0 h 9"/>
                  <a:gd name="T2" fmla="*/ 0 w 14"/>
                  <a:gd name="T3" fmla="*/ 4 h 9"/>
                  <a:gd name="T4" fmla="*/ 13 w 14"/>
                  <a:gd name="T5" fmla="*/ 9 h 9"/>
                  <a:gd name="T6" fmla="*/ 14 w 14"/>
                  <a:gd name="T7" fmla="*/ 8 h 9"/>
                  <a:gd name="T8" fmla="*/ 1 w 1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5" y="4"/>
                      <a:pt x="9" y="6"/>
                      <a:pt x="13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6" name="Freeform 139"/>
              <p:cNvSpPr>
                <a:spLocks/>
              </p:cNvSpPr>
              <p:nvPr/>
            </p:nvSpPr>
            <p:spPr bwMode="auto">
              <a:xfrm>
                <a:off x="4033" y="3274"/>
                <a:ext cx="42" cy="554"/>
              </a:xfrm>
              <a:custGeom>
                <a:avLst/>
                <a:gdLst>
                  <a:gd name="T0" fmla="*/ 4 w 24"/>
                  <a:gd name="T1" fmla="*/ 1 h 295"/>
                  <a:gd name="T2" fmla="*/ 0 w 24"/>
                  <a:gd name="T3" fmla="*/ 5 h 295"/>
                  <a:gd name="T4" fmla="*/ 17 w 24"/>
                  <a:gd name="T5" fmla="*/ 267 h 295"/>
                  <a:gd name="T6" fmla="*/ 17 w 24"/>
                  <a:gd name="T7" fmla="*/ 267 h 295"/>
                  <a:gd name="T8" fmla="*/ 17 w 24"/>
                  <a:gd name="T9" fmla="*/ 268 h 295"/>
                  <a:gd name="T10" fmla="*/ 17 w 24"/>
                  <a:gd name="T11" fmla="*/ 268 h 295"/>
                  <a:gd name="T12" fmla="*/ 17 w 24"/>
                  <a:gd name="T13" fmla="*/ 268 h 295"/>
                  <a:gd name="T14" fmla="*/ 17 w 24"/>
                  <a:gd name="T15" fmla="*/ 268 h 295"/>
                  <a:gd name="T16" fmla="*/ 17 w 24"/>
                  <a:gd name="T17" fmla="*/ 268 h 295"/>
                  <a:gd name="T18" fmla="*/ 17 w 24"/>
                  <a:gd name="T19" fmla="*/ 268 h 295"/>
                  <a:gd name="T20" fmla="*/ 17 w 24"/>
                  <a:gd name="T21" fmla="*/ 269 h 295"/>
                  <a:gd name="T22" fmla="*/ 17 w 24"/>
                  <a:gd name="T23" fmla="*/ 269 h 295"/>
                  <a:gd name="T24" fmla="*/ 17 w 24"/>
                  <a:gd name="T25" fmla="*/ 269 h 295"/>
                  <a:gd name="T26" fmla="*/ 17 w 24"/>
                  <a:gd name="T27" fmla="*/ 269 h 295"/>
                  <a:gd name="T28" fmla="*/ 17 w 24"/>
                  <a:gd name="T29" fmla="*/ 269 h 295"/>
                  <a:gd name="T30" fmla="*/ 17 w 24"/>
                  <a:gd name="T31" fmla="*/ 269 h 295"/>
                  <a:gd name="T32" fmla="*/ 17 w 24"/>
                  <a:gd name="T33" fmla="*/ 270 h 295"/>
                  <a:gd name="T34" fmla="*/ 17 w 24"/>
                  <a:gd name="T35" fmla="*/ 270 h 295"/>
                  <a:gd name="T36" fmla="*/ 17 w 24"/>
                  <a:gd name="T37" fmla="*/ 270 h 295"/>
                  <a:gd name="T38" fmla="*/ 17 w 24"/>
                  <a:gd name="T39" fmla="*/ 270 h 295"/>
                  <a:gd name="T40" fmla="*/ 17 w 24"/>
                  <a:gd name="T41" fmla="*/ 270 h 295"/>
                  <a:gd name="T42" fmla="*/ 17 w 24"/>
                  <a:gd name="T43" fmla="*/ 271 h 295"/>
                  <a:gd name="T44" fmla="*/ 17 w 24"/>
                  <a:gd name="T45" fmla="*/ 271 h 295"/>
                  <a:gd name="T46" fmla="*/ 17 w 24"/>
                  <a:gd name="T47" fmla="*/ 271 h 295"/>
                  <a:gd name="T48" fmla="*/ 17 w 24"/>
                  <a:gd name="T49" fmla="*/ 271 h 295"/>
                  <a:gd name="T50" fmla="*/ 17 w 24"/>
                  <a:gd name="T51" fmla="*/ 271 h 295"/>
                  <a:gd name="T52" fmla="*/ 17 w 24"/>
                  <a:gd name="T53" fmla="*/ 272 h 295"/>
                  <a:gd name="T54" fmla="*/ 17 w 24"/>
                  <a:gd name="T55" fmla="*/ 272 h 295"/>
                  <a:gd name="T56" fmla="*/ 17 w 24"/>
                  <a:gd name="T57" fmla="*/ 272 h 295"/>
                  <a:gd name="T58" fmla="*/ 17 w 24"/>
                  <a:gd name="T59" fmla="*/ 272 h 295"/>
                  <a:gd name="T60" fmla="*/ 15 w 24"/>
                  <a:gd name="T61" fmla="*/ 288 h 295"/>
                  <a:gd name="T62" fmla="*/ 0 w 24"/>
                  <a:gd name="T63" fmla="*/ 295 h 295"/>
                  <a:gd name="T64" fmla="*/ 11 w 24"/>
                  <a:gd name="T6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295">
                    <a:moveTo>
                      <a:pt x="11" y="0"/>
                    </a:moveTo>
                    <a:cubicBezTo>
                      <a:pt x="9" y="1"/>
                      <a:pt x="7" y="1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9" y="241"/>
                      <a:pt x="15" y="253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7"/>
                    </a:cubicBezTo>
                    <a:cubicBezTo>
                      <a:pt x="17" y="267"/>
                      <a:pt x="17" y="267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8"/>
                      <a:pt x="17" y="268"/>
                    </a:cubicBezTo>
                    <a:cubicBezTo>
                      <a:pt x="17" y="268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69"/>
                      <a:pt x="17" y="269"/>
                      <a:pt x="17" y="269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0"/>
                      <a:pt x="17" y="270"/>
                      <a:pt x="17" y="270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1"/>
                    </a:cubicBezTo>
                    <a:cubicBezTo>
                      <a:pt x="17" y="271"/>
                      <a:pt x="17" y="271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2"/>
                      <a:pt x="17" y="272"/>
                      <a:pt x="17" y="272"/>
                    </a:cubicBezTo>
                    <a:cubicBezTo>
                      <a:pt x="17" y="278"/>
                      <a:pt x="16" y="283"/>
                      <a:pt x="15" y="288"/>
                    </a:cubicBezTo>
                    <a:cubicBezTo>
                      <a:pt x="0" y="288"/>
                      <a:pt x="0" y="288"/>
                      <a:pt x="0" y="288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24" y="295"/>
                      <a:pt x="24" y="295"/>
                      <a:pt x="24" y="295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7" name="Freeform 140"/>
              <p:cNvSpPr>
                <a:spLocks/>
              </p:cNvSpPr>
              <p:nvPr/>
            </p:nvSpPr>
            <p:spPr bwMode="auto">
              <a:xfrm>
                <a:off x="4084" y="3130"/>
                <a:ext cx="302" cy="103"/>
              </a:xfrm>
              <a:custGeom>
                <a:avLst/>
                <a:gdLst>
                  <a:gd name="T0" fmla="*/ 0 w 170"/>
                  <a:gd name="T1" fmla="*/ 0 h 55"/>
                  <a:gd name="T2" fmla="*/ 0 w 170"/>
                  <a:gd name="T3" fmla="*/ 9 h 55"/>
                  <a:gd name="T4" fmla="*/ 13 w 170"/>
                  <a:gd name="T5" fmla="*/ 17 h 55"/>
                  <a:gd name="T6" fmla="*/ 50 w 170"/>
                  <a:gd name="T7" fmla="*/ 41 h 55"/>
                  <a:gd name="T8" fmla="*/ 51 w 170"/>
                  <a:gd name="T9" fmla="*/ 25 h 55"/>
                  <a:gd name="T10" fmla="*/ 75 w 170"/>
                  <a:gd name="T11" fmla="*/ 53 h 55"/>
                  <a:gd name="T12" fmla="*/ 77 w 170"/>
                  <a:gd name="T13" fmla="*/ 33 h 55"/>
                  <a:gd name="T14" fmla="*/ 96 w 170"/>
                  <a:gd name="T15" fmla="*/ 55 h 55"/>
                  <a:gd name="T16" fmla="*/ 114 w 170"/>
                  <a:gd name="T17" fmla="*/ 43 h 55"/>
                  <a:gd name="T18" fmla="*/ 170 w 170"/>
                  <a:gd name="T19" fmla="*/ 8 h 55"/>
                  <a:gd name="T20" fmla="*/ 0 w 170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55">
                    <a:moveTo>
                      <a:pt x="0" y="0"/>
                    </a:moveTo>
                    <a:cubicBezTo>
                      <a:pt x="1" y="3"/>
                      <a:pt x="1" y="6"/>
                      <a:pt x="0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7" y="33"/>
                      <a:pt x="77" y="33"/>
                      <a:pt x="77" y="33"/>
                    </a:cubicBezTo>
                    <a:cubicBezTo>
                      <a:pt x="96" y="55"/>
                      <a:pt x="96" y="55"/>
                      <a:pt x="96" y="55"/>
                    </a:cubicBezTo>
                    <a:cubicBezTo>
                      <a:pt x="114" y="43"/>
                      <a:pt x="114" y="43"/>
                      <a:pt x="114" y="43"/>
                    </a:cubicBezTo>
                    <a:cubicBezTo>
                      <a:pt x="170" y="8"/>
                      <a:pt x="170" y="8"/>
                      <a:pt x="170" y="8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8" name="Freeform 141"/>
              <p:cNvSpPr>
                <a:spLocks/>
              </p:cNvSpPr>
              <p:nvPr/>
            </p:nvSpPr>
            <p:spPr bwMode="auto">
              <a:xfrm>
                <a:off x="4033" y="3276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29" name="Freeform 142"/>
              <p:cNvSpPr>
                <a:spLocks/>
              </p:cNvSpPr>
              <p:nvPr/>
            </p:nvSpPr>
            <p:spPr bwMode="auto">
              <a:xfrm>
                <a:off x="4033" y="3102"/>
                <a:ext cx="94" cy="174"/>
              </a:xfrm>
              <a:custGeom>
                <a:avLst/>
                <a:gdLst>
                  <a:gd name="T0" fmla="*/ 12 w 53"/>
                  <a:gd name="T1" fmla="*/ 0 h 93"/>
                  <a:gd name="T2" fmla="*/ 6 w 53"/>
                  <a:gd name="T3" fmla="*/ 1 h 93"/>
                  <a:gd name="T4" fmla="*/ 6 w 53"/>
                  <a:gd name="T5" fmla="*/ 1 h 93"/>
                  <a:gd name="T6" fmla="*/ 0 w 53"/>
                  <a:gd name="T7" fmla="*/ 5 h 93"/>
                  <a:gd name="T8" fmla="*/ 0 w 53"/>
                  <a:gd name="T9" fmla="*/ 93 h 93"/>
                  <a:gd name="T10" fmla="*/ 1 w 53"/>
                  <a:gd name="T11" fmla="*/ 93 h 93"/>
                  <a:gd name="T12" fmla="*/ 4 w 53"/>
                  <a:gd name="T13" fmla="*/ 93 h 93"/>
                  <a:gd name="T14" fmla="*/ 11 w 53"/>
                  <a:gd name="T15" fmla="*/ 92 h 93"/>
                  <a:gd name="T16" fmla="*/ 11 w 53"/>
                  <a:gd name="T17" fmla="*/ 92 h 93"/>
                  <a:gd name="T18" fmla="*/ 14 w 53"/>
                  <a:gd name="T19" fmla="*/ 91 h 93"/>
                  <a:gd name="T20" fmla="*/ 14 w 53"/>
                  <a:gd name="T21" fmla="*/ 91 h 93"/>
                  <a:gd name="T22" fmla="*/ 14 w 53"/>
                  <a:gd name="T23" fmla="*/ 91 h 93"/>
                  <a:gd name="T24" fmla="*/ 20 w 53"/>
                  <a:gd name="T25" fmla="*/ 83 h 93"/>
                  <a:gd name="T26" fmla="*/ 24 w 53"/>
                  <a:gd name="T27" fmla="*/ 83 h 93"/>
                  <a:gd name="T28" fmla="*/ 49 w 53"/>
                  <a:gd name="T29" fmla="*/ 64 h 93"/>
                  <a:gd name="T30" fmla="*/ 41 w 53"/>
                  <a:gd name="T31" fmla="*/ 33 h 93"/>
                  <a:gd name="T32" fmla="*/ 28 w 53"/>
                  <a:gd name="T33" fmla="*/ 28 h 93"/>
                  <a:gd name="T34" fmla="*/ 29 w 53"/>
                  <a:gd name="T35" fmla="*/ 24 h 93"/>
                  <a:gd name="T36" fmla="*/ 29 w 53"/>
                  <a:gd name="T37" fmla="*/ 15 h 93"/>
                  <a:gd name="T38" fmla="*/ 27 w 53"/>
                  <a:gd name="T39" fmla="*/ 8 h 93"/>
                  <a:gd name="T40" fmla="*/ 22 w 53"/>
                  <a:gd name="T41" fmla="*/ 3 h 93"/>
                  <a:gd name="T42" fmla="*/ 12 w 53"/>
                  <a:gd name="T43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3" h="93">
                    <a:moveTo>
                      <a:pt x="12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3"/>
                      <a:pt x="0" y="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1" y="93"/>
                      <a:pt x="1" y="93"/>
                    </a:cubicBezTo>
                    <a:cubicBezTo>
                      <a:pt x="2" y="93"/>
                      <a:pt x="3" y="93"/>
                      <a:pt x="4" y="93"/>
                    </a:cubicBezTo>
                    <a:cubicBezTo>
                      <a:pt x="7" y="93"/>
                      <a:pt x="9" y="93"/>
                      <a:pt x="11" y="92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2" y="91"/>
                      <a:pt x="13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17" y="89"/>
                      <a:pt x="19" y="86"/>
                      <a:pt x="20" y="83"/>
                    </a:cubicBezTo>
                    <a:cubicBezTo>
                      <a:pt x="21" y="83"/>
                      <a:pt x="23" y="83"/>
                      <a:pt x="24" y="83"/>
                    </a:cubicBezTo>
                    <a:cubicBezTo>
                      <a:pt x="38" y="83"/>
                      <a:pt x="46" y="75"/>
                      <a:pt x="49" y="64"/>
                    </a:cubicBezTo>
                    <a:cubicBezTo>
                      <a:pt x="53" y="53"/>
                      <a:pt x="50" y="40"/>
                      <a:pt x="41" y="33"/>
                    </a:cubicBezTo>
                    <a:cubicBezTo>
                      <a:pt x="37" y="30"/>
                      <a:pt x="33" y="28"/>
                      <a:pt x="28" y="28"/>
                    </a:cubicBezTo>
                    <a:cubicBezTo>
                      <a:pt x="29" y="26"/>
                      <a:pt x="29" y="25"/>
                      <a:pt x="29" y="24"/>
                    </a:cubicBezTo>
                    <a:cubicBezTo>
                      <a:pt x="30" y="21"/>
                      <a:pt x="30" y="18"/>
                      <a:pt x="29" y="15"/>
                    </a:cubicBezTo>
                    <a:cubicBezTo>
                      <a:pt x="29" y="13"/>
                      <a:pt x="28" y="10"/>
                      <a:pt x="27" y="8"/>
                    </a:cubicBezTo>
                    <a:cubicBezTo>
                      <a:pt x="26" y="6"/>
                      <a:pt x="24" y="4"/>
                      <a:pt x="22" y="3"/>
                    </a:cubicBezTo>
                    <a:cubicBezTo>
                      <a:pt x="19" y="1"/>
                      <a:pt x="16" y="0"/>
                      <a:pt x="12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0" name="Freeform 143"/>
              <p:cNvSpPr>
                <a:spLocks/>
              </p:cNvSpPr>
              <p:nvPr/>
            </p:nvSpPr>
            <p:spPr bwMode="auto">
              <a:xfrm>
                <a:off x="3123" y="3629"/>
                <a:ext cx="89" cy="252"/>
              </a:xfrm>
              <a:custGeom>
                <a:avLst/>
                <a:gdLst>
                  <a:gd name="T0" fmla="*/ 26 w 50"/>
                  <a:gd name="T1" fmla="*/ 128 h 134"/>
                  <a:gd name="T2" fmla="*/ 26 w 50"/>
                  <a:gd name="T3" fmla="*/ 126 h 134"/>
                  <a:gd name="T4" fmla="*/ 28 w 50"/>
                  <a:gd name="T5" fmla="*/ 122 h 134"/>
                  <a:gd name="T6" fmla="*/ 32 w 50"/>
                  <a:gd name="T7" fmla="*/ 107 h 134"/>
                  <a:gd name="T8" fmla="*/ 35 w 50"/>
                  <a:gd name="T9" fmla="*/ 59 h 134"/>
                  <a:gd name="T10" fmla="*/ 33 w 50"/>
                  <a:gd name="T11" fmla="*/ 46 h 134"/>
                  <a:gd name="T12" fmla="*/ 31 w 50"/>
                  <a:gd name="T13" fmla="*/ 40 h 134"/>
                  <a:gd name="T14" fmla="*/ 29 w 50"/>
                  <a:gd name="T15" fmla="*/ 34 h 134"/>
                  <a:gd name="T16" fmla="*/ 17 w 50"/>
                  <a:gd name="T17" fmla="*/ 15 h 134"/>
                  <a:gd name="T18" fmla="*/ 11 w 50"/>
                  <a:gd name="T19" fmla="*/ 8 h 134"/>
                  <a:gd name="T20" fmla="*/ 5 w 50"/>
                  <a:gd name="T21" fmla="*/ 3 h 134"/>
                  <a:gd name="T22" fmla="*/ 0 w 50"/>
                  <a:gd name="T23" fmla="*/ 0 h 134"/>
                  <a:gd name="T24" fmla="*/ 6 w 50"/>
                  <a:gd name="T25" fmla="*/ 3 h 134"/>
                  <a:gd name="T26" fmla="*/ 12 w 50"/>
                  <a:gd name="T27" fmla="*/ 7 h 134"/>
                  <a:gd name="T28" fmla="*/ 19 w 50"/>
                  <a:gd name="T29" fmla="*/ 13 h 134"/>
                  <a:gd name="T30" fmla="*/ 35 w 50"/>
                  <a:gd name="T31" fmla="*/ 31 h 134"/>
                  <a:gd name="T32" fmla="*/ 38 w 50"/>
                  <a:gd name="T33" fmla="*/ 37 h 134"/>
                  <a:gd name="T34" fmla="*/ 41 w 50"/>
                  <a:gd name="T35" fmla="*/ 44 h 134"/>
                  <a:gd name="T36" fmla="*/ 45 w 50"/>
                  <a:gd name="T37" fmla="*/ 57 h 134"/>
                  <a:gd name="T38" fmla="*/ 50 w 50"/>
                  <a:gd name="T39" fmla="*/ 85 h 134"/>
                  <a:gd name="T40" fmla="*/ 49 w 50"/>
                  <a:gd name="T41" fmla="*/ 110 h 134"/>
                  <a:gd name="T42" fmla="*/ 47 w 50"/>
                  <a:gd name="T43" fmla="*/ 127 h 134"/>
                  <a:gd name="T44" fmla="*/ 46 w 50"/>
                  <a:gd name="T45" fmla="*/ 132 h 134"/>
                  <a:gd name="T46" fmla="*/ 46 w 50"/>
                  <a:gd name="T47" fmla="*/ 134 h 134"/>
                  <a:gd name="T48" fmla="*/ 26 w 50"/>
                  <a:gd name="T49" fmla="*/ 12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134">
                    <a:moveTo>
                      <a:pt x="26" y="128"/>
                    </a:moveTo>
                    <a:cubicBezTo>
                      <a:pt x="26" y="128"/>
                      <a:pt x="26" y="127"/>
                      <a:pt x="26" y="126"/>
                    </a:cubicBezTo>
                    <a:cubicBezTo>
                      <a:pt x="27" y="125"/>
                      <a:pt x="27" y="124"/>
                      <a:pt x="28" y="122"/>
                    </a:cubicBezTo>
                    <a:cubicBezTo>
                      <a:pt x="29" y="119"/>
                      <a:pt x="30" y="114"/>
                      <a:pt x="32" y="107"/>
                    </a:cubicBezTo>
                    <a:cubicBezTo>
                      <a:pt x="35" y="94"/>
                      <a:pt x="37" y="77"/>
                      <a:pt x="35" y="59"/>
                    </a:cubicBezTo>
                    <a:cubicBezTo>
                      <a:pt x="35" y="55"/>
                      <a:pt x="34" y="51"/>
                      <a:pt x="33" y="46"/>
                    </a:cubicBezTo>
                    <a:cubicBezTo>
                      <a:pt x="32" y="44"/>
                      <a:pt x="32" y="42"/>
                      <a:pt x="31" y="40"/>
                    </a:cubicBezTo>
                    <a:cubicBezTo>
                      <a:pt x="30" y="38"/>
                      <a:pt x="30" y="36"/>
                      <a:pt x="29" y="34"/>
                    </a:cubicBezTo>
                    <a:cubicBezTo>
                      <a:pt x="26" y="27"/>
                      <a:pt x="21" y="20"/>
                      <a:pt x="17" y="15"/>
                    </a:cubicBezTo>
                    <a:cubicBezTo>
                      <a:pt x="15" y="12"/>
                      <a:pt x="13" y="10"/>
                      <a:pt x="11" y="8"/>
                    </a:cubicBezTo>
                    <a:cubicBezTo>
                      <a:pt x="9" y="6"/>
                      <a:pt x="7" y="5"/>
                      <a:pt x="5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1"/>
                      <a:pt x="6" y="3"/>
                    </a:cubicBezTo>
                    <a:cubicBezTo>
                      <a:pt x="8" y="4"/>
                      <a:pt x="10" y="5"/>
                      <a:pt x="12" y="7"/>
                    </a:cubicBezTo>
                    <a:cubicBezTo>
                      <a:pt x="14" y="8"/>
                      <a:pt x="17" y="10"/>
                      <a:pt x="19" y="13"/>
                    </a:cubicBezTo>
                    <a:cubicBezTo>
                      <a:pt x="25" y="17"/>
                      <a:pt x="30" y="24"/>
                      <a:pt x="35" y="31"/>
                    </a:cubicBezTo>
                    <a:cubicBezTo>
                      <a:pt x="36" y="33"/>
                      <a:pt x="37" y="35"/>
                      <a:pt x="38" y="37"/>
                    </a:cubicBezTo>
                    <a:cubicBezTo>
                      <a:pt x="39" y="39"/>
                      <a:pt x="40" y="42"/>
                      <a:pt x="41" y="44"/>
                    </a:cubicBezTo>
                    <a:cubicBezTo>
                      <a:pt x="43" y="48"/>
                      <a:pt x="44" y="53"/>
                      <a:pt x="45" y="57"/>
                    </a:cubicBezTo>
                    <a:cubicBezTo>
                      <a:pt x="48" y="67"/>
                      <a:pt x="49" y="76"/>
                      <a:pt x="50" y="85"/>
                    </a:cubicBezTo>
                    <a:cubicBezTo>
                      <a:pt x="50" y="94"/>
                      <a:pt x="50" y="103"/>
                      <a:pt x="49" y="110"/>
                    </a:cubicBezTo>
                    <a:cubicBezTo>
                      <a:pt x="49" y="117"/>
                      <a:pt x="48" y="123"/>
                      <a:pt x="47" y="127"/>
                    </a:cubicBezTo>
                    <a:cubicBezTo>
                      <a:pt x="47" y="129"/>
                      <a:pt x="46" y="131"/>
                      <a:pt x="46" y="132"/>
                    </a:cubicBezTo>
                    <a:cubicBezTo>
                      <a:pt x="46" y="133"/>
                      <a:pt x="46" y="134"/>
                      <a:pt x="46" y="134"/>
                    </a:cubicBezTo>
                    <a:lnTo>
                      <a:pt x="26" y="12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1" name="Freeform 144"/>
              <p:cNvSpPr>
                <a:spLocks/>
              </p:cNvSpPr>
              <p:nvPr/>
            </p:nvSpPr>
            <p:spPr bwMode="auto">
              <a:xfrm>
                <a:off x="3173" y="3648"/>
                <a:ext cx="147" cy="206"/>
              </a:xfrm>
              <a:custGeom>
                <a:avLst/>
                <a:gdLst>
                  <a:gd name="T0" fmla="*/ 13 w 83"/>
                  <a:gd name="T1" fmla="*/ 110 h 110"/>
                  <a:gd name="T2" fmla="*/ 83 w 83"/>
                  <a:gd name="T3" fmla="*/ 0 h 110"/>
                  <a:gd name="T4" fmla="*/ 51 w 83"/>
                  <a:gd name="T5" fmla="*/ 51 h 110"/>
                  <a:gd name="T6" fmla="*/ 13 w 83"/>
                  <a:gd name="T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10">
                    <a:moveTo>
                      <a:pt x="13" y="110"/>
                    </a:moveTo>
                    <a:cubicBezTo>
                      <a:pt x="13" y="110"/>
                      <a:pt x="0" y="37"/>
                      <a:pt x="83" y="0"/>
                    </a:cubicBezTo>
                    <a:cubicBezTo>
                      <a:pt x="83" y="0"/>
                      <a:pt x="52" y="19"/>
                      <a:pt x="51" y="51"/>
                    </a:cubicBezTo>
                    <a:cubicBezTo>
                      <a:pt x="49" y="84"/>
                      <a:pt x="13" y="110"/>
                      <a:pt x="13" y="110"/>
                    </a:cubicBez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2" name="Freeform 145"/>
              <p:cNvSpPr>
                <a:spLocks/>
              </p:cNvSpPr>
              <p:nvPr/>
            </p:nvSpPr>
            <p:spPr bwMode="auto">
              <a:xfrm>
                <a:off x="3097" y="3500"/>
                <a:ext cx="71" cy="105"/>
              </a:xfrm>
              <a:custGeom>
                <a:avLst/>
                <a:gdLst>
                  <a:gd name="T0" fmla="*/ 9 w 40"/>
                  <a:gd name="T1" fmla="*/ 0 h 56"/>
                  <a:gd name="T2" fmla="*/ 20 w 40"/>
                  <a:gd name="T3" fmla="*/ 7 h 56"/>
                  <a:gd name="T4" fmla="*/ 30 w 40"/>
                  <a:gd name="T5" fmla="*/ 0 h 56"/>
                  <a:gd name="T6" fmla="*/ 20 w 40"/>
                  <a:gd name="T7" fmla="*/ 56 h 56"/>
                  <a:gd name="T8" fmla="*/ 9 w 40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6">
                    <a:moveTo>
                      <a:pt x="9" y="0"/>
                    </a:moveTo>
                    <a:cubicBezTo>
                      <a:pt x="16" y="0"/>
                      <a:pt x="15" y="7"/>
                      <a:pt x="20" y="7"/>
                    </a:cubicBezTo>
                    <a:cubicBezTo>
                      <a:pt x="24" y="7"/>
                      <a:pt x="23" y="0"/>
                      <a:pt x="30" y="0"/>
                    </a:cubicBezTo>
                    <a:cubicBezTo>
                      <a:pt x="37" y="1"/>
                      <a:pt x="40" y="14"/>
                      <a:pt x="20" y="56"/>
                    </a:cubicBezTo>
                    <a:cubicBezTo>
                      <a:pt x="0" y="12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3" name="Freeform 146"/>
              <p:cNvSpPr>
                <a:spLocks/>
              </p:cNvSpPr>
              <p:nvPr/>
            </p:nvSpPr>
            <p:spPr bwMode="auto">
              <a:xfrm>
                <a:off x="3132" y="3507"/>
                <a:ext cx="91" cy="98"/>
              </a:xfrm>
              <a:custGeom>
                <a:avLst/>
                <a:gdLst>
                  <a:gd name="T0" fmla="*/ 31 w 51"/>
                  <a:gd name="T1" fmla="*/ 5 h 52"/>
                  <a:gd name="T2" fmla="*/ 34 w 51"/>
                  <a:gd name="T3" fmla="*/ 18 h 52"/>
                  <a:gd name="T4" fmla="*/ 46 w 51"/>
                  <a:gd name="T5" fmla="*/ 20 h 52"/>
                  <a:gd name="T6" fmla="*/ 0 w 51"/>
                  <a:gd name="T7" fmla="*/ 52 h 52"/>
                  <a:gd name="T8" fmla="*/ 31 w 51"/>
                  <a:gd name="T9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2">
                    <a:moveTo>
                      <a:pt x="31" y="5"/>
                    </a:moveTo>
                    <a:cubicBezTo>
                      <a:pt x="36" y="10"/>
                      <a:pt x="30" y="14"/>
                      <a:pt x="34" y="18"/>
                    </a:cubicBezTo>
                    <a:cubicBezTo>
                      <a:pt x="37" y="21"/>
                      <a:pt x="41" y="15"/>
                      <a:pt x="46" y="20"/>
                    </a:cubicBezTo>
                    <a:cubicBezTo>
                      <a:pt x="51" y="25"/>
                      <a:pt x="43" y="37"/>
                      <a:pt x="0" y="52"/>
                    </a:cubicBezTo>
                    <a:cubicBezTo>
                      <a:pt x="16" y="7"/>
                      <a:pt x="26" y="0"/>
                      <a:pt x="31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4" name="Freeform 147"/>
              <p:cNvSpPr>
                <a:spLocks/>
              </p:cNvSpPr>
              <p:nvPr/>
            </p:nvSpPr>
            <p:spPr bwMode="auto">
              <a:xfrm>
                <a:off x="3132" y="3567"/>
                <a:ext cx="98" cy="75"/>
              </a:xfrm>
              <a:custGeom>
                <a:avLst/>
                <a:gdLst>
                  <a:gd name="T0" fmla="*/ 55 w 55"/>
                  <a:gd name="T1" fmla="*/ 9 h 40"/>
                  <a:gd name="T2" fmla="*/ 48 w 55"/>
                  <a:gd name="T3" fmla="*/ 20 h 40"/>
                  <a:gd name="T4" fmla="*/ 55 w 55"/>
                  <a:gd name="T5" fmla="*/ 30 h 40"/>
                  <a:gd name="T6" fmla="*/ 0 w 55"/>
                  <a:gd name="T7" fmla="*/ 20 h 40"/>
                  <a:gd name="T8" fmla="*/ 55 w 55"/>
                  <a:gd name="T9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0">
                    <a:moveTo>
                      <a:pt x="55" y="9"/>
                    </a:moveTo>
                    <a:cubicBezTo>
                      <a:pt x="55" y="16"/>
                      <a:pt x="48" y="15"/>
                      <a:pt x="48" y="20"/>
                    </a:cubicBezTo>
                    <a:cubicBezTo>
                      <a:pt x="48" y="24"/>
                      <a:pt x="55" y="23"/>
                      <a:pt x="55" y="30"/>
                    </a:cubicBezTo>
                    <a:cubicBezTo>
                      <a:pt x="55" y="37"/>
                      <a:pt x="41" y="40"/>
                      <a:pt x="0" y="20"/>
                    </a:cubicBezTo>
                    <a:cubicBezTo>
                      <a:pt x="43" y="0"/>
                      <a:pt x="55" y="2"/>
                      <a:pt x="55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5" name="Freeform 148"/>
              <p:cNvSpPr>
                <a:spLocks/>
              </p:cNvSpPr>
              <p:nvPr/>
            </p:nvSpPr>
            <p:spPr bwMode="auto">
              <a:xfrm>
                <a:off x="3132" y="3605"/>
                <a:ext cx="91" cy="95"/>
              </a:xfrm>
              <a:custGeom>
                <a:avLst/>
                <a:gdLst>
                  <a:gd name="T0" fmla="*/ 46 w 51"/>
                  <a:gd name="T1" fmla="*/ 31 h 51"/>
                  <a:gd name="T2" fmla="*/ 34 w 51"/>
                  <a:gd name="T3" fmla="*/ 34 h 51"/>
                  <a:gd name="T4" fmla="*/ 31 w 51"/>
                  <a:gd name="T5" fmla="*/ 46 h 51"/>
                  <a:gd name="T6" fmla="*/ 0 w 51"/>
                  <a:gd name="T7" fmla="*/ 0 h 51"/>
                  <a:gd name="T8" fmla="*/ 46 w 51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46" y="31"/>
                    </a:moveTo>
                    <a:cubicBezTo>
                      <a:pt x="41" y="37"/>
                      <a:pt x="37" y="30"/>
                      <a:pt x="34" y="34"/>
                    </a:cubicBezTo>
                    <a:cubicBezTo>
                      <a:pt x="30" y="37"/>
                      <a:pt x="36" y="41"/>
                      <a:pt x="31" y="46"/>
                    </a:cubicBezTo>
                    <a:cubicBezTo>
                      <a:pt x="26" y="51"/>
                      <a:pt x="15" y="43"/>
                      <a:pt x="0" y="0"/>
                    </a:cubicBezTo>
                    <a:cubicBezTo>
                      <a:pt x="45" y="16"/>
                      <a:pt x="51" y="26"/>
                      <a:pt x="46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6" name="Freeform 149"/>
              <p:cNvSpPr>
                <a:spLocks/>
              </p:cNvSpPr>
              <p:nvPr/>
            </p:nvSpPr>
            <p:spPr bwMode="auto">
              <a:xfrm>
                <a:off x="3095" y="3605"/>
                <a:ext cx="73" cy="103"/>
              </a:xfrm>
              <a:custGeom>
                <a:avLst/>
                <a:gdLst>
                  <a:gd name="T0" fmla="*/ 31 w 41"/>
                  <a:gd name="T1" fmla="*/ 55 h 55"/>
                  <a:gd name="T2" fmla="*/ 21 w 41"/>
                  <a:gd name="T3" fmla="*/ 48 h 55"/>
                  <a:gd name="T4" fmla="*/ 10 w 41"/>
                  <a:gd name="T5" fmla="*/ 55 h 55"/>
                  <a:gd name="T6" fmla="*/ 21 w 41"/>
                  <a:gd name="T7" fmla="*/ 0 h 55"/>
                  <a:gd name="T8" fmla="*/ 31 w 41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1" y="55"/>
                    </a:moveTo>
                    <a:cubicBezTo>
                      <a:pt x="24" y="55"/>
                      <a:pt x="25" y="48"/>
                      <a:pt x="21" y="48"/>
                    </a:cubicBezTo>
                    <a:cubicBezTo>
                      <a:pt x="16" y="48"/>
                      <a:pt x="17" y="55"/>
                      <a:pt x="10" y="55"/>
                    </a:cubicBezTo>
                    <a:cubicBezTo>
                      <a:pt x="3" y="55"/>
                      <a:pt x="0" y="41"/>
                      <a:pt x="21" y="0"/>
                    </a:cubicBezTo>
                    <a:cubicBezTo>
                      <a:pt x="41" y="43"/>
                      <a:pt x="38" y="55"/>
                      <a:pt x="31" y="5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7" name="Freeform 150"/>
              <p:cNvSpPr>
                <a:spLocks/>
              </p:cNvSpPr>
              <p:nvPr/>
            </p:nvSpPr>
            <p:spPr bwMode="auto">
              <a:xfrm>
                <a:off x="3040" y="3605"/>
                <a:ext cx="92" cy="95"/>
              </a:xfrm>
              <a:custGeom>
                <a:avLst/>
                <a:gdLst>
                  <a:gd name="T0" fmla="*/ 20 w 52"/>
                  <a:gd name="T1" fmla="*/ 46 h 51"/>
                  <a:gd name="T2" fmla="*/ 17 w 52"/>
                  <a:gd name="T3" fmla="*/ 34 h 51"/>
                  <a:gd name="T4" fmla="*/ 5 w 52"/>
                  <a:gd name="T5" fmla="*/ 31 h 51"/>
                  <a:gd name="T6" fmla="*/ 52 w 52"/>
                  <a:gd name="T7" fmla="*/ 0 h 51"/>
                  <a:gd name="T8" fmla="*/ 20 w 52"/>
                  <a:gd name="T9" fmla="*/ 4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1">
                    <a:moveTo>
                      <a:pt x="20" y="46"/>
                    </a:moveTo>
                    <a:cubicBezTo>
                      <a:pt x="15" y="41"/>
                      <a:pt x="21" y="37"/>
                      <a:pt x="17" y="34"/>
                    </a:cubicBezTo>
                    <a:cubicBezTo>
                      <a:pt x="14" y="30"/>
                      <a:pt x="10" y="37"/>
                      <a:pt x="5" y="31"/>
                    </a:cubicBezTo>
                    <a:cubicBezTo>
                      <a:pt x="0" y="26"/>
                      <a:pt x="8" y="15"/>
                      <a:pt x="52" y="0"/>
                    </a:cubicBezTo>
                    <a:cubicBezTo>
                      <a:pt x="35" y="45"/>
                      <a:pt x="25" y="51"/>
                      <a:pt x="20" y="4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8" name="Freeform 151"/>
              <p:cNvSpPr>
                <a:spLocks/>
              </p:cNvSpPr>
              <p:nvPr/>
            </p:nvSpPr>
            <p:spPr bwMode="auto">
              <a:xfrm>
                <a:off x="3033" y="3565"/>
                <a:ext cx="99" cy="77"/>
              </a:xfrm>
              <a:custGeom>
                <a:avLst/>
                <a:gdLst>
                  <a:gd name="T0" fmla="*/ 0 w 56"/>
                  <a:gd name="T1" fmla="*/ 31 h 41"/>
                  <a:gd name="T2" fmla="*/ 7 w 56"/>
                  <a:gd name="T3" fmla="*/ 21 h 41"/>
                  <a:gd name="T4" fmla="*/ 0 w 56"/>
                  <a:gd name="T5" fmla="*/ 10 h 41"/>
                  <a:gd name="T6" fmla="*/ 56 w 56"/>
                  <a:gd name="T7" fmla="*/ 21 h 41"/>
                  <a:gd name="T8" fmla="*/ 0 w 56"/>
                  <a:gd name="T9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1">
                    <a:moveTo>
                      <a:pt x="0" y="31"/>
                    </a:moveTo>
                    <a:cubicBezTo>
                      <a:pt x="0" y="24"/>
                      <a:pt x="7" y="25"/>
                      <a:pt x="7" y="21"/>
                    </a:cubicBezTo>
                    <a:cubicBezTo>
                      <a:pt x="7" y="16"/>
                      <a:pt x="0" y="17"/>
                      <a:pt x="0" y="10"/>
                    </a:cubicBezTo>
                    <a:cubicBezTo>
                      <a:pt x="1" y="3"/>
                      <a:pt x="14" y="0"/>
                      <a:pt x="56" y="21"/>
                    </a:cubicBezTo>
                    <a:cubicBezTo>
                      <a:pt x="12" y="41"/>
                      <a:pt x="1" y="38"/>
                      <a:pt x="0" y="31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39" name="Freeform 152"/>
              <p:cNvSpPr>
                <a:spLocks/>
              </p:cNvSpPr>
              <p:nvPr/>
            </p:nvSpPr>
            <p:spPr bwMode="auto">
              <a:xfrm>
                <a:off x="3040" y="3507"/>
                <a:ext cx="92" cy="98"/>
              </a:xfrm>
              <a:custGeom>
                <a:avLst/>
                <a:gdLst>
                  <a:gd name="T0" fmla="*/ 5 w 52"/>
                  <a:gd name="T1" fmla="*/ 20 h 52"/>
                  <a:gd name="T2" fmla="*/ 17 w 52"/>
                  <a:gd name="T3" fmla="*/ 18 h 52"/>
                  <a:gd name="T4" fmla="*/ 20 w 52"/>
                  <a:gd name="T5" fmla="*/ 5 h 52"/>
                  <a:gd name="T6" fmla="*/ 52 w 52"/>
                  <a:gd name="T7" fmla="*/ 52 h 52"/>
                  <a:gd name="T8" fmla="*/ 5 w 52"/>
                  <a:gd name="T9" fmla="*/ 2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2">
                    <a:moveTo>
                      <a:pt x="5" y="20"/>
                    </a:moveTo>
                    <a:cubicBezTo>
                      <a:pt x="10" y="15"/>
                      <a:pt x="14" y="21"/>
                      <a:pt x="17" y="18"/>
                    </a:cubicBezTo>
                    <a:cubicBezTo>
                      <a:pt x="21" y="14"/>
                      <a:pt x="15" y="10"/>
                      <a:pt x="20" y="5"/>
                    </a:cubicBezTo>
                    <a:cubicBezTo>
                      <a:pt x="25" y="0"/>
                      <a:pt x="37" y="8"/>
                      <a:pt x="52" y="52"/>
                    </a:cubicBezTo>
                    <a:cubicBezTo>
                      <a:pt x="7" y="35"/>
                      <a:pt x="0" y="25"/>
                      <a:pt x="5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0" name="Oval 153"/>
              <p:cNvSpPr>
                <a:spLocks noChangeArrowheads="1"/>
              </p:cNvSpPr>
              <p:nvPr/>
            </p:nvSpPr>
            <p:spPr bwMode="auto">
              <a:xfrm>
                <a:off x="3086" y="3556"/>
                <a:ext cx="91" cy="96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1" name="Freeform 154"/>
              <p:cNvSpPr>
                <a:spLocks/>
              </p:cNvSpPr>
              <p:nvPr/>
            </p:nvSpPr>
            <p:spPr bwMode="auto">
              <a:xfrm>
                <a:off x="471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cubicBezTo>
                      <a:pt x="0" y="154"/>
                      <a:pt x="0" y="154"/>
                      <a:pt x="0" y="154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2" name="Freeform 155"/>
              <p:cNvSpPr>
                <a:spLocks/>
              </p:cNvSpPr>
              <p:nvPr/>
            </p:nvSpPr>
            <p:spPr bwMode="auto">
              <a:xfrm>
                <a:off x="457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3" name="Freeform 156"/>
              <p:cNvSpPr>
                <a:spLocks/>
              </p:cNvSpPr>
              <p:nvPr/>
            </p:nvSpPr>
            <p:spPr bwMode="auto">
              <a:xfrm>
                <a:off x="4728" y="3676"/>
                <a:ext cx="262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0" y="81"/>
                      <a:pt x="0" y="81"/>
                      <a:pt x="0" y="81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4" name="Freeform 157"/>
              <p:cNvSpPr>
                <a:spLocks/>
              </p:cNvSpPr>
              <p:nvPr/>
            </p:nvSpPr>
            <p:spPr bwMode="auto">
              <a:xfrm>
                <a:off x="4550" y="3676"/>
                <a:ext cx="263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cubicBezTo>
                      <a:pt x="96" y="90"/>
                      <a:pt x="96" y="90"/>
                      <a:pt x="96" y="90"/>
                    </a:cubicBezTo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5" name="Freeform 158"/>
              <p:cNvSpPr>
                <a:spLocks/>
              </p:cNvSpPr>
              <p:nvPr/>
            </p:nvSpPr>
            <p:spPr bwMode="auto">
              <a:xfrm>
                <a:off x="472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6" name="Freeform 159"/>
              <p:cNvSpPr>
                <a:spLocks/>
              </p:cNvSpPr>
              <p:nvPr/>
            </p:nvSpPr>
            <p:spPr bwMode="auto">
              <a:xfrm>
                <a:off x="457" y="3807"/>
                <a:ext cx="116" cy="21"/>
              </a:xfrm>
              <a:custGeom>
                <a:avLst/>
                <a:gdLst>
                  <a:gd name="T0" fmla="*/ 65 w 65"/>
                  <a:gd name="T1" fmla="*/ 11 h 11"/>
                  <a:gd name="T2" fmla="*/ 33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3" y="0"/>
                    </a:cubicBezTo>
                    <a:cubicBezTo>
                      <a:pt x="20" y="0"/>
                      <a:pt x="9" y="4"/>
                      <a:pt x="0" y="11"/>
                    </a:cubicBezTo>
                    <a:lnTo>
                      <a:pt x="65" y="1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7" name="Freeform 160"/>
              <p:cNvSpPr>
                <a:spLocks/>
              </p:cNvSpPr>
              <p:nvPr/>
            </p:nvSpPr>
            <p:spPr bwMode="auto">
              <a:xfrm>
                <a:off x="709" y="3807"/>
                <a:ext cx="115" cy="21"/>
              </a:xfrm>
              <a:custGeom>
                <a:avLst/>
                <a:gdLst>
                  <a:gd name="T0" fmla="*/ 65 w 65"/>
                  <a:gd name="T1" fmla="*/ 11 h 11"/>
                  <a:gd name="T2" fmla="*/ 32 w 65"/>
                  <a:gd name="T3" fmla="*/ 0 h 11"/>
                  <a:gd name="T4" fmla="*/ 0 w 65"/>
                  <a:gd name="T5" fmla="*/ 11 h 11"/>
                  <a:gd name="T6" fmla="*/ 65 w 65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11">
                    <a:moveTo>
                      <a:pt x="65" y="11"/>
                    </a:moveTo>
                    <a:cubicBezTo>
                      <a:pt x="56" y="4"/>
                      <a:pt x="45" y="0"/>
                      <a:pt x="32" y="0"/>
                    </a:cubicBezTo>
                    <a:cubicBezTo>
                      <a:pt x="20" y="0"/>
                      <a:pt x="9" y="4"/>
                      <a:pt x="0" y="11"/>
                    </a:cubicBezTo>
                    <a:cubicBezTo>
                      <a:pt x="65" y="11"/>
                      <a:pt x="65" y="11"/>
                      <a:pt x="65" y="11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8" name="Freeform 161"/>
              <p:cNvSpPr>
                <a:spLocks/>
              </p:cNvSpPr>
              <p:nvPr/>
            </p:nvSpPr>
            <p:spPr bwMode="auto">
              <a:xfrm>
                <a:off x="510" y="3674"/>
                <a:ext cx="261" cy="154"/>
              </a:xfrm>
              <a:custGeom>
                <a:avLst/>
                <a:gdLst>
                  <a:gd name="T0" fmla="*/ 146 w 147"/>
                  <a:gd name="T1" fmla="*/ 82 h 82"/>
                  <a:gd name="T2" fmla="*/ 147 w 147"/>
                  <a:gd name="T3" fmla="*/ 73 h 82"/>
                  <a:gd name="T4" fmla="*/ 73 w 147"/>
                  <a:gd name="T5" fmla="*/ 0 h 82"/>
                  <a:gd name="T6" fmla="*/ 0 w 147"/>
                  <a:gd name="T7" fmla="*/ 73 h 82"/>
                  <a:gd name="T8" fmla="*/ 1 w 147"/>
                  <a:gd name="T9" fmla="*/ 82 h 82"/>
                  <a:gd name="T10" fmla="*/ 146 w 147"/>
                  <a:gd name="T1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82">
                    <a:moveTo>
                      <a:pt x="146" y="82"/>
                    </a:moveTo>
                    <a:cubicBezTo>
                      <a:pt x="146" y="79"/>
                      <a:pt x="147" y="76"/>
                      <a:pt x="147" y="73"/>
                    </a:cubicBezTo>
                    <a:cubicBezTo>
                      <a:pt x="147" y="33"/>
                      <a:pt x="114" y="0"/>
                      <a:pt x="73" y="0"/>
                    </a:cubicBezTo>
                    <a:cubicBezTo>
                      <a:pt x="33" y="0"/>
                      <a:pt x="0" y="33"/>
                      <a:pt x="0" y="73"/>
                    </a:cubicBezTo>
                    <a:cubicBezTo>
                      <a:pt x="0" y="76"/>
                      <a:pt x="1" y="79"/>
                      <a:pt x="1" y="82"/>
                    </a:cubicBezTo>
                    <a:cubicBezTo>
                      <a:pt x="146" y="82"/>
                      <a:pt x="146" y="82"/>
                      <a:pt x="146" y="8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49" name="Oval 162"/>
              <p:cNvSpPr>
                <a:spLocks noChangeArrowheads="1"/>
              </p:cNvSpPr>
              <p:nvPr/>
            </p:nvSpPr>
            <p:spPr bwMode="auto">
              <a:xfrm>
                <a:off x="546" y="3738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0" name="Oval 163"/>
              <p:cNvSpPr>
                <a:spLocks noChangeArrowheads="1"/>
              </p:cNvSpPr>
              <p:nvPr/>
            </p:nvSpPr>
            <p:spPr bwMode="auto">
              <a:xfrm>
                <a:off x="626" y="3695"/>
                <a:ext cx="55" cy="58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1" name="Freeform 164"/>
              <p:cNvSpPr>
                <a:spLocks/>
              </p:cNvSpPr>
              <p:nvPr/>
            </p:nvSpPr>
            <p:spPr bwMode="auto">
              <a:xfrm>
                <a:off x="610" y="3787"/>
                <a:ext cx="55" cy="41"/>
              </a:xfrm>
              <a:custGeom>
                <a:avLst/>
                <a:gdLst>
                  <a:gd name="T0" fmla="*/ 29 w 31"/>
                  <a:gd name="T1" fmla="*/ 22 h 22"/>
                  <a:gd name="T2" fmla="*/ 31 w 31"/>
                  <a:gd name="T3" fmla="*/ 17 h 22"/>
                  <a:gd name="T4" fmla="*/ 16 w 31"/>
                  <a:gd name="T5" fmla="*/ 0 h 22"/>
                  <a:gd name="T6" fmla="*/ 0 w 31"/>
                  <a:gd name="T7" fmla="*/ 15 h 22"/>
                  <a:gd name="T8" fmla="*/ 1 w 31"/>
                  <a:gd name="T9" fmla="*/ 22 h 22"/>
                  <a:gd name="T10" fmla="*/ 29 w 31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2">
                    <a:moveTo>
                      <a:pt x="29" y="22"/>
                    </a:moveTo>
                    <a:cubicBezTo>
                      <a:pt x="30" y="20"/>
                      <a:pt x="31" y="18"/>
                      <a:pt x="31" y="17"/>
                    </a:cubicBezTo>
                    <a:cubicBezTo>
                      <a:pt x="31" y="8"/>
                      <a:pt x="25" y="1"/>
                      <a:pt x="16" y="0"/>
                    </a:cubicBezTo>
                    <a:cubicBezTo>
                      <a:pt x="8" y="0"/>
                      <a:pt x="0" y="6"/>
                      <a:pt x="0" y="15"/>
                    </a:cubicBezTo>
                    <a:cubicBezTo>
                      <a:pt x="0" y="17"/>
                      <a:pt x="0" y="20"/>
                      <a:pt x="1" y="22"/>
                    </a:cubicBezTo>
                    <a:cubicBezTo>
                      <a:pt x="29" y="22"/>
                      <a:pt x="29" y="22"/>
                      <a:pt x="29" y="22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2" name="Freeform 165"/>
              <p:cNvSpPr>
                <a:spLocks/>
              </p:cNvSpPr>
              <p:nvPr/>
            </p:nvSpPr>
            <p:spPr bwMode="auto">
              <a:xfrm>
                <a:off x="690" y="3759"/>
                <a:ext cx="60" cy="65"/>
              </a:xfrm>
              <a:custGeom>
                <a:avLst/>
                <a:gdLst>
                  <a:gd name="T0" fmla="*/ 32 w 34"/>
                  <a:gd name="T1" fmla="*/ 14 h 35"/>
                  <a:gd name="T2" fmla="*/ 21 w 34"/>
                  <a:gd name="T3" fmla="*/ 32 h 35"/>
                  <a:gd name="T4" fmla="*/ 2 w 34"/>
                  <a:gd name="T5" fmla="*/ 21 h 35"/>
                  <a:gd name="T6" fmla="*/ 13 w 34"/>
                  <a:gd name="T7" fmla="*/ 2 h 35"/>
                  <a:gd name="T8" fmla="*/ 32 w 34"/>
                  <a:gd name="T9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5">
                    <a:moveTo>
                      <a:pt x="32" y="14"/>
                    </a:moveTo>
                    <a:cubicBezTo>
                      <a:pt x="34" y="22"/>
                      <a:pt x="29" y="30"/>
                      <a:pt x="21" y="32"/>
                    </a:cubicBezTo>
                    <a:cubicBezTo>
                      <a:pt x="12" y="35"/>
                      <a:pt x="4" y="30"/>
                      <a:pt x="2" y="21"/>
                    </a:cubicBezTo>
                    <a:cubicBezTo>
                      <a:pt x="0" y="13"/>
                      <a:pt x="5" y="4"/>
                      <a:pt x="13" y="2"/>
                    </a:cubicBezTo>
                    <a:cubicBezTo>
                      <a:pt x="21" y="0"/>
                      <a:pt x="30" y="5"/>
                      <a:pt x="32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3" name="Freeform 166"/>
              <p:cNvSpPr>
                <a:spLocks/>
              </p:cNvSpPr>
              <p:nvPr/>
            </p:nvSpPr>
            <p:spPr bwMode="auto">
              <a:xfrm>
                <a:off x="769" y="3807"/>
                <a:ext cx="55" cy="21"/>
              </a:xfrm>
              <a:custGeom>
                <a:avLst/>
                <a:gdLst>
                  <a:gd name="T0" fmla="*/ 1 w 31"/>
                  <a:gd name="T1" fmla="*/ 0 h 11"/>
                  <a:gd name="T2" fmla="*/ 1 w 31"/>
                  <a:gd name="T3" fmla="*/ 2 h 11"/>
                  <a:gd name="T4" fmla="*/ 0 w 31"/>
                  <a:gd name="T5" fmla="*/ 11 h 11"/>
                  <a:gd name="T6" fmla="*/ 31 w 31"/>
                  <a:gd name="T7" fmla="*/ 11 h 11"/>
                  <a:gd name="T8" fmla="*/ 1 w 3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23" y="5"/>
                      <a:pt x="12" y="1"/>
                      <a:pt x="1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4" name="Freeform 167"/>
              <p:cNvSpPr>
                <a:spLocks noEditPoints="1"/>
              </p:cNvSpPr>
              <p:nvPr/>
            </p:nvSpPr>
            <p:spPr bwMode="auto">
              <a:xfrm>
                <a:off x="651" y="3676"/>
                <a:ext cx="120" cy="152"/>
              </a:xfrm>
              <a:custGeom>
                <a:avLst/>
                <a:gdLst>
                  <a:gd name="T0" fmla="*/ 39 w 68"/>
                  <a:gd name="T1" fmla="*/ 77 h 81"/>
                  <a:gd name="T2" fmla="*/ 24 w 68"/>
                  <a:gd name="T3" fmla="*/ 65 h 81"/>
                  <a:gd name="T4" fmla="*/ 35 w 68"/>
                  <a:gd name="T5" fmla="*/ 46 h 81"/>
                  <a:gd name="T6" fmla="*/ 39 w 68"/>
                  <a:gd name="T7" fmla="*/ 46 h 81"/>
                  <a:gd name="T8" fmla="*/ 54 w 68"/>
                  <a:gd name="T9" fmla="*/ 58 h 81"/>
                  <a:gd name="T10" fmla="*/ 43 w 68"/>
                  <a:gd name="T11" fmla="*/ 76 h 81"/>
                  <a:gd name="T12" fmla="*/ 39 w 68"/>
                  <a:gd name="T13" fmla="*/ 77 h 81"/>
                  <a:gd name="T14" fmla="*/ 0 w 68"/>
                  <a:gd name="T15" fmla="*/ 0 h 81"/>
                  <a:gd name="T16" fmla="*/ 0 w 68"/>
                  <a:gd name="T17" fmla="*/ 10 h 81"/>
                  <a:gd name="T18" fmla="*/ 1 w 68"/>
                  <a:gd name="T19" fmla="*/ 10 h 81"/>
                  <a:gd name="T20" fmla="*/ 17 w 68"/>
                  <a:gd name="T21" fmla="*/ 26 h 81"/>
                  <a:gd name="T22" fmla="*/ 1 w 68"/>
                  <a:gd name="T23" fmla="*/ 41 h 81"/>
                  <a:gd name="T24" fmla="*/ 0 w 68"/>
                  <a:gd name="T25" fmla="*/ 41 h 81"/>
                  <a:gd name="T26" fmla="*/ 0 w 68"/>
                  <a:gd name="T27" fmla="*/ 61 h 81"/>
                  <a:gd name="T28" fmla="*/ 8 w 68"/>
                  <a:gd name="T29" fmla="*/ 76 h 81"/>
                  <a:gd name="T30" fmla="*/ 6 w 68"/>
                  <a:gd name="T31" fmla="*/ 81 h 81"/>
                  <a:gd name="T32" fmla="*/ 67 w 68"/>
                  <a:gd name="T33" fmla="*/ 81 h 81"/>
                  <a:gd name="T34" fmla="*/ 68 w 68"/>
                  <a:gd name="T35" fmla="*/ 72 h 81"/>
                  <a:gd name="T36" fmla="*/ 68 w 68"/>
                  <a:gd name="T37" fmla="*/ 70 h 81"/>
                  <a:gd name="T38" fmla="*/ 68 w 68"/>
                  <a:gd name="T39" fmla="*/ 70 h 81"/>
                  <a:gd name="T40" fmla="*/ 0 w 68"/>
                  <a:gd name="T41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8" h="81">
                    <a:moveTo>
                      <a:pt x="39" y="77"/>
                    </a:moveTo>
                    <a:cubicBezTo>
                      <a:pt x="32" y="77"/>
                      <a:pt x="26" y="72"/>
                      <a:pt x="24" y="65"/>
                    </a:cubicBezTo>
                    <a:cubicBezTo>
                      <a:pt x="22" y="57"/>
                      <a:pt x="27" y="48"/>
                      <a:pt x="35" y="46"/>
                    </a:cubicBezTo>
                    <a:cubicBezTo>
                      <a:pt x="36" y="46"/>
                      <a:pt x="38" y="46"/>
                      <a:pt x="39" y="46"/>
                    </a:cubicBezTo>
                    <a:cubicBezTo>
                      <a:pt x="46" y="46"/>
                      <a:pt x="52" y="51"/>
                      <a:pt x="54" y="58"/>
                    </a:cubicBezTo>
                    <a:cubicBezTo>
                      <a:pt x="56" y="66"/>
                      <a:pt x="51" y="74"/>
                      <a:pt x="43" y="76"/>
                    </a:cubicBezTo>
                    <a:cubicBezTo>
                      <a:pt x="41" y="77"/>
                      <a:pt x="40" y="77"/>
                      <a:pt x="39" y="77"/>
                    </a:cubicBezTo>
                    <a:moveTo>
                      <a:pt x="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0" y="10"/>
                      <a:pt x="17" y="17"/>
                      <a:pt x="17" y="26"/>
                    </a:cubicBezTo>
                    <a:cubicBezTo>
                      <a:pt x="17" y="34"/>
                      <a:pt x="10" y="41"/>
                      <a:pt x="1" y="41"/>
                    </a:cubicBezTo>
                    <a:cubicBezTo>
                      <a:pt x="1" y="41"/>
                      <a:pt x="0" y="41"/>
                      <a:pt x="0" y="4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5" y="64"/>
                      <a:pt x="8" y="69"/>
                      <a:pt x="8" y="76"/>
                    </a:cubicBezTo>
                    <a:cubicBezTo>
                      <a:pt x="8" y="77"/>
                      <a:pt x="7" y="79"/>
                      <a:pt x="6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78"/>
                      <a:pt x="68" y="75"/>
                      <a:pt x="68" y="72"/>
                    </a:cubicBezTo>
                    <a:cubicBezTo>
                      <a:pt x="68" y="72"/>
                      <a:pt x="68" y="71"/>
                      <a:pt x="68" y="70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33"/>
                      <a:pt x="37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5" name="Freeform 168"/>
              <p:cNvSpPr>
                <a:spLocks/>
              </p:cNvSpPr>
              <p:nvPr/>
            </p:nvSpPr>
            <p:spPr bwMode="auto">
              <a:xfrm>
                <a:off x="651" y="3695"/>
                <a:ext cx="30" cy="58"/>
              </a:xfrm>
              <a:custGeom>
                <a:avLst/>
                <a:gdLst>
                  <a:gd name="T0" fmla="*/ 1 w 17"/>
                  <a:gd name="T1" fmla="*/ 0 h 31"/>
                  <a:gd name="T2" fmla="*/ 0 w 17"/>
                  <a:gd name="T3" fmla="*/ 0 h 31"/>
                  <a:gd name="T4" fmla="*/ 0 w 17"/>
                  <a:gd name="T5" fmla="*/ 31 h 31"/>
                  <a:gd name="T6" fmla="*/ 1 w 17"/>
                  <a:gd name="T7" fmla="*/ 31 h 31"/>
                  <a:gd name="T8" fmla="*/ 17 w 17"/>
                  <a:gd name="T9" fmla="*/ 16 h 31"/>
                  <a:gd name="T10" fmla="*/ 1 w 17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1" y="31"/>
                      <a:pt x="1" y="31"/>
                    </a:cubicBezTo>
                    <a:cubicBezTo>
                      <a:pt x="10" y="31"/>
                      <a:pt x="17" y="24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6" name="Freeform 169"/>
              <p:cNvSpPr>
                <a:spLocks/>
              </p:cNvSpPr>
              <p:nvPr/>
            </p:nvSpPr>
            <p:spPr bwMode="auto">
              <a:xfrm>
                <a:off x="651" y="3791"/>
                <a:ext cx="14" cy="37"/>
              </a:xfrm>
              <a:custGeom>
                <a:avLst/>
                <a:gdLst>
                  <a:gd name="T0" fmla="*/ 0 w 8"/>
                  <a:gd name="T1" fmla="*/ 0 h 20"/>
                  <a:gd name="T2" fmla="*/ 0 w 8"/>
                  <a:gd name="T3" fmla="*/ 20 h 20"/>
                  <a:gd name="T4" fmla="*/ 6 w 8"/>
                  <a:gd name="T5" fmla="*/ 20 h 20"/>
                  <a:gd name="T6" fmla="*/ 8 w 8"/>
                  <a:gd name="T7" fmla="*/ 15 h 20"/>
                  <a:gd name="T8" fmla="*/ 0 w 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0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8"/>
                      <a:pt x="8" y="16"/>
                      <a:pt x="8" y="15"/>
                    </a:cubicBezTo>
                    <a:cubicBezTo>
                      <a:pt x="8" y="8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7" name="Freeform 170"/>
              <p:cNvSpPr>
                <a:spLocks/>
              </p:cNvSpPr>
              <p:nvPr/>
            </p:nvSpPr>
            <p:spPr bwMode="auto">
              <a:xfrm>
                <a:off x="690" y="3762"/>
                <a:ext cx="60" cy="59"/>
              </a:xfrm>
              <a:custGeom>
                <a:avLst/>
                <a:gdLst>
                  <a:gd name="T0" fmla="*/ 17 w 34"/>
                  <a:gd name="T1" fmla="*/ 0 h 31"/>
                  <a:gd name="T2" fmla="*/ 13 w 34"/>
                  <a:gd name="T3" fmla="*/ 0 h 31"/>
                  <a:gd name="T4" fmla="*/ 2 w 34"/>
                  <a:gd name="T5" fmla="*/ 19 h 31"/>
                  <a:gd name="T6" fmla="*/ 17 w 34"/>
                  <a:gd name="T7" fmla="*/ 31 h 31"/>
                  <a:gd name="T8" fmla="*/ 21 w 34"/>
                  <a:gd name="T9" fmla="*/ 30 h 31"/>
                  <a:gd name="T10" fmla="*/ 32 w 34"/>
                  <a:gd name="T11" fmla="*/ 12 h 31"/>
                  <a:gd name="T12" fmla="*/ 17 w 3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1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5" y="2"/>
                      <a:pt x="0" y="11"/>
                      <a:pt x="2" y="19"/>
                    </a:cubicBezTo>
                    <a:cubicBezTo>
                      <a:pt x="4" y="26"/>
                      <a:pt x="10" y="31"/>
                      <a:pt x="17" y="31"/>
                    </a:cubicBezTo>
                    <a:cubicBezTo>
                      <a:pt x="18" y="31"/>
                      <a:pt x="19" y="31"/>
                      <a:pt x="21" y="30"/>
                    </a:cubicBezTo>
                    <a:cubicBezTo>
                      <a:pt x="29" y="28"/>
                      <a:pt x="34" y="20"/>
                      <a:pt x="32" y="12"/>
                    </a:cubicBezTo>
                    <a:cubicBezTo>
                      <a:pt x="30" y="5"/>
                      <a:pt x="24" y="0"/>
                      <a:pt x="1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8" name="Freeform 171"/>
              <p:cNvSpPr>
                <a:spLocks/>
              </p:cNvSpPr>
              <p:nvPr/>
            </p:nvSpPr>
            <p:spPr bwMode="auto">
              <a:xfrm>
                <a:off x="3593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lnTo>
                      <a:pt x="114" y="74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59" name="Freeform 172"/>
              <p:cNvSpPr>
                <a:spLocks/>
              </p:cNvSpPr>
              <p:nvPr/>
            </p:nvSpPr>
            <p:spPr bwMode="auto">
              <a:xfrm>
                <a:off x="3857" y="3676"/>
                <a:ext cx="206" cy="139"/>
              </a:xfrm>
              <a:custGeom>
                <a:avLst/>
                <a:gdLst>
                  <a:gd name="T0" fmla="*/ 114 w 116"/>
                  <a:gd name="T1" fmla="*/ 74 h 74"/>
                  <a:gd name="T2" fmla="*/ 116 w 116"/>
                  <a:gd name="T3" fmla="*/ 58 h 74"/>
                  <a:gd name="T4" fmla="*/ 58 w 116"/>
                  <a:gd name="T5" fmla="*/ 0 h 74"/>
                  <a:gd name="T6" fmla="*/ 0 w 116"/>
                  <a:gd name="T7" fmla="*/ 58 h 74"/>
                  <a:gd name="T8" fmla="*/ 2 w 116"/>
                  <a:gd name="T9" fmla="*/ 74 h 74"/>
                  <a:gd name="T10" fmla="*/ 114 w 116"/>
                  <a:gd name="T1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74">
                    <a:moveTo>
                      <a:pt x="114" y="74"/>
                    </a:moveTo>
                    <a:cubicBezTo>
                      <a:pt x="115" y="69"/>
                      <a:pt x="116" y="64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ubicBezTo>
                      <a:pt x="26" y="0"/>
                      <a:pt x="0" y="26"/>
                      <a:pt x="0" y="58"/>
                    </a:cubicBezTo>
                    <a:cubicBezTo>
                      <a:pt x="0" y="64"/>
                      <a:pt x="0" y="69"/>
                      <a:pt x="2" y="74"/>
                    </a:cubicBezTo>
                    <a:cubicBezTo>
                      <a:pt x="114" y="74"/>
                      <a:pt x="114" y="74"/>
                      <a:pt x="114" y="74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0" name="Freeform 173"/>
              <p:cNvSpPr>
                <a:spLocks/>
              </p:cNvSpPr>
              <p:nvPr/>
            </p:nvSpPr>
            <p:spPr bwMode="auto">
              <a:xfrm>
                <a:off x="3691" y="3535"/>
                <a:ext cx="273" cy="280"/>
              </a:xfrm>
              <a:custGeom>
                <a:avLst/>
                <a:gdLst>
                  <a:gd name="T0" fmla="*/ 50 w 154"/>
                  <a:gd name="T1" fmla="*/ 149 h 149"/>
                  <a:gd name="T2" fmla="*/ 104 w 154"/>
                  <a:gd name="T3" fmla="*/ 149 h 149"/>
                  <a:gd name="T4" fmla="*/ 154 w 154"/>
                  <a:gd name="T5" fmla="*/ 77 h 149"/>
                  <a:gd name="T6" fmla="*/ 77 w 154"/>
                  <a:gd name="T7" fmla="*/ 0 h 149"/>
                  <a:gd name="T8" fmla="*/ 0 w 154"/>
                  <a:gd name="T9" fmla="*/ 77 h 149"/>
                  <a:gd name="T10" fmla="*/ 50 w 154"/>
                  <a:gd name="T11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49">
                    <a:moveTo>
                      <a:pt x="50" y="149"/>
                    </a:move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33" y="138"/>
                      <a:pt x="154" y="110"/>
                      <a:pt x="154" y="77"/>
                    </a:cubicBezTo>
                    <a:cubicBezTo>
                      <a:pt x="154" y="35"/>
                      <a:pt x="120" y="0"/>
                      <a:pt x="77" y="0"/>
                    </a:cubicBezTo>
                    <a:cubicBezTo>
                      <a:pt x="35" y="0"/>
                      <a:pt x="0" y="35"/>
                      <a:pt x="0" y="77"/>
                    </a:cubicBezTo>
                    <a:cubicBezTo>
                      <a:pt x="0" y="110"/>
                      <a:pt x="21" y="138"/>
                      <a:pt x="50" y="149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1" name="Oval 174"/>
              <p:cNvSpPr>
                <a:spLocks noChangeArrowheads="1"/>
              </p:cNvSpPr>
              <p:nvPr/>
            </p:nvSpPr>
            <p:spPr bwMode="auto">
              <a:xfrm>
                <a:off x="3622" y="3749"/>
                <a:ext cx="56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2" name="Oval 175"/>
              <p:cNvSpPr>
                <a:spLocks noChangeArrowheads="1"/>
              </p:cNvSpPr>
              <p:nvPr/>
            </p:nvSpPr>
            <p:spPr bwMode="auto">
              <a:xfrm>
                <a:off x="3728" y="3601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3" name="Oval 176"/>
              <p:cNvSpPr>
                <a:spLocks noChangeArrowheads="1"/>
              </p:cNvSpPr>
              <p:nvPr/>
            </p:nvSpPr>
            <p:spPr bwMode="auto">
              <a:xfrm>
                <a:off x="3811" y="3558"/>
                <a:ext cx="57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4" name="Freeform 177"/>
              <p:cNvSpPr>
                <a:spLocks/>
              </p:cNvSpPr>
              <p:nvPr/>
            </p:nvSpPr>
            <p:spPr bwMode="auto">
              <a:xfrm>
                <a:off x="3794" y="3654"/>
                <a:ext cx="60" cy="61"/>
              </a:xfrm>
              <a:custGeom>
                <a:avLst/>
                <a:gdLst>
                  <a:gd name="T0" fmla="*/ 33 w 34"/>
                  <a:gd name="T1" fmla="*/ 17 h 33"/>
                  <a:gd name="T2" fmla="*/ 16 w 34"/>
                  <a:gd name="T3" fmla="*/ 33 h 33"/>
                  <a:gd name="T4" fmla="*/ 1 w 34"/>
                  <a:gd name="T5" fmla="*/ 16 h 33"/>
                  <a:gd name="T6" fmla="*/ 18 w 34"/>
                  <a:gd name="T7" fmla="*/ 0 h 33"/>
                  <a:gd name="T8" fmla="*/ 33 w 34"/>
                  <a:gd name="T9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3">
                    <a:moveTo>
                      <a:pt x="33" y="17"/>
                    </a:move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2"/>
                      <a:pt x="0" y="25"/>
                      <a:pt x="1" y="16"/>
                    </a:cubicBezTo>
                    <a:cubicBezTo>
                      <a:pt x="1" y="7"/>
                      <a:pt x="9" y="0"/>
                      <a:pt x="18" y="0"/>
                    </a:cubicBezTo>
                    <a:cubicBezTo>
                      <a:pt x="27" y="1"/>
                      <a:pt x="34" y="8"/>
                      <a:pt x="33" y="1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5" name="Oval 178"/>
              <p:cNvSpPr>
                <a:spLocks noChangeArrowheads="1"/>
              </p:cNvSpPr>
              <p:nvPr/>
            </p:nvSpPr>
            <p:spPr bwMode="auto">
              <a:xfrm>
                <a:off x="3696" y="3699"/>
                <a:ext cx="57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6" name="Freeform 179"/>
              <p:cNvSpPr>
                <a:spLocks/>
              </p:cNvSpPr>
              <p:nvPr/>
            </p:nvSpPr>
            <p:spPr bwMode="auto">
              <a:xfrm>
                <a:off x="3687" y="3798"/>
                <a:ext cx="52" cy="17"/>
              </a:xfrm>
              <a:custGeom>
                <a:avLst/>
                <a:gdLst>
                  <a:gd name="T0" fmla="*/ 29 w 29"/>
                  <a:gd name="T1" fmla="*/ 9 h 9"/>
                  <a:gd name="T2" fmla="*/ 14 w 29"/>
                  <a:gd name="T3" fmla="*/ 0 h 9"/>
                  <a:gd name="T4" fmla="*/ 0 w 29"/>
                  <a:gd name="T5" fmla="*/ 9 h 9"/>
                  <a:gd name="T6" fmla="*/ 29 w 2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9">
                    <a:moveTo>
                      <a:pt x="29" y="9"/>
                    </a:moveTo>
                    <a:cubicBezTo>
                      <a:pt x="26" y="4"/>
                      <a:pt x="20" y="0"/>
                      <a:pt x="14" y="0"/>
                    </a:cubicBezTo>
                    <a:cubicBezTo>
                      <a:pt x="8" y="0"/>
                      <a:pt x="2" y="4"/>
                      <a:pt x="0" y="9"/>
                    </a:cubicBez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7" name="Oval 180"/>
              <p:cNvSpPr>
                <a:spLocks noChangeArrowheads="1"/>
              </p:cNvSpPr>
              <p:nvPr/>
            </p:nvSpPr>
            <p:spPr bwMode="auto">
              <a:xfrm>
                <a:off x="3778" y="3732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8" name="Oval 181"/>
              <p:cNvSpPr>
                <a:spLocks noChangeArrowheads="1"/>
              </p:cNvSpPr>
              <p:nvPr/>
            </p:nvSpPr>
            <p:spPr bwMode="auto">
              <a:xfrm>
                <a:off x="3877" y="3736"/>
                <a:ext cx="58" cy="62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69" name="Freeform 182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26 w 26"/>
                  <a:gd name="T1" fmla="*/ 7 h 7"/>
                  <a:gd name="T2" fmla="*/ 13 w 26"/>
                  <a:gd name="T3" fmla="*/ 0 h 7"/>
                  <a:gd name="T4" fmla="*/ 0 w 26"/>
                  <a:gd name="T5" fmla="*/ 7 h 7"/>
                  <a:gd name="T6" fmla="*/ 26 w 2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23" y="3"/>
                      <a:pt x="18" y="0"/>
                      <a:pt x="13" y="0"/>
                    </a:cubicBez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0" name="Oval 183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1" name="Freeform 184"/>
              <p:cNvSpPr>
                <a:spLocks/>
              </p:cNvSpPr>
              <p:nvPr/>
            </p:nvSpPr>
            <p:spPr bwMode="auto">
              <a:xfrm>
                <a:off x="3879" y="3625"/>
                <a:ext cx="63" cy="68"/>
              </a:xfrm>
              <a:custGeom>
                <a:avLst/>
                <a:gdLst>
                  <a:gd name="T0" fmla="*/ 34 w 36"/>
                  <a:gd name="T1" fmla="*/ 14 h 36"/>
                  <a:gd name="T2" fmla="*/ 22 w 36"/>
                  <a:gd name="T3" fmla="*/ 33 h 36"/>
                  <a:gd name="T4" fmla="*/ 2 w 36"/>
                  <a:gd name="T5" fmla="*/ 22 h 36"/>
                  <a:gd name="T6" fmla="*/ 14 w 36"/>
                  <a:gd name="T7" fmla="*/ 2 h 36"/>
                  <a:gd name="T8" fmla="*/ 34 w 36"/>
                  <a:gd name="T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4" y="14"/>
                    </a:moveTo>
                    <a:cubicBezTo>
                      <a:pt x="36" y="22"/>
                      <a:pt x="31" y="31"/>
                      <a:pt x="22" y="33"/>
                    </a:cubicBezTo>
                    <a:cubicBezTo>
                      <a:pt x="13" y="36"/>
                      <a:pt x="4" y="30"/>
                      <a:pt x="2" y="22"/>
                    </a:cubicBezTo>
                    <a:cubicBezTo>
                      <a:pt x="0" y="13"/>
                      <a:pt x="5" y="4"/>
                      <a:pt x="14" y="2"/>
                    </a:cubicBezTo>
                    <a:cubicBezTo>
                      <a:pt x="22" y="0"/>
                      <a:pt x="31" y="5"/>
                      <a:pt x="34" y="14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2" name="Freeform 185"/>
              <p:cNvSpPr>
                <a:spLocks noEditPoints="1"/>
              </p:cNvSpPr>
              <p:nvPr/>
            </p:nvSpPr>
            <p:spPr bwMode="auto">
              <a:xfrm>
                <a:off x="4063" y="3776"/>
                <a:ext cx="0" cy="9"/>
              </a:xfrm>
              <a:custGeom>
                <a:avLst/>
                <a:gdLst>
                  <a:gd name="T0" fmla="*/ 5 h 5"/>
                  <a:gd name="T1" fmla="*/ 5 h 5"/>
                  <a:gd name="T2" fmla="*/ 5 h 5"/>
                  <a:gd name="T3" fmla="*/ 5 h 5"/>
                  <a:gd name="T4" fmla="*/ 5 h 5"/>
                  <a:gd name="T5" fmla="*/ 4 h 5"/>
                  <a:gd name="T6" fmla="*/ 4 h 5"/>
                  <a:gd name="T7" fmla="*/ 4 h 5"/>
                  <a:gd name="T8" fmla="*/ 4 h 5"/>
                  <a:gd name="T9" fmla="*/ 4 h 5"/>
                  <a:gd name="T10" fmla="*/ 4 h 5"/>
                  <a:gd name="T11" fmla="*/ 4 h 5"/>
                  <a:gd name="T12" fmla="*/ 3 h 5"/>
                  <a:gd name="T13" fmla="*/ 3 h 5"/>
                  <a:gd name="T14" fmla="*/ 3 h 5"/>
                  <a:gd name="T15" fmla="*/ 3 h 5"/>
                  <a:gd name="T16" fmla="*/ 3 h 5"/>
                  <a:gd name="T17" fmla="*/ 3 h 5"/>
                  <a:gd name="T18" fmla="*/ 3 h 5"/>
                  <a:gd name="T19" fmla="*/ 3 h 5"/>
                  <a:gd name="T20" fmla="*/ 3 h 5"/>
                  <a:gd name="T21" fmla="*/ 2 h 5"/>
                  <a:gd name="T22" fmla="*/ 2 h 5"/>
                  <a:gd name="T23" fmla="*/ 2 h 5"/>
                  <a:gd name="T24" fmla="*/ 2 h 5"/>
                  <a:gd name="T25" fmla="*/ 2 h 5"/>
                  <a:gd name="T26" fmla="*/ 2 h 5"/>
                  <a:gd name="T27" fmla="*/ 2 h 5"/>
                  <a:gd name="T28" fmla="*/ 2 h 5"/>
                  <a:gd name="T29" fmla="*/ 1 h 5"/>
                  <a:gd name="T30" fmla="*/ 1 h 5"/>
                  <a:gd name="T31" fmla="*/ 1 h 5"/>
                  <a:gd name="T32" fmla="*/ 1 h 5"/>
                  <a:gd name="T33" fmla="*/ 1 h 5"/>
                  <a:gd name="T34" fmla="*/ 1 h 5"/>
                  <a:gd name="T35" fmla="*/ 1 h 5"/>
                  <a:gd name="T36" fmla="*/ 1 h 5"/>
                  <a:gd name="T37" fmla="*/ 1 h 5"/>
                  <a:gd name="T38" fmla="*/ 0 h 5"/>
                  <a:gd name="T39" fmla="*/ 0 h 5"/>
                  <a:gd name="T40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  <a:cxn ang="0">
                    <a:pos x="0" y="T21"/>
                  </a:cxn>
                  <a:cxn ang="0">
                    <a:pos x="0" y="T22"/>
                  </a:cxn>
                  <a:cxn ang="0">
                    <a:pos x="0" y="T23"/>
                  </a:cxn>
                  <a:cxn ang="0">
                    <a:pos x="0" y="T24"/>
                  </a:cxn>
                  <a:cxn ang="0">
                    <a:pos x="0" y="T25"/>
                  </a:cxn>
                  <a:cxn ang="0">
                    <a:pos x="0" y="T26"/>
                  </a:cxn>
                  <a:cxn ang="0">
                    <a:pos x="0" y="T27"/>
                  </a:cxn>
                  <a:cxn ang="0">
                    <a:pos x="0" y="T28"/>
                  </a:cxn>
                  <a:cxn ang="0">
                    <a:pos x="0" y="T29"/>
                  </a:cxn>
                  <a:cxn ang="0">
                    <a:pos x="0" y="T30"/>
                  </a:cxn>
                  <a:cxn ang="0">
                    <a:pos x="0" y="T31"/>
                  </a:cxn>
                  <a:cxn ang="0">
                    <a:pos x="0" y="T32"/>
                  </a:cxn>
                  <a:cxn ang="0">
                    <a:pos x="0" y="T33"/>
                  </a:cxn>
                  <a:cxn ang="0">
                    <a:pos x="0" y="T34"/>
                  </a:cxn>
                  <a:cxn ang="0">
                    <a:pos x="0" y="T35"/>
                  </a:cxn>
                  <a:cxn ang="0">
                    <a:pos x="0" y="T36"/>
                  </a:cxn>
                  <a:cxn ang="0">
                    <a:pos x="0" y="T37"/>
                  </a:cxn>
                  <a:cxn ang="0">
                    <a:pos x="0" y="T38"/>
                  </a:cxn>
                  <a:cxn ang="0">
                    <a:pos x="0" y="T39"/>
                  </a:cxn>
                  <a:cxn ang="0">
                    <a:pos x="0" y="T40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3" name="Freeform 186"/>
              <p:cNvSpPr>
                <a:spLocks noEditPoints="1"/>
              </p:cNvSpPr>
              <p:nvPr/>
            </p:nvSpPr>
            <p:spPr bwMode="auto">
              <a:xfrm>
                <a:off x="3875" y="3676"/>
                <a:ext cx="188" cy="139"/>
              </a:xfrm>
              <a:custGeom>
                <a:avLst/>
                <a:gdLst>
                  <a:gd name="T0" fmla="*/ 64 w 106"/>
                  <a:gd name="T1" fmla="*/ 44 h 74"/>
                  <a:gd name="T2" fmla="*/ 97 w 106"/>
                  <a:gd name="T3" fmla="*/ 44 h 74"/>
                  <a:gd name="T4" fmla="*/ 50 w 106"/>
                  <a:gd name="T5" fmla="*/ 0 h 74"/>
                  <a:gd name="T6" fmla="*/ 34 w 106"/>
                  <a:gd name="T7" fmla="*/ 49 h 74"/>
                  <a:gd name="T8" fmla="*/ 17 w 106"/>
                  <a:gd name="T9" fmla="*/ 65 h 74"/>
                  <a:gd name="T10" fmla="*/ 35 w 106"/>
                  <a:gd name="T11" fmla="*/ 74 h 74"/>
                  <a:gd name="T12" fmla="*/ 61 w 106"/>
                  <a:gd name="T13" fmla="*/ 74 h 74"/>
                  <a:gd name="T14" fmla="*/ 106 w 106"/>
                  <a:gd name="T15" fmla="*/ 58 h 74"/>
                  <a:gd name="T16" fmla="*/ 106 w 106"/>
                  <a:gd name="T17" fmla="*/ 58 h 74"/>
                  <a:gd name="T18" fmla="*/ 106 w 106"/>
                  <a:gd name="T19" fmla="*/ 58 h 74"/>
                  <a:gd name="T20" fmla="*/ 106 w 106"/>
                  <a:gd name="T21" fmla="*/ 57 h 74"/>
                  <a:gd name="T22" fmla="*/ 106 w 106"/>
                  <a:gd name="T23" fmla="*/ 57 h 74"/>
                  <a:gd name="T24" fmla="*/ 106 w 106"/>
                  <a:gd name="T25" fmla="*/ 57 h 74"/>
                  <a:gd name="T26" fmla="*/ 106 w 106"/>
                  <a:gd name="T27" fmla="*/ 57 h 74"/>
                  <a:gd name="T28" fmla="*/ 106 w 106"/>
                  <a:gd name="T29" fmla="*/ 57 h 74"/>
                  <a:gd name="T30" fmla="*/ 106 w 106"/>
                  <a:gd name="T31" fmla="*/ 56 h 74"/>
                  <a:gd name="T32" fmla="*/ 106 w 106"/>
                  <a:gd name="T33" fmla="*/ 56 h 74"/>
                  <a:gd name="T34" fmla="*/ 106 w 106"/>
                  <a:gd name="T35" fmla="*/ 56 h 74"/>
                  <a:gd name="T36" fmla="*/ 106 w 106"/>
                  <a:gd name="T37" fmla="*/ 56 h 74"/>
                  <a:gd name="T38" fmla="*/ 106 w 106"/>
                  <a:gd name="T39" fmla="*/ 56 h 74"/>
                  <a:gd name="T40" fmla="*/ 106 w 106"/>
                  <a:gd name="T41" fmla="*/ 56 h 74"/>
                  <a:gd name="T42" fmla="*/ 106 w 106"/>
                  <a:gd name="T43" fmla="*/ 55 h 74"/>
                  <a:gd name="T44" fmla="*/ 106 w 106"/>
                  <a:gd name="T45" fmla="*/ 55 h 74"/>
                  <a:gd name="T46" fmla="*/ 106 w 106"/>
                  <a:gd name="T47" fmla="*/ 55 h 74"/>
                  <a:gd name="T48" fmla="*/ 106 w 106"/>
                  <a:gd name="T49" fmla="*/ 55 h 74"/>
                  <a:gd name="T50" fmla="*/ 106 w 106"/>
                  <a:gd name="T51" fmla="*/ 55 h 74"/>
                  <a:gd name="T52" fmla="*/ 106 w 106"/>
                  <a:gd name="T53" fmla="*/ 54 h 74"/>
                  <a:gd name="T54" fmla="*/ 106 w 106"/>
                  <a:gd name="T55" fmla="*/ 54 h 74"/>
                  <a:gd name="T56" fmla="*/ 106 w 106"/>
                  <a:gd name="T57" fmla="*/ 54 h 74"/>
                  <a:gd name="T58" fmla="*/ 106 w 106"/>
                  <a:gd name="T59" fmla="*/ 54 h 74"/>
                  <a:gd name="T60" fmla="*/ 106 w 106"/>
                  <a:gd name="T61" fmla="*/ 54 h 74"/>
                  <a:gd name="T62" fmla="*/ 106 w 106"/>
                  <a:gd name="T63" fmla="*/ 54 h 74"/>
                  <a:gd name="T64" fmla="*/ 106 w 106"/>
                  <a:gd name="T65" fmla="*/ 53 h 74"/>
                  <a:gd name="T66" fmla="*/ 106 w 106"/>
                  <a:gd name="T67" fmla="*/ 53 h 74"/>
                  <a:gd name="T68" fmla="*/ 50 w 106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6" h="74">
                    <a:moveTo>
                      <a:pt x="80" y="60"/>
                    </a:moveTo>
                    <a:cubicBezTo>
                      <a:pt x="71" y="60"/>
                      <a:pt x="64" y="53"/>
                      <a:pt x="64" y="44"/>
                    </a:cubicBezTo>
                    <a:cubicBezTo>
                      <a:pt x="64" y="35"/>
                      <a:pt x="71" y="28"/>
                      <a:pt x="80" y="28"/>
                    </a:cubicBezTo>
                    <a:cubicBezTo>
                      <a:pt x="89" y="28"/>
                      <a:pt x="97" y="35"/>
                      <a:pt x="97" y="44"/>
                    </a:cubicBezTo>
                    <a:cubicBezTo>
                      <a:pt x="97" y="53"/>
                      <a:pt x="89" y="60"/>
                      <a:pt x="80" y="60"/>
                    </a:cubicBezTo>
                    <a:moveTo>
                      <a:pt x="50" y="0"/>
                    </a:moveTo>
                    <a:cubicBezTo>
                      <a:pt x="50" y="1"/>
                      <a:pt x="50" y="1"/>
                      <a:pt x="50" y="2"/>
                    </a:cubicBezTo>
                    <a:cubicBezTo>
                      <a:pt x="50" y="20"/>
                      <a:pt x="44" y="36"/>
                      <a:pt x="34" y="49"/>
                    </a:cubicBezTo>
                    <a:cubicBezTo>
                      <a:pt x="33" y="58"/>
                      <a:pt x="26" y="65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2" y="69"/>
                      <a:pt x="6" y="72"/>
                      <a:pt x="0" y="74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8" y="70"/>
                      <a:pt x="42" y="67"/>
                      <a:pt x="48" y="67"/>
                    </a:cubicBezTo>
                    <a:cubicBezTo>
                      <a:pt x="53" y="67"/>
                      <a:pt x="58" y="70"/>
                      <a:pt x="61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69"/>
                      <a:pt x="106" y="64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8"/>
                      <a:pt x="106" y="58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7"/>
                      <a:pt x="106" y="57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6" y="56"/>
                      <a:pt x="106" y="56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6" y="55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3" y="24"/>
                      <a:pt x="79" y="1"/>
                      <a:pt x="5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4" name="Freeform 187"/>
              <p:cNvSpPr>
                <a:spLocks noEditPoints="1"/>
              </p:cNvSpPr>
              <p:nvPr/>
            </p:nvSpPr>
            <p:spPr bwMode="auto">
              <a:xfrm>
                <a:off x="3838" y="3537"/>
                <a:ext cx="126" cy="278"/>
              </a:xfrm>
              <a:custGeom>
                <a:avLst/>
                <a:gdLst>
                  <a:gd name="T0" fmla="*/ 41 w 71"/>
                  <a:gd name="T1" fmla="*/ 81 h 148"/>
                  <a:gd name="T2" fmla="*/ 25 w 71"/>
                  <a:gd name="T3" fmla="*/ 69 h 148"/>
                  <a:gd name="T4" fmla="*/ 37 w 71"/>
                  <a:gd name="T5" fmla="*/ 49 h 148"/>
                  <a:gd name="T6" fmla="*/ 41 w 71"/>
                  <a:gd name="T7" fmla="*/ 48 h 148"/>
                  <a:gd name="T8" fmla="*/ 57 w 71"/>
                  <a:gd name="T9" fmla="*/ 61 h 148"/>
                  <a:gd name="T10" fmla="*/ 45 w 71"/>
                  <a:gd name="T11" fmla="*/ 80 h 148"/>
                  <a:gd name="T12" fmla="*/ 41 w 71"/>
                  <a:gd name="T13" fmla="*/ 81 h 148"/>
                  <a:gd name="T14" fmla="*/ 0 w 71"/>
                  <a:gd name="T15" fmla="*/ 0 h 148"/>
                  <a:gd name="T16" fmla="*/ 0 w 71"/>
                  <a:gd name="T17" fmla="*/ 11 h 148"/>
                  <a:gd name="T18" fmla="*/ 1 w 71"/>
                  <a:gd name="T19" fmla="*/ 11 h 148"/>
                  <a:gd name="T20" fmla="*/ 17 w 71"/>
                  <a:gd name="T21" fmla="*/ 27 h 148"/>
                  <a:gd name="T22" fmla="*/ 1 w 71"/>
                  <a:gd name="T23" fmla="*/ 44 h 148"/>
                  <a:gd name="T24" fmla="*/ 0 w 71"/>
                  <a:gd name="T25" fmla="*/ 44 h 148"/>
                  <a:gd name="T26" fmla="*/ 0 w 71"/>
                  <a:gd name="T27" fmla="*/ 64 h 148"/>
                  <a:gd name="T28" fmla="*/ 8 w 71"/>
                  <a:gd name="T29" fmla="*/ 79 h 148"/>
                  <a:gd name="T30" fmla="*/ 0 w 71"/>
                  <a:gd name="T31" fmla="*/ 93 h 148"/>
                  <a:gd name="T32" fmla="*/ 0 w 71"/>
                  <a:gd name="T33" fmla="*/ 148 h 148"/>
                  <a:gd name="T34" fmla="*/ 21 w 71"/>
                  <a:gd name="T35" fmla="*/ 148 h 148"/>
                  <a:gd name="T36" fmla="*/ 38 w 71"/>
                  <a:gd name="T37" fmla="*/ 139 h 148"/>
                  <a:gd name="T38" fmla="*/ 22 w 71"/>
                  <a:gd name="T39" fmla="*/ 123 h 148"/>
                  <a:gd name="T40" fmla="*/ 38 w 71"/>
                  <a:gd name="T41" fmla="*/ 106 h 148"/>
                  <a:gd name="T42" fmla="*/ 55 w 71"/>
                  <a:gd name="T43" fmla="*/ 123 h 148"/>
                  <a:gd name="T44" fmla="*/ 55 w 71"/>
                  <a:gd name="T45" fmla="*/ 123 h 148"/>
                  <a:gd name="T46" fmla="*/ 71 w 71"/>
                  <a:gd name="T47" fmla="*/ 76 h 148"/>
                  <a:gd name="T48" fmla="*/ 71 w 71"/>
                  <a:gd name="T49" fmla="*/ 74 h 148"/>
                  <a:gd name="T50" fmla="*/ 71 w 71"/>
                  <a:gd name="T51" fmla="*/ 74 h 148"/>
                  <a:gd name="T52" fmla="*/ 0 w 71"/>
                  <a:gd name="T5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1" h="148">
                    <a:moveTo>
                      <a:pt x="41" y="81"/>
                    </a:moveTo>
                    <a:cubicBezTo>
                      <a:pt x="33" y="81"/>
                      <a:pt x="27" y="76"/>
                      <a:pt x="25" y="69"/>
                    </a:cubicBezTo>
                    <a:cubicBezTo>
                      <a:pt x="23" y="60"/>
                      <a:pt x="28" y="51"/>
                      <a:pt x="37" y="49"/>
                    </a:cubicBezTo>
                    <a:cubicBezTo>
                      <a:pt x="38" y="48"/>
                      <a:pt x="39" y="48"/>
                      <a:pt x="41" y="48"/>
                    </a:cubicBezTo>
                    <a:cubicBezTo>
                      <a:pt x="48" y="48"/>
                      <a:pt x="55" y="53"/>
                      <a:pt x="57" y="61"/>
                    </a:cubicBezTo>
                    <a:cubicBezTo>
                      <a:pt x="59" y="69"/>
                      <a:pt x="54" y="78"/>
                      <a:pt x="45" y="80"/>
                    </a:cubicBezTo>
                    <a:cubicBezTo>
                      <a:pt x="43" y="81"/>
                      <a:pt x="42" y="81"/>
                      <a:pt x="41" y="81"/>
                    </a:cubicBezTo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0" y="11"/>
                      <a:pt x="17" y="18"/>
                      <a:pt x="17" y="27"/>
                    </a:cubicBezTo>
                    <a:cubicBezTo>
                      <a:pt x="17" y="36"/>
                      <a:pt x="10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9" y="73"/>
                      <a:pt x="8" y="79"/>
                    </a:cubicBezTo>
                    <a:cubicBezTo>
                      <a:pt x="8" y="85"/>
                      <a:pt x="5" y="90"/>
                      <a:pt x="0" y="93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27" y="146"/>
                      <a:pt x="33" y="143"/>
                      <a:pt x="38" y="139"/>
                    </a:cubicBezTo>
                    <a:cubicBezTo>
                      <a:pt x="29" y="139"/>
                      <a:pt x="22" y="132"/>
                      <a:pt x="22" y="123"/>
                    </a:cubicBezTo>
                    <a:cubicBezTo>
                      <a:pt x="22" y="114"/>
                      <a:pt x="29" y="106"/>
                      <a:pt x="38" y="106"/>
                    </a:cubicBezTo>
                    <a:cubicBezTo>
                      <a:pt x="47" y="106"/>
                      <a:pt x="55" y="114"/>
                      <a:pt x="55" y="123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65" y="110"/>
                      <a:pt x="71" y="94"/>
                      <a:pt x="71" y="76"/>
                    </a:cubicBezTo>
                    <a:cubicBezTo>
                      <a:pt x="71" y="75"/>
                      <a:pt x="71" y="75"/>
                      <a:pt x="71" y="74"/>
                    </a:cubicBezTo>
                    <a:cubicBezTo>
                      <a:pt x="71" y="74"/>
                      <a:pt x="71" y="74"/>
                      <a:pt x="71" y="74"/>
                    </a:cubicBezTo>
                    <a:cubicBezTo>
                      <a:pt x="70" y="34"/>
                      <a:pt x="39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5" name="Freeform 188"/>
              <p:cNvSpPr>
                <a:spLocks/>
              </p:cNvSpPr>
              <p:nvPr/>
            </p:nvSpPr>
            <p:spPr bwMode="auto">
              <a:xfrm>
                <a:off x="3838" y="3558"/>
                <a:ext cx="30" cy="62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0 h 33"/>
                  <a:gd name="T4" fmla="*/ 0 w 17"/>
                  <a:gd name="T5" fmla="*/ 33 h 33"/>
                  <a:gd name="T6" fmla="*/ 1 w 17"/>
                  <a:gd name="T7" fmla="*/ 33 h 33"/>
                  <a:gd name="T8" fmla="*/ 17 w 17"/>
                  <a:gd name="T9" fmla="*/ 16 h 33"/>
                  <a:gd name="T10" fmla="*/ 1 w 17"/>
                  <a:gd name="T1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33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1" y="33"/>
                      <a:pt x="1" y="33"/>
                    </a:cubicBezTo>
                    <a:cubicBezTo>
                      <a:pt x="10" y="33"/>
                      <a:pt x="17" y="25"/>
                      <a:pt x="17" y="16"/>
                    </a:cubicBezTo>
                    <a:cubicBezTo>
                      <a:pt x="17" y="7"/>
                      <a:pt x="10" y="0"/>
                      <a:pt x="1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6" name="Freeform 189"/>
              <p:cNvSpPr>
                <a:spLocks/>
              </p:cNvSpPr>
              <p:nvPr/>
            </p:nvSpPr>
            <p:spPr bwMode="auto">
              <a:xfrm>
                <a:off x="3838" y="3657"/>
                <a:ext cx="16" cy="55"/>
              </a:xfrm>
              <a:custGeom>
                <a:avLst/>
                <a:gdLst>
                  <a:gd name="T0" fmla="*/ 0 w 9"/>
                  <a:gd name="T1" fmla="*/ 0 h 29"/>
                  <a:gd name="T2" fmla="*/ 0 w 9"/>
                  <a:gd name="T3" fmla="*/ 29 h 29"/>
                  <a:gd name="T4" fmla="*/ 8 w 9"/>
                  <a:gd name="T5" fmla="*/ 15 h 29"/>
                  <a:gd name="T6" fmla="*/ 0 w 9"/>
                  <a:gd name="T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5" y="26"/>
                      <a:pt x="8" y="21"/>
                      <a:pt x="8" y="15"/>
                    </a:cubicBezTo>
                    <a:cubicBezTo>
                      <a:pt x="9" y="9"/>
                      <a:pt x="5" y="3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7" name="Freeform 190"/>
              <p:cNvSpPr>
                <a:spLocks/>
              </p:cNvSpPr>
              <p:nvPr/>
            </p:nvSpPr>
            <p:spPr bwMode="auto">
              <a:xfrm>
                <a:off x="3877" y="3736"/>
                <a:ext cx="58" cy="62"/>
              </a:xfrm>
              <a:custGeom>
                <a:avLst/>
                <a:gdLst>
                  <a:gd name="T0" fmla="*/ 16 w 33"/>
                  <a:gd name="T1" fmla="*/ 0 h 33"/>
                  <a:gd name="T2" fmla="*/ 0 w 33"/>
                  <a:gd name="T3" fmla="*/ 17 h 33"/>
                  <a:gd name="T4" fmla="*/ 16 w 33"/>
                  <a:gd name="T5" fmla="*/ 33 h 33"/>
                  <a:gd name="T6" fmla="*/ 16 w 33"/>
                  <a:gd name="T7" fmla="*/ 33 h 33"/>
                  <a:gd name="T8" fmla="*/ 33 w 33"/>
                  <a:gd name="T9" fmla="*/ 17 h 33"/>
                  <a:gd name="T10" fmla="*/ 33 w 33"/>
                  <a:gd name="T11" fmla="*/ 17 h 33"/>
                  <a:gd name="T12" fmla="*/ 16 w 33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0"/>
                    </a:moveTo>
                    <a:cubicBezTo>
                      <a:pt x="7" y="0"/>
                      <a:pt x="0" y="8"/>
                      <a:pt x="0" y="17"/>
                    </a:cubicBezTo>
                    <a:cubicBezTo>
                      <a:pt x="0" y="26"/>
                      <a:pt x="7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33"/>
                      <a:pt x="32" y="26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8"/>
                      <a:pt x="25" y="0"/>
                      <a:pt x="16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8" name="Freeform 191"/>
              <p:cNvSpPr>
                <a:spLocks/>
              </p:cNvSpPr>
              <p:nvPr/>
            </p:nvSpPr>
            <p:spPr bwMode="auto">
              <a:xfrm>
                <a:off x="3937" y="3802"/>
                <a:ext cx="46" cy="13"/>
              </a:xfrm>
              <a:custGeom>
                <a:avLst/>
                <a:gdLst>
                  <a:gd name="T0" fmla="*/ 13 w 26"/>
                  <a:gd name="T1" fmla="*/ 0 h 7"/>
                  <a:gd name="T2" fmla="*/ 0 w 26"/>
                  <a:gd name="T3" fmla="*/ 7 h 7"/>
                  <a:gd name="T4" fmla="*/ 26 w 26"/>
                  <a:gd name="T5" fmla="*/ 7 h 7"/>
                  <a:gd name="T6" fmla="*/ 13 w 2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7">
                    <a:moveTo>
                      <a:pt x="13" y="0"/>
                    </a:moveTo>
                    <a:cubicBezTo>
                      <a:pt x="7" y="0"/>
                      <a:pt x="3" y="3"/>
                      <a:pt x="0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3" y="3"/>
                      <a:pt x="18" y="0"/>
                      <a:pt x="13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79" name="Oval 192"/>
              <p:cNvSpPr>
                <a:spLocks noChangeArrowheads="1"/>
              </p:cNvSpPr>
              <p:nvPr/>
            </p:nvSpPr>
            <p:spPr bwMode="auto">
              <a:xfrm>
                <a:off x="3988" y="3729"/>
                <a:ext cx="59" cy="60"/>
              </a:xfrm>
              <a:prstGeom prst="ellipse">
                <a:avLst/>
              </a:pr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0" name="Freeform 193"/>
              <p:cNvSpPr>
                <a:spLocks/>
              </p:cNvSpPr>
              <p:nvPr/>
            </p:nvSpPr>
            <p:spPr bwMode="auto">
              <a:xfrm>
                <a:off x="3879" y="3627"/>
                <a:ext cx="63" cy="62"/>
              </a:xfrm>
              <a:custGeom>
                <a:avLst/>
                <a:gdLst>
                  <a:gd name="T0" fmla="*/ 18 w 36"/>
                  <a:gd name="T1" fmla="*/ 0 h 33"/>
                  <a:gd name="T2" fmla="*/ 14 w 36"/>
                  <a:gd name="T3" fmla="*/ 1 h 33"/>
                  <a:gd name="T4" fmla="*/ 2 w 36"/>
                  <a:gd name="T5" fmla="*/ 21 h 33"/>
                  <a:gd name="T6" fmla="*/ 18 w 36"/>
                  <a:gd name="T7" fmla="*/ 33 h 33"/>
                  <a:gd name="T8" fmla="*/ 22 w 36"/>
                  <a:gd name="T9" fmla="*/ 32 h 33"/>
                  <a:gd name="T10" fmla="*/ 34 w 36"/>
                  <a:gd name="T11" fmla="*/ 13 h 33"/>
                  <a:gd name="T12" fmla="*/ 18 w 3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3">
                    <a:moveTo>
                      <a:pt x="18" y="0"/>
                    </a:moveTo>
                    <a:cubicBezTo>
                      <a:pt x="16" y="0"/>
                      <a:pt x="15" y="0"/>
                      <a:pt x="14" y="1"/>
                    </a:cubicBezTo>
                    <a:cubicBezTo>
                      <a:pt x="5" y="3"/>
                      <a:pt x="0" y="12"/>
                      <a:pt x="2" y="21"/>
                    </a:cubicBezTo>
                    <a:cubicBezTo>
                      <a:pt x="4" y="28"/>
                      <a:pt x="10" y="33"/>
                      <a:pt x="18" y="33"/>
                    </a:cubicBezTo>
                    <a:cubicBezTo>
                      <a:pt x="19" y="33"/>
                      <a:pt x="20" y="33"/>
                      <a:pt x="22" y="32"/>
                    </a:cubicBezTo>
                    <a:cubicBezTo>
                      <a:pt x="31" y="30"/>
                      <a:pt x="36" y="21"/>
                      <a:pt x="34" y="13"/>
                    </a:cubicBezTo>
                    <a:cubicBezTo>
                      <a:pt x="32" y="5"/>
                      <a:pt x="25" y="0"/>
                      <a:pt x="18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1" name="Freeform 194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2" name="Freeform 195"/>
              <p:cNvSpPr>
                <a:spLocks/>
              </p:cNvSpPr>
              <p:nvPr/>
            </p:nvSpPr>
            <p:spPr bwMode="auto">
              <a:xfrm>
                <a:off x="4889" y="2955"/>
                <a:ext cx="71" cy="888"/>
              </a:xfrm>
              <a:custGeom>
                <a:avLst/>
                <a:gdLst>
                  <a:gd name="T0" fmla="*/ 35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5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5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3" name="Freeform 196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4" name="Freeform 197"/>
              <p:cNvSpPr>
                <a:spLocks/>
              </p:cNvSpPr>
              <p:nvPr/>
            </p:nvSpPr>
            <p:spPr bwMode="auto">
              <a:xfrm>
                <a:off x="4595" y="3055"/>
                <a:ext cx="326" cy="171"/>
              </a:xfrm>
              <a:custGeom>
                <a:avLst/>
                <a:gdLst>
                  <a:gd name="T0" fmla="*/ 326 w 326"/>
                  <a:gd name="T1" fmla="*/ 131 h 171"/>
                  <a:gd name="T2" fmla="*/ 246 w 326"/>
                  <a:gd name="T3" fmla="*/ 54 h 171"/>
                  <a:gd name="T4" fmla="*/ 237 w 326"/>
                  <a:gd name="T5" fmla="*/ 94 h 171"/>
                  <a:gd name="T6" fmla="*/ 189 w 326"/>
                  <a:gd name="T7" fmla="*/ 13 h 171"/>
                  <a:gd name="T8" fmla="*/ 179 w 326"/>
                  <a:gd name="T9" fmla="*/ 64 h 171"/>
                  <a:gd name="T10" fmla="*/ 140 w 326"/>
                  <a:gd name="T11" fmla="*/ 0 h 171"/>
                  <a:gd name="T12" fmla="*/ 0 w 326"/>
                  <a:gd name="T13" fmla="*/ 92 h 171"/>
                  <a:gd name="T14" fmla="*/ 326 w 326"/>
                  <a:gd name="T15" fmla="*/ 171 h 171"/>
                  <a:gd name="T16" fmla="*/ 326 w 326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71">
                    <a:moveTo>
                      <a:pt x="326" y="131"/>
                    </a:moveTo>
                    <a:lnTo>
                      <a:pt x="246" y="54"/>
                    </a:lnTo>
                    <a:lnTo>
                      <a:pt x="237" y="94"/>
                    </a:lnTo>
                    <a:lnTo>
                      <a:pt x="189" y="13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71"/>
                    </a:lnTo>
                    <a:lnTo>
                      <a:pt x="326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5" name="Freeform 198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6" name="Freeform 199"/>
              <p:cNvSpPr>
                <a:spLocks/>
              </p:cNvSpPr>
              <p:nvPr/>
            </p:nvSpPr>
            <p:spPr bwMode="auto">
              <a:xfrm>
                <a:off x="4595" y="3147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6 h 156"/>
                  <a:gd name="T4" fmla="*/ 216 w 326"/>
                  <a:gd name="T5" fmla="*/ 105 h 156"/>
                  <a:gd name="T6" fmla="*/ 138 w 326"/>
                  <a:gd name="T7" fmla="*/ 156 h 156"/>
                  <a:gd name="T8" fmla="*/ 150 w 326"/>
                  <a:gd name="T9" fmla="*/ 105 h 156"/>
                  <a:gd name="T10" fmla="*/ 88 w 326"/>
                  <a:gd name="T11" fmla="*/ 146 h 156"/>
                  <a:gd name="T12" fmla="*/ 0 w 326"/>
                  <a:gd name="T13" fmla="*/ 0 h 156"/>
                  <a:gd name="T14" fmla="*/ 326 w 326"/>
                  <a:gd name="T15" fmla="*/ 79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6"/>
                    </a:lnTo>
                    <a:lnTo>
                      <a:pt x="216" y="105"/>
                    </a:lnTo>
                    <a:lnTo>
                      <a:pt x="138" y="156"/>
                    </a:lnTo>
                    <a:lnTo>
                      <a:pt x="150" y="105"/>
                    </a:lnTo>
                    <a:lnTo>
                      <a:pt x="88" y="146"/>
                    </a:lnTo>
                    <a:lnTo>
                      <a:pt x="0" y="0"/>
                    </a:lnTo>
                    <a:lnTo>
                      <a:pt x="326" y="79"/>
                    </a:lnTo>
                    <a:lnTo>
                      <a:pt x="310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7" name="Freeform 200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8" name="Freeform 201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7 h 272"/>
                  <a:gd name="T8" fmla="*/ 140 w 202"/>
                  <a:gd name="T9" fmla="*/ 53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7"/>
                    </a:lnTo>
                    <a:lnTo>
                      <a:pt x="140" y="53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89" name="Freeform 202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0" name="Freeform 203"/>
              <p:cNvSpPr>
                <a:spLocks/>
              </p:cNvSpPr>
              <p:nvPr/>
            </p:nvSpPr>
            <p:spPr bwMode="auto">
              <a:xfrm>
                <a:off x="4719" y="2927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691" name="Freeform 204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1" name="Group 406"/>
            <p:cNvGrpSpPr>
              <a:grpSpLocks/>
            </p:cNvGrpSpPr>
            <p:nvPr/>
          </p:nvGrpSpPr>
          <p:grpSpPr bwMode="auto">
            <a:xfrm>
              <a:off x="16" y="2813"/>
              <a:ext cx="5235" cy="1032"/>
              <a:chOff x="16" y="2813"/>
              <a:chExt cx="5235" cy="1032"/>
            </a:xfrm>
          </p:grpSpPr>
          <p:sp>
            <p:nvSpPr>
              <p:cNvPr id="292" name="Freeform 206"/>
              <p:cNvSpPr>
                <a:spLocks/>
              </p:cNvSpPr>
              <p:nvPr/>
            </p:nvSpPr>
            <p:spPr bwMode="auto">
              <a:xfrm>
                <a:off x="4926" y="2828"/>
                <a:ext cx="98" cy="416"/>
              </a:xfrm>
              <a:custGeom>
                <a:avLst/>
                <a:gdLst>
                  <a:gd name="T0" fmla="*/ 75 w 98"/>
                  <a:gd name="T1" fmla="*/ 266 h 416"/>
                  <a:gd name="T2" fmla="*/ 39 w 98"/>
                  <a:gd name="T3" fmla="*/ 266 h 416"/>
                  <a:gd name="T4" fmla="*/ 96 w 98"/>
                  <a:gd name="T5" fmla="*/ 208 h 416"/>
                  <a:gd name="T6" fmla="*/ 53 w 98"/>
                  <a:gd name="T7" fmla="*/ 208 h 416"/>
                  <a:gd name="T8" fmla="*/ 98 w 98"/>
                  <a:gd name="T9" fmla="*/ 161 h 416"/>
                  <a:gd name="T10" fmla="*/ 6 w 98"/>
                  <a:gd name="T11" fmla="*/ 0 h 416"/>
                  <a:gd name="T12" fmla="*/ 0 w 98"/>
                  <a:gd name="T13" fmla="*/ 416 h 416"/>
                  <a:gd name="T14" fmla="*/ 75 w 98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6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8"/>
                    </a:lnTo>
                    <a:lnTo>
                      <a:pt x="53" y="208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6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3" name="Freeform 207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4" name="Freeform 208"/>
              <p:cNvSpPr>
                <a:spLocks/>
              </p:cNvSpPr>
              <p:nvPr/>
            </p:nvSpPr>
            <p:spPr bwMode="auto">
              <a:xfrm>
                <a:off x="4823" y="2828"/>
                <a:ext cx="109" cy="416"/>
              </a:xfrm>
              <a:custGeom>
                <a:avLst/>
                <a:gdLst>
                  <a:gd name="T0" fmla="*/ 22 w 109"/>
                  <a:gd name="T1" fmla="*/ 266 h 416"/>
                  <a:gd name="T2" fmla="*/ 57 w 109"/>
                  <a:gd name="T3" fmla="*/ 266 h 416"/>
                  <a:gd name="T4" fmla="*/ 2 w 109"/>
                  <a:gd name="T5" fmla="*/ 206 h 416"/>
                  <a:gd name="T6" fmla="*/ 45 w 109"/>
                  <a:gd name="T7" fmla="*/ 206 h 416"/>
                  <a:gd name="T8" fmla="*/ 0 w 109"/>
                  <a:gd name="T9" fmla="*/ 159 h 416"/>
                  <a:gd name="T10" fmla="*/ 109 w 109"/>
                  <a:gd name="T11" fmla="*/ 0 h 416"/>
                  <a:gd name="T12" fmla="*/ 103 w 109"/>
                  <a:gd name="T13" fmla="*/ 416 h 416"/>
                  <a:gd name="T14" fmla="*/ 22 w 109"/>
                  <a:gd name="T15" fmla="*/ 266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9" h="416">
                    <a:moveTo>
                      <a:pt x="22" y="266"/>
                    </a:moveTo>
                    <a:lnTo>
                      <a:pt x="57" y="266"/>
                    </a:lnTo>
                    <a:lnTo>
                      <a:pt x="2" y="206"/>
                    </a:lnTo>
                    <a:lnTo>
                      <a:pt x="45" y="206"/>
                    </a:lnTo>
                    <a:lnTo>
                      <a:pt x="0" y="159"/>
                    </a:lnTo>
                    <a:lnTo>
                      <a:pt x="109" y="0"/>
                    </a:lnTo>
                    <a:lnTo>
                      <a:pt x="103" y="416"/>
                    </a:lnTo>
                    <a:lnTo>
                      <a:pt x="22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5" name="Freeform 209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6" name="Freeform 210"/>
              <p:cNvSpPr>
                <a:spLocks/>
              </p:cNvSpPr>
              <p:nvPr/>
            </p:nvSpPr>
            <p:spPr bwMode="auto">
              <a:xfrm>
                <a:off x="4924" y="3055"/>
                <a:ext cx="327" cy="171"/>
              </a:xfrm>
              <a:custGeom>
                <a:avLst/>
                <a:gdLst>
                  <a:gd name="T0" fmla="*/ 2 w 327"/>
                  <a:gd name="T1" fmla="*/ 131 h 171"/>
                  <a:gd name="T2" fmla="*/ 80 w 327"/>
                  <a:gd name="T3" fmla="*/ 54 h 171"/>
                  <a:gd name="T4" fmla="*/ 89 w 327"/>
                  <a:gd name="T5" fmla="*/ 94 h 171"/>
                  <a:gd name="T6" fmla="*/ 137 w 327"/>
                  <a:gd name="T7" fmla="*/ 13 h 171"/>
                  <a:gd name="T8" fmla="*/ 149 w 327"/>
                  <a:gd name="T9" fmla="*/ 64 h 171"/>
                  <a:gd name="T10" fmla="*/ 187 w 327"/>
                  <a:gd name="T11" fmla="*/ 0 h 171"/>
                  <a:gd name="T12" fmla="*/ 327 w 327"/>
                  <a:gd name="T13" fmla="*/ 92 h 171"/>
                  <a:gd name="T14" fmla="*/ 0 w 327"/>
                  <a:gd name="T15" fmla="*/ 171 h 171"/>
                  <a:gd name="T16" fmla="*/ 2 w 327"/>
                  <a:gd name="T17" fmla="*/ 131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71">
                    <a:moveTo>
                      <a:pt x="2" y="131"/>
                    </a:moveTo>
                    <a:lnTo>
                      <a:pt x="80" y="54"/>
                    </a:lnTo>
                    <a:lnTo>
                      <a:pt x="89" y="94"/>
                    </a:lnTo>
                    <a:lnTo>
                      <a:pt x="137" y="13"/>
                    </a:lnTo>
                    <a:lnTo>
                      <a:pt x="149" y="64"/>
                    </a:lnTo>
                    <a:lnTo>
                      <a:pt x="187" y="0"/>
                    </a:lnTo>
                    <a:lnTo>
                      <a:pt x="327" y="92"/>
                    </a:lnTo>
                    <a:lnTo>
                      <a:pt x="0" y="171"/>
                    </a:lnTo>
                    <a:lnTo>
                      <a:pt x="2" y="1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7" name="Freeform 211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8" name="Freeform 212"/>
              <p:cNvSpPr>
                <a:spLocks/>
              </p:cNvSpPr>
              <p:nvPr/>
            </p:nvSpPr>
            <p:spPr bwMode="auto">
              <a:xfrm>
                <a:off x="4924" y="3147"/>
                <a:ext cx="327" cy="156"/>
              </a:xfrm>
              <a:custGeom>
                <a:avLst/>
                <a:gdLst>
                  <a:gd name="T0" fmla="*/ 18 w 327"/>
                  <a:gd name="T1" fmla="*/ 112 h 156"/>
                  <a:gd name="T2" fmla="*/ 121 w 327"/>
                  <a:gd name="T3" fmla="*/ 146 h 156"/>
                  <a:gd name="T4" fmla="*/ 112 w 327"/>
                  <a:gd name="T5" fmla="*/ 105 h 156"/>
                  <a:gd name="T6" fmla="*/ 188 w 327"/>
                  <a:gd name="T7" fmla="*/ 156 h 156"/>
                  <a:gd name="T8" fmla="*/ 178 w 327"/>
                  <a:gd name="T9" fmla="*/ 105 h 156"/>
                  <a:gd name="T10" fmla="*/ 238 w 327"/>
                  <a:gd name="T11" fmla="*/ 146 h 156"/>
                  <a:gd name="T12" fmla="*/ 327 w 327"/>
                  <a:gd name="T13" fmla="*/ 0 h 156"/>
                  <a:gd name="T14" fmla="*/ 0 w 327"/>
                  <a:gd name="T15" fmla="*/ 79 h 156"/>
                  <a:gd name="T16" fmla="*/ 18 w 327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7" h="156">
                    <a:moveTo>
                      <a:pt x="18" y="112"/>
                    </a:moveTo>
                    <a:lnTo>
                      <a:pt x="121" y="146"/>
                    </a:lnTo>
                    <a:lnTo>
                      <a:pt x="112" y="105"/>
                    </a:lnTo>
                    <a:lnTo>
                      <a:pt x="188" y="156"/>
                    </a:lnTo>
                    <a:lnTo>
                      <a:pt x="178" y="105"/>
                    </a:lnTo>
                    <a:lnTo>
                      <a:pt x="238" y="146"/>
                    </a:lnTo>
                    <a:lnTo>
                      <a:pt x="327" y="0"/>
                    </a:lnTo>
                    <a:lnTo>
                      <a:pt x="0" y="79"/>
                    </a:lnTo>
                    <a:lnTo>
                      <a:pt x="18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9" name="Freeform 213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0" name="Freeform 214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69 w 204"/>
                  <a:gd name="T7" fmla="*/ 107 h 272"/>
                  <a:gd name="T8" fmla="*/ 64 w 204"/>
                  <a:gd name="T9" fmla="*/ 53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69" y="107"/>
                    </a:lnTo>
                    <a:lnTo>
                      <a:pt x="64" y="53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1" name="Freeform 215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2" name="Freeform 216"/>
              <p:cNvSpPr>
                <a:spLocks/>
              </p:cNvSpPr>
              <p:nvPr/>
            </p:nvSpPr>
            <p:spPr bwMode="auto">
              <a:xfrm>
                <a:off x="4926" y="2927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3" name="Oval 217"/>
              <p:cNvSpPr>
                <a:spLocks noChangeArrowheads="1"/>
              </p:cNvSpPr>
              <p:nvPr/>
            </p:nvSpPr>
            <p:spPr bwMode="auto">
              <a:xfrm>
                <a:off x="4848" y="3192"/>
                <a:ext cx="68" cy="73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4" name="Oval 218"/>
              <p:cNvSpPr>
                <a:spLocks noChangeArrowheads="1"/>
              </p:cNvSpPr>
              <p:nvPr/>
            </p:nvSpPr>
            <p:spPr bwMode="auto">
              <a:xfrm>
                <a:off x="4870" y="3239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5" name="Oval 219"/>
              <p:cNvSpPr>
                <a:spLocks noChangeArrowheads="1"/>
              </p:cNvSpPr>
              <p:nvPr/>
            </p:nvSpPr>
            <p:spPr bwMode="auto">
              <a:xfrm>
                <a:off x="4905" y="3184"/>
                <a:ext cx="67" cy="74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6" name="Oval 220"/>
              <p:cNvSpPr>
                <a:spLocks noChangeArrowheads="1"/>
              </p:cNvSpPr>
              <p:nvPr/>
            </p:nvSpPr>
            <p:spPr bwMode="auto">
              <a:xfrm>
                <a:off x="4926" y="3224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7" name="Freeform 221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close/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8" name="Freeform 222"/>
              <p:cNvSpPr>
                <a:spLocks noEditPoints="1"/>
              </p:cNvSpPr>
              <p:nvPr/>
            </p:nvSpPr>
            <p:spPr bwMode="auto">
              <a:xfrm>
                <a:off x="4987" y="3019"/>
                <a:ext cx="8" cy="15"/>
              </a:xfrm>
              <a:custGeom>
                <a:avLst/>
                <a:gdLst>
                  <a:gd name="T0" fmla="*/ 1 w 8"/>
                  <a:gd name="T1" fmla="*/ 6 h 15"/>
                  <a:gd name="T2" fmla="*/ 0 w 8"/>
                  <a:gd name="T3" fmla="*/ 8 h 15"/>
                  <a:gd name="T4" fmla="*/ 0 w 8"/>
                  <a:gd name="T5" fmla="*/ 8 h 15"/>
                  <a:gd name="T6" fmla="*/ 1 w 8"/>
                  <a:gd name="T7" fmla="*/ 6 h 15"/>
                  <a:gd name="T8" fmla="*/ 8 w 8"/>
                  <a:gd name="T9" fmla="*/ 0 h 15"/>
                  <a:gd name="T10" fmla="*/ 8 w 8"/>
                  <a:gd name="T11" fmla="*/ 0 h 15"/>
                  <a:gd name="T12" fmla="*/ 8 w 8"/>
                  <a:gd name="T13" fmla="*/ 15 h 15"/>
                  <a:gd name="T14" fmla="*/ 8 w 8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1" y="6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1" y="6"/>
                    </a:lnTo>
                    <a:moveTo>
                      <a:pt x="8" y="0"/>
                    </a:moveTo>
                    <a:lnTo>
                      <a:pt x="8" y="0"/>
                    </a:lnTo>
                    <a:lnTo>
                      <a:pt x="8" y="15"/>
                    </a:lnTo>
                    <a:lnTo>
                      <a:pt x="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09" name="Freeform 223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0" name="Freeform 224"/>
              <p:cNvSpPr>
                <a:spLocks/>
              </p:cNvSpPr>
              <p:nvPr/>
            </p:nvSpPr>
            <p:spPr bwMode="auto">
              <a:xfrm>
                <a:off x="4928" y="2828"/>
                <a:ext cx="85" cy="356"/>
              </a:xfrm>
              <a:custGeom>
                <a:avLst/>
                <a:gdLst>
                  <a:gd name="T0" fmla="*/ 4 w 85"/>
                  <a:gd name="T1" fmla="*/ 0 h 356"/>
                  <a:gd name="T2" fmla="*/ 0 w 85"/>
                  <a:gd name="T3" fmla="*/ 356 h 356"/>
                  <a:gd name="T4" fmla="*/ 2 w 85"/>
                  <a:gd name="T5" fmla="*/ 353 h 356"/>
                  <a:gd name="T6" fmla="*/ 25 w 85"/>
                  <a:gd name="T7" fmla="*/ 234 h 356"/>
                  <a:gd name="T8" fmla="*/ 48 w 85"/>
                  <a:gd name="T9" fmla="*/ 253 h 356"/>
                  <a:gd name="T10" fmla="*/ 41 w 85"/>
                  <a:gd name="T11" fmla="*/ 184 h 356"/>
                  <a:gd name="T12" fmla="*/ 59 w 85"/>
                  <a:gd name="T13" fmla="*/ 199 h 356"/>
                  <a:gd name="T14" fmla="*/ 60 w 85"/>
                  <a:gd name="T15" fmla="*/ 197 h 356"/>
                  <a:gd name="T16" fmla="*/ 67 w 85"/>
                  <a:gd name="T17" fmla="*/ 191 h 356"/>
                  <a:gd name="T18" fmla="*/ 67 w 85"/>
                  <a:gd name="T19" fmla="*/ 191 h 356"/>
                  <a:gd name="T20" fmla="*/ 67 w 85"/>
                  <a:gd name="T21" fmla="*/ 191 h 356"/>
                  <a:gd name="T22" fmla="*/ 62 w 85"/>
                  <a:gd name="T23" fmla="*/ 152 h 356"/>
                  <a:gd name="T24" fmla="*/ 85 w 85"/>
                  <a:gd name="T25" fmla="*/ 144 h 356"/>
                  <a:gd name="T26" fmla="*/ 4 w 85"/>
                  <a:gd name="T2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5" h="356">
                    <a:moveTo>
                      <a:pt x="4" y="0"/>
                    </a:moveTo>
                    <a:lnTo>
                      <a:pt x="0" y="356"/>
                    </a:lnTo>
                    <a:lnTo>
                      <a:pt x="2" y="353"/>
                    </a:lnTo>
                    <a:lnTo>
                      <a:pt x="25" y="234"/>
                    </a:lnTo>
                    <a:lnTo>
                      <a:pt x="48" y="253"/>
                    </a:lnTo>
                    <a:lnTo>
                      <a:pt x="41" y="184"/>
                    </a:lnTo>
                    <a:lnTo>
                      <a:pt x="59" y="199"/>
                    </a:lnTo>
                    <a:lnTo>
                      <a:pt x="60" y="197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7" y="191"/>
                    </a:lnTo>
                    <a:lnTo>
                      <a:pt x="62" y="152"/>
                    </a:lnTo>
                    <a:lnTo>
                      <a:pt x="85" y="144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1" name="Freeform 225"/>
              <p:cNvSpPr>
                <a:spLocks/>
              </p:cNvSpPr>
              <p:nvPr/>
            </p:nvSpPr>
            <p:spPr bwMode="auto">
              <a:xfrm>
                <a:off x="4924" y="2828"/>
                <a:ext cx="8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6 h 192"/>
                  <a:gd name="T6" fmla="*/ 0 w 4"/>
                  <a:gd name="T7" fmla="*/ 192 h 192"/>
                  <a:gd name="T8" fmla="*/ 1 w 4"/>
                  <a:gd name="T9" fmla="*/ 192 h 192"/>
                  <a:gd name="T10" fmla="*/ 1 w 4"/>
                  <a:gd name="T11" fmla="*/ 191 h 192"/>
                  <a:gd name="T12" fmla="*/ 2 w 4"/>
                  <a:gd name="T13" fmla="*/ 190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2"/>
                    </a:cubicBezTo>
                    <a:cubicBezTo>
                      <a:pt x="1" y="191"/>
                      <a:pt x="1" y="191"/>
                      <a:pt x="1" y="191"/>
                    </a:cubicBezTo>
                    <a:cubicBezTo>
                      <a:pt x="2" y="190"/>
                      <a:pt x="2" y="190"/>
                      <a:pt x="2" y="19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2" name="Freeform 226"/>
              <p:cNvSpPr>
                <a:spLocks/>
              </p:cNvSpPr>
              <p:nvPr/>
            </p:nvSpPr>
            <p:spPr bwMode="auto">
              <a:xfrm>
                <a:off x="4926" y="318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0 w 2"/>
                  <a:gd name="T5" fmla="*/ 3 h 4"/>
                  <a:gd name="T6" fmla="*/ 0 w 2"/>
                  <a:gd name="T7" fmla="*/ 4 h 4"/>
                  <a:gd name="T8" fmla="*/ 2 w 2"/>
                  <a:gd name="T9" fmla="*/ 3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3" name="Freeform 227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close/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close/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4" name="Freeform 228"/>
              <p:cNvSpPr>
                <a:spLocks noEditPoints="1"/>
              </p:cNvSpPr>
              <p:nvPr/>
            </p:nvSpPr>
            <p:spPr bwMode="auto">
              <a:xfrm>
                <a:off x="5070" y="2927"/>
                <a:ext cx="140" cy="194"/>
              </a:xfrm>
              <a:custGeom>
                <a:avLst/>
                <a:gdLst>
                  <a:gd name="T0" fmla="*/ 0 w 140"/>
                  <a:gd name="T1" fmla="*/ 169 h 194"/>
                  <a:gd name="T2" fmla="*/ 0 w 140"/>
                  <a:gd name="T3" fmla="*/ 169 h 194"/>
                  <a:gd name="T4" fmla="*/ 10 w 140"/>
                  <a:gd name="T5" fmla="*/ 179 h 194"/>
                  <a:gd name="T6" fmla="*/ 10 w 140"/>
                  <a:gd name="T7" fmla="*/ 179 h 194"/>
                  <a:gd name="T8" fmla="*/ 0 w 140"/>
                  <a:gd name="T9" fmla="*/ 169 h 194"/>
                  <a:gd name="T10" fmla="*/ 18 w 140"/>
                  <a:gd name="T11" fmla="*/ 167 h 194"/>
                  <a:gd name="T12" fmla="*/ 0 w 140"/>
                  <a:gd name="T13" fmla="*/ 169 h 194"/>
                  <a:gd name="T14" fmla="*/ 18 w 140"/>
                  <a:gd name="T15" fmla="*/ 167 h 194"/>
                  <a:gd name="T16" fmla="*/ 16 w 140"/>
                  <a:gd name="T17" fmla="*/ 169 h 194"/>
                  <a:gd name="T18" fmla="*/ 18 w 140"/>
                  <a:gd name="T19" fmla="*/ 167 h 194"/>
                  <a:gd name="T20" fmla="*/ 60 w 140"/>
                  <a:gd name="T21" fmla="*/ 0 h 194"/>
                  <a:gd name="T22" fmla="*/ 53 w 140"/>
                  <a:gd name="T23" fmla="*/ 135 h 194"/>
                  <a:gd name="T24" fmla="*/ 140 w 140"/>
                  <a:gd name="T25" fmla="*/ 194 h 194"/>
                  <a:gd name="T26" fmla="*/ 53 w 140"/>
                  <a:gd name="T27" fmla="*/ 135 h 194"/>
                  <a:gd name="T28" fmla="*/ 60 w 140"/>
                  <a:gd name="T29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0" h="194">
                    <a:moveTo>
                      <a:pt x="0" y="169"/>
                    </a:moveTo>
                    <a:lnTo>
                      <a:pt x="0" y="169"/>
                    </a:lnTo>
                    <a:lnTo>
                      <a:pt x="10" y="179"/>
                    </a:lnTo>
                    <a:lnTo>
                      <a:pt x="10" y="179"/>
                    </a:lnTo>
                    <a:lnTo>
                      <a:pt x="0" y="169"/>
                    </a:lnTo>
                    <a:moveTo>
                      <a:pt x="18" y="167"/>
                    </a:moveTo>
                    <a:lnTo>
                      <a:pt x="0" y="169"/>
                    </a:lnTo>
                    <a:lnTo>
                      <a:pt x="18" y="167"/>
                    </a:lnTo>
                    <a:lnTo>
                      <a:pt x="16" y="169"/>
                    </a:lnTo>
                    <a:lnTo>
                      <a:pt x="18" y="167"/>
                    </a:lnTo>
                    <a:moveTo>
                      <a:pt x="60" y="0"/>
                    </a:moveTo>
                    <a:lnTo>
                      <a:pt x="53" y="135"/>
                    </a:lnTo>
                    <a:lnTo>
                      <a:pt x="140" y="194"/>
                    </a:lnTo>
                    <a:lnTo>
                      <a:pt x="53" y="135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5" name="Freeform 229"/>
              <p:cNvSpPr>
                <a:spLocks/>
              </p:cNvSpPr>
              <p:nvPr/>
            </p:nvSpPr>
            <p:spPr bwMode="auto">
              <a:xfrm>
                <a:off x="4953" y="3062"/>
                <a:ext cx="298" cy="152"/>
              </a:xfrm>
              <a:custGeom>
                <a:avLst/>
                <a:gdLst>
                  <a:gd name="T0" fmla="*/ 96 w 168"/>
                  <a:gd name="T1" fmla="*/ 0 h 81"/>
                  <a:gd name="T2" fmla="*/ 95 w 168"/>
                  <a:gd name="T3" fmla="*/ 15 h 81"/>
                  <a:gd name="T4" fmla="*/ 76 w 168"/>
                  <a:gd name="T5" fmla="*/ 17 h 81"/>
                  <a:gd name="T6" fmla="*/ 75 w 168"/>
                  <a:gd name="T7" fmla="*/ 18 h 81"/>
                  <a:gd name="T8" fmla="*/ 72 w 168"/>
                  <a:gd name="T9" fmla="*/ 23 h 81"/>
                  <a:gd name="T10" fmla="*/ 72 w 168"/>
                  <a:gd name="T11" fmla="*/ 23 h 81"/>
                  <a:gd name="T12" fmla="*/ 72 w 168"/>
                  <a:gd name="T13" fmla="*/ 23 h 81"/>
                  <a:gd name="T14" fmla="*/ 82 w 168"/>
                  <a:gd name="T15" fmla="*/ 31 h 81"/>
                  <a:gd name="T16" fmla="*/ 45 w 168"/>
                  <a:gd name="T17" fmla="*/ 35 h 81"/>
                  <a:gd name="T18" fmla="*/ 57 w 168"/>
                  <a:gd name="T19" fmla="*/ 45 h 81"/>
                  <a:gd name="T20" fmla="*/ 0 w 168"/>
                  <a:gd name="T21" fmla="*/ 67 h 81"/>
                  <a:gd name="T22" fmla="*/ 11 w 168"/>
                  <a:gd name="T23" fmla="*/ 81 h 81"/>
                  <a:gd name="T24" fmla="*/ 168 w 168"/>
                  <a:gd name="T25" fmla="*/ 45 h 81"/>
                  <a:gd name="T26" fmla="*/ 145 w 168"/>
                  <a:gd name="T27" fmla="*/ 31 h 81"/>
                  <a:gd name="T28" fmla="*/ 96 w 168"/>
                  <a:gd name="T2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8" h="81">
                    <a:moveTo>
                      <a:pt x="96" y="0"/>
                    </a:moveTo>
                    <a:cubicBezTo>
                      <a:pt x="95" y="15"/>
                      <a:pt x="95" y="15"/>
                      <a:pt x="95" y="15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70"/>
                      <a:pt x="10" y="75"/>
                      <a:pt x="11" y="81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45" y="31"/>
                      <a:pt x="145" y="31"/>
                      <a:pt x="145" y="31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6" name="Freeform 230"/>
              <p:cNvSpPr>
                <a:spLocks/>
              </p:cNvSpPr>
              <p:nvPr/>
            </p:nvSpPr>
            <p:spPr bwMode="auto">
              <a:xfrm>
                <a:off x="4972" y="3147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6 h 83"/>
                  <a:gd name="T4" fmla="*/ 0 w 157"/>
                  <a:gd name="T5" fmla="*/ 40 h 83"/>
                  <a:gd name="T6" fmla="*/ 0 w 157"/>
                  <a:gd name="T7" fmla="*/ 42 h 83"/>
                  <a:gd name="T8" fmla="*/ 12 w 157"/>
                  <a:gd name="T9" fmla="*/ 60 h 83"/>
                  <a:gd name="T10" fmla="*/ 10 w 157"/>
                  <a:gd name="T11" fmla="*/ 69 h 83"/>
                  <a:gd name="T12" fmla="*/ 41 w 157"/>
                  <a:gd name="T13" fmla="*/ 78 h 83"/>
                  <a:gd name="T14" fmla="*/ 36 w 157"/>
                  <a:gd name="T15" fmla="*/ 56 h 83"/>
                  <a:gd name="T16" fmla="*/ 79 w 157"/>
                  <a:gd name="T17" fmla="*/ 83 h 83"/>
                  <a:gd name="T18" fmla="*/ 73 w 157"/>
                  <a:gd name="T19" fmla="*/ 56 h 83"/>
                  <a:gd name="T20" fmla="*/ 107 w 157"/>
                  <a:gd name="T21" fmla="*/ 78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0" y="37"/>
                      <a:pt x="0" y="38"/>
                      <a:pt x="0" y="40"/>
                    </a:cubicBezTo>
                    <a:cubicBezTo>
                      <a:pt x="0" y="40"/>
                      <a:pt x="0" y="41"/>
                      <a:pt x="0" y="42"/>
                    </a:cubicBezTo>
                    <a:cubicBezTo>
                      <a:pt x="7" y="45"/>
                      <a:pt x="12" y="52"/>
                      <a:pt x="12" y="60"/>
                    </a:cubicBezTo>
                    <a:cubicBezTo>
                      <a:pt x="12" y="63"/>
                      <a:pt x="12" y="66"/>
                      <a:pt x="10" y="69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7" name="Rectangle 231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8" name="Rectangle 232"/>
              <p:cNvSpPr>
                <a:spLocks noChangeArrowheads="1"/>
              </p:cNvSpPr>
              <p:nvPr/>
            </p:nvSpPr>
            <p:spPr bwMode="auto">
              <a:xfrm>
                <a:off x="4924" y="3843"/>
                <a:ext cx="36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19" name="Freeform 233"/>
              <p:cNvSpPr>
                <a:spLocks/>
              </p:cNvSpPr>
              <p:nvPr/>
            </p:nvSpPr>
            <p:spPr bwMode="auto">
              <a:xfrm>
                <a:off x="4924" y="3284"/>
                <a:ext cx="36" cy="559"/>
              </a:xfrm>
              <a:custGeom>
                <a:avLst/>
                <a:gdLst>
                  <a:gd name="T0" fmla="*/ 7 w 20"/>
                  <a:gd name="T1" fmla="*/ 0 h 298"/>
                  <a:gd name="T2" fmla="*/ 0 w 20"/>
                  <a:gd name="T3" fmla="*/ 10 h 298"/>
                  <a:gd name="T4" fmla="*/ 0 w 20"/>
                  <a:gd name="T5" fmla="*/ 298 h 298"/>
                  <a:gd name="T6" fmla="*/ 20 w 20"/>
                  <a:gd name="T7" fmla="*/ 298 h 298"/>
                  <a:gd name="T8" fmla="*/ 7 w 20"/>
                  <a:gd name="T9" fmla="*/ 1 h 298"/>
                  <a:gd name="T10" fmla="*/ 7 w 20"/>
                  <a:gd name="T1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8">
                    <a:moveTo>
                      <a:pt x="7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298"/>
                      <a:pt x="0" y="298"/>
                      <a:pt x="0" y="298"/>
                    </a:cubicBezTo>
                    <a:cubicBezTo>
                      <a:pt x="20" y="298"/>
                      <a:pt x="20" y="298"/>
                      <a:pt x="20" y="298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0" name="Freeform 234"/>
              <p:cNvSpPr>
                <a:spLocks/>
              </p:cNvSpPr>
              <p:nvPr/>
            </p:nvSpPr>
            <p:spPr bwMode="auto">
              <a:xfrm>
                <a:off x="4930" y="2927"/>
                <a:ext cx="200" cy="259"/>
              </a:xfrm>
              <a:custGeom>
                <a:avLst/>
                <a:gdLst>
                  <a:gd name="T0" fmla="*/ 113 w 113"/>
                  <a:gd name="T1" fmla="*/ 0 h 138"/>
                  <a:gd name="T2" fmla="*/ 47 w 113"/>
                  <a:gd name="T3" fmla="*/ 24 h 138"/>
                  <a:gd name="T4" fmla="*/ 34 w 113"/>
                  <a:gd name="T5" fmla="*/ 28 h 138"/>
                  <a:gd name="T6" fmla="*/ 37 w 113"/>
                  <a:gd name="T7" fmla="*/ 49 h 138"/>
                  <a:gd name="T8" fmla="*/ 37 w 113"/>
                  <a:gd name="T9" fmla="*/ 57 h 138"/>
                  <a:gd name="T10" fmla="*/ 32 w 113"/>
                  <a:gd name="T11" fmla="*/ 53 h 138"/>
                  <a:gd name="T12" fmla="*/ 32 w 113"/>
                  <a:gd name="T13" fmla="*/ 53 h 138"/>
                  <a:gd name="T14" fmla="*/ 32 w 113"/>
                  <a:gd name="T15" fmla="*/ 53 h 138"/>
                  <a:gd name="T16" fmla="*/ 22 w 113"/>
                  <a:gd name="T17" fmla="*/ 45 h 138"/>
                  <a:gd name="T18" fmla="*/ 26 w 113"/>
                  <a:gd name="T19" fmla="*/ 82 h 138"/>
                  <a:gd name="T20" fmla="*/ 13 w 113"/>
                  <a:gd name="T21" fmla="*/ 72 h 138"/>
                  <a:gd name="T22" fmla="*/ 0 w 113"/>
                  <a:gd name="T23" fmla="*/ 135 h 138"/>
                  <a:gd name="T24" fmla="*/ 0 w 113"/>
                  <a:gd name="T25" fmla="*/ 138 h 138"/>
                  <a:gd name="T26" fmla="*/ 4 w 113"/>
                  <a:gd name="T27" fmla="*/ 137 h 138"/>
                  <a:gd name="T28" fmla="*/ 113 w 113"/>
                  <a:gd name="T2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38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3" y="138"/>
                      <a:pt x="4" y="137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1" name="Freeform 235"/>
              <p:cNvSpPr>
                <a:spLocks/>
              </p:cNvSpPr>
              <p:nvPr/>
            </p:nvSpPr>
            <p:spPr bwMode="auto">
              <a:xfrm>
                <a:off x="4937" y="2927"/>
                <a:ext cx="193" cy="261"/>
              </a:xfrm>
              <a:custGeom>
                <a:avLst/>
                <a:gdLst>
                  <a:gd name="T0" fmla="*/ 109 w 109"/>
                  <a:gd name="T1" fmla="*/ 0 h 139"/>
                  <a:gd name="T2" fmla="*/ 0 w 109"/>
                  <a:gd name="T3" fmla="*/ 137 h 139"/>
                  <a:gd name="T4" fmla="*/ 1 w 109"/>
                  <a:gd name="T5" fmla="*/ 137 h 139"/>
                  <a:gd name="T6" fmla="*/ 9 w 109"/>
                  <a:gd name="T7" fmla="*/ 139 h 139"/>
                  <a:gd name="T8" fmla="*/ 66 w 109"/>
                  <a:gd name="T9" fmla="*/ 117 h 139"/>
                  <a:gd name="T10" fmla="*/ 54 w 109"/>
                  <a:gd name="T11" fmla="*/ 107 h 139"/>
                  <a:gd name="T12" fmla="*/ 91 w 109"/>
                  <a:gd name="T13" fmla="*/ 103 h 139"/>
                  <a:gd name="T14" fmla="*/ 81 w 109"/>
                  <a:gd name="T15" fmla="*/ 95 h 139"/>
                  <a:gd name="T16" fmla="*/ 75 w 109"/>
                  <a:gd name="T17" fmla="*/ 90 h 139"/>
                  <a:gd name="T18" fmla="*/ 85 w 109"/>
                  <a:gd name="T19" fmla="*/ 89 h 139"/>
                  <a:gd name="T20" fmla="*/ 104 w 109"/>
                  <a:gd name="T21" fmla="*/ 87 h 139"/>
                  <a:gd name="T22" fmla="*/ 105 w 109"/>
                  <a:gd name="T23" fmla="*/ 72 h 139"/>
                  <a:gd name="T24" fmla="*/ 109 w 109"/>
                  <a:gd name="T25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139">
                    <a:moveTo>
                      <a:pt x="109" y="0"/>
                    </a:moveTo>
                    <a:cubicBezTo>
                      <a:pt x="0" y="137"/>
                      <a:pt x="0" y="137"/>
                      <a:pt x="0" y="137"/>
                    </a:cubicBezTo>
                    <a:cubicBezTo>
                      <a:pt x="1" y="137"/>
                      <a:pt x="1" y="137"/>
                      <a:pt x="1" y="137"/>
                    </a:cubicBezTo>
                    <a:cubicBezTo>
                      <a:pt x="4" y="137"/>
                      <a:pt x="7" y="138"/>
                      <a:pt x="9" y="139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5"/>
                      <a:pt x="81" y="95"/>
                      <a:pt x="81" y="95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2" name="Freeform 236"/>
              <p:cNvSpPr>
                <a:spLocks/>
              </p:cNvSpPr>
              <p:nvPr/>
            </p:nvSpPr>
            <p:spPr bwMode="auto">
              <a:xfrm>
                <a:off x="4924" y="3254"/>
                <a:ext cx="13" cy="49"/>
              </a:xfrm>
              <a:custGeom>
                <a:avLst/>
                <a:gdLst>
                  <a:gd name="T0" fmla="*/ 0 w 7"/>
                  <a:gd name="T1" fmla="*/ 0 h 26"/>
                  <a:gd name="T2" fmla="*/ 0 w 7"/>
                  <a:gd name="T3" fmla="*/ 26 h 26"/>
                  <a:gd name="T4" fmla="*/ 7 w 7"/>
                  <a:gd name="T5" fmla="*/ 16 h 26"/>
                  <a:gd name="T6" fmla="*/ 1 w 7"/>
                  <a:gd name="T7" fmla="*/ 3 h 26"/>
                  <a:gd name="T8" fmla="*/ 1 w 7"/>
                  <a:gd name="T9" fmla="*/ 0 h 26"/>
                  <a:gd name="T10" fmla="*/ 0 w 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3"/>
                      <a:pt x="5" y="20"/>
                      <a:pt x="7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3" name="Freeform 237"/>
              <p:cNvSpPr>
                <a:spLocks/>
              </p:cNvSpPr>
              <p:nvPr/>
            </p:nvSpPr>
            <p:spPr bwMode="auto">
              <a:xfrm>
                <a:off x="4924" y="3184"/>
                <a:ext cx="48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2 h 37"/>
                  <a:gd name="T8" fmla="*/ 0 w 27"/>
                  <a:gd name="T9" fmla="*/ 2 h 37"/>
                  <a:gd name="T10" fmla="*/ 0 w 27"/>
                  <a:gd name="T11" fmla="*/ 37 h 37"/>
                  <a:gd name="T12" fmla="*/ 1 w 27"/>
                  <a:gd name="T13" fmla="*/ 37 h 37"/>
                  <a:gd name="T14" fmla="*/ 20 w 27"/>
                  <a:gd name="T15" fmla="*/ 21 h 37"/>
                  <a:gd name="T16" fmla="*/ 27 w 27"/>
                  <a:gd name="T17" fmla="*/ 22 h 37"/>
                  <a:gd name="T18" fmla="*/ 27 w 27"/>
                  <a:gd name="T19" fmla="*/ 20 h 37"/>
                  <a:gd name="T20" fmla="*/ 27 w 27"/>
                  <a:gd name="T21" fmla="*/ 16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8"/>
                      <a:pt x="11" y="21"/>
                      <a:pt x="20" y="21"/>
                    </a:cubicBezTo>
                    <a:cubicBezTo>
                      <a:pt x="23" y="21"/>
                      <a:pt x="25" y="21"/>
                      <a:pt x="27" y="22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18"/>
                      <a:pt x="27" y="17"/>
                      <a:pt x="27" y="16"/>
                    </a:cubicBezTo>
                    <a:cubicBezTo>
                      <a:pt x="26" y="10"/>
                      <a:pt x="22" y="5"/>
                      <a:pt x="16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4" name="Freeform 238"/>
              <p:cNvSpPr>
                <a:spLocks noEditPoints="1"/>
              </p:cNvSpPr>
              <p:nvPr/>
            </p:nvSpPr>
            <p:spPr bwMode="auto">
              <a:xfrm>
                <a:off x="4960" y="32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5" name="Freeform 239"/>
              <p:cNvSpPr>
                <a:spLocks/>
              </p:cNvSpPr>
              <p:nvPr/>
            </p:nvSpPr>
            <p:spPr bwMode="auto">
              <a:xfrm>
                <a:off x="4926" y="3224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6 h 38"/>
                  <a:gd name="T4" fmla="*/ 0 w 38"/>
                  <a:gd name="T5" fmla="*/ 19 h 38"/>
                  <a:gd name="T6" fmla="*/ 6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19 w 38"/>
                  <a:gd name="T13" fmla="*/ 38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36 w 38"/>
                  <a:gd name="T23" fmla="*/ 28 h 38"/>
                  <a:gd name="T24" fmla="*/ 36 w 38"/>
                  <a:gd name="T25" fmla="*/ 28 h 38"/>
                  <a:gd name="T26" fmla="*/ 38 w 38"/>
                  <a:gd name="T27" fmla="*/ 19 h 38"/>
                  <a:gd name="T28" fmla="*/ 26 w 38"/>
                  <a:gd name="T29" fmla="*/ 1 h 38"/>
                  <a:gd name="T30" fmla="*/ 19 w 38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4"/>
                      <a:pt x="2" y="29"/>
                      <a:pt x="6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6" name="Freeform 240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7" name="Freeform 241"/>
              <p:cNvSpPr>
                <a:spLocks/>
              </p:cNvSpPr>
              <p:nvPr/>
            </p:nvSpPr>
            <p:spPr bwMode="auto">
              <a:xfrm>
                <a:off x="310" y="2940"/>
                <a:ext cx="71" cy="888"/>
              </a:xfrm>
              <a:custGeom>
                <a:avLst/>
                <a:gdLst>
                  <a:gd name="T0" fmla="*/ 36 w 71"/>
                  <a:gd name="T1" fmla="*/ 0 h 888"/>
                  <a:gd name="T2" fmla="*/ 0 w 71"/>
                  <a:gd name="T3" fmla="*/ 888 h 888"/>
                  <a:gd name="T4" fmla="*/ 71 w 71"/>
                  <a:gd name="T5" fmla="*/ 888 h 888"/>
                  <a:gd name="T6" fmla="*/ 36 w 71"/>
                  <a:gd name="T7" fmla="*/ 0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888">
                    <a:moveTo>
                      <a:pt x="36" y="0"/>
                    </a:moveTo>
                    <a:lnTo>
                      <a:pt x="0" y="888"/>
                    </a:lnTo>
                    <a:lnTo>
                      <a:pt x="71" y="888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8" name="Freeform 242"/>
              <p:cNvSpPr>
                <a:spLocks/>
              </p:cNvSpPr>
              <p:nvPr/>
            </p:nvSpPr>
            <p:spPr bwMode="auto">
              <a:xfrm>
                <a:off x="16" y="3040"/>
                <a:ext cx="326" cy="169"/>
              </a:xfrm>
              <a:custGeom>
                <a:avLst/>
                <a:gdLst>
                  <a:gd name="T0" fmla="*/ 326 w 326"/>
                  <a:gd name="T1" fmla="*/ 129 h 169"/>
                  <a:gd name="T2" fmla="*/ 246 w 326"/>
                  <a:gd name="T3" fmla="*/ 52 h 169"/>
                  <a:gd name="T4" fmla="*/ 237 w 326"/>
                  <a:gd name="T5" fmla="*/ 94 h 169"/>
                  <a:gd name="T6" fmla="*/ 190 w 326"/>
                  <a:gd name="T7" fmla="*/ 11 h 169"/>
                  <a:gd name="T8" fmla="*/ 179 w 326"/>
                  <a:gd name="T9" fmla="*/ 64 h 169"/>
                  <a:gd name="T10" fmla="*/ 140 w 326"/>
                  <a:gd name="T11" fmla="*/ 0 h 169"/>
                  <a:gd name="T12" fmla="*/ 0 w 326"/>
                  <a:gd name="T13" fmla="*/ 92 h 169"/>
                  <a:gd name="T14" fmla="*/ 326 w 326"/>
                  <a:gd name="T15" fmla="*/ 169 h 169"/>
                  <a:gd name="T16" fmla="*/ 326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326" y="129"/>
                    </a:moveTo>
                    <a:lnTo>
                      <a:pt x="246" y="52"/>
                    </a:lnTo>
                    <a:lnTo>
                      <a:pt x="237" y="94"/>
                    </a:lnTo>
                    <a:lnTo>
                      <a:pt x="190" y="11"/>
                    </a:lnTo>
                    <a:lnTo>
                      <a:pt x="179" y="64"/>
                    </a:lnTo>
                    <a:lnTo>
                      <a:pt x="140" y="0"/>
                    </a:lnTo>
                    <a:lnTo>
                      <a:pt x="0" y="92"/>
                    </a:lnTo>
                    <a:lnTo>
                      <a:pt x="326" y="169"/>
                    </a:lnTo>
                    <a:lnTo>
                      <a:pt x="326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29" name="Freeform 243"/>
              <p:cNvSpPr>
                <a:spLocks/>
              </p:cNvSpPr>
              <p:nvPr/>
            </p:nvSpPr>
            <p:spPr bwMode="auto">
              <a:xfrm>
                <a:off x="16" y="3132"/>
                <a:ext cx="326" cy="156"/>
              </a:xfrm>
              <a:custGeom>
                <a:avLst/>
                <a:gdLst>
                  <a:gd name="T0" fmla="*/ 310 w 326"/>
                  <a:gd name="T1" fmla="*/ 112 h 156"/>
                  <a:gd name="T2" fmla="*/ 207 w 326"/>
                  <a:gd name="T3" fmla="*/ 144 h 156"/>
                  <a:gd name="T4" fmla="*/ 216 w 326"/>
                  <a:gd name="T5" fmla="*/ 103 h 156"/>
                  <a:gd name="T6" fmla="*/ 138 w 326"/>
                  <a:gd name="T7" fmla="*/ 156 h 156"/>
                  <a:gd name="T8" fmla="*/ 151 w 326"/>
                  <a:gd name="T9" fmla="*/ 103 h 156"/>
                  <a:gd name="T10" fmla="*/ 89 w 326"/>
                  <a:gd name="T11" fmla="*/ 144 h 156"/>
                  <a:gd name="T12" fmla="*/ 0 w 326"/>
                  <a:gd name="T13" fmla="*/ 0 h 156"/>
                  <a:gd name="T14" fmla="*/ 326 w 326"/>
                  <a:gd name="T15" fmla="*/ 77 h 156"/>
                  <a:gd name="T16" fmla="*/ 310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310" y="112"/>
                    </a:moveTo>
                    <a:lnTo>
                      <a:pt x="207" y="144"/>
                    </a:lnTo>
                    <a:lnTo>
                      <a:pt x="216" y="103"/>
                    </a:lnTo>
                    <a:lnTo>
                      <a:pt x="138" y="156"/>
                    </a:lnTo>
                    <a:lnTo>
                      <a:pt x="151" y="103"/>
                    </a:lnTo>
                    <a:lnTo>
                      <a:pt x="89" y="144"/>
                    </a:lnTo>
                    <a:lnTo>
                      <a:pt x="0" y="0"/>
                    </a:lnTo>
                    <a:lnTo>
                      <a:pt x="326" y="77"/>
                    </a:lnTo>
                    <a:lnTo>
                      <a:pt x="310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0" name="Freeform 244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177 w 202"/>
                  <a:gd name="T1" fmla="*/ 135 h 272"/>
                  <a:gd name="T2" fmla="*/ 154 w 202"/>
                  <a:gd name="T3" fmla="*/ 154 h 272"/>
                  <a:gd name="T4" fmla="*/ 161 w 202"/>
                  <a:gd name="T5" fmla="*/ 85 h 272"/>
                  <a:gd name="T6" fmla="*/ 133 w 202"/>
                  <a:gd name="T7" fmla="*/ 109 h 272"/>
                  <a:gd name="T8" fmla="*/ 140 w 202"/>
                  <a:gd name="T9" fmla="*/ 55 h 272"/>
                  <a:gd name="T10" fmla="*/ 0 w 202"/>
                  <a:gd name="T11" fmla="*/ 0 h 272"/>
                  <a:gd name="T12" fmla="*/ 202 w 202"/>
                  <a:gd name="T13" fmla="*/ 272 h 272"/>
                  <a:gd name="T14" fmla="*/ 177 w 202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177" y="135"/>
                    </a:moveTo>
                    <a:lnTo>
                      <a:pt x="154" y="154"/>
                    </a:lnTo>
                    <a:lnTo>
                      <a:pt x="161" y="85"/>
                    </a:lnTo>
                    <a:lnTo>
                      <a:pt x="133" y="109"/>
                    </a:lnTo>
                    <a:lnTo>
                      <a:pt x="140" y="55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17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1" name="Freeform 245"/>
              <p:cNvSpPr>
                <a:spLocks/>
              </p:cNvSpPr>
              <p:nvPr/>
            </p:nvSpPr>
            <p:spPr bwMode="auto">
              <a:xfrm>
                <a:off x="140" y="2910"/>
                <a:ext cx="202" cy="272"/>
              </a:xfrm>
              <a:custGeom>
                <a:avLst/>
                <a:gdLst>
                  <a:gd name="T0" fmla="*/ 74 w 202"/>
                  <a:gd name="T1" fmla="*/ 220 h 272"/>
                  <a:gd name="T2" fmla="*/ 97 w 202"/>
                  <a:gd name="T3" fmla="*/ 201 h 272"/>
                  <a:gd name="T4" fmla="*/ 32 w 202"/>
                  <a:gd name="T5" fmla="*/ 194 h 272"/>
                  <a:gd name="T6" fmla="*/ 60 w 202"/>
                  <a:gd name="T7" fmla="*/ 169 h 272"/>
                  <a:gd name="T8" fmla="*/ 9 w 202"/>
                  <a:gd name="T9" fmla="*/ 164 h 272"/>
                  <a:gd name="T10" fmla="*/ 0 w 202"/>
                  <a:gd name="T11" fmla="*/ 0 h 272"/>
                  <a:gd name="T12" fmla="*/ 202 w 202"/>
                  <a:gd name="T13" fmla="*/ 272 h 272"/>
                  <a:gd name="T14" fmla="*/ 74 w 202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2" h="272">
                    <a:moveTo>
                      <a:pt x="74" y="220"/>
                    </a:moveTo>
                    <a:lnTo>
                      <a:pt x="97" y="201"/>
                    </a:lnTo>
                    <a:lnTo>
                      <a:pt x="32" y="194"/>
                    </a:lnTo>
                    <a:lnTo>
                      <a:pt x="60" y="169"/>
                    </a:lnTo>
                    <a:lnTo>
                      <a:pt x="9" y="164"/>
                    </a:lnTo>
                    <a:lnTo>
                      <a:pt x="0" y="0"/>
                    </a:lnTo>
                    <a:lnTo>
                      <a:pt x="202" y="272"/>
                    </a:lnTo>
                    <a:lnTo>
                      <a:pt x="74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2" name="Freeform 246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3" name="Freeform 247"/>
              <p:cNvSpPr>
                <a:spLocks/>
              </p:cNvSpPr>
              <p:nvPr/>
            </p:nvSpPr>
            <p:spPr bwMode="auto">
              <a:xfrm>
                <a:off x="347" y="2813"/>
                <a:ext cx="98" cy="415"/>
              </a:xfrm>
              <a:custGeom>
                <a:avLst/>
                <a:gdLst>
                  <a:gd name="T0" fmla="*/ 75 w 98"/>
                  <a:gd name="T1" fmla="*/ 266 h 415"/>
                  <a:gd name="T2" fmla="*/ 39 w 98"/>
                  <a:gd name="T3" fmla="*/ 266 h 415"/>
                  <a:gd name="T4" fmla="*/ 96 w 98"/>
                  <a:gd name="T5" fmla="*/ 206 h 415"/>
                  <a:gd name="T6" fmla="*/ 54 w 98"/>
                  <a:gd name="T7" fmla="*/ 206 h 415"/>
                  <a:gd name="T8" fmla="*/ 98 w 98"/>
                  <a:gd name="T9" fmla="*/ 161 h 415"/>
                  <a:gd name="T10" fmla="*/ 6 w 98"/>
                  <a:gd name="T11" fmla="*/ 0 h 415"/>
                  <a:gd name="T12" fmla="*/ 0 w 98"/>
                  <a:gd name="T13" fmla="*/ 415 h 415"/>
                  <a:gd name="T14" fmla="*/ 75 w 98"/>
                  <a:gd name="T15" fmla="*/ 266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5">
                    <a:moveTo>
                      <a:pt x="75" y="266"/>
                    </a:moveTo>
                    <a:lnTo>
                      <a:pt x="39" y="266"/>
                    </a:lnTo>
                    <a:lnTo>
                      <a:pt x="96" y="206"/>
                    </a:lnTo>
                    <a:lnTo>
                      <a:pt x="54" y="206"/>
                    </a:lnTo>
                    <a:lnTo>
                      <a:pt x="98" y="161"/>
                    </a:lnTo>
                    <a:lnTo>
                      <a:pt x="6" y="0"/>
                    </a:lnTo>
                    <a:lnTo>
                      <a:pt x="0" y="415"/>
                    </a:lnTo>
                    <a:lnTo>
                      <a:pt x="75" y="26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4" name="Freeform 248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5" name="Freeform 249"/>
              <p:cNvSpPr>
                <a:spLocks/>
              </p:cNvSpPr>
              <p:nvPr/>
            </p:nvSpPr>
            <p:spPr bwMode="auto">
              <a:xfrm>
                <a:off x="245" y="2813"/>
                <a:ext cx="108" cy="415"/>
              </a:xfrm>
              <a:custGeom>
                <a:avLst/>
                <a:gdLst>
                  <a:gd name="T0" fmla="*/ 21 w 108"/>
                  <a:gd name="T1" fmla="*/ 264 h 415"/>
                  <a:gd name="T2" fmla="*/ 56 w 108"/>
                  <a:gd name="T3" fmla="*/ 264 h 415"/>
                  <a:gd name="T4" fmla="*/ 1 w 108"/>
                  <a:gd name="T5" fmla="*/ 204 h 415"/>
                  <a:gd name="T6" fmla="*/ 44 w 108"/>
                  <a:gd name="T7" fmla="*/ 206 h 415"/>
                  <a:gd name="T8" fmla="*/ 0 w 108"/>
                  <a:gd name="T9" fmla="*/ 159 h 415"/>
                  <a:gd name="T10" fmla="*/ 108 w 108"/>
                  <a:gd name="T11" fmla="*/ 0 h 415"/>
                  <a:gd name="T12" fmla="*/ 102 w 108"/>
                  <a:gd name="T13" fmla="*/ 415 h 415"/>
                  <a:gd name="T14" fmla="*/ 21 w 108"/>
                  <a:gd name="T15" fmla="*/ 26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415">
                    <a:moveTo>
                      <a:pt x="21" y="264"/>
                    </a:moveTo>
                    <a:lnTo>
                      <a:pt x="56" y="264"/>
                    </a:lnTo>
                    <a:lnTo>
                      <a:pt x="1" y="204"/>
                    </a:lnTo>
                    <a:lnTo>
                      <a:pt x="44" y="206"/>
                    </a:lnTo>
                    <a:lnTo>
                      <a:pt x="0" y="159"/>
                    </a:lnTo>
                    <a:lnTo>
                      <a:pt x="108" y="0"/>
                    </a:lnTo>
                    <a:lnTo>
                      <a:pt x="102" y="415"/>
                    </a:lnTo>
                    <a:lnTo>
                      <a:pt x="21" y="26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6" name="Freeform 250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7" name="Freeform 251"/>
              <p:cNvSpPr>
                <a:spLocks/>
              </p:cNvSpPr>
              <p:nvPr/>
            </p:nvSpPr>
            <p:spPr bwMode="auto">
              <a:xfrm>
                <a:off x="346" y="3040"/>
                <a:ext cx="326" cy="169"/>
              </a:xfrm>
              <a:custGeom>
                <a:avLst/>
                <a:gdLst>
                  <a:gd name="T0" fmla="*/ 1 w 326"/>
                  <a:gd name="T1" fmla="*/ 129 h 169"/>
                  <a:gd name="T2" fmla="*/ 79 w 326"/>
                  <a:gd name="T3" fmla="*/ 52 h 169"/>
                  <a:gd name="T4" fmla="*/ 88 w 326"/>
                  <a:gd name="T5" fmla="*/ 94 h 169"/>
                  <a:gd name="T6" fmla="*/ 136 w 326"/>
                  <a:gd name="T7" fmla="*/ 11 h 169"/>
                  <a:gd name="T8" fmla="*/ 149 w 326"/>
                  <a:gd name="T9" fmla="*/ 64 h 169"/>
                  <a:gd name="T10" fmla="*/ 186 w 326"/>
                  <a:gd name="T11" fmla="*/ 0 h 169"/>
                  <a:gd name="T12" fmla="*/ 326 w 326"/>
                  <a:gd name="T13" fmla="*/ 92 h 169"/>
                  <a:gd name="T14" fmla="*/ 0 w 326"/>
                  <a:gd name="T15" fmla="*/ 169 h 169"/>
                  <a:gd name="T16" fmla="*/ 1 w 326"/>
                  <a:gd name="T17" fmla="*/ 12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69">
                    <a:moveTo>
                      <a:pt x="1" y="129"/>
                    </a:moveTo>
                    <a:lnTo>
                      <a:pt x="79" y="52"/>
                    </a:lnTo>
                    <a:lnTo>
                      <a:pt x="88" y="94"/>
                    </a:lnTo>
                    <a:lnTo>
                      <a:pt x="136" y="11"/>
                    </a:lnTo>
                    <a:lnTo>
                      <a:pt x="149" y="64"/>
                    </a:lnTo>
                    <a:lnTo>
                      <a:pt x="186" y="0"/>
                    </a:lnTo>
                    <a:lnTo>
                      <a:pt x="326" y="92"/>
                    </a:lnTo>
                    <a:lnTo>
                      <a:pt x="0" y="169"/>
                    </a:lnTo>
                    <a:lnTo>
                      <a:pt x="1" y="12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8" name="Freeform 252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39" name="Freeform 253"/>
              <p:cNvSpPr>
                <a:spLocks/>
              </p:cNvSpPr>
              <p:nvPr/>
            </p:nvSpPr>
            <p:spPr bwMode="auto">
              <a:xfrm>
                <a:off x="346" y="3132"/>
                <a:ext cx="326" cy="156"/>
              </a:xfrm>
              <a:custGeom>
                <a:avLst/>
                <a:gdLst>
                  <a:gd name="T0" fmla="*/ 17 w 326"/>
                  <a:gd name="T1" fmla="*/ 112 h 156"/>
                  <a:gd name="T2" fmla="*/ 118 w 326"/>
                  <a:gd name="T3" fmla="*/ 144 h 156"/>
                  <a:gd name="T4" fmla="*/ 111 w 326"/>
                  <a:gd name="T5" fmla="*/ 103 h 156"/>
                  <a:gd name="T6" fmla="*/ 188 w 326"/>
                  <a:gd name="T7" fmla="*/ 156 h 156"/>
                  <a:gd name="T8" fmla="*/ 177 w 326"/>
                  <a:gd name="T9" fmla="*/ 103 h 156"/>
                  <a:gd name="T10" fmla="*/ 237 w 326"/>
                  <a:gd name="T11" fmla="*/ 144 h 156"/>
                  <a:gd name="T12" fmla="*/ 326 w 326"/>
                  <a:gd name="T13" fmla="*/ 0 h 156"/>
                  <a:gd name="T14" fmla="*/ 0 w 326"/>
                  <a:gd name="T15" fmla="*/ 77 h 156"/>
                  <a:gd name="T16" fmla="*/ 17 w 326"/>
                  <a:gd name="T17" fmla="*/ 112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156">
                    <a:moveTo>
                      <a:pt x="17" y="112"/>
                    </a:moveTo>
                    <a:lnTo>
                      <a:pt x="118" y="144"/>
                    </a:lnTo>
                    <a:lnTo>
                      <a:pt x="111" y="103"/>
                    </a:lnTo>
                    <a:lnTo>
                      <a:pt x="188" y="156"/>
                    </a:lnTo>
                    <a:lnTo>
                      <a:pt x="177" y="103"/>
                    </a:lnTo>
                    <a:lnTo>
                      <a:pt x="237" y="144"/>
                    </a:lnTo>
                    <a:lnTo>
                      <a:pt x="326" y="0"/>
                    </a:lnTo>
                    <a:lnTo>
                      <a:pt x="0" y="77"/>
                    </a:lnTo>
                    <a:lnTo>
                      <a:pt x="17" y="1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0" name="Freeform 254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1" name="Freeform 255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27 w 204"/>
                  <a:gd name="T1" fmla="*/ 135 h 272"/>
                  <a:gd name="T2" fmla="*/ 50 w 204"/>
                  <a:gd name="T3" fmla="*/ 154 h 272"/>
                  <a:gd name="T4" fmla="*/ 43 w 204"/>
                  <a:gd name="T5" fmla="*/ 85 h 272"/>
                  <a:gd name="T6" fmla="*/ 70 w 204"/>
                  <a:gd name="T7" fmla="*/ 109 h 272"/>
                  <a:gd name="T8" fmla="*/ 64 w 204"/>
                  <a:gd name="T9" fmla="*/ 55 h 272"/>
                  <a:gd name="T10" fmla="*/ 204 w 204"/>
                  <a:gd name="T11" fmla="*/ 0 h 272"/>
                  <a:gd name="T12" fmla="*/ 0 w 204"/>
                  <a:gd name="T13" fmla="*/ 272 h 272"/>
                  <a:gd name="T14" fmla="*/ 27 w 204"/>
                  <a:gd name="T15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27" y="135"/>
                    </a:moveTo>
                    <a:lnTo>
                      <a:pt x="50" y="154"/>
                    </a:lnTo>
                    <a:lnTo>
                      <a:pt x="43" y="85"/>
                    </a:lnTo>
                    <a:lnTo>
                      <a:pt x="70" y="109"/>
                    </a:lnTo>
                    <a:lnTo>
                      <a:pt x="64" y="55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27" y="13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2" name="Freeform 256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3" name="Freeform 257"/>
              <p:cNvSpPr>
                <a:spLocks/>
              </p:cNvSpPr>
              <p:nvPr/>
            </p:nvSpPr>
            <p:spPr bwMode="auto">
              <a:xfrm>
                <a:off x="347" y="2910"/>
                <a:ext cx="204" cy="272"/>
              </a:xfrm>
              <a:custGeom>
                <a:avLst/>
                <a:gdLst>
                  <a:gd name="T0" fmla="*/ 128 w 204"/>
                  <a:gd name="T1" fmla="*/ 220 h 272"/>
                  <a:gd name="T2" fmla="*/ 107 w 204"/>
                  <a:gd name="T3" fmla="*/ 201 h 272"/>
                  <a:gd name="T4" fmla="*/ 172 w 204"/>
                  <a:gd name="T5" fmla="*/ 194 h 272"/>
                  <a:gd name="T6" fmla="*/ 144 w 204"/>
                  <a:gd name="T7" fmla="*/ 169 h 272"/>
                  <a:gd name="T8" fmla="*/ 195 w 204"/>
                  <a:gd name="T9" fmla="*/ 164 h 272"/>
                  <a:gd name="T10" fmla="*/ 204 w 204"/>
                  <a:gd name="T11" fmla="*/ 0 h 272"/>
                  <a:gd name="T12" fmla="*/ 0 w 204"/>
                  <a:gd name="T13" fmla="*/ 272 h 272"/>
                  <a:gd name="T14" fmla="*/ 128 w 204"/>
                  <a:gd name="T15" fmla="*/ 22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272">
                    <a:moveTo>
                      <a:pt x="128" y="220"/>
                    </a:moveTo>
                    <a:lnTo>
                      <a:pt x="107" y="201"/>
                    </a:lnTo>
                    <a:lnTo>
                      <a:pt x="172" y="194"/>
                    </a:lnTo>
                    <a:lnTo>
                      <a:pt x="144" y="169"/>
                    </a:lnTo>
                    <a:lnTo>
                      <a:pt x="195" y="164"/>
                    </a:lnTo>
                    <a:lnTo>
                      <a:pt x="204" y="0"/>
                    </a:lnTo>
                    <a:lnTo>
                      <a:pt x="0" y="272"/>
                    </a:lnTo>
                    <a:lnTo>
                      <a:pt x="128" y="22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4" name="Oval 258"/>
              <p:cNvSpPr>
                <a:spLocks noChangeArrowheads="1"/>
              </p:cNvSpPr>
              <p:nvPr/>
            </p:nvSpPr>
            <p:spPr bwMode="auto">
              <a:xfrm>
                <a:off x="269" y="317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5" name="Oval 259"/>
              <p:cNvSpPr>
                <a:spLocks noChangeArrowheads="1"/>
              </p:cNvSpPr>
              <p:nvPr/>
            </p:nvSpPr>
            <p:spPr bwMode="auto">
              <a:xfrm>
                <a:off x="291" y="3222"/>
                <a:ext cx="67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6" name="Oval 260"/>
              <p:cNvSpPr>
                <a:spLocks noChangeArrowheads="1"/>
              </p:cNvSpPr>
              <p:nvPr/>
            </p:nvSpPr>
            <p:spPr bwMode="auto">
              <a:xfrm>
                <a:off x="326" y="3169"/>
                <a:ext cx="67" cy="72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7" name="Oval 261"/>
              <p:cNvSpPr>
                <a:spLocks noChangeArrowheads="1"/>
              </p:cNvSpPr>
              <p:nvPr/>
            </p:nvSpPr>
            <p:spPr bwMode="auto">
              <a:xfrm>
                <a:off x="347" y="3207"/>
                <a:ext cx="68" cy="71"/>
              </a:xfrm>
              <a:prstGeom prst="ellipse">
                <a:avLst/>
              </a:prstGeom>
              <a:solidFill>
                <a:srgbClr val="945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8" name="Freeform 262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49" name="Freeform 263"/>
              <p:cNvSpPr>
                <a:spLocks/>
              </p:cNvSpPr>
              <p:nvPr/>
            </p:nvSpPr>
            <p:spPr bwMode="auto">
              <a:xfrm>
                <a:off x="408" y="3008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0" name="Freeform 264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1" name="Freeform 265"/>
              <p:cNvSpPr>
                <a:spLocks/>
              </p:cNvSpPr>
              <p:nvPr/>
            </p:nvSpPr>
            <p:spPr bwMode="auto">
              <a:xfrm>
                <a:off x="349" y="2813"/>
                <a:ext cx="85" cy="354"/>
              </a:xfrm>
              <a:custGeom>
                <a:avLst/>
                <a:gdLst>
                  <a:gd name="T0" fmla="*/ 4 w 85"/>
                  <a:gd name="T1" fmla="*/ 0 h 354"/>
                  <a:gd name="T2" fmla="*/ 0 w 85"/>
                  <a:gd name="T3" fmla="*/ 354 h 354"/>
                  <a:gd name="T4" fmla="*/ 2 w 85"/>
                  <a:gd name="T5" fmla="*/ 353 h 354"/>
                  <a:gd name="T6" fmla="*/ 25 w 85"/>
                  <a:gd name="T7" fmla="*/ 232 h 354"/>
                  <a:gd name="T8" fmla="*/ 48 w 85"/>
                  <a:gd name="T9" fmla="*/ 251 h 354"/>
                  <a:gd name="T10" fmla="*/ 41 w 85"/>
                  <a:gd name="T11" fmla="*/ 182 h 354"/>
                  <a:gd name="T12" fmla="*/ 59 w 85"/>
                  <a:gd name="T13" fmla="*/ 199 h 354"/>
                  <a:gd name="T14" fmla="*/ 64 w 85"/>
                  <a:gd name="T15" fmla="*/ 195 h 354"/>
                  <a:gd name="T16" fmla="*/ 66 w 85"/>
                  <a:gd name="T17" fmla="*/ 191 h 354"/>
                  <a:gd name="T18" fmla="*/ 62 w 85"/>
                  <a:gd name="T19" fmla="*/ 152 h 354"/>
                  <a:gd name="T20" fmla="*/ 85 w 85"/>
                  <a:gd name="T21" fmla="*/ 142 h 354"/>
                  <a:gd name="T22" fmla="*/ 4 w 85"/>
                  <a:gd name="T23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354">
                    <a:moveTo>
                      <a:pt x="4" y="0"/>
                    </a:moveTo>
                    <a:lnTo>
                      <a:pt x="0" y="354"/>
                    </a:lnTo>
                    <a:lnTo>
                      <a:pt x="2" y="353"/>
                    </a:lnTo>
                    <a:lnTo>
                      <a:pt x="25" y="232"/>
                    </a:lnTo>
                    <a:lnTo>
                      <a:pt x="48" y="251"/>
                    </a:lnTo>
                    <a:lnTo>
                      <a:pt x="41" y="182"/>
                    </a:lnTo>
                    <a:lnTo>
                      <a:pt x="59" y="199"/>
                    </a:lnTo>
                    <a:lnTo>
                      <a:pt x="64" y="195"/>
                    </a:lnTo>
                    <a:lnTo>
                      <a:pt x="66" y="191"/>
                    </a:lnTo>
                    <a:lnTo>
                      <a:pt x="62" y="152"/>
                    </a:lnTo>
                    <a:lnTo>
                      <a:pt x="85" y="142"/>
                    </a:lnTo>
                    <a:lnTo>
                      <a:pt x="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2" name="Freeform 266"/>
              <p:cNvSpPr>
                <a:spLocks/>
              </p:cNvSpPr>
              <p:nvPr/>
            </p:nvSpPr>
            <p:spPr bwMode="auto">
              <a:xfrm>
                <a:off x="346" y="2813"/>
                <a:ext cx="7" cy="360"/>
              </a:xfrm>
              <a:custGeom>
                <a:avLst/>
                <a:gdLst>
                  <a:gd name="T0" fmla="*/ 4 w 4"/>
                  <a:gd name="T1" fmla="*/ 0 h 192"/>
                  <a:gd name="T2" fmla="*/ 4 w 4"/>
                  <a:gd name="T3" fmla="*/ 0 h 192"/>
                  <a:gd name="T4" fmla="*/ 0 w 4"/>
                  <a:gd name="T5" fmla="*/ 5 h 192"/>
                  <a:gd name="T6" fmla="*/ 0 w 4"/>
                  <a:gd name="T7" fmla="*/ 192 h 192"/>
                  <a:gd name="T8" fmla="*/ 1 w 4"/>
                  <a:gd name="T9" fmla="*/ 191 h 192"/>
                  <a:gd name="T10" fmla="*/ 1 w 4"/>
                  <a:gd name="T11" fmla="*/ 190 h 192"/>
                  <a:gd name="T12" fmla="*/ 2 w 4"/>
                  <a:gd name="T13" fmla="*/ 189 h 192"/>
                  <a:gd name="T14" fmla="*/ 4 w 4"/>
                  <a:gd name="T15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9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192"/>
                      <a:pt x="0" y="192"/>
                      <a:pt x="1" y="191"/>
                    </a:cubicBezTo>
                    <a:cubicBezTo>
                      <a:pt x="1" y="190"/>
                      <a:pt x="1" y="190"/>
                      <a:pt x="1" y="190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3" name="Freeform 267"/>
              <p:cNvSpPr>
                <a:spLocks/>
              </p:cNvSpPr>
              <p:nvPr/>
            </p:nvSpPr>
            <p:spPr bwMode="auto">
              <a:xfrm>
                <a:off x="347" y="3166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1 h 3"/>
                  <a:gd name="T4" fmla="*/ 0 w 2"/>
                  <a:gd name="T5" fmla="*/ 2 h 3"/>
                  <a:gd name="T6" fmla="*/ 0 w 2"/>
                  <a:gd name="T7" fmla="*/ 3 h 3"/>
                  <a:gd name="T8" fmla="*/ 2 w 2"/>
                  <a:gd name="T9" fmla="*/ 3 h 3"/>
                  <a:gd name="T10" fmla="*/ 2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4" name="Freeform 268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close/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5" name="Freeform 269"/>
              <p:cNvSpPr>
                <a:spLocks noEditPoints="1"/>
              </p:cNvSpPr>
              <p:nvPr/>
            </p:nvSpPr>
            <p:spPr bwMode="auto">
              <a:xfrm>
                <a:off x="491" y="2910"/>
                <a:ext cx="60" cy="181"/>
              </a:xfrm>
              <a:custGeom>
                <a:avLst/>
                <a:gdLst>
                  <a:gd name="T0" fmla="*/ 0 w 60"/>
                  <a:gd name="T1" fmla="*/ 169 h 181"/>
                  <a:gd name="T2" fmla="*/ 0 w 60"/>
                  <a:gd name="T3" fmla="*/ 169 h 181"/>
                  <a:gd name="T4" fmla="*/ 11 w 60"/>
                  <a:gd name="T5" fmla="*/ 181 h 181"/>
                  <a:gd name="T6" fmla="*/ 11 w 60"/>
                  <a:gd name="T7" fmla="*/ 181 h 181"/>
                  <a:gd name="T8" fmla="*/ 0 w 60"/>
                  <a:gd name="T9" fmla="*/ 169 h 181"/>
                  <a:gd name="T10" fmla="*/ 60 w 60"/>
                  <a:gd name="T11" fmla="*/ 0 h 181"/>
                  <a:gd name="T12" fmla="*/ 53 w 60"/>
                  <a:gd name="T13" fmla="*/ 137 h 181"/>
                  <a:gd name="T14" fmla="*/ 53 w 60"/>
                  <a:gd name="T15" fmla="*/ 137 h 181"/>
                  <a:gd name="T16" fmla="*/ 60 w 60"/>
                  <a:gd name="T1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181">
                    <a:moveTo>
                      <a:pt x="0" y="169"/>
                    </a:moveTo>
                    <a:lnTo>
                      <a:pt x="0" y="169"/>
                    </a:lnTo>
                    <a:lnTo>
                      <a:pt x="11" y="181"/>
                    </a:lnTo>
                    <a:lnTo>
                      <a:pt x="11" y="181"/>
                    </a:lnTo>
                    <a:lnTo>
                      <a:pt x="0" y="169"/>
                    </a:lnTo>
                    <a:moveTo>
                      <a:pt x="60" y="0"/>
                    </a:moveTo>
                    <a:lnTo>
                      <a:pt x="53" y="137"/>
                    </a:lnTo>
                    <a:lnTo>
                      <a:pt x="53" y="137"/>
                    </a:lnTo>
                    <a:lnTo>
                      <a:pt x="6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6" name="Freeform 270"/>
              <p:cNvSpPr>
                <a:spLocks/>
              </p:cNvSpPr>
              <p:nvPr/>
            </p:nvSpPr>
            <p:spPr bwMode="auto">
              <a:xfrm>
                <a:off x="374" y="3047"/>
                <a:ext cx="298" cy="151"/>
              </a:xfrm>
              <a:custGeom>
                <a:avLst/>
                <a:gdLst>
                  <a:gd name="T0" fmla="*/ 96 w 168"/>
                  <a:gd name="T1" fmla="*/ 0 h 80"/>
                  <a:gd name="T2" fmla="*/ 95 w 168"/>
                  <a:gd name="T3" fmla="*/ 14 h 80"/>
                  <a:gd name="T4" fmla="*/ 76 w 168"/>
                  <a:gd name="T5" fmla="*/ 16 h 80"/>
                  <a:gd name="T6" fmla="*/ 72 w 168"/>
                  <a:gd name="T7" fmla="*/ 23 h 80"/>
                  <a:gd name="T8" fmla="*/ 72 w 168"/>
                  <a:gd name="T9" fmla="*/ 23 h 80"/>
                  <a:gd name="T10" fmla="*/ 72 w 168"/>
                  <a:gd name="T11" fmla="*/ 23 h 80"/>
                  <a:gd name="T12" fmla="*/ 82 w 168"/>
                  <a:gd name="T13" fmla="*/ 30 h 80"/>
                  <a:gd name="T14" fmla="*/ 45 w 168"/>
                  <a:gd name="T15" fmla="*/ 34 h 80"/>
                  <a:gd name="T16" fmla="*/ 57 w 168"/>
                  <a:gd name="T17" fmla="*/ 44 h 80"/>
                  <a:gd name="T18" fmla="*/ 0 w 168"/>
                  <a:gd name="T19" fmla="*/ 67 h 80"/>
                  <a:gd name="T20" fmla="*/ 11 w 168"/>
                  <a:gd name="T21" fmla="*/ 80 h 80"/>
                  <a:gd name="T22" fmla="*/ 168 w 168"/>
                  <a:gd name="T23" fmla="*/ 45 h 80"/>
                  <a:gd name="T24" fmla="*/ 96 w 168"/>
                  <a:gd name="T25" fmla="*/ 0 h 80"/>
                  <a:gd name="T26" fmla="*/ 96 w 168"/>
                  <a:gd name="T2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80">
                    <a:moveTo>
                      <a:pt x="96" y="0"/>
                    </a:moveTo>
                    <a:cubicBezTo>
                      <a:pt x="95" y="14"/>
                      <a:pt x="95" y="14"/>
                      <a:pt x="95" y="14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6" y="69"/>
                      <a:pt x="10" y="74"/>
                      <a:pt x="11" y="80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6" y="0"/>
                      <a:pt x="96" y="0"/>
                      <a:pt x="96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7" name="Freeform 271"/>
              <p:cNvSpPr>
                <a:spLocks/>
              </p:cNvSpPr>
              <p:nvPr/>
            </p:nvSpPr>
            <p:spPr bwMode="auto">
              <a:xfrm>
                <a:off x="393" y="3132"/>
                <a:ext cx="279" cy="156"/>
              </a:xfrm>
              <a:custGeom>
                <a:avLst/>
                <a:gdLst>
                  <a:gd name="T0" fmla="*/ 157 w 157"/>
                  <a:gd name="T1" fmla="*/ 0 h 83"/>
                  <a:gd name="T2" fmla="*/ 0 w 157"/>
                  <a:gd name="T3" fmla="*/ 35 h 83"/>
                  <a:gd name="T4" fmla="*/ 0 w 157"/>
                  <a:gd name="T5" fmla="*/ 39 h 83"/>
                  <a:gd name="T6" fmla="*/ 0 w 157"/>
                  <a:gd name="T7" fmla="*/ 41 h 83"/>
                  <a:gd name="T8" fmla="*/ 12 w 157"/>
                  <a:gd name="T9" fmla="*/ 59 h 83"/>
                  <a:gd name="T10" fmla="*/ 10 w 157"/>
                  <a:gd name="T11" fmla="*/ 68 h 83"/>
                  <a:gd name="T12" fmla="*/ 40 w 157"/>
                  <a:gd name="T13" fmla="*/ 77 h 83"/>
                  <a:gd name="T14" fmla="*/ 36 w 157"/>
                  <a:gd name="T15" fmla="*/ 55 h 83"/>
                  <a:gd name="T16" fmla="*/ 79 w 157"/>
                  <a:gd name="T17" fmla="*/ 83 h 83"/>
                  <a:gd name="T18" fmla="*/ 73 w 157"/>
                  <a:gd name="T19" fmla="*/ 55 h 83"/>
                  <a:gd name="T20" fmla="*/ 107 w 157"/>
                  <a:gd name="T21" fmla="*/ 77 h 83"/>
                  <a:gd name="T22" fmla="*/ 157 w 157"/>
                  <a:gd name="T2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83">
                    <a:moveTo>
                      <a:pt x="157" y="0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0" y="39"/>
                    </a:cubicBezTo>
                    <a:cubicBezTo>
                      <a:pt x="0" y="40"/>
                      <a:pt x="0" y="41"/>
                      <a:pt x="0" y="41"/>
                    </a:cubicBezTo>
                    <a:cubicBezTo>
                      <a:pt x="7" y="44"/>
                      <a:pt x="12" y="51"/>
                      <a:pt x="12" y="59"/>
                    </a:cubicBezTo>
                    <a:cubicBezTo>
                      <a:pt x="12" y="62"/>
                      <a:pt x="12" y="65"/>
                      <a:pt x="10" y="68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57" y="0"/>
                      <a:pt x="157" y="0"/>
                      <a:pt x="157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8" name="Freeform 272"/>
              <p:cNvSpPr>
                <a:spLocks/>
              </p:cNvSpPr>
              <p:nvPr/>
            </p:nvSpPr>
            <p:spPr bwMode="auto">
              <a:xfrm>
                <a:off x="358" y="3269"/>
                <a:ext cx="23" cy="559"/>
              </a:xfrm>
              <a:custGeom>
                <a:avLst/>
                <a:gdLst>
                  <a:gd name="T0" fmla="*/ 0 w 13"/>
                  <a:gd name="T1" fmla="*/ 0 h 298"/>
                  <a:gd name="T2" fmla="*/ 13 w 13"/>
                  <a:gd name="T3" fmla="*/ 298 h 298"/>
                  <a:gd name="T4" fmla="*/ 13 w 13"/>
                  <a:gd name="T5" fmla="*/ 298 h 298"/>
                  <a:gd name="T6" fmla="*/ 0 w 13"/>
                  <a:gd name="T7" fmla="*/ 0 h 298"/>
                  <a:gd name="T8" fmla="*/ 0 w 13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98">
                    <a:moveTo>
                      <a:pt x="0" y="0"/>
                    </a:move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59" name="Freeform 273"/>
              <p:cNvSpPr>
                <a:spLocks/>
              </p:cNvSpPr>
              <p:nvPr/>
            </p:nvSpPr>
            <p:spPr bwMode="auto">
              <a:xfrm>
                <a:off x="346" y="3267"/>
                <a:ext cx="35" cy="561"/>
              </a:xfrm>
              <a:custGeom>
                <a:avLst/>
                <a:gdLst>
                  <a:gd name="T0" fmla="*/ 6 w 20"/>
                  <a:gd name="T1" fmla="*/ 0 h 299"/>
                  <a:gd name="T2" fmla="*/ 0 w 20"/>
                  <a:gd name="T3" fmla="*/ 10 h 299"/>
                  <a:gd name="T4" fmla="*/ 0 w 20"/>
                  <a:gd name="T5" fmla="*/ 299 h 299"/>
                  <a:gd name="T6" fmla="*/ 20 w 20"/>
                  <a:gd name="T7" fmla="*/ 299 h 299"/>
                  <a:gd name="T8" fmla="*/ 7 w 20"/>
                  <a:gd name="T9" fmla="*/ 1 h 299"/>
                  <a:gd name="T10" fmla="*/ 6 w 20"/>
                  <a:gd name="T11" fmla="*/ 0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99">
                    <a:moveTo>
                      <a:pt x="6" y="0"/>
                    </a:moveTo>
                    <a:cubicBezTo>
                      <a:pt x="5" y="4"/>
                      <a:pt x="3" y="8"/>
                      <a:pt x="0" y="10"/>
                    </a:cubicBezTo>
                    <a:cubicBezTo>
                      <a:pt x="0" y="299"/>
                      <a:pt x="0" y="299"/>
                      <a:pt x="0" y="299"/>
                    </a:cubicBezTo>
                    <a:cubicBezTo>
                      <a:pt x="20" y="299"/>
                      <a:pt x="20" y="299"/>
                      <a:pt x="20" y="29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0" name="Freeform 274"/>
              <p:cNvSpPr>
                <a:spLocks/>
              </p:cNvSpPr>
              <p:nvPr/>
            </p:nvSpPr>
            <p:spPr bwMode="auto">
              <a:xfrm>
                <a:off x="351" y="2910"/>
                <a:ext cx="200" cy="261"/>
              </a:xfrm>
              <a:custGeom>
                <a:avLst/>
                <a:gdLst>
                  <a:gd name="T0" fmla="*/ 113 w 113"/>
                  <a:gd name="T1" fmla="*/ 0 h 139"/>
                  <a:gd name="T2" fmla="*/ 47 w 113"/>
                  <a:gd name="T3" fmla="*/ 24 h 139"/>
                  <a:gd name="T4" fmla="*/ 34 w 113"/>
                  <a:gd name="T5" fmla="*/ 29 h 139"/>
                  <a:gd name="T6" fmla="*/ 36 w 113"/>
                  <a:gd name="T7" fmla="*/ 50 h 139"/>
                  <a:gd name="T8" fmla="*/ 36 w 113"/>
                  <a:gd name="T9" fmla="*/ 50 h 139"/>
                  <a:gd name="T10" fmla="*/ 37 w 113"/>
                  <a:gd name="T11" fmla="*/ 58 h 139"/>
                  <a:gd name="T12" fmla="*/ 32 w 113"/>
                  <a:gd name="T13" fmla="*/ 54 h 139"/>
                  <a:gd name="T14" fmla="*/ 32 w 113"/>
                  <a:gd name="T15" fmla="*/ 54 h 139"/>
                  <a:gd name="T16" fmla="*/ 32 w 113"/>
                  <a:gd name="T17" fmla="*/ 54 h 139"/>
                  <a:gd name="T18" fmla="*/ 22 w 113"/>
                  <a:gd name="T19" fmla="*/ 45 h 139"/>
                  <a:gd name="T20" fmla="*/ 26 w 113"/>
                  <a:gd name="T21" fmla="*/ 82 h 139"/>
                  <a:gd name="T22" fmla="*/ 13 w 113"/>
                  <a:gd name="T23" fmla="*/ 72 h 139"/>
                  <a:gd name="T24" fmla="*/ 0 w 113"/>
                  <a:gd name="T25" fmla="*/ 136 h 139"/>
                  <a:gd name="T26" fmla="*/ 0 w 113"/>
                  <a:gd name="T27" fmla="*/ 139 h 139"/>
                  <a:gd name="T28" fmla="*/ 4 w 113"/>
                  <a:gd name="T29" fmla="*/ 138 h 139"/>
                  <a:gd name="T30" fmla="*/ 113 w 113"/>
                  <a:gd name="T3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39">
                    <a:moveTo>
                      <a:pt x="113" y="0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1" y="138"/>
                      <a:pt x="3" y="138"/>
                      <a:pt x="4" y="138"/>
                    </a:cubicBezTo>
                    <a:cubicBezTo>
                      <a:pt x="113" y="0"/>
                      <a:pt x="113" y="0"/>
                      <a:pt x="113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1" name="Freeform 275"/>
              <p:cNvSpPr>
                <a:spLocks/>
              </p:cNvSpPr>
              <p:nvPr/>
            </p:nvSpPr>
            <p:spPr bwMode="auto">
              <a:xfrm>
                <a:off x="358" y="2910"/>
                <a:ext cx="193" cy="263"/>
              </a:xfrm>
              <a:custGeom>
                <a:avLst/>
                <a:gdLst>
                  <a:gd name="T0" fmla="*/ 109 w 109"/>
                  <a:gd name="T1" fmla="*/ 0 h 140"/>
                  <a:gd name="T2" fmla="*/ 0 w 109"/>
                  <a:gd name="T3" fmla="*/ 138 h 140"/>
                  <a:gd name="T4" fmla="*/ 1 w 109"/>
                  <a:gd name="T5" fmla="*/ 138 h 140"/>
                  <a:gd name="T6" fmla="*/ 9 w 109"/>
                  <a:gd name="T7" fmla="*/ 140 h 140"/>
                  <a:gd name="T8" fmla="*/ 66 w 109"/>
                  <a:gd name="T9" fmla="*/ 117 h 140"/>
                  <a:gd name="T10" fmla="*/ 54 w 109"/>
                  <a:gd name="T11" fmla="*/ 107 h 140"/>
                  <a:gd name="T12" fmla="*/ 91 w 109"/>
                  <a:gd name="T13" fmla="*/ 103 h 140"/>
                  <a:gd name="T14" fmla="*/ 81 w 109"/>
                  <a:gd name="T15" fmla="*/ 96 h 140"/>
                  <a:gd name="T16" fmla="*/ 75 w 109"/>
                  <a:gd name="T17" fmla="*/ 90 h 140"/>
                  <a:gd name="T18" fmla="*/ 85 w 109"/>
                  <a:gd name="T19" fmla="*/ 89 h 140"/>
                  <a:gd name="T20" fmla="*/ 85 w 109"/>
                  <a:gd name="T21" fmla="*/ 89 h 140"/>
                  <a:gd name="T22" fmla="*/ 104 w 109"/>
                  <a:gd name="T23" fmla="*/ 87 h 140"/>
                  <a:gd name="T24" fmla="*/ 105 w 109"/>
                  <a:gd name="T25" fmla="*/ 73 h 140"/>
                  <a:gd name="T26" fmla="*/ 109 w 109"/>
                  <a:gd name="T27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" h="140">
                    <a:moveTo>
                      <a:pt x="109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" y="138"/>
                      <a:pt x="1" y="138"/>
                      <a:pt x="1" y="138"/>
                    </a:cubicBezTo>
                    <a:cubicBezTo>
                      <a:pt x="4" y="138"/>
                      <a:pt x="7" y="138"/>
                      <a:pt x="9" y="140"/>
                    </a:cubicBezTo>
                    <a:cubicBezTo>
                      <a:pt x="66" y="117"/>
                      <a:pt x="66" y="117"/>
                      <a:pt x="66" y="11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91" y="103"/>
                      <a:pt x="91" y="103"/>
                      <a:pt x="91" y="103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5" y="90"/>
                      <a:pt x="75" y="90"/>
                      <a:pt x="75" y="90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85" y="89"/>
                      <a:pt x="85" y="89"/>
                      <a:pt x="85" y="89"/>
                    </a:cubicBezTo>
                    <a:cubicBezTo>
                      <a:pt x="104" y="87"/>
                      <a:pt x="104" y="87"/>
                      <a:pt x="104" y="87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2" name="Freeform 276"/>
              <p:cNvSpPr>
                <a:spLocks/>
              </p:cNvSpPr>
              <p:nvPr/>
            </p:nvSpPr>
            <p:spPr bwMode="auto">
              <a:xfrm>
                <a:off x="346" y="3237"/>
                <a:ext cx="10" cy="49"/>
              </a:xfrm>
              <a:custGeom>
                <a:avLst/>
                <a:gdLst>
                  <a:gd name="T0" fmla="*/ 0 w 6"/>
                  <a:gd name="T1" fmla="*/ 0 h 26"/>
                  <a:gd name="T2" fmla="*/ 0 w 6"/>
                  <a:gd name="T3" fmla="*/ 26 h 26"/>
                  <a:gd name="T4" fmla="*/ 6 w 6"/>
                  <a:gd name="T5" fmla="*/ 16 h 26"/>
                  <a:gd name="T6" fmla="*/ 1 w 6"/>
                  <a:gd name="T7" fmla="*/ 3 h 26"/>
                  <a:gd name="T8" fmla="*/ 1 w 6"/>
                  <a:gd name="T9" fmla="*/ 1 h 26"/>
                  <a:gd name="T10" fmla="*/ 0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" y="24"/>
                      <a:pt x="5" y="20"/>
                      <a:pt x="6" y="16"/>
                    </a:cubicBezTo>
                    <a:cubicBezTo>
                      <a:pt x="3" y="13"/>
                      <a:pt x="1" y="8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3" name="Freeform 277"/>
              <p:cNvSpPr>
                <a:spLocks/>
              </p:cNvSpPr>
              <p:nvPr/>
            </p:nvSpPr>
            <p:spPr bwMode="auto">
              <a:xfrm>
                <a:off x="346" y="3169"/>
                <a:ext cx="47" cy="70"/>
              </a:xfrm>
              <a:custGeom>
                <a:avLst/>
                <a:gdLst>
                  <a:gd name="T0" fmla="*/ 8 w 27"/>
                  <a:gd name="T1" fmla="*/ 0 h 37"/>
                  <a:gd name="T2" fmla="*/ 7 w 27"/>
                  <a:gd name="T3" fmla="*/ 0 h 37"/>
                  <a:gd name="T4" fmla="*/ 3 w 27"/>
                  <a:gd name="T5" fmla="*/ 1 h 37"/>
                  <a:gd name="T6" fmla="*/ 1 w 27"/>
                  <a:gd name="T7" fmla="*/ 1 h 37"/>
                  <a:gd name="T8" fmla="*/ 0 w 27"/>
                  <a:gd name="T9" fmla="*/ 2 h 37"/>
                  <a:gd name="T10" fmla="*/ 0 w 27"/>
                  <a:gd name="T11" fmla="*/ 36 h 37"/>
                  <a:gd name="T12" fmla="*/ 1 w 27"/>
                  <a:gd name="T13" fmla="*/ 37 h 37"/>
                  <a:gd name="T14" fmla="*/ 20 w 27"/>
                  <a:gd name="T15" fmla="*/ 20 h 37"/>
                  <a:gd name="T16" fmla="*/ 27 w 27"/>
                  <a:gd name="T17" fmla="*/ 21 h 37"/>
                  <a:gd name="T18" fmla="*/ 27 w 27"/>
                  <a:gd name="T19" fmla="*/ 19 h 37"/>
                  <a:gd name="T20" fmla="*/ 27 w 27"/>
                  <a:gd name="T21" fmla="*/ 15 h 37"/>
                  <a:gd name="T22" fmla="*/ 16 w 27"/>
                  <a:gd name="T23" fmla="*/ 2 h 37"/>
                  <a:gd name="T24" fmla="*/ 8 w 27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7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27"/>
                      <a:pt x="11" y="20"/>
                      <a:pt x="20" y="20"/>
                    </a:cubicBezTo>
                    <a:cubicBezTo>
                      <a:pt x="23" y="20"/>
                      <a:pt x="25" y="20"/>
                      <a:pt x="27" y="21"/>
                    </a:cubicBezTo>
                    <a:cubicBezTo>
                      <a:pt x="27" y="21"/>
                      <a:pt x="27" y="20"/>
                      <a:pt x="27" y="19"/>
                    </a:cubicBezTo>
                    <a:cubicBezTo>
                      <a:pt x="27" y="18"/>
                      <a:pt x="27" y="16"/>
                      <a:pt x="27" y="15"/>
                    </a:cubicBezTo>
                    <a:cubicBezTo>
                      <a:pt x="26" y="9"/>
                      <a:pt x="22" y="4"/>
                      <a:pt x="16" y="2"/>
                    </a:cubicBezTo>
                    <a:cubicBezTo>
                      <a:pt x="14" y="0"/>
                      <a:pt x="11" y="0"/>
                      <a:pt x="8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4" name="Freeform 278"/>
              <p:cNvSpPr>
                <a:spLocks noEditPoints="1"/>
              </p:cNvSpPr>
              <p:nvPr/>
            </p:nvSpPr>
            <p:spPr bwMode="auto">
              <a:xfrm>
                <a:off x="381" y="32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5" name="Freeform 279"/>
              <p:cNvSpPr>
                <a:spLocks/>
              </p:cNvSpPr>
              <p:nvPr/>
            </p:nvSpPr>
            <p:spPr bwMode="auto">
              <a:xfrm>
                <a:off x="347" y="3207"/>
                <a:ext cx="68" cy="7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7 h 38"/>
                  <a:gd name="T4" fmla="*/ 0 w 38"/>
                  <a:gd name="T5" fmla="*/ 19 h 38"/>
                  <a:gd name="T6" fmla="*/ 5 w 38"/>
                  <a:gd name="T7" fmla="*/ 32 h 38"/>
                  <a:gd name="T8" fmla="*/ 6 w 38"/>
                  <a:gd name="T9" fmla="*/ 33 h 38"/>
                  <a:gd name="T10" fmla="*/ 6 w 38"/>
                  <a:gd name="T11" fmla="*/ 33 h 38"/>
                  <a:gd name="T12" fmla="*/ 6 w 38"/>
                  <a:gd name="T13" fmla="*/ 33 h 38"/>
                  <a:gd name="T14" fmla="*/ 19 w 38"/>
                  <a:gd name="T15" fmla="*/ 38 h 38"/>
                  <a:gd name="T16" fmla="*/ 19 w 38"/>
                  <a:gd name="T17" fmla="*/ 38 h 38"/>
                  <a:gd name="T18" fmla="*/ 19 w 38"/>
                  <a:gd name="T19" fmla="*/ 38 h 38"/>
                  <a:gd name="T20" fmla="*/ 19 w 38"/>
                  <a:gd name="T21" fmla="*/ 38 h 38"/>
                  <a:gd name="T22" fmla="*/ 19 w 38"/>
                  <a:gd name="T23" fmla="*/ 38 h 38"/>
                  <a:gd name="T24" fmla="*/ 19 w 38"/>
                  <a:gd name="T25" fmla="*/ 38 h 38"/>
                  <a:gd name="T26" fmla="*/ 19 w 38"/>
                  <a:gd name="T27" fmla="*/ 38 h 38"/>
                  <a:gd name="T28" fmla="*/ 36 w 38"/>
                  <a:gd name="T29" fmla="*/ 28 h 38"/>
                  <a:gd name="T30" fmla="*/ 36 w 38"/>
                  <a:gd name="T31" fmla="*/ 28 h 38"/>
                  <a:gd name="T32" fmla="*/ 38 w 38"/>
                  <a:gd name="T33" fmla="*/ 19 h 38"/>
                  <a:gd name="T34" fmla="*/ 26 w 38"/>
                  <a:gd name="T35" fmla="*/ 1 h 38"/>
                  <a:gd name="T36" fmla="*/ 19 w 38"/>
                  <a:gd name="T3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10" y="0"/>
                      <a:pt x="1" y="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24"/>
                      <a:pt x="2" y="29"/>
                      <a:pt x="5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0" y="36"/>
                      <a:pt x="14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7" y="38"/>
                      <a:pt x="33" y="34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25"/>
                      <a:pt x="38" y="22"/>
                      <a:pt x="38" y="19"/>
                    </a:cubicBezTo>
                    <a:cubicBezTo>
                      <a:pt x="38" y="11"/>
                      <a:pt x="33" y="4"/>
                      <a:pt x="26" y="1"/>
                    </a:cubicBezTo>
                    <a:cubicBezTo>
                      <a:pt x="24" y="0"/>
                      <a:pt x="22" y="0"/>
                      <a:pt x="19" y="0"/>
                    </a:cubicBezTo>
                  </a:path>
                </a:pathLst>
              </a:custGeom>
              <a:solidFill>
                <a:srgbClr val="A97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6" name="Freeform 280"/>
              <p:cNvSpPr>
                <a:spLocks/>
              </p:cNvSpPr>
              <p:nvPr/>
            </p:nvSpPr>
            <p:spPr bwMode="auto">
              <a:xfrm>
                <a:off x="1691" y="3526"/>
                <a:ext cx="702" cy="281"/>
              </a:xfrm>
              <a:custGeom>
                <a:avLst/>
                <a:gdLst>
                  <a:gd name="T0" fmla="*/ 0 w 396"/>
                  <a:gd name="T1" fmla="*/ 150 h 150"/>
                  <a:gd name="T2" fmla="*/ 396 w 396"/>
                  <a:gd name="T3" fmla="*/ 150 h 150"/>
                  <a:gd name="T4" fmla="*/ 394 w 396"/>
                  <a:gd name="T5" fmla="*/ 138 h 150"/>
                  <a:gd name="T6" fmla="*/ 387 w 396"/>
                  <a:gd name="T7" fmla="*/ 121 h 150"/>
                  <a:gd name="T8" fmla="*/ 361 w 396"/>
                  <a:gd name="T9" fmla="*/ 95 h 150"/>
                  <a:gd name="T10" fmla="*/ 360 w 396"/>
                  <a:gd name="T11" fmla="*/ 94 h 150"/>
                  <a:gd name="T12" fmla="*/ 324 w 396"/>
                  <a:gd name="T13" fmla="*/ 85 h 150"/>
                  <a:gd name="T14" fmla="*/ 314 w 396"/>
                  <a:gd name="T15" fmla="*/ 86 h 150"/>
                  <a:gd name="T16" fmla="*/ 314 w 396"/>
                  <a:gd name="T17" fmla="*/ 81 h 150"/>
                  <a:gd name="T18" fmla="*/ 247 w 396"/>
                  <a:gd name="T19" fmla="*/ 14 h 150"/>
                  <a:gd name="T20" fmla="*/ 210 w 396"/>
                  <a:gd name="T21" fmla="*/ 25 h 150"/>
                  <a:gd name="T22" fmla="*/ 168 w 396"/>
                  <a:gd name="T23" fmla="*/ 0 h 150"/>
                  <a:gd name="T24" fmla="*/ 121 w 396"/>
                  <a:gd name="T25" fmla="*/ 41 h 150"/>
                  <a:gd name="T26" fmla="*/ 104 w 396"/>
                  <a:gd name="T27" fmla="*/ 38 h 150"/>
                  <a:gd name="T28" fmla="*/ 57 w 396"/>
                  <a:gd name="T29" fmla="*/ 85 h 150"/>
                  <a:gd name="T30" fmla="*/ 59 w 396"/>
                  <a:gd name="T31" fmla="*/ 97 h 150"/>
                  <a:gd name="T32" fmla="*/ 58 w 396"/>
                  <a:gd name="T33" fmla="*/ 97 h 150"/>
                  <a:gd name="T34" fmla="*/ 0 w 396"/>
                  <a:gd name="T35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50">
                    <a:moveTo>
                      <a:pt x="0" y="150"/>
                    </a:moveTo>
                    <a:cubicBezTo>
                      <a:pt x="396" y="150"/>
                      <a:pt x="396" y="150"/>
                      <a:pt x="396" y="150"/>
                    </a:cubicBezTo>
                    <a:cubicBezTo>
                      <a:pt x="396" y="146"/>
                      <a:pt x="395" y="142"/>
                      <a:pt x="394" y="138"/>
                    </a:cubicBezTo>
                    <a:cubicBezTo>
                      <a:pt x="391" y="132"/>
                      <a:pt x="389" y="126"/>
                      <a:pt x="387" y="121"/>
                    </a:cubicBezTo>
                    <a:cubicBezTo>
                      <a:pt x="380" y="110"/>
                      <a:pt x="372" y="101"/>
                      <a:pt x="361" y="95"/>
                    </a:cubicBezTo>
                    <a:cubicBezTo>
                      <a:pt x="360" y="94"/>
                      <a:pt x="360" y="94"/>
                      <a:pt x="360" y="94"/>
                    </a:cubicBezTo>
                    <a:cubicBezTo>
                      <a:pt x="349" y="88"/>
                      <a:pt x="337" y="85"/>
                      <a:pt x="324" y="85"/>
                    </a:cubicBezTo>
                    <a:cubicBezTo>
                      <a:pt x="321" y="85"/>
                      <a:pt x="317" y="86"/>
                      <a:pt x="314" y="86"/>
                    </a:cubicBezTo>
                    <a:cubicBezTo>
                      <a:pt x="314" y="84"/>
                      <a:pt x="314" y="83"/>
                      <a:pt x="314" y="81"/>
                    </a:cubicBezTo>
                    <a:cubicBezTo>
                      <a:pt x="314" y="44"/>
                      <a:pt x="283" y="14"/>
                      <a:pt x="247" y="14"/>
                    </a:cubicBezTo>
                    <a:cubicBezTo>
                      <a:pt x="233" y="14"/>
                      <a:pt x="220" y="18"/>
                      <a:pt x="210" y="25"/>
                    </a:cubicBezTo>
                    <a:cubicBezTo>
                      <a:pt x="203" y="11"/>
                      <a:pt x="189" y="0"/>
                      <a:pt x="168" y="0"/>
                    </a:cubicBezTo>
                    <a:cubicBezTo>
                      <a:pt x="140" y="0"/>
                      <a:pt x="124" y="20"/>
                      <a:pt x="121" y="41"/>
                    </a:cubicBezTo>
                    <a:cubicBezTo>
                      <a:pt x="115" y="39"/>
                      <a:pt x="110" y="38"/>
                      <a:pt x="104" y="38"/>
                    </a:cubicBezTo>
                    <a:cubicBezTo>
                      <a:pt x="78" y="38"/>
                      <a:pt x="57" y="59"/>
                      <a:pt x="57" y="85"/>
                    </a:cubicBezTo>
                    <a:cubicBezTo>
                      <a:pt x="57" y="89"/>
                      <a:pt x="58" y="93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28" y="97"/>
                      <a:pt x="2" y="121"/>
                      <a:pt x="0" y="150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7" name="Freeform 281"/>
              <p:cNvSpPr>
                <a:spLocks/>
              </p:cNvSpPr>
              <p:nvPr/>
            </p:nvSpPr>
            <p:spPr bwMode="auto">
              <a:xfrm>
                <a:off x="2062" y="3552"/>
                <a:ext cx="186" cy="126"/>
              </a:xfrm>
              <a:custGeom>
                <a:avLst/>
                <a:gdLst>
                  <a:gd name="T0" fmla="*/ 38 w 105"/>
                  <a:gd name="T1" fmla="*/ 0 h 67"/>
                  <a:gd name="T2" fmla="*/ 1 w 105"/>
                  <a:gd name="T3" fmla="*/ 11 h 67"/>
                  <a:gd name="T4" fmla="*/ 0 w 105"/>
                  <a:gd name="T5" fmla="*/ 11 h 67"/>
                  <a:gd name="T6" fmla="*/ 1 w 105"/>
                  <a:gd name="T7" fmla="*/ 11 h 67"/>
                  <a:gd name="T8" fmla="*/ 38 w 105"/>
                  <a:gd name="T9" fmla="*/ 0 h 67"/>
                  <a:gd name="T10" fmla="*/ 105 w 105"/>
                  <a:gd name="T11" fmla="*/ 67 h 67"/>
                  <a:gd name="T12" fmla="*/ 105 w 105"/>
                  <a:gd name="T13" fmla="*/ 67 h 67"/>
                  <a:gd name="T14" fmla="*/ 38 w 105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67">
                    <a:moveTo>
                      <a:pt x="38" y="0"/>
                    </a:moveTo>
                    <a:cubicBezTo>
                      <a:pt x="24" y="0"/>
                      <a:pt x="11" y="4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1" y="4"/>
                      <a:pt x="24" y="0"/>
                      <a:pt x="38" y="0"/>
                    </a:cubicBezTo>
                    <a:cubicBezTo>
                      <a:pt x="74" y="0"/>
                      <a:pt x="105" y="30"/>
                      <a:pt x="105" y="67"/>
                    </a:cubicBezTo>
                    <a:cubicBezTo>
                      <a:pt x="105" y="67"/>
                      <a:pt x="105" y="67"/>
                      <a:pt x="105" y="67"/>
                    </a:cubicBezTo>
                    <a:cubicBezTo>
                      <a:pt x="105" y="30"/>
                      <a:pt x="74" y="0"/>
                      <a:pt x="38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8" name="Freeform 282"/>
              <p:cNvSpPr>
                <a:spLocks/>
              </p:cNvSpPr>
              <p:nvPr/>
            </p:nvSpPr>
            <p:spPr bwMode="auto">
              <a:xfrm>
                <a:off x="2046" y="3548"/>
                <a:ext cx="347" cy="259"/>
              </a:xfrm>
              <a:custGeom>
                <a:avLst/>
                <a:gdLst>
                  <a:gd name="T0" fmla="*/ 0 w 196"/>
                  <a:gd name="T1" fmla="*/ 0 h 138"/>
                  <a:gd name="T2" fmla="*/ 0 w 196"/>
                  <a:gd name="T3" fmla="*/ 138 h 138"/>
                  <a:gd name="T4" fmla="*/ 196 w 196"/>
                  <a:gd name="T5" fmla="*/ 138 h 138"/>
                  <a:gd name="T6" fmla="*/ 194 w 196"/>
                  <a:gd name="T7" fmla="*/ 126 h 138"/>
                  <a:gd name="T8" fmla="*/ 187 w 196"/>
                  <a:gd name="T9" fmla="*/ 109 h 138"/>
                  <a:gd name="T10" fmla="*/ 161 w 196"/>
                  <a:gd name="T11" fmla="*/ 83 h 138"/>
                  <a:gd name="T12" fmla="*/ 160 w 196"/>
                  <a:gd name="T13" fmla="*/ 82 h 138"/>
                  <a:gd name="T14" fmla="*/ 124 w 196"/>
                  <a:gd name="T15" fmla="*/ 73 h 138"/>
                  <a:gd name="T16" fmla="*/ 114 w 196"/>
                  <a:gd name="T17" fmla="*/ 74 h 138"/>
                  <a:gd name="T18" fmla="*/ 114 w 196"/>
                  <a:gd name="T19" fmla="*/ 74 h 138"/>
                  <a:gd name="T20" fmla="*/ 114 w 196"/>
                  <a:gd name="T21" fmla="*/ 74 h 138"/>
                  <a:gd name="T22" fmla="*/ 114 w 196"/>
                  <a:gd name="T23" fmla="*/ 69 h 138"/>
                  <a:gd name="T24" fmla="*/ 47 w 196"/>
                  <a:gd name="T25" fmla="*/ 2 h 138"/>
                  <a:gd name="T26" fmla="*/ 10 w 196"/>
                  <a:gd name="T27" fmla="*/ 13 h 138"/>
                  <a:gd name="T28" fmla="*/ 9 w 196"/>
                  <a:gd name="T29" fmla="*/ 13 h 138"/>
                  <a:gd name="T30" fmla="*/ 0 w 196"/>
                  <a:gd name="T31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6" h="138">
                    <a:moveTo>
                      <a:pt x="0" y="0"/>
                    </a:moveTo>
                    <a:cubicBezTo>
                      <a:pt x="0" y="138"/>
                      <a:pt x="0" y="138"/>
                      <a:pt x="0" y="138"/>
                    </a:cubicBezTo>
                    <a:cubicBezTo>
                      <a:pt x="196" y="138"/>
                      <a:pt x="196" y="138"/>
                      <a:pt x="196" y="138"/>
                    </a:cubicBezTo>
                    <a:cubicBezTo>
                      <a:pt x="196" y="134"/>
                      <a:pt x="195" y="130"/>
                      <a:pt x="194" y="126"/>
                    </a:cubicBezTo>
                    <a:cubicBezTo>
                      <a:pt x="191" y="120"/>
                      <a:pt x="189" y="114"/>
                      <a:pt x="187" y="109"/>
                    </a:cubicBezTo>
                    <a:cubicBezTo>
                      <a:pt x="180" y="98"/>
                      <a:pt x="172" y="89"/>
                      <a:pt x="161" y="83"/>
                    </a:cubicBezTo>
                    <a:cubicBezTo>
                      <a:pt x="160" y="82"/>
                      <a:pt x="160" y="82"/>
                      <a:pt x="160" y="82"/>
                    </a:cubicBezTo>
                    <a:cubicBezTo>
                      <a:pt x="149" y="76"/>
                      <a:pt x="137" y="73"/>
                      <a:pt x="124" y="73"/>
                    </a:cubicBezTo>
                    <a:cubicBezTo>
                      <a:pt x="121" y="73"/>
                      <a:pt x="117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2"/>
                      <a:pt x="114" y="71"/>
                      <a:pt x="114" y="69"/>
                    </a:cubicBezTo>
                    <a:cubicBezTo>
                      <a:pt x="114" y="32"/>
                      <a:pt x="83" y="2"/>
                      <a:pt x="47" y="2"/>
                    </a:cubicBezTo>
                    <a:cubicBezTo>
                      <a:pt x="33" y="2"/>
                      <a:pt x="20" y="6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7" y="8"/>
                      <a:pt x="4" y="4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69" name="Freeform 283"/>
              <p:cNvSpPr>
                <a:spLocks/>
              </p:cNvSpPr>
              <p:nvPr/>
            </p:nvSpPr>
            <p:spPr bwMode="auto">
              <a:xfrm>
                <a:off x="1771" y="3590"/>
                <a:ext cx="166" cy="176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3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3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0" name="Freeform 284"/>
              <p:cNvSpPr>
                <a:spLocks/>
              </p:cNvSpPr>
              <p:nvPr/>
            </p:nvSpPr>
            <p:spPr bwMode="auto">
              <a:xfrm>
                <a:off x="1836" y="3661"/>
                <a:ext cx="38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1" name="Freeform 285"/>
              <p:cNvSpPr>
                <a:spLocks/>
              </p:cNvSpPr>
              <p:nvPr/>
            </p:nvSpPr>
            <p:spPr bwMode="auto">
              <a:xfrm>
                <a:off x="1941" y="3503"/>
                <a:ext cx="167" cy="177"/>
              </a:xfrm>
              <a:custGeom>
                <a:avLst/>
                <a:gdLst>
                  <a:gd name="T0" fmla="*/ 0 w 94"/>
                  <a:gd name="T1" fmla="*/ 46 h 94"/>
                  <a:gd name="T2" fmla="*/ 38 w 94"/>
                  <a:gd name="T3" fmla="*/ 44 h 94"/>
                  <a:gd name="T4" fmla="*/ 15 w 94"/>
                  <a:gd name="T5" fmla="*/ 14 h 94"/>
                  <a:gd name="T6" fmla="*/ 43 w 94"/>
                  <a:gd name="T7" fmla="*/ 39 h 94"/>
                  <a:gd name="T8" fmla="*/ 48 w 94"/>
                  <a:gd name="T9" fmla="*/ 1 h 94"/>
                  <a:gd name="T10" fmla="*/ 50 w 94"/>
                  <a:gd name="T11" fmla="*/ 38 h 94"/>
                  <a:gd name="T12" fmla="*/ 81 w 94"/>
                  <a:gd name="T13" fmla="*/ 15 h 94"/>
                  <a:gd name="T14" fmla="*/ 55 w 94"/>
                  <a:gd name="T15" fmla="*/ 43 h 94"/>
                  <a:gd name="T16" fmla="*/ 94 w 94"/>
                  <a:gd name="T17" fmla="*/ 48 h 94"/>
                  <a:gd name="T18" fmla="*/ 56 w 94"/>
                  <a:gd name="T19" fmla="*/ 51 h 94"/>
                  <a:gd name="T20" fmla="*/ 79 w 94"/>
                  <a:gd name="T21" fmla="*/ 81 h 94"/>
                  <a:gd name="T22" fmla="*/ 51 w 94"/>
                  <a:gd name="T23" fmla="*/ 56 h 94"/>
                  <a:gd name="T24" fmla="*/ 46 w 94"/>
                  <a:gd name="T25" fmla="*/ 94 h 94"/>
                  <a:gd name="T26" fmla="*/ 44 w 94"/>
                  <a:gd name="T27" fmla="*/ 56 h 94"/>
                  <a:gd name="T28" fmla="*/ 13 w 94"/>
                  <a:gd name="T29" fmla="*/ 80 h 94"/>
                  <a:gd name="T30" fmla="*/ 38 w 94"/>
                  <a:gd name="T31" fmla="*/ 51 h 94"/>
                  <a:gd name="T32" fmla="*/ 0 w 94"/>
                  <a:gd name="T33" fmla="*/ 4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" h="94">
                    <a:moveTo>
                      <a:pt x="0" y="46"/>
                    </a:moveTo>
                    <a:cubicBezTo>
                      <a:pt x="0" y="34"/>
                      <a:pt x="23" y="39"/>
                      <a:pt x="38" y="44"/>
                    </a:cubicBezTo>
                    <a:cubicBezTo>
                      <a:pt x="25" y="37"/>
                      <a:pt x="6" y="23"/>
                      <a:pt x="15" y="14"/>
                    </a:cubicBezTo>
                    <a:cubicBezTo>
                      <a:pt x="23" y="4"/>
                      <a:pt x="36" y="25"/>
                      <a:pt x="43" y="39"/>
                    </a:cubicBezTo>
                    <a:cubicBezTo>
                      <a:pt x="39" y="24"/>
                      <a:pt x="35" y="1"/>
                      <a:pt x="48" y="1"/>
                    </a:cubicBezTo>
                    <a:cubicBezTo>
                      <a:pt x="61" y="0"/>
                      <a:pt x="55" y="24"/>
                      <a:pt x="50" y="38"/>
                    </a:cubicBezTo>
                    <a:cubicBezTo>
                      <a:pt x="58" y="26"/>
                      <a:pt x="71" y="6"/>
                      <a:pt x="81" y="15"/>
                    </a:cubicBezTo>
                    <a:cubicBezTo>
                      <a:pt x="90" y="24"/>
                      <a:pt x="69" y="36"/>
                      <a:pt x="55" y="43"/>
                    </a:cubicBezTo>
                    <a:cubicBezTo>
                      <a:pt x="70" y="40"/>
                      <a:pt x="93" y="36"/>
                      <a:pt x="94" y="48"/>
                    </a:cubicBezTo>
                    <a:cubicBezTo>
                      <a:pt x="94" y="61"/>
                      <a:pt x="70" y="55"/>
                      <a:pt x="56" y="51"/>
                    </a:cubicBezTo>
                    <a:cubicBezTo>
                      <a:pt x="69" y="58"/>
                      <a:pt x="88" y="72"/>
                      <a:pt x="79" y="81"/>
                    </a:cubicBezTo>
                    <a:cubicBezTo>
                      <a:pt x="70" y="90"/>
                      <a:pt x="58" y="70"/>
                      <a:pt x="51" y="56"/>
                    </a:cubicBezTo>
                    <a:cubicBezTo>
                      <a:pt x="55" y="70"/>
                      <a:pt x="59" y="94"/>
                      <a:pt x="46" y="94"/>
                    </a:cubicBezTo>
                    <a:cubicBezTo>
                      <a:pt x="33" y="94"/>
                      <a:pt x="39" y="71"/>
                      <a:pt x="44" y="56"/>
                    </a:cubicBezTo>
                    <a:cubicBezTo>
                      <a:pt x="36" y="69"/>
                      <a:pt x="22" y="88"/>
                      <a:pt x="13" y="80"/>
                    </a:cubicBezTo>
                    <a:cubicBezTo>
                      <a:pt x="4" y="71"/>
                      <a:pt x="25" y="58"/>
                      <a:pt x="38" y="51"/>
                    </a:cubicBezTo>
                    <a:cubicBezTo>
                      <a:pt x="24" y="55"/>
                      <a:pt x="1" y="59"/>
                      <a:pt x="0" y="46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2" name="Freeform 286"/>
              <p:cNvSpPr>
                <a:spLocks/>
              </p:cNvSpPr>
              <p:nvPr/>
            </p:nvSpPr>
            <p:spPr bwMode="auto">
              <a:xfrm>
                <a:off x="2007" y="3575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3" name="Freeform 287"/>
              <p:cNvSpPr>
                <a:spLocks/>
              </p:cNvSpPr>
              <p:nvPr/>
            </p:nvSpPr>
            <p:spPr bwMode="auto">
              <a:xfrm>
                <a:off x="2127" y="3580"/>
                <a:ext cx="161" cy="175"/>
              </a:xfrm>
              <a:custGeom>
                <a:avLst/>
                <a:gdLst>
                  <a:gd name="T0" fmla="*/ 1 w 91"/>
                  <a:gd name="T1" fmla="*/ 45 h 93"/>
                  <a:gd name="T2" fmla="*/ 37 w 91"/>
                  <a:gd name="T3" fmla="*/ 43 h 93"/>
                  <a:gd name="T4" fmla="*/ 14 w 91"/>
                  <a:gd name="T5" fmla="*/ 12 h 93"/>
                  <a:gd name="T6" fmla="*/ 42 w 91"/>
                  <a:gd name="T7" fmla="*/ 38 h 93"/>
                  <a:gd name="T8" fmla="*/ 46 w 91"/>
                  <a:gd name="T9" fmla="*/ 0 h 93"/>
                  <a:gd name="T10" fmla="*/ 49 w 91"/>
                  <a:gd name="T11" fmla="*/ 37 h 93"/>
                  <a:gd name="T12" fmla="*/ 78 w 91"/>
                  <a:gd name="T13" fmla="*/ 15 h 93"/>
                  <a:gd name="T14" fmla="*/ 54 w 91"/>
                  <a:gd name="T15" fmla="*/ 42 h 93"/>
                  <a:gd name="T16" fmla="*/ 91 w 91"/>
                  <a:gd name="T17" fmla="*/ 48 h 93"/>
                  <a:gd name="T18" fmla="*/ 55 w 91"/>
                  <a:gd name="T19" fmla="*/ 50 h 93"/>
                  <a:gd name="T20" fmla="*/ 77 w 91"/>
                  <a:gd name="T21" fmla="*/ 80 h 93"/>
                  <a:gd name="T22" fmla="*/ 50 w 91"/>
                  <a:gd name="T23" fmla="*/ 55 h 93"/>
                  <a:gd name="T24" fmla="*/ 46 w 91"/>
                  <a:gd name="T25" fmla="*/ 93 h 93"/>
                  <a:gd name="T26" fmla="*/ 43 w 91"/>
                  <a:gd name="T27" fmla="*/ 55 h 93"/>
                  <a:gd name="T28" fmla="*/ 14 w 91"/>
                  <a:gd name="T29" fmla="*/ 78 h 93"/>
                  <a:gd name="T30" fmla="*/ 38 w 91"/>
                  <a:gd name="T31" fmla="*/ 50 h 93"/>
                  <a:gd name="T32" fmla="*/ 1 w 91"/>
                  <a:gd name="T33" fmla="*/ 4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1" h="93">
                    <a:moveTo>
                      <a:pt x="1" y="45"/>
                    </a:moveTo>
                    <a:cubicBezTo>
                      <a:pt x="0" y="32"/>
                      <a:pt x="23" y="38"/>
                      <a:pt x="37" y="43"/>
                    </a:cubicBezTo>
                    <a:cubicBezTo>
                      <a:pt x="25" y="35"/>
                      <a:pt x="6" y="21"/>
                      <a:pt x="14" y="12"/>
                    </a:cubicBezTo>
                    <a:cubicBezTo>
                      <a:pt x="23" y="3"/>
                      <a:pt x="35" y="24"/>
                      <a:pt x="42" y="38"/>
                    </a:cubicBezTo>
                    <a:cubicBezTo>
                      <a:pt x="38" y="23"/>
                      <a:pt x="34" y="0"/>
                      <a:pt x="46" y="0"/>
                    </a:cubicBezTo>
                    <a:cubicBezTo>
                      <a:pt x="58" y="0"/>
                      <a:pt x="53" y="23"/>
                      <a:pt x="49" y="37"/>
                    </a:cubicBezTo>
                    <a:cubicBezTo>
                      <a:pt x="56" y="25"/>
                      <a:pt x="69" y="6"/>
                      <a:pt x="78" y="15"/>
                    </a:cubicBezTo>
                    <a:cubicBezTo>
                      <a:pt x="87" y="24"/>
                      <a:pt x="67" y="36"/>
                      <a:pt x="54" y="42"/>
                    </a:cubicBezTo>
                    <a:cubicBezTo>
                      <a:pt x="68" y="39"/>
                      <a:pt x="90" y="35"/>
                      <a:pt x="91" y="48"/>
                    </a:cubicBezTo>
                    <a:cubicBezTo>
                      <a:pt x="91" y="61"/>
                      <a:pt x="69" y="55"/>
                      <a:pt x="55" y="50"/>
                    </a:cubicBezTo>
                    <a:cubicBezTo>
                      <a:pt x="67" y="57"/>
                      <a:pt x="86" y="71"/>
                      <a:pt x="77" y="80"/>
                    </a:cubicBezTo>
                    <a:cubicBezTo>
                      <a:pt x="69" y="89"/>
                      <a:pt x="57" y="69"/>
                      <a:pt x="50" y="55"/>
                    </a:cubicBezTo>
                    <a:cubicBezTo>
                      <a:pt x="54" y="69"/>
                      <a:pt x="58" y="93"/>
                      <a:pt x="46" y="93"/>
                    </a:cubicBezTo>
                    <a:cubicBezTo>
                      <a:pt x="33" y="93"/>
                      <a:pt x="38" y="70"/>
                      <a:pt x="43" y="55"/>
                    </a:cubicBezTo>
                    <a:cubicBezTo>
                      <a:pt x="36" y="68"/>
                      <a:pt x="23" y="87"/>
                      <a:pt x="14" y="78"/>
                    </a:cubicBezTo>
                    <a:cubicBezTo>
                      <a:pt x="5" y="69"/>
                      <a:pt x="25" y="57"/>
                      <a:pt x="38" y="50"/>
                    </a:cubicBezTo>
                    <a:cubicBezTo>
                      <a:pt x="24" y="54"/>
                      <a:pt x="1" y="57"/>
                      <a:pt x="1" y="45"/>
                    </a:cubicBezTo>
                    <a:close/>
                  </a:path>
                </a:pathLst>
              </a:custGeom>
              <a:solidFill>
                <a:srgbClr val="CD5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4" name="Freeform 288"/>
              <p:cNvSpPr>
                <a:spLocks/>
              </p:cNvSpPr>
              <p:nvPr/>
            </p:nvSpPr>
            <p:spPr bwMode="auto">
              <a:xfrm>
                <a:off x="2191" y="3650"/>
                <a:ext cx="37" cy="41"/>
              </a:xfrm>
              <a:custGeom>
                <a:avLst/>
                <a:gdLst>
                  <a:gd name="T0" fmla="*/ 21 w 21"/>
                  <a:gd name="T1" fmla="*/ 11 h 22"/>
                  <a:gd name="T2" fmla="*/ 10 w 21"/>
                  <a:gd name="T3" fmla="*/ 0 h 22"/>
                  <a:gd name="T4" fmla="*/ 0 w 21"/>
                  <a:gd name="T5" fmla="*/ 11 h 22"/>
                  <a:gd name="T6" fmla="*/ 11 w 21"/>
                  <a:gd name="T7" fmla="*/ 22 h 22"/>
                  <a:gd name="T8" fmla="*/ 21 w 21"/>
                  <a:gd name="T9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1"/>
                    </a:moveTo>
                    <a:cubicBezTo>
                      <a:pt x="21" y="5"/>
                      <a:pt x="16" y="0"/>
                      <a:pt x="10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1" y="17"/>
                      <a:pt x="21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5" name="Freeform 289"/>
              <p:cNvSpPr>
                <a:spLocks/>
              </p:cNvSpPr>
              <p:nvPr/>
            </p:nvSpPr>
            <p:spPr bwMode="auto">
              <a:xfrm>
                <a:off x="3643" y="3648"/>
                <a:ext cx="161" cy="188"/>
              </a:xfrm>
              <a:custGeom>
                <a:avLst/>
                <a:gdLst>
                  <a:gd name="T0" fmla="*/ 0 w 91"/>
                  <a:gd name="T1" fmla="*/ 97 h 100"/>
                  <a:gd name="T2" fmla="*/ 0 w 91"/>
                  <a:gd name="T3" fmla="*/ 95 h 100"/>
                  <a:gd name="T4" fmla="*/ 1 w 91"/>
                  <a:gd name="T5" fmla="*/ 91 h 100"/>
                  <a:gd name="T6" fmla="*/ 6 w 91"/>
                  <a:gd name="T7" fmla="*/ 75 h 100"/>
                  <a:gd name="T8" fmla="*/ 31 w 91"/>
                  <a:gd name="T9" fmla="*/ 32 h 100"/>
                  <a:gd name="T10" fmla="*/ 40 w 91"/>
                  <a:gd name="T11" fmla="*/ 22 h 100"/>
                  <a:gd name="T12" fmla="*/ 50 w 91"/>
                  <a:gd name="T13" fmla="*/ 14 h 100"/>
                  <a:gd name="T14" fmla="*/ 56 w 91"/>
                  <a:gd name="T15" fmla="*/ 11 h 100"/>
                  <a:gd name="T16" fmla="*/ 61 w 91"/>
                  <a:gd name="T17" fmla="*/ 8 h 100"/>
                  <a:gd name="T18" fmla="*/ 71 w 91"/>
                  <a:gd name="T19" fmla="*/ 4 h 100"/>
                  <a:gd name="T20" fmla="*/ 79 w 91"/>
                  <a:gd name="T21" fmla="*/ 2 h 100"/>
                  <a:gd name="T22" fmla="*/ 86 w 91"/>
                  <a:gd name="T23" fmla="*/ 0 h 100"/>
                  <a:gd name="T24" fmla="*/ 91 w 91"/>
                  <a:gd name="T25" fmla="*/ 0 h 100"/>
                  <a:gd name="T26" fmla="*/ 86 w 91"/>
                  <a:gd name="T27" fmla="*/ 2 h 100"/>
                  <a:gd name="T28" fmla="*/ 80 w 91"/>
                  <a:gd name="T29" fmla="*/ 4 h 100"/>
                  <a:gd name="T30" fmla="*/ 73 w 91"/>
                  <a:gd name="T31" fmla="*/ 9 h 100"/>
                  <a:gd name="T32" fmla="*/ 65 w 91"/>
                  <a:gd name="T33" fmla="*/ 15 h 100"/>
                  <a:gd name="T34" fmla="*/ 61 w 91"/>
                  <a:gd name="T35" fmla="*/ 18 h 100"/>
                  <a:gd name="T36" fmla="*/ 57 w 91"/>
                  <a:gd name="T37" fmla="*/ 22 h 100"/>
                  <a:gd name="T38" fmla="*/ 51 w 91"/>
                  <a:gd name="T39" fmla="*/ 31 h 100"/>
                  <a:gd name="T40" fmla="*/ 45 w 91"/>
                  <a:gd name="T41" fmla="*/ 41 h 100"/>
                  <a:gd name="T42" fmla="*/ 34 w 91"/>
                  <a:gd name="T43" fmla="*/ 82 h 100"/>
                  <a:gd name="T44" fmla="*/ 33 w 91"/>
                  <a:gd name="T45" fmla="*/ 95 h 100"/>
                  <a:gd name="T46" fmla="*/ 33 w 91"/>
                  <a:gd name="T47" fmla="*/ 99 h 100"/>
                  <a:gd name="T48" fmla="*/ 33 w 91"/>
                  <a:gd name="T49" fmla="*/ 100 h 100"/>
                  <a:gd name="T50" fmla="*/ 0 w 91"/>
                  <a:gd name="T51" fmla="*/ 9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0" y="97"/>
                    </a:moveTo>
                    <a:cubicBezTo>
                      <a:pt x="0" y="97"/>
                      <a:pt x="0" y="97"/>
                      <a:pt x="0" y="95"/>
                    </a:cubicBezTo>
                    <a:cubicBezTo>
                      <a:pt x="0" y="94"/>
                      <a:pt x="1" y="93"/>
                      <a:pt x="1" y="91"/>
                    </a:cubicBezTo>
                    <a:cubicBezTo>
                      <a:pt x="2" y="87"/>
                      <a:pt x="4" y="81"/>
                      <a:pt x="6" y="75"/>
                    </a:cubicBezTo>
                    <a:cubicBezTo>
                      <a:pt x="11" y="62"/>
                      <a:pt x="19" y="45"/>
                      <a:pt x="31" y="32"/>
                    </a:cubicBezTo>
                    <a:cubicBezTo>
                      <a:pt x="34" y="28"/>
                      <a:pt x="37" y="25"/>
                      <a:pt x="40" y="22"/>
                    </a:cubicBezTo>
                    <a:cubicBezTo>
                      <a:pt x="44" y="19"/>
                      <a:pt x="47" y="16"/>
                      <a:pt x="50" y="14"/>
                    </a:cubicBezTo>
                    <a:cubicBezTo>
                      <a:pt x="52" y="13"/>
                      <a:pt x="54" y="12"/>
                      <a:pt x="56" y="11"/>
                    </a:cubicBezTo>
                    <a:cubicBezTo>
                      <a:pt x="57" y="10"/>
                      <a:pt x="59" y="9"/>
                      <a:pt x="61" y="8"/>
                    </a:cubicBezTo>
                    <a:cubicBezTo>
                      <a:pt x="64" y="6"/>
                      <a:pt x="67" y="5"/>
                      <a:pt x="71" y="4"/>
                    </a:cubicBezTo>
                    <a:cubicBezTo>
                      <a:pt x="74" y="3"/>
                      <a:pt x="76" y="2"/>
                      <a:pt x="79" y="2"/>
                    </a:cubicBezTo>
                    <a:cubicBezTo>
                      <a:pt x="81" y="1"/>
                      <a:pt x="84" y="1"/>
                      <a:pt x="86" y="0"/>
                    </a:cubicBezTo>
                    <a:cubicBezTo>
                      <a:pt x="89" y="0"/>
                      <a:pt x="91" y="0"/>
                      <a:pt x="91" y="0"/>
                    </a:cubicBezTo>
                    <a:cubicBezTo>
                      <a:pt x="91" y="0"/>
                      <a:pt x="89" y="0"/>
                      <a:pt x="86" y="2"/>
                    </a:cubicBezTo>
                    <a:cubicBezTo>
                      <a:pt x="84" y="2"/>
                      <a:pt x="82" y="3"/>
                      <a:pt x="80" y="4"/>
                    </a:cubicBezTo>
                    <a:cubicBezTo>
                      <a:pt x="78" y="6"/>
                      <a:pt x="75" y="7"/>
                      <a:pt x="73" y="9"/>
                    </a:cubicBezTo>
                    <a:cubicBezTo>
                      <a:pt x="70" y="10"/>
                      <a:pt x="68" y="12"/>
                      <a:pt x="65" y="15"/>
                    </a:cubicBezTo>
                    <a:cubicBezTo>
                      <a:pt x="64" y="16"/>
                      <a:pt x="63" y="17"/>
                      <a:pt x="61" y="18"/>
                    </a:cubicBezTo>
                    <a:cubicBezTo>
                      <a:pt x="60" y="19"/>
                      <a:pt x="59" y="21"/>
                      <a:pt x="57" y="22"/>
                    </a:cubicBezTo>
                    <a:cubicBezTo>
                      <a:pt x="55" y="25"/>
                      <a:pt x="53" y="28"/>
                      <a:pt x="51" y="31"/>
                    </a:cubicBezTo>
                    <a:cubicBezTo>
                      <a:pt x="48" y="34"/>
                      <a:pt x="47" y="38"/>
                      <a:pt x="45" y="41"/>
                    </a:cubicBezTo>
                    <a:cubicBezTo>
                      <a:pt x="38" y="55"/>
                      <a:pt x="35" y="70"/>
                      <a:pt x="34" y="82"/>
                    </a:cubicBezTo>
                    <a:cubicBezTo>
                      <a:pt x="33" y="87"/>
                      <a:pt x="33" y="92"/>
                      <a:pt x="33" y="95"/>
                    </a:cubicBezTo>
                    <a:cubicBezTo>
                      <a:pt x="33" y="97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3" y="100"/>
                    </a:cubicBez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6" name="Freeform 290"/>
              <p:cNvSpPr>
                <a:spLocks/>
              </p:cNvSpPr>
              <p:nvPr/>
            </p:nvSpPr>
            <p:spPr bwMode="auto">
              <a:xfrm>
                <a:off x="3554" y="3648"/>
                <a:ext cx="162" cy="188"/>
              </a:xfrm>
              <a:custGeom>
                <a:avLst/>
                <a:gdLst>
                  <a:gd name="T0" fmla="*/ 58 w 91"/>
                  <a:gd name="T1" fmla="*/ 100 h 100"/>
                  <a:gd name="T2" fmla="*/ 58 w 91"/>
                  <a:gd name="T3" fmla="*/ 99 h 100"/>
                  <a:gd name="T4" fmla="*/ 58 w 91"/>
                  <a:gd name="T5" fmla="*/ 95 h 100"/>
                  <a:gd name="T6" fmla="*/ 57 w 91"/>
                  <a:gd name="T7" fmla="*/ 82 h 100"/>
                  <a:gd name="T8" fmla="*/ 46 w 91"/>
                  <a:gd name="T9" fmla="*/ 41 h 100"/>
                  <a:gd name="T10" fmla="*/ 40 w 91"/>
                  <a:gd name="T11" fmla="*/ 31 h 100"/>
                  <a:gd name="T12" fmla="*/ 33 w 91"/>
                  <a:gd name="T13" fmla="*/ 22 h 100"/>
                  <a:gd name="T14" fmla="*/ 30 w 91"/>
                  <a:gd name="T15" fmla="*/ 18 h 100"/>
                  <a:gd name="T16" fmla="*/ 26 w 91"/>
                  <a:gd name="T17" fmla="*/ 15 h 100"/>
                  <a:gd name="T18" fmla="*/ 18 w 91"/>
                  <a:gd name="T19" fmla="*/ 9 h 100"/>
                  <a:gd name="T20" fmla="*/ 11 w 91"/>
                  <a:gd name="T21" fmla="*/ 4 h 100"/>
                  <a:gd name="T22" fmla="*/ 5 w 91"/>
                  <a:gd name="T23" fmla="*/ 2 h 100"/>
                  <a:gd name="T24" fmla="*/ 0 w 91"/>
                  <a:gd name="T25" fmla="*/ 0 h 100"/>
                  <a:gd name="T26" fmla="*/ 5 w 91"/>
                  <a:gd name="T27" fmla="*/ 0 h 100"/>
                  <a:gd name="T28" fmla="*/ 12 w 91"/>
                  <a:gd name="T29" fmla="*/ 2 h 100"/>
                  <a:gd name="T30" fmla="*/ 20 w 91"/>
                  <a:gd name="T31" fmla="*/ 4 h 100"/>
                  <a:gd name="T32" fmla="*/ 30 w 91"/>
                  <a:gd name="T33" fmla="*/ 8 h 100"/>
                  <a:gd name="T34" fmla="*/ 35 w 91"/>
                  <a:gd name="T35" fmla="*/ 11 h 100"/>
                  <a:gd name="T36" fmla="*/ 40 w 91"/>
                  <a:gd name="T37" fmla="*/ 14 h 100"/>
                  <a:gd name="T38" fmla="*/ 50 w 91"/>
                  <a:gd name="T39" fmla="*/ 22 h 100"/>
                  <a:gd name="T40" fmla="*/ 60 w 91"/>
                  <a:gd name="T41" fmla="*/ 32 h 100"/>
                  <a:gd name="T42" fmla="*/ 85 w 91"/>
                  <a:gd name="T43" fmla="*/ 75 h 100"/>
                  <a:gd name="T44" fmla="*/ 90 w 91"/>
                  <a:gd name="T45" fmla="*/ 91 h 100"/>
                  <a:gd name="T46" fmla="*/ 91 w 91"/>
                  <a:gd name="T47" fmla="*/ 95 h 100"/>
                  <a:gd name="T48" fmla="*/ 91 w 91"/>
                  <a:gd name="T49" fmla="*/ 97 h 100"/>
                  <a:gd name="T50" fmla="*/ 58 w 91"/>
                  <a:gd name="T51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1" h="100">
                    <a:moveTo>
                      <a:pt x="58" y="100"/>
                    </a:moveTo>
                    <a:cubicBezTo>
                      <a:pt x="58" y="100"/>
                      <a:pt x="58" y="99"/>
                      <a:pt x="58" y="99"/>
                    </a:cubicBezTo>
                    <a:cubicBezTo>
                      <a:pt x="58" y="98"/>
                      <a:pt x="58" y="97"/>
                      <a:pt x="58" y="95"/>
                    </a:cubicBezTo>
                    <a:cubicBezTo>
                      <a:pt x="58" y="92"/>
                      <a:pt x="58" y="87"/>
                      <a:pt x="57" y="82"/>
                    </a:cubicBezTo>
                    <a:cubicBezTo>
                      <a:pt x="56" y="70"/>
                      <a:pt x="53" y="55"/>
                      <a:pt x="46" y="41"/>
                    </a:cubicBezTo>
                    <a:cubicBezTo>
                      <a:pt x="44" y="38"/>
                      <a:pt x="42" y="34"/>
                      <a:pt x="40" y="31"/>
                    </a:cubicBezTo>
                    <a:cubicBezTo>
                      <a:pt x="38" y="28"/>
                      <a:pt x="36" y="25"/>
                      <a:pt x="33" y="22"/>
                    </a:cubicBezTo>
                    <a:cubicBezTo>
                      <a:pt x="32" y="21"/>
                      <a:pt x="31" y="19"/>
                      <a:pt x="30" y="18"/>
                    </a:cubicBezTo>
                    <a:cubicBezTo>
                      <a:pt x="28" y="17"/>
                      <a:pt x="27" y="16"/>
                      <a:pt x="26" y="15"/>
                    </a:cubicBezTo>
                    <a:cubicBezTo>
                      <a:pt x="23" y="12"/>
                      <a:pt x="21" y="10"/>
                      <a:pt x="18" y="9"/>
                    </a:cubicBezTo>
                    <a:cubicBezTo>
                      <a:pt x="16" y="7"/>
                      <a:pt x="13" y="6"/>
                      <a:pt x="11" y="4"/>
                    </a:cubicBezTo>
                    <a:cubicBezTo>
                      <a:pt x="9" y="3"/>
                      <a:pt x="7" y="2"/>
                      <a:pt x="5" y="2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1"/>
                      <a:pt x="9" y="1"/>
                      <a:pt x="12" y="2"/>
                    </a:cubicBezTo>
                    <a:cubicBezTo>
                      <a:pt x="14" y="2"/>
                      <a:pt x="17" y="3"/>
                      <a:pt x="20" y="4"/>
                    </a:cubicBezTo>
                    <a:cubicBezTo>
                      <a:pt x="23" y="5"/>
                      <a:pt x="27" y="6"/>
                      <a:pt x="30" y="8"/>
                    </a:cubicBezTo>
                    <a:cubicBezTo>
                      <a:pt x="32" y="9"/>
                      <a:pt x="33" y="10"/>
                      <a:pt x="35" y="11"/>
                    </a:cubicBezTo>
                    <a:cubicBezTo>
                      <a:pt x="37" y="12"/>
                      <a:pt x="39" y="13"/>
                      <a:pt x="40" y="14"/>
                    </a:cubicBezTo>
                    <a:cubicBezTo>
                      <a:pt x="44" y="16"/>
                      <a:pt x="47" y="19"/>
                      <a:pt x="50" y="22"/>
                    </a:cubicBezTo>
                    <a:cubicBezTo>
                      <a:pt x="54" y="25"/>
                      <a:pt x="57" y="28"/>
                      <a:pt x="60" y="32"/>
                    </a:cubicBezTo>
                    <a:cubicBezTo>
                      <a:pt x="72" y="45"/>
                      <a:pt x="80" y="62"/>
                      <a:pt x="85" y="75"/>
                    </a:cubicBezTo>
                    <a:cubicBezTo>
                      <a:pt x="87" y="81"/>
                      <a:pt x="89" y="87"/>
                      <a:pt x="90" y="91"/>
                    </a:cubicBezTo>
                    <a:cubicBezTo>
                      <a:pt x="90" y="93"/>
                      <a:pt x="91" y="94"/>
                      <a:pt x="91" y="95"/>
                    </a:cubicBezTo>
                    <a:cubicBezTo>
                      <a:pt x="91" y="97"/>
                      <a:pt x="91" y="97"/>
                      <a:pt x="91" y="97"/>
                    </a:cubicBezTo>
                    <a:lnTo>
                      <a:pt x="58" y="100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7" name="Freeform 291"/>
              <p:cNvSpPr>
                <a:spLocks/>
              </p:cNvSpPr>
              <p:nvPr/>
            </p:nvSpPr>
            <p:spPr bwMode="auto">
              <a:xfrm>
                <a:off x="3650" y="3729"/>
                <a:ext cx="165" cy="107"/>
              </a:xfrm>
              <a:custGeom>
                <a:avLst/>
                <a:gdLst>
                  <a:gd name="T0" fmla="*/ 0 w 93"/>
                  <a:gd name="T1" fmla="*/ 51 h 57"/>
                  <a:gd name="T2" fmla="*/ 0 w 93"/>
                  <a:gd name="T3" fmla="*/ 50 h 57"/>
                  <a:gd name="T4" fmla="*/ 1 w 93"/>
                  <a:gd name="T5" fmla="*/ 48 h 57"/>
                  <a:gd name="T6" fmla="*/ 2 w 93"/>
                  <a:gd name="T7" fmla="*/ 45 h 57"/>
                  <a:gd name="T8" fmla="*/ 5 w 93"/>
                  <a:gd name="T9" fmla="*/ 40 h 57"/>
                  <a:gd name="T10" fmla="*/ 9 w 93"/>
                  <a:gd name="T11" fmla="*/ 33 h 57"/>
                  <a:gd name="T12" fmla="*/ 15 w 93"/>
                  <a:gd name="T13" fmla="*/ 25 h 57"/>
                  <a:gd name="T14" fmla="*/ 22 w 93"/>
                  <a:gd name="T15" fmla="*/ 18 h 57"/>
                  <a:gd name="T16" fmla="*/ 26 w 93"/>
                  <a:gd name="T17" fmla="*/ 15 h 57"/>
                  <a:gd name="T18" fmla="*/ 31 w 93"/>
                  <a:gd name="T19" fmla="*/ 12 h 57"/>
                  <a:gd name="T20" fmla="*/ 40 w 93"/>
                  <a:gd name="T21" fmla="*/ 7 h 57"/>
                  <a:gd name="T22" fmla="*/ 50 w 93"/>
                  <a:gd name="T23" fmla="*/ 3 h 57"/>
                  <a:gd name="T24" fmla="*/ 60 w 93"/>
                  <a:gd name="T25" fmla="*/ 1 h 57"/>
                  <a:gd name="T26" fmla="*/ 69 w 93"/>
                  <a:gd name="T27" fmla="*/ 0 h 57"/>
                  <a:gd name="T28" fmla="*/ 77 w 93"/>
                  <a:gd name="T29" fmla="*/ 0 h 57"/>
                  <a:gd name="T30" fmla="*/ 81 w 93"/>
                  <a:gd name="T31" fmla="*/ 0 h 57"/>
                  <a:gd name="T32" fmla="*/ 84 w 93"/>
                  <a:gd name="T33" fmla="*/ 0 h 57"/>
                  <a:gd name="T34" fmla="*/ 89 w 93"/>
                  <a:gd name="T35" fmla="*/ 1 h 57"/>
                  <a:gd name="T36" fmla="*/ 93 w 93"/>
                  <a:gd name="T37" fmla="*/ 1 h 57"/>
                  <a:gd name="T38" fmla="*/ 89 w 93"/>
                  <a:gd name="T39" fmla="*/ 2 h 57"/>
                  <a:gd name="T40" fmla="*/ 84 w 93"/>
                  <a:gd name="T41" fmla="*/ 3 h 57"/>
                  <a:gd name="T42" fmla="*/ 81 w 93"/>
                  <a:gd name="T43" fmla="*/ 4 h 57"/>
                  <a:gd name="T44" fmla="*/ 78 w 93"/>
                  <a:gd name="T45" fmla="*/ 5 h 57"/>
                  <a:gd name="T46" fmla="*/ 71 w 93"/>
                  <a:gd name="T47" fmla="*/ 7 h 57"/>
                  <a:gd name="T48" fmla="*/ 63 w 93"/>
                  <a:gd name="T49" fmla="*/ 11 h 57"/>
                  <a:gd name="T50" fmla="*/ 56 w 93"/>
                  <a:gd name="T51" fmla="*/ 15 h 57"/>
                  <a:gd name="T52" fmla="*/ 49 w 93"/>
                  <a:gd name="T53" fmla="*/ 21 h 57"/>
                  <a:gd name="T54" fmla="*/ 44 w 93"/>
                  <a:gd name="T55" fmla="*/ 27 h 57"/>
                  <a:gd name="T56" fmla="*/ 41 w 93"/>
                  <a:gd name="T57" fmla="*/ 30 h 57"/>
                  <a:gd name="T58" fmla="*/ 39 w 93"/>
                  <a:gd name="T59" fmla="*/ 33 h 57"/>
                  <a:gd name="T60" fmla="*/ 36 w 93"/>
                  <a:gd name="T61" fmla="*/ 40 h 57"/>
                  <a:gd name="T62" fmla="*/ 34 w 93"/>
                  <a:gd name="T63" fmla="*/ 46 h 57"/>
                  <a:gd name="T64" fmla="*/ 33 w 93"/>
                  <a:gd name="T65" fmla="*/ 51 h 57"/>
                  <a:gd name="T66" fmla="*/ 33 w 93"/>
                  <a:gd name="T67" fmla="*/ 54 h 57"/>
                  <a:gd name="T68" fmla="*/ 33 w 93"/>
                  <a:gd name="T69" fmla="*/ 56 h 57"/>
                  <a:gd name="T70" fmla="*/ 33 w 93"/>
                  <a:gd name="T71" fmla="*/ 56 h 57"/>
                  <a:gd name="T72" fmla="*/ 33 w 93"/>
                  <a:gd name="T73" fmla="*/ 57 h 57"/>
                  <a:gd name="T74" fmla="*/ 0 w 93"/>
                  <a:gd name="T75" fmla="*/ 5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0" y="51"/>
                    </a:moveTo>
                    <a:cubicBezTo>
                      <a:pt x="0" y="51"/>
                      <a:pt x="0" y="51"/>
                      <a:pt x="0" y="50"/>
                    </a:cubicBezTo>
                    <a:cubicBezTo>
                      <a:pt x="0" y="49"/>
                      <a:pt x="1" y="48"/>
                      <a:pt x="1" y="48"/>
                    </a:cubicBezTo>
                    <a:cubicBezTo>
                      <a:pt x="1" y="47"/>
                      <a:pt x="1" y="46"/>
                      <a:pt x="2" y="45"/>
                    </a:cubicBezTo>
                    <a:cubicBezTo>
                      <a:pt x="3" y="44"/>
                      <a:pt x="3" y="42"/>
                      <a:pt x="5" y="40"/>
                    </a:cubicBezTo>
                    <a:cubicBezTo>
                      <a:pt x="6" y="38"/>
                      <a:pt x="7" y="35"/>
                      <a:pt x="9" y="33"/>
                    </a:cubicBezTo>
                    <a:cubicBezTo>
                      <a:pt x="10" y="30"/>
                      <a:pt x="13" y="28"/>
                      <a:pt x="15" y="25"/>
                    </a:cubicBezTo>
                    <a:cubicBezTo>
                      <a:pt x="17" y="23"/>
                      <a:pt x="19" y="20"/>
                      <a:pt x="22" y="18"/>
                    </a:cubicBezTo>
                    <a:cubicBezTo>
                      <a:pt x="23" y="17"/>
                      <a:pt x="25" y="16"/>
                      <a:pt x="26" y="15"/>
                    </a:cubicBezTo>
                    <a:cubicBezTo>
                      <a:pt x="28" y="14"/>
                      <a:pt x="29" y="13"/>
                      <a:pt x="31" y="12"/>
                    </a:cubicBezTo>
                    <a:cubicBezTo>
                      <a:pt x="34" y="10"/>
                      <a:pt x="37" y="8"/>
                      <a:pt x="40" y="7"/>
                    </a:cubicBezTo>
                    <a:cubicBezTo>
                      <a:pt x="44" y="5"/>
                      <a:pt x="47" y="4"/>
                      <a:pt x="50" y="3"/>
                    </a:cubicBezTo>
                    <a:cubicBezTo>
                      <a:pt x="54" y="2"/>
                      <a:pt x="57" y="1"/>
                      <a:pt x="60" y="1"/>
                    </a:cubicBezTo>
                    <a:cubicBezTo>
                      <a:pt x="63" y="1"/>
                      <a:pt x="66" y="0"/>
                      <a:pt x="69" y="0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9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6" y="0"/>
                      <a:pt x="87" y="1"/>
                      <a:pt x="89" y="1"/>
                    </a:cubicBezTo>
                    <a:cubicBezTo>
                      <a:pt x="92" y="1"/>
                      <a:pt x="93" y="1"/>
                      <a:pt x="93" y="1"/>
                    </a:cubicBezTo>
                    <a:cubicBezTo>
                      <a:pt x="93" y="1"/>
                      <a:pt x="92" y="2"/>
                      <a:pt x="89" y="2"/>
                    </a:cubicBezTo>
                    <a:cubicBezTo>
                      <a:pt x="88" y="3"/>
                      <a:pt x="86" y="3"/>
                      <a:pt x="84" y="3"/>
                    </a:cubicBezTo>
                    <a:cubicBezTo>
                      <a:pt x="83" y="4"/>
                      <a:pt x="82" y="4"/>
                      <a:pt x="81" y="4"/>
                    </a:cubicBezTo>
                    <a:cubicBezTo>
                      <a:pt x="80" y="4"/>
                      <a:pt x="79" y="5"/>
                      <a:pt x="78" y="5"/>
                    </a:cubicBezTo>
                    <a:cubicBezTo>
                      <a:pt x="76" y="6"/>
                      <a:pt x="73" y="7"/>
                      <a:pt x="71" y="7"/>
                    </a:cubicBezTo>
                    <a:cubicBezTo>
                      <a:pt x="68" y="9"/>
                      <a:pt x="66" y="10"/>
                      <a:pt x="63" y="11"/>
                    </a:cubicBezTo>
                    <a:cubicBezTo>
                      <a:pt x="61" y="12"/>
                      <a:pt x="58" y="14"/>
                      <a:pt x="56" y="15"/>
                    </a:cubicBezTo>
                    <a:cubicBezTo>
                      <a:pt x="53" y="17"/>
                      <a:pt x="51" y="19"/>
                      <a:pt x="49" y="21"/>
                    </a:cubicBezTo>
                    <a:cubicBezTo>
                      <a:pt x="47" y="23"/>
                      <a:pt x="45" y="25"/>
                      <a:pt x="44" y="27"/>
                    </a:cubicBezTo>
                    <a:cubicBezTo>
                      <a:pt x="43" y="28"/>
                      <a:pt x="42" y="29"/>
                      <a:pt x="41" y="30"/>
                    </a:cubicBezTo>
                    <a:cubicBezTo>
                      <a:pt x="40" y="31"/>
                      <a:pt x="40" y="32"/>
                      <a:pt x="39" y="33"/>
                    </a:cubicBezTo>
                    <a:cubicBezTo>
                      <a:pt x="38" y="35"/>
                      <a:pt x="37" y="38"/>
                      <a:pt x="36" y="40"/>
                    </a:cubicBezTo>
                    <a:cubicBezTo>
                      <a:pt x="35" y="42"/>
                      <a:pt x="35" y="44"/>
                      <a:pt x="34" y="46"/>
                    </a:cubicBezTo>
                    <a:cubicBezTo>
                      <a:pt x="34" y="47"/>
                      <a:pt x="33" y="49"/>
                      <a:pt x="33" y="51"/>
                    </a:cubicBezTo>
                    <a:cubicBezTo>
                      <a:pt x="33" y="52"/>
                      <a:pt x="33" y="53"/>
                      <a:pt x="33" y="54"/>
                    </a:cubicBezTo>
                    <a:cubicBezTo>
                      <a:pt x="33" y="55"/>
                      <a:pt x="33" y="55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7"/>
                      <a:pt x="33" y="57"/>
                      <a:pt x="33" y="57"/>
                    </a:cubicBez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8" name="Freeform 292"/>
              <p:cNvSpPr>
                <a:spLocks/>
              </p:cNvSpPr>
              <p:nvPr/>
            </p:nvSpPr>
            <p:spPr bwMode="auto">
              <a:xfrm>
                <a:off x="3538" y="3729"/>
                <a:ext cx="165" cy="107"/>
              </a:xfrm>
              <a:custGeom>
                <a:avLst/>
                <a:gdLst>
                  <a:gd name="T0" fmla="*/ 60 w 93"/>
                  <a:gd name="T1" fmla="*/ 57 h 57"/>
                  <a:gd name="T2" fmla="*/ 60 w 93"/>
                  <a:gd name="T3" fmla="*/ 56 h 57"/>
                  <a:gd name="T4" fmla="*/ 60 w 93"/>
                  <a:gd name="T5" fmla="*/ 56 h 57"/>
                  <a:gd name="T6" fmla="*/ 60 w 93"/>
                  <a:gd name="T7" fmla="*/ 54 h 57"/>
                  <a:gd name="T8" fmla="*/ 60 w 93"/>
                  <a:gd name="T9" fmla="*/ 51 h 57"/>
                  <a:gd name="T10" fmla="*/ 59 w 93"/>
                  <a:gd name="T11" fmla="*/ 46 h 57"/>
                  <a:gd name="T12" fmla="*/ 57 w 93"/>
                  <a:gd name="T13" fmla="*/ 40 h 57"/>
                  <a:gd name="T14" fmla="*/ 54 w 93"/>
                  <a:gd name="T15" fmla="*/ 33 h 57"/>
                  <a:gd name="T16" fmla="*/ 52 w 93"/>
                  <a:gd name="T17" fmla="*/ 30 h 57"/>
                  <a:gd name="T18" fmla="*/ 49 w 93"/>
                  <a:gd name="T19" fmla="*/ 27 h 57"/>
                  <a:gd name="T20" fmla="*/ 44 w 93"/>
                  <a:gd name="T21" fmla="*/ 21 h 57"/>
                  <a:gd name="T22" fmla="*/ 37 w 93"/>
                  <a:gd name="T23" fmla="*/ 15 h 57"/>
                  <a:gd name="T24" fmla="*/ 30 w 93"/>
                  <a:gd name="T25" fmla="*/ 11 h 57"/>
                  <a:gd name="T26" fmla="*/ 22 w 93"/>
                  <a:gd name="T27" fmla="*/ 7 h 57"/>
                  <a:gd name="T28" fmla="*/ 15 w 93"/>
                  <a:gd name="T29" fmla="*/ 5 h 57"/>
                  <a:gd name="T30" fmla="*/ 12 w 93"/>
                  <a:gd name="T31" fmla="*/ 4 h 57"/>
                  <a:gd name="T32" fmla="*/ 9 w 93"/>
                  <a:gd name="T33" fmla="*/ 3 h 57"/>
                  <a:gd name="T34" fmla="*/ 4 w 93"/>
                  <a:gd name="T35" fmla="*/ 2 h 57"/>
                  <a:gd name="T36" fmla="*/ 0 w 93"/>
                  <a:gd name="T37" fmla="*/ 1 h 57"/>
                  <a:gd name="T38" fmla="*/ 4 w 93"/>
                  <a:gd name="T39" fmla="*/ 1 h 57"/>
                  <a:gd name="T40" fmla="*/ 9 w 93"/>
                  <a:gd name="T41" fmla="*/ 0 h 57"/>
                  <a:gd name="T42" fmla="*/ 12 w 93"/>
                  <a:gd name="T43" fmla="*/ 0 h 57"/>
                  <a:gd name="T44" fmla="*/ 16 w 93"/>
                  <a:gd name="T45" fmla="*/ 0 h 57"/>
                  <a:gd name="T46" fmla="*/ 24 w 93"/>
                  <a:gd name="T47" fmla="*/ 0 h 57"/>
                  <a:gd name="T48" fmla="*/ 33 w 93"/>
                  <a:gd name="T49" fmla="*/ 1 h 57"/>
                  <a:gd name="T50" fmla="*/ 43 w 93"/>
                  <a:gd name="T51" fmla="*/ 3 h 57"/>
                  <a:gd name="T52" fmla="*/ 53 w 93"/>
                  <a:gd name="T53" fmla="*/ 7 h 57"/>
                  <a:gd name="T54" fmla="*/ 62 w 93"/>
                  <a:gd name="T55" fmla="*/ 12 h 57"/>
                  <a:gd name="T56" fmla="*/ 67 w 93"/>
                  <a:gd name="T57" fmla="*/ 15 h 57"/>
                  <a:gd name="T58" fmla="*/ 71 w 93"/>
                  <a:gd name="T59" fmla="*/ 18 h 57"/>
                  <a:gd name="T60" fmla="*/ 78 w 93"/>
                  <a:gd name="T61" fmla="*/ 25 h 57"/>
                  <a:gd name="T62" fmla="*/ 84 w 93"/>
                  <a:gd name="T63" fmla="*/ 33 h 57"/>
                  <a:gd name="T64" fmla="*/ 88 w 93"/>
                  <a:gd name="T65" fmla="*/ 40 h 57"/>
                  <a:gd name="T66" fmla="*/ 91 w 93"/>
                  <a:gd name="T67" fmla="*/ 45 h 57"/>
                  <a:gd name="T68" fmla="*/ 92 w 93"/>
                  <a:gd name="T69" fmla="*/ 48 h 57"/>
                  <a:gd name="T70" fmla="*/ 93 w 93"/>
                  <a:gd name="T71" fmla="*/ 50 h 57"/>
                  <a:gd name="T72" fmla="*/ 93 w 93"/>
                  <a:gd name="T73" fmla="*/ 51 h 57"/>
                  <a:gd name="T74" fmla="*/ 60 w 93"/>
                  <a:gd name="T7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3" h="57">
                    <a:moveTo>
                      <a:pt x="60" y="57"/>
                    </a:move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5"/>
                      <a:pt x="60" y="55"/>
                      <a:pt x="60" y="54"/>
                    </a:cubicBezTo>
                    <a:cubicBezTo>
                      <a:pt x="60" y="53"/>
                      <a:pt x="60" y="52"/>
                      <a:pt x="60" y="51"/>
                    </a:cubicBezTo>
                    <a:cubicBezTo>
                      <a:pt x="60" y="49"/>
                      <a:pt x="59" y="47"/>
                      <a:pt x="59" y="46"/>
                    </a:cubicBezTo>
                    <a:cubicBezTo>
                      <a:pt x="58" y="44"/>
                      <a:pt x="57" y="42"/>
                      <a:pt x="57" y="40"/>
                    </a:cubicBezTo>
                    <a:cubicBezTo>
                      <a:pt x="56" y="38"/>
                      <a:pt x="55" y="35"/>
                      <a:pt x="54" y="33"/>
                    </a:cubicBezTo>
                    <a:cubicBezTo>
                      <a:pt x="53" y="32"/>
                      <a:pt x="52" y="31"/>
                      <a:pt x="52" y="30"/>
                    </a:cubicBezTo>
                    <a:cubicBezTo>
                      <a:pt x="51" y="29"/>
                      <a:pt x="50" y="28"/>
                      <a:pt x="49" y="27"/>
                    </a:cubicBezTo>
                    <a:cubicBezTo>
                      <a:pt x="48" y="25"/>
                      <a:pt x="46" y="23"/>
                      <a:pt x="44" y="21"/>
                    </a:cubicBezTo>
                    <a:cubicBezTo>
                      <a:pt x="42" y="19"/>
                      <a:pt x="39" y="17"/>
                      <a:pt x="37" y="15"/>
                    </a:cubicBezTo>
                    <a:cubicBezTo>
                      <a:pt x="35" y="14"/>
                      <a:pt x="32" y="12"/>
                      <a:pt x="30" y="11"/>
                    </a:cubicBezTo>
                    <a:cubicBezTo>
                      <a:pt x="27" y="10"/>
                      <a:pt x="25" y="9"/>
                      <a:pt x="22" y="7"/>
                    </a:cubicBezTo>
                    <a:cubicBezTo>
                      <a:pt x="20" y="7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5" y="3"/>
                      <a:pt x="4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4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5" y="0"/>
                      <a:pt x="16" y="0"/>
                    </a:cubicBezTo>
                    <a:cubicBezTo>
                      <a:pt x="18" y="0"/>
                      <a:pt x="21" y="0"/>
                      <a:pt x="24" y="0"/>
                    </a:cubicBezTo>
                    <a:cubicBezTo>
                      <a:pt x="27" y="0"/>
                      <a:pt x="30" y="1"/>
                      <a:pt x="33" y="1"/>
                    </a:cubicBezTo>
                    <a:cubicBezTo>
                      <a:pt x="36" y="1"/>
                      <a:pt x="39" y="2"/>
                      <a:pt x="43" y="3"/>
                    </a:cubicBezTo>
                    <a:cubicBezTo>
                      <a:pt x="46" y="4"/>
                      <a:pt x="49" y="5"/>
                      <a:pt x="53" y="7"/>
                    </a:cubicBezTo>
                    <a:cubicBezTo>
                      <a:pt x="56" y="8"/>
                      <a:pt x="59" y="10"/>
                      <a:pt x="62" y="12"/>
                    </a:cubicBezTo>
                    <a:cubicBezTo>
                      <a:pt x="64" y="13"/>
                      <a:pt x="65" y="14"/>
                      <a:pt x="67" y="15"/>
                    </a:cubicBezTo>
                    <a:cubicBezTo>
                      <a:pt x="68" y="16"/>
                      <a:pt x="70" y="17"/>
                      <a:pt x="71" y="18"/>
                    </a:cubicBezTo>
                    <a:cubicBezTo>
                      <a:pt x="74" y="20"/>
                      <a:pt x="76" y="23"/>
                      <a:pt x="78" y="25"/>
                    </a:cubicBezTo>
                    <a:cubicBezTo>
                      <a:pt x="80" y="28"/>
                      <a:pt x="82" y="30"/>
                      <a:pt x="84" y="33"/>
                    </a:cubicBezTo>
                    <a:cubicBezTo>
                      <a:pt x="86" y="35"/>
                      <a:pt x="87" y="38"/>
                      <a:pt x="88" y="40"/>
                    </a:cubicBezTo>
                    <a:cubicBezTo>
                      <a:pt x="89" y="42"/>
                      <a:pt x="90" y="44"/>
                      <a:pt x="91" y="45"/>
                    </a:cubicBezTo>
                    <a:cubicBezTo>
                      <a:pt x="91" y="46"/>
                      <a:pt x="92" y="47"/>
                      <a:pt x="92" y="48"/>
                    </a:cubicBezTo>
                    <a:cubicBezTo>
                      <a:pt x="92" y="48"/>
                      <a:pt x="93" y="49"/>
                      <a:pt x="93" y="50"/>
                    </a:cubicBezTo>
                    <a:cubicBezTo>
                      <a:pt x="93" y="51"/>
                      <a:pt x="93" y="51"/>
                      <a:pt x="93" y="51"/>
                    </a:cubicBezTo>
                    <a:lnTo>
                      <a:pt x="60" y="5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79" name="Freeform 293"/>
              <p:cNvSpPr>
                <a:spLocks/>
              </p:cNvSpPr>
              <p:nvPr/>
            </p:nvSpPr>
            <p:spPr bwMode="auto">
              <a:xfrm>
                <a:off x="3648" y="3627"/>
                <a:ext cx="59" cy="179"/>
              </a:xfrm>
              <a:custGeom>
                <a:avLst/>
                <a:gdLst>
                  <a:gd name="T0" fmla="*/ 0 w 33"/>
                  <a:gd name="T1" fmla="*/ 95 h 95"/>
                  <a:gd name="T2" fmla="*/ 0 w 33"/>
                  <a:gd name="T3" fmla="*/ 94 h 95"/>
                  <a:gd name="T4" fmla="*/ 0 w 33"/>
                  <a:gd name="T5" fmla="*/ 91 h 95"/>
                  <a:gd name="T6" fmla="*/ 1 w 33"/>
                  <a:gd name="T7" fmla="*/ 79 h 95"/>
                  <a:gd name="T8" fmla="*/ 7 w 33"/>
                  <a:gd name="T9" fmla="*/ 45 h 95"/>
                  <a:gd name="T10" fmla="*/ 12 w 33"/>
                  <a:gd name="T11" fmla="*/ 27 h 95"/>
                  <a:gd name="T12" fmla="*/ 19 w 33"/>
                  <a:gd name="T13" fmla="*/ 12 h 95"/>
                  <a:gd name="T14" fmla="*/ 23 w 33"/>
                  <a:gd name="T15" fmla="*/ 7 h 95"/>
                  <a:gd name="T16" fmla="*/ 27 w 33"/>
                  <a:gd name="T17" fmla="*/ 3 h 95"/>
                  <a:gd name="T18" fmla="*/ 29 w 33"/>
                  <a:gd name="T19" fmla="*/ 1 h 95"/>
                  <a:gd name="T20" fmla="*/ 30 w 33"/>
                  <a:gd name="T21" fmla="*/ 0 h 95"/>
                  <a:gd name="T22" fmla="*/ 29 w 33"/>
                  <a:gd name="T23" fmla="*/ 1 h 95"/>
                  <a:gd name="T24" fmla="*/ 28 w 33"/>
                  <a:gd name="T25" fmla="*/ 4 h 95"/>
                  <a:gd name="T26" fmla="*/ 26 w 33"/>
                  <a:gd name="T27" fmla="*/ 8 h 95"/>
                  <a:gd name="T28" fmla="*/ 24 w 33"/>
                  <a:gd name="T29" fmla="*/ 14 h 95"/>
                  <a:gd name="T30" fmla="*/ 24 w 33"/>
                  <a:gd name="T31" fmla="*/ 46 h 95"/>
                  <a:gd name="T32" fmla="*/ 29 w 33"/>
                  <a:gd name="T33" fmla="*/ 78 h 95"/>
                  <a:gd name="T34" fmla="*/ 32 w 33"/>
                  <a:gd name="T35" fmla="*/ 88 h 95"/>
                  <a:gd name="T36" fmla="*/ 33 w 33"/>
                  <a:gd name="T37" fmla="*/ 90 h 95"/>
                  <a:gd name="T38" fmla="*/ 33 w 33"/>
                  <a:gd name="T39" fmla="*/ 91 h 95"/>
                  <a:gd name="T40" fmla="*/ 0 w 33"/>
                  <a:gd name="T41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95">
                    <a:moveTo>
                      <a:pt x="0" y="95"/>
                    </a:moveTo>
                    <a:cubicBezTo>
                      <a:pt x="0" y="95"/>
                      <a:pt x="0" y="95"/>
                      <a:pt x="0" y="94"/>
                    </a:cubicBezTo>
                    <a:cubicBezTo>
                      <a:pt x="0" y="93"/>
                      <a:pt x="0" y="92"/>
                      <a:pt x="0" y="91"/>
                    </a:cubicBezTo>
                    <a:cubicBezTo>
                      <a:pt x="0" y="88"/>
                      <a:pt x="0" y="84"/>
                      <a:pt x="1" y="79"/>
                    </a:cubicBezTo>
                    <a:cubicBezTo>
                      <a:pt x="2" y="69"/>
                      <a:pt x="4" y="57"/>
                      <a:pt x="7" y="45"/>
                    </a:cubicBezTo>
                    <a:cubicBezTo>
                      <a:pt x="8" y="38"/>
                      <a:pt x="10" y="32"/>
                      <a:pt x="12" y="27"/>
                    </a:cubicBezTo>
                    <a:cubicBezTo>
                      <a:pt x="14" y="21"/>
                      <a:pt x="17" y="16"/>
                      <a:pt x="19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5"/>
                      <a:pt x="25" y="4"/>
                      <a:pt x="27" y="3"/>
                    </a:cubicBezTo>
                    <a:cubicBezTo>
                      <a:pt x="27" y="2"/>
                      <a:pt x="28" y="1"/>
                      <a:pt x="29" y="1"/>
                    </a:cubicBezTo>
                    <a:cubicBezTo>
                      <a:pt x="29" y="0"/>
                      <a:pt x="30" y="0"/>
                      <a:pt x="30" y="0"/>
                    </a:cubicBezTo>
                    <a:cubicBezTo>
                      <a:pt x="30" y="0"/>
                      <a:pt x="30" y="1"/>
                      <a:pt x="29" y="1"/>
                    </a:cubicBezTo>
                    <a:cubicBezTo>
                      <a:pt x="29" y="2"/>
                      <a:pt x="28" y="3"/>
                      <a:pt x="28" y="4"/>
                    </a:cubicBezTo>
                    <a:cubicBezTo>
                      <a:pt x="27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4" y="14"/>
                    </a:cubicBezTo>
                    <a:cubicBezTo>
                      <a:pt x="22" y="22"/>
                      <a:pt x="22" y="34"/>
                      <a:pt x="24" y="46"/>
                    </a:cubicBezTo>
                    <a:cubicBezTo>
                      <a:pt x="25" y="57"/>
                      <a:pt x="27" y="69"/>
                      <a:pt x="29" y="78"/>
                    </a:cubicBezTo>
                    <a:cubicBezTo>
                      <a:pt x="30" y="82"/>
                      <a:pt x="31" y="85"/>
                      <a:pt x="32" y="88"/>
                    </a:cubicBezTo>
                    <a:cubicBezTo>
                      <a:pt x="32" y="89"/>
                      <a:pt x="32" y="90"/>
                      <a:pt x="33" y="90"/>
                    </a:cubicBezTo>
                    <a:cubicBezTo>
                      <a:pt x="33" y="91"/>
                      <a:pt x="33" y="91"/>
                      <a:pt x="33" y="91"/>
                    </a:cubicBez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0" name="Freeform 294"/>
              <p:cNvSpPr>
                <a:spLocks/>
              </p:cNvSpPr>
              <p:nvPr/>
            </p:nvSpPr>
            <p:spPr bwMode="auto">
              <a:xfrm>
                <a:off x="1085" y="3548"/>
                <a:ext cx="257" cy="297"/>
              </a:xfrm>
              <a:custGeom>
                <a:avLst/>
                <a:gdLst>
                  <a:gd name="T0" fmla="*/ 0 w 145"/>
                  <a:gd name="T1" fmla="*/ 154 h 158"/>
                  <a:gd name="T2" fmla="*/ 1 w 145"/>
                  <a:gd name="T3" fmla="*/ 151 h 158"/>
                  <a:gd name="T4" fmla="*/ 3 w 145"/>
                  <a:gd name="T5" fmla="*/ 143 h 158"/>
                  <a:gd name="T6" fmla="*/ 11 w 145"/>
                  <a:gd name="T7" fmla="*/ 118 h 158"/>
                  <a:gd name="T8" fmla="*/ 26 w 145"/>
                  <a:gd name="T9" fmla="*/ 85 h 158"/>
                  <a:gd name="T10" fmla="*/ 37 w 145"/>
                  <a:gd name="T11" fmla="*/ 67 h 158"/>
                  <a:gd name="T12" fmla="*/ 50 w 145"/>
                  <a:gd name="T13" fmla="*/ 50 h 158"/>
                  <a:gd name="T14" fmla="*/ 57 w 145"/>
                  <a:gd name="T15" fmla="*/ 43 h 158"/>
                  <a:gd name="T16" fmla="*/ 65 w 145"/>
                  <a:gd name="T17" fmla="*/ 35 h 158"/>
                  <a:gd name="T18" fmla="*/ 81 w 145"/>
                  <a:gd name="T19" fmla="*/ 23 h 158"/>
                  <a:gd name="T20" fmla="*/ 89 w 145"/>
                  <a:gd name="T21" fmla="*/ 17 h 158"/>
                  <a:gd name="T22" fmla="*/ 97 w 145"/>
                  <a:gd name="T23" fmla="*/ 13 h 158"/>
                  <a:gd name="T24" fmla="*/ 113 w 145"/>
                  <a:gd name="T25" fmla="*/ 7 h 158"/>
                  <a:gd name="T26" fmla="*/ 120 w 145"/>
                  <a:gd name="T27" fmla="*/ 5 h 158"/>
                  <a:gd name="T28" fmla="*/ 126 w 145"/>
                  <a:gd name="T29" fmla="*/ 3 h 158"/>
                  <a:gd name="T30" fmla="*/ 136 w 145"/>
                  <a:gd name="T31" fmla="*/ 1 h 158"/>
                  <a:gd name="T32" fmla="*/ 145 w 145"/>
                  <a:gd name="T33" fmla="*/ 0 h 158"/>
                  <a:gd name="T34" fmla="*/ 137 w 145"/>
                  <a:gd name="T35" fmla="*/ 3 h 158"/>
                  <a:gd name="T36" fmla="*/ 128 w 145"/>
                  <a:gd name="T37" fmla="*/ 7 h 158"/>
                  <a:gd name="T38" fmla="*/ 122 w 145"/>
                  <a:gd name="T39" fmla="*/ 11 h 158"/>
                  <a:gd name="T40" fmla="*/ 116 w 145"/>
                  <a:gd name="T41" fmla="*/ 14 h 158"/>
                  <a:gd name="T42" fmla="*/ 104 w 145"/>
                  <a:gd name="T43" fmla="*/ 23 h 158"/>
                  <a:gd name="T44" fmla="*/ 98 w 145"/>
                  <a:gd name="T45" fmla="*/ 29 h 158"/>
                  <a:gd name="T46" fmla="*/ 92 w 145"/>
                  <a:gd name="T47" fmla="*/ 35 h 158"/>
                  <a:gd name="T48" fmla="*/ 81 w 145"/>
                  <a:gd name="T49" fmla="*/ 50 h 158"/>
                  <a:gd name="T50" fmla="*/ 76 w 145"/>
                  <a:gd name="T51" fmla="*/ 57 h 158"/>
                  <a:gd name="T52" fmla="*/ 72 w 145"/>
                  <a:gd name="T53" fmla="*/ 65 h 158"/>
                  <a:gd name="T54" fmla="*/ 65 w 145"/>
                  <a:gd name="T55" fmla="*/ 82 h 158"/>
                  <a:gd name="T56" fmla="*/ 60 w 145"/>
                  <a:gd name="T57" fmla="*/ 99 h 158"/>
                  <a:gd name="T58" fmla="*/ 54 w 145"/>
                  <a:gd name="T59" fmla="*/ 129 h 158"/>
                  <a:gd name="T60" fmla="*/ 53 w 145"/>
                  <a:gd name="T61" fmla="*/ 151 h 158"/>
                  <a:gd name="T62" fmla="*/ 53 w 145"/>
                  <a:gd name="T63" fmla="*/ 156 h 158"/>
                  <a:gd name="T64" fmla="*/ 53 w 145"/>
                  <a:gd name="T65" fmla="*/ 158 h 158"/>
                  <a:gd name="T66" fmla="*/ 53 w 145"/>
                  <a:gd name="T67" fmla="*/ 158 h 158"/>
                  <a:gd name="T68" fmla="*/ 0 w 145"/>
                  <a:gd name="T69" fmla="*/ 15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0" y="154"/>
                    </a:moveTo>
                    <a:cubicBezTo>
                      <a:pt x="0" y="154"/>
                      <a:pt x="1" y="153"/>
                      <a:pt x="1" y="151"/>
                    </a:cubicBezTo>
                    <a:cubicBezTo>
                      <a:pt x="1" y="149"/>
                      <a:pt x="2" y="147"/>
                      <a:pt x="3" y="143"/>
                    </a:cubicBezTo>
                    <a:cubicBezTo>
                      <a:pt x="4" y="137"/>
                      <a:pt x="7" y="128"/>
                      <a:pt x="11" y="118"/>
                    </a:cubicBezTo>
                    <a:cubicBezTo>
                      <a:pt x="15" y="108"/>
                      <a:pt x="20" y="97"/>
                      <a:pt x="26" y="85"/>
                    </a:cubicBezTo>
                    <a:cubicBezTo>
                      <a:pt x="29" y="79"/>
                      <a:pt x="33" y="73"/>
                      <a:pt x="37" y="67"/>
                    </a:cubicBezTo>
                    <a:cubicBezTo>
                      <a:pt x="41" y="62"/>
                      <a:pt x="45" y="56"/>
                      <a:pt x="50" y="50"/>
                    </a:cubicBezTo>
                    <a:cubicBezTo>
                      <a:pt x="52" y="48"/>
                      <a:pt x="55" y="45"/>
                      <a:pt x="57" y="43"/>
                    </a:cubicBezTo>
                    <a:cubicBezTo>
                      <a:pt x="60" y="40"/>
                      <a:pt x="62" y="38"/>
                      <a:pt x="65" y="35"/>
                    </a:cubicBezTo>
                    <a:cubicBezTo>
                      <a:pt x="70" y="31"/>
                      <a:pt x="76" y="26"/>
                      <a:pt x="81" y="23"/>
                    </a:cubicBezTo>
                    <a:cubicBezTo>
                      <a:pt x="84" y="21"/>
                      <a:pt x="86" y="19"/>
                      <a:pt x="89" y="17"/>
                    </a:cubicBezTo>
                    <a:cubicBezTo>
                      <a:pt x="92" y="16"/>
                      <a:pt x="95" y="15"/>
                      <a:pt x="97" y="13"/>
                    </a:cubicBezTo>
                    <a:cubicBezTo>
                      <a:pt x="103" y="11"/>
                      <a:pt x="108" y="8"/>
                      <a:pt x="113" y="7"/>
                    </a:cubicBezTo>
                    <a:cubicBezTo>
                      <a:pt x="115" y="6"/>
                      <a:pt x="117" y="5"/>
                      <a:pt x="120" y="5"/>
                    </a:cubicBezTo>
                    <a:cubicBezTo>
                      <a:pt x="122" y="4"/>
                      <a:pt x="124" y="3"/>
                      <a:pt x="126" y="3"/>
                    </a:cubicBezTo>
                    <a:cubicBezTo>
                      <a:pt x="130" y="2"/>
                      <a:pt x="133" y="1"/>
                      <a:pt x="136" y="1"/>
                    </a:cubicBezTo>
                    <a:cubicBezTo>
                      <a:pt x="142" y="0"/>
                      <a:pt x="145" y="0"/>
                      <a:pt x="145" y="0"/>
                    </a:cubicBezTo>
                    <a:cubicBezTo>
                      <a:pt x="145" y="0"/>
                      <a:pt x="142" y="1"/>
                      <a:pt x="137" y="3"/>
                    </a:cubicBezTo>
                    <a:cubicBezTo>
                      <a:pt x="134" y="4"/>
                      <a:pt x="131" y="6"/>
                      <a:pt x="128" y="7"/>
                    </a:cubicBezTo>
                    <a:cubicBezTo>
                      <a:pt x="126" y="8"/>
                      <a:pt x="124" y="9"/>
                      <a:pt x="122" y="11"/>
                    </a:cubicBezTo>
                    <a:cubicBezTo>
                      <a:pt x="120" y="12"/>
                      <a:pt x="118" y="13"/>
                      <a:pt x="116" y="14"/>
                    </a:cubicBezTo>
                    <a:cubicBezTo>
                      <a:pt x="112" y="17"/>
                      <a:pt x="108" y="20"/>
                      <a:pt x="104" y="23"/>
                    </a:cubicBezTo>
                    <a:cubicBezTo>
                      <a:pt x="102" y="25"/>
                      <a:pt x="100" y="27"/>
                      <a:pt x="98" y="29"/>
                    </a:cubicBezTo>
                    <a:cubicBezTo>
                      <a:pt x="96" y="31"/>
                      <a:pt x="94" y="33"/>
                      <a:pt x="92" y="35"/>
                    </a:cubicBezTo>
                    <a:cubicBezTo>
                      <a:pt x="88" y="40"/>
                      <a:pt x="84" y="44"/>
                      <a:pt x="81" y="50"/>
                    </a:cubicBezTo>
                    <a:cubicBezTo>
                      <a:pt x="79" y="52"/>
                      <a:pt x="78" y="55"/>
                      <a:pt x="76" y="57"/>
                    </a:cubicBezTo>
                    <a:cubicBezTo>
                      <a:pt x="75" y="60"/>
                      <a:pt x="73" y="63"/>
                      <a:pt x="72" y="65"/>
                    </a:cubicBezTo>
                    <a:cubicBezTo>
                      <a:pt x="69" y="71"/>
                      <a:pt x="67" y="76"/>
                      <a:pt x="65" y="82"/>
                    </a:cubicBezTo>
                    <a:cubicBezTo>
                      <a:pt x="63" y="88"/>
                      <a:pt x="61" y="93"/>
                      <a:pt x="60" y="99"/>
                    </a:cubicBezTo>
                    <a:cubicBezTo>
                      <a:pt x="57" y="110"/>
                      <a:pt x="55" y="120"/>
                      <a:pt x="54" y="129"/>
                    </a:cubicBezTo>
                    <a:cubicBezTo>
                      <a:pt x="53" y="138"/>
                      <a:pt x="53" y="146"/>
                      <a:pt x="53" y="151"/>
                    </a:cubicBezTo>
                    <a:cubicBezTo>
                      <a:pt x="53" y="153"/>
                      <a:pt x="53" y="155"/>
                      <a:pt x="53" y="156"/>
                    </a:cubicBezTo>
                    <a:cubicBezTo>
                      <a:pt x="53" y="157"/>
                      <a:pt x="53" y="157"/>
                      <a:pt x="53" y="158"/>
                    </a:cubicBezTo>
                    <a:cubicBezTo>
                      <a:pt x="53" y="158"/>
                      <a:pt x="53" y="158"/>
                      <a:pt x="53" y="158"/>
                    </a:cubicBezTo>
                    <a:lnTo>
                      <a:pt x="0" y="15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1" name="Freeform 295"/>
              <p:cNvSpPr>
                <a:spLocks/>
              </p:cNvSpPr>
              <p:nvPr/>
            </p:nvSpPr>
            <p:spPr bwMode="auto">
              <a:xfrm>
                <a:off x="945" y="3548"/>
                <a:ext cx="257" cy="297"/>
              </a:xfrm>
              <a:custGeom>
                <a:avLst/>
                <a:gdLst>
                  <a:gd name="T0" fmla="*/ 92 w 145"/>
                  <a:gd name="T1" fmla="*/ 158 h 158"/>
                  <a:gd name="T2" fmla="*/ 93 w 145"/>
                  <a:gd name="T3" fmla="*/ 158 h 158"/>
                  <a:gd name="T4" fmla="*/ 93 w 145"/>
                  <a:gd name="T5" fmla="*/ 156 h 158"/>
                  <a:gd name="T6" fmla="*/ 93 w 145"/>
                  <a:gd name="T7" fmla="*/ 151 h 158"/>
                  <a:gd name="T8" fmla="*/ 92 w 145"/>
                  <a:gd name="T9" fmla="*/ 129 h 158"/>
                  <a:gd name="T10" fmla="*/ 86 w 145"/>
                  <a:gd name="T11" fmla="*/ 99 h 158"/>
                  <a:gd name="T12" fmla="*/ 81 w 145"/>
                  <a:gd name="T13" fmla="*/ 82 h 158"/>
                  <a:gd name="T14" fmla="*/ 74 w 145"/>
                  <a:gd name="T15" fmla="*/ 65 h 158"/>
                  <a:gd name="T16" fmla="*/ 69 w 145"/>
                  <a:gd name="T17" fmla="*/ 57 h 158"/>
                  <a:gd name="T18" fmla="*/ 65 w 145"/>
                  <a:gd name="T19" fmla="*/ 50 h 158"/>
                  <a:gd name="T20" fmla="*/ 54 w 145"/>
                  <a:gd name="T21" fmla="*/ 35 h 158"/>
                  <a:gd name="T22" fmla="*/ 48 w 145"/>
                  <a:gd name="T23" fmla="*/ 29 h 158"/>
                  <a:gd name="T24" fmla="*/ 42 w 145"/>
                  <a:gd name="T25" fmla="*/ 23 h 158"/>
                  <a:gd name="T26" fmla="*/ 30 w 145"/>
                  <a:gd name="T27" fmla="*/ 14 h 158"/>
                  <a:gd name="T28" fmla="*/ 24 w 145"/>
                  <a:gd name="T29" fmla="*/ 11 h 158"/>
                  <a:gd name="T30" fmla="*/ 18 w 145"/>
                  <a:gd name="T31" fmla="*/ 7 h 158"/>
                  <a:gd name="T32" fmla="*/ 9 w 145"/>
                  <a:gd name="T33" fmla="*/ 3 h 158"/>
                  <a:gd name="T34" fmla="*/ 0 w 145"/>
                  <a:gd name="T35" fmla="*/ 0 h 158"/>
                  <a:gd name="T36" fmla="*/ 10 w 145"/>
                  <a:gd name="T37" fmla="*/ 1 h 158"/>
                  <a:gd name="T38" fmla="*/ 20 w 145"/>
                  <a:gd name="T39" fmla="*/ 3 h 158"/>
                  <a:gd name="T40" fmla="*/ 26 w 145"/>
                  <a:gd name="T41" fmla="*/ 5 h 158"/>
                  <a:gd name="T42" fmla="*/ 33 w 145"/>
                  <a:gd name="T43" fmla="*/ 7 h 158"/>
                  <a:gd name="T44" fmla="*/ 49 w 145"/>
                  <a:gd name="T45" fmla="*/ 13 h 158"/>
                  <a:gd name="T46" fmla="*/ 57 w 145"/>
                  <a:gd name="T47" fmla="*/ 17 h 158"/>
                  <a:gd name="T48" fmla="*/ 65 w 145"/>
                  <a:gd name="T49" fmla="*/ 23 h 158"/>
                  <a:gd name="T50" fmla="*/ 81 w 145"/>
                  <a:gd name="T51" fmla="*/ 35 h 158"/>
                  <a:gd name="T52" fmla="*/ 88 w 145"/>
                  <a:gd name="T53" fmla="*/ 43 h 158"/>
                  <a:gd name="T54" fmla="*/ 96 w 145"/>
                  <a:gd name="T55" fmla="*/ 50 h 158"/>
                  <a:gd name="T56" fmla="*/ 109 w 145"/>
                  <a:gd name="T57" fmla="*/ 67 h 158"/>
                  <a:gd name="T58" fmla="*/ 120 w 145"/>
                  <a:gd name="T59" fmla="*/ 85 h 158"/>
                  <a:gd name="T60" fmla="*/ 135 w 145"/>
                  <a:gd name="T61" fmla="*/ 118 h 158"/>
                  <a:gd name="T62" fmla="*/ 143 w 145"/>
                  <a:gd name="T63" fmla="*/ 143 h 158"/>
                  <a:gd name="T64" fmla="*/ 145 w 145"/>
                  <a:gd name="T65" fmla="*/ 151 h 158"/>
                  <a:gd name="T66" fmla="*/ 145 w 145"/>
                  <a:gd name="T67" fmla="*/ 154 h 158"/>
                  <a:gd name="T68" fmla="*/ 92 w 145"/>
                  <a:gd name="T6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158">
                    <a:moveTo>
                      <a:pt x="92" y="158"/>
                    </a:moveTo>
                    <a:cubicBezTo>
                      <a:pt x="93" y="158"/>
                      <a:pt x="93" y="158"/>
                      <a:pt x="93" y="158"/>
                    </a:cubicBezTo>
                    <a:cubicBezTo>
                      <a:pt x="93" y="157"/>
                      <a:pt x="93" y="157"/>
                      <a:pt x="93" y="156"/>
                    </a:cubicBezTo>
                    <a:cubicBezTo>
                      <a:pt x="93" y="155"/>
                      <a:pt x="93" y="153"/>
                      <a:pt x="93" y="151"/>
                    </a:cubicBezTo>
                    <a:cubicBezTo>
                      <a:pt x="93" y="146"/>
                      <a:pt x="93" y="138"/>
                      <a:pt x="92" y="129"/>
                    </a:cubicBezTo>
                    <a:cubicBezTo>
                      <a:pt x="91" y="120"/>
                      <a:pt x="89" y="110"/>
                      <a:pt x="86" y="99"/>
                    </a:cubicBezTo>
                    <a:cubicBezTo>
                      <a:pt x="85" y="93"/>
                      <a:pt x="83" y="88"/>
                      <a:pt x="81" y="82"/>
                    </a:cubicBezTo>
                    <a:cubicBezTo>
                      <a:pt x="79" y="76"/>
                      <a:pt x="76" y="71"/>
                      <a:pt x="74" y="65"/>
                    </a:cubicBezTo>
                    <a:cubicBezTo>
                      <a:pt x="72" y="63"/>
                      <a:pt x="71" y="60"/>
                      <a:pt x="69" y="57"/>
                    </a:cubicBezTo>
                    <a:cubicBezTo>
                      <a:pt x="68" y="55"/>
                      <a:pt x="66" y="52"/>
                      <a:pt x="65" y="50"/>
                    </a:cubicBezTo>
                    <a:cubicBezTo>
                      <a:pt x="61" y="44"/>
                      <a:pt x="58" y="40"/>
                      <a:pt x="54" y="35"/>
                    </a:cubicBezTo>
                    <a:cubicBezTo>
                      <a:pt x="52" y="33"/>
                      <a:pt x="50" y="31"/>
                      <a:pt x="48" y="29"/>
                    </a:cubicBezTo>
                    <a:cubicBezTo>
                      <a:pt x="46" y="27"/>
                      <a:pt x="44" y="25"/>
                      <a:pt x="42" y="23"/>
                    </a:cubicBezTo>
                    <a:cubicBezTo>
                      <a:pt x="38" y="20"/>
                      <a:pt x="34" y="17"/>
                      <a:pt x="30" y="14"/>
                    </a:cubicBezTo>
                    <a:cubicBezTo>
                      <a:pt x="28" y="13"/>
                      <a:pt x="26" y="12"/>
                      <a:pt x="24" y="11"/>
                    </a:cubicBezTo>
                    <a:cubicBezTo>
                      <a:pt x="22" y="9"/>
                      <a:pt x="20" y="8"/>
                      <a:pt x="18" y="7"/>
                    </a:cubicBezTo>
                    <a:cubicBezTo>
                      <a:pt x="15" y="6"/>
                      <a:pt x="12" y="4"/>
                      <a:pt x="9" y="3"/>
                    </a:cubicBezTo>
                    <a:cubicBezTo>
                      <a:pt x="4" y="1"/>
                      <a:pt x="0" y="0"/>
                      <a:pt x="0" y="0"/>
                    </a:cubicBezTo>
                    <a:cubicBezTo>
                      <a:pt x="0" y="0"/>
                      <a:pt x="4" y="0"/>
                      <a:pt x="10" y="1"/>
                    </a:cubicBezTo>
                    <a:cubicBezTo>
                      <a:pt x="12" y="1"/>
                      <a:pt x="16" y="2"/>
                      <a:pt x="20" y="3"/>
                    </a:cubicBezTo>
                    <a:cubicBezTo>
                      <a:pt x="22" y="3"/>
                      <a:pt x="24" y="4"/>
                      <a:pt x="26" y="5"/>
                    </a:cubicBezTo>
                    <a:cubicBezTo>
                      <a:pt x="28" y="5"/>
                      <a:pt x="31" y="6"/>
                      <a:pt x="33" y="7"/>
                    </a:cubicBezTo>
                    <a:cubicBezTo>
                      <a:pt x="38" y="8"/>
                      <a:pt x="43" y="11"/>
                      <a:pt x="49" y="13"/>
                    </a:cubicBezTo>
                    <a:cubicBezTo>
                      <a:pt x="51" y="15"/>
                      <a:pt x="54" y="16"/>
                      <a:pt x="57" y="17"/>
                    </a:cubicBezTo>
                    <a:cubicBezTo>
                      <a:pt x="59" y="19"/>
                      <a:pt x="62" y="21"/>
                      <a:pt x="65" y="23"/>
                    </a:cubicBezTo>
                    <a:cubicBezTo>
                      <a:pt x="70" y="26"/>
                      <a:pt x="76" y="31"/>
                      <a:pt x="81" y="35"/>
                    </a:cubicBezTo>
                    <a:cubicBezTo>
                      <a:pt x="83" y="38"/>
                      <a:pt x="86" y="40"/>
                      <a:pt x="88" y="43"/>
                    </a:cubicBezTo>
                    <a:cubicBezTo>
                      <a:pt x="91" y="45"/>
                      <a:pt x="93" y="48"/>
                      <a:pt x="96" y="50"/>
                    </a:cubicBezTo>
                    <a:cubicBezTo>
                      <a:pt x="100" y="56"/>
                      <a:pt x="105" y="62"/>
                      <a:pt x="109" y="67"/>
                    </a:cubicBezTo>
                    <a:cubicBezTo>
                      <a:pt x="113" y="73"/>
                      <a:pt x="116" y="79"/>
                      <a:pt x="120" y="85"/>
                    </a:cubicBezTo>
                    <a:cubicBezTo>
                      <a:pt x="126" y="97"/>
                      <a:pt x="131" y="108"/>
                      <a:pt x="135" y="118"/>
                    </a:cubicBezTo>
                    <a:cubicBezTo>
                      <a:pt x="139" y="128"/>
                      <a:pt x="141" y="137"/>
                      <a:pt x="143" y="143"/>
                    </a:cubicBezTo>
                    <a:cubicBezTo>
                      <a:pt x="144" y="147"/>
                      <a:pt x="144" y="149"/>
                      <a:pt x="145" y="151"/>
                    </a:cubicBezTo>
                    <a:cubicBezTo>
                      <a:pt x="145" y="153"/>
                      <a:pt x="145" y="154"/>
                      <a:pt x="145" y="154"/>
                    </a:cubicBezTo>
                    <a:lnTo>
                      <a:pt x="92" y="158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2" name="Freeform 296"/>
              <p:cNvSpPr>
                <a:spLocks/>
              </p:cNvSpPr>
              <p:nvPr/>
            </p:nvSpPr>
            <p:spPr bwMode="auto">
              <a:xfrm>
                <a:off x="1097" y="3676"/>
                <a:ext cx="263" cy="169"/>
              </a:xfrm>
              <a:custGeom>
                <a:avLst/>
                <a:gdLst>
                  <a:gd name="T0" fmla="*/ 0 w 148"/>
                  <a:gd name="T1" fmla="*/ 81 h 90"/>
                  <a:gd name="T2" fmla="*/ 0 w 148"/>
                  <a:gd name="T3" fmla="*/ 81 h 90"/>
                  <a:gd name="T4" fmla="*/ 1 w 148"/>
                  <a:gd name="T5" fmla="*/ 79 h 90"/>
                  <a:gd name="T6" fmla="*/ 2 w 148"/>
                  <a:gd name="T7" fmla="*/ 76 h 90"/>
                  <a:gd name="T8" fmla="*/ 3 w 148"/>
                  <a:gd name="T9" fmla="*/ 72 h 90"/>
                  <a:gd name="T10" fmla="*/ 8 w 148"/>
                  <a:gd name="T11" fmla="*/ 63 h 90"/>
                  <a:gd name="T12" fmla="*/ 14 w 148"/>
                  <a:gd name="T13" fmla="*/ 52 h 90"/>
                  <a:gd name="T14" fmla="*/ 23 w 148"/>
                  <a:gd name="T15" fmla="*/ 41 h 90"/>
                  <a:gd name="T16" fmla="*/ 35 w 148"/>
                  <a:gd name="T17" fmla="*/ 29 h 90"/>
                  <a:gd name="T18" fmla="*/ 42 w 148"/>
                  <a:gd name="T19" fmla="*/ 24 h 90"/>
                  <a:gd name="T20" fmla="*/ 49 w 148"/>
                  <a:gd name="T21" fmla="*/ 19 h 90"/>
                  <a:gd name="T22" fmla="*/ 52 w 148"/>
                  <a:gd name="T23" fmla="*/ 17 h 90"/>
                  <a:gd name="T24" fmla="*/ 56 w 148"/>
                  <a:gd name="T25" fmla="*/ 15 h 90"/>
                  <a:gd name="T26" fmla="*/ 64 w 148"/>
                  <a:gd name="T27" fmla="*/ 11 h 90"/>
                  <a:gd name="T28" fmla="*/ 80 w 148"/>
                  <a:gd name="T29" fmla="*/ 5 h 90"/>
                  <a:gd name="T30" fmla="*/ 95 w 148"/>
                  <a:gd name="T31" fmla="*/ 2 h 90"/>
                  <a:gd name="T32" fmla="*/ 109 w 148"/>
                  <a:gd name="T33" fmla="*/ 0 h 90"/>
                  <a:gd name="T34" fmla="*/ 122 w 148"/>
                  <a:gd name="T35" fmla="*/ 0 h 90"/>
                  <a:gd name="T36" fmla="*/ 128 w 148"/>
                  <a:gd name="T37" fmla="*/ 0 h 90"/>
                  <a:gd name="T38" fmla="*/ 133 w 148"/>
                  <a:gd name="T39" fmla="*/ 1 h 90"/>
                  <a:gd name="T40" fmla="*/ 141 w 148"/>
                  <a:gd name="T41" fmla="*/ 2 h 90"/>
                  <a:gd name="T42" fmla="*/ 148 w 148"/>
                  <a:gd name="T43" fmla="*/ 3 h 90"/>
                  <a:gd name="T44" fmla="*/ 141 w 148"/>
                  <a:gd name="T45" fmla="*/ 4 h 90"/>
                  <a:gd name="T46" fmla="*/ 133 w 148"/>
                  <a:gd name="T47" fmla="*/ 6 h 90"/>
                  <a:gd name="T48" fmla="*/ 128 w 148"/>
                  <a:gd name="T49" fmla="*/ 7 h 90"/>
                  <a:gd name="T50" fmla="*/ 123 w 148"/>
                  <a:gd name="T51" fmla="*/ 8 h 90"/>
                  <a:gd name="T52" fmla="*/ 112 w 148"/>
                  <a:gd name="T53" fmla="*/ 12 h 90"/>
                  <a:gd name="T54" fmla="*/ 100 w 148"/>
                  <a:gd name="T55" fmla="*/ 18 h 90"/>
                  <a:gd name="T56" fmla="*/ 89 w 148"/>
                  <a:gd name="T57" fmla="*/ 25 h 90"/>
                  <a:gd name="T58" fmla="*/ 78 w 148"/>
                  <a:gd name="T59" fmla="*/ 33 h 90"/>
                  <a:gd name="T60" fmla="*/ 73 w 148"/>
                  <a:gd name="T61" fmla="*/ 38 h 90"/>
                  <a:gd name="T62" fmla="*/ 71 w 148"/>
                  <a:gd name="T63" fmla="*/ 40 h 90"/>
                  <a:gd name="T64" fmla="*/ 69 w 148"/>
                  <a:gd name="T65" fmla="*/ 43 h 90"/>
                  <a:gd name="T66" fmla="*/ 66 w 148"/>
                  <a:gd name="T67" fmla="*/ 48 h 90"/>
                  <a:gd name="T68" fmla="*/ 62 w 148"/>
                  <a:gd name="T69" fmla="*/ 53 h 90"/>
                  <a:gd name="T70" fmla="*/ 57 w 148"/>
                  <a:gd name="T71" fmla="*/ 63 h 90"/>
                  <a:gd name="T72" fmla="*/ 54 w 148"/>
                  <a:gd name="T73" fmla="*/ 72 h 90"/>
                  <a:gd name="T74" fmla="*/ 53 w 148"/>
                  <a:gd name="T75" fmla="*/ 80 h 90"/>
                  <a:gd name="T76" fmla="*/ 52 w 148"/>
                  <a:gd name="T77" fmla="*/ 86 h 90"/>
                  <a:gd name="T78" fmla="*/ 52 w 148"/>
                  <a:gd name="T79" fmla="*/ 88 h 90"/>
                  <a:gd name="T80" fmla="*/ 52 w 148"/>
                  <a:gd name="T81" fmla="*/ 89 h 90"/>
                  <a:gd name="T82" fmla="*/ 52 w 148"/>
                  <a:gd name="T83" fmla="*/ 89 h 90"/>
                  <a:gd name="T84" fmla="*/ 52 w 148"/>
                  <a:gd name="T85" fmla="*/ 90 h 90"/>
                  <a:gd name="T86" fmla="*/ 52 w 148"/>
                  <a:gd name="T87" fmla="*/ 90 h 90"/>
                  <a:gd name="T88" fmla="*/ 0 w 148"/>
                  <a:gd name="T89" fmla="*/ 8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0" y="81"/>
                    </a:moveTo>
                    <a:cubicBezTo>
                      <a:pt x="0" y="81"/>
                      <a:pt x="0" y="81"/>
                      <a:pt x="0" y="81"/>
                    </a:cubicBezTo>
                    <a:cubicBezTo>
                      <a:pt x="0" y="80"/>
                      <a:pt x="0" y="80"/>
                      <a:pt x="1" y="79"/>
                    </a:cubicBezTo>
                    <a:cubicBezTo>
                      <a:pt x="1" y="78"/>
                      <a:pt x="1" y="77"/>
                      <a:pt x="2" y="76"/>
                    </a:cubicBezTo>
                    <a:cubicBezTo>
                      <a:pt x="2" y="75"/>
                      <a:pt x="3" y="73"/>
                      <a:pt x="3" y="72"/>
                    </a:cubicBezTo>
                    <a:cubicBezTo>
                      <a:pt x="4" y="69"/>
                      <a:pt x="6" y="66"/>
                      <a:pt x="8" y="63"/>
                    </a:cubicBezTo>
                    <a:cubicBezTo>
                      <a:pt x="10" y="60"/>
                      <a:pt x="12" y="56"/>
                      <a:pt x="14" y="52"/>
                    </a:cubicBezTo>
                    <a:cubicBezTo>
                      <a:pt x="17" y="48"/>
                      <a:pt x="20" y="45"/>
                      <a:pt x="23" y="41"/>
                    </a:cubicBezTo>
                    <a:cubicBezTo>
                      <a:pt x="27" y="37"/>
                      <a:pt x="31" y="33"/>
                      <a:pt x="35" y="29"/>
                    </a:cubicBezTo>
                    <a:cubicBezTo>
                      <a:pt x="37" y="27"/>
                      <a:pt x="39" y="26"/>
                      <a:pt x="42" y="24"/>
                    </a:cubicBezTo>
                    <a:cubicBezTo>
                      <a:pt x="44" y="22"/>
                      <a:pt x="46" y="21"/>
                      <a:pt x="49" y="19"/>
                    </a:cubicBezTo>
                    <a:cubicBezTo>
                      <a:pt x="50" y="18"/>
                      <a:pt x="51" y="17"/>
                      <a:pt x="52" y="17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9" y="9"/>
                      <a:pt x="74" y="7"/>
                      <a:pt x="80" y="5"/>
                    </a:cubicBezTo>
                    <a:cubicBezTo>
                      <a:pt x="85" y="4"/>
                      <a:pt x="90" y="2"/>
                      <a:pt x="95" y="2"/>
                    </a:cubicBezTo>
                    <a:cubicBezTo>
                      <a:pt x="100" y="1"/>
                      <a:pt x="105" y="1"/>
                      <a:pt x="109" y="0"/>
                    </a:cubicBezTo>
                    <a:cubicBezTo>
                      <a:pt x="114" y="0"/>
                      <a:pt x="118" y="0"/>
                      <a:pt x="122" y="0"/>
                    </a:cubicBezTo>
                    <a:cubicBezTo>
                      <a:pt x="124" y="0"/>
                      <a:pt x="126" y="0"/>
                      <a:pt x="128" y="0"/>
                    </a:cubicBezTo>
                    <a:cubicBezTo>
                      <a:pt x="130" y="0"/>
                      <a:pt x="131" y="1"/>
                      <a:pt x="133" y="1"/>
                    </a:cubicBezTo>
                    <a:cubicBezTo>
                      <a:pt x="136" y="1"/>
                      <a:pt x="139" y="1"/>
                      <a:pt x="141" y="2"/>
                    </a:cubicBezTo>
                    <a:cubicBezTo>
                      <a:pt x="145" y="2"/>
                      <a:pt x="148" y="3"/>
                      <a:pt x="148" y="3"/>
                    </a:cubicBezTo>
                    <a:cubicBezTo>
                      <a:pt x="148" y="3"/>
                      <a:pt x="145" y="3"/>
                      <a:pt x="141" y="4"/>
                    </a:cubicBezTo>
                    <a:cubicBezTo>
                      <a:pt x="139" y="4"/>
                      <a:pt x="136" y="5"/>
                      <a:pt x="133" y="6"/>
                    </a:cubicBezTo>
                    <a:cubicBezTo>
                      <a:pt x="132" y="6"/>
                      <a:pt x="130" y="6"/>
                      <a:pt x="128" y="7"/>
                    </a:cubicBezTo>
                    <a:cubicBezTo>
                      <a:pt x="127" y="7"/>
                      <a:pt x="125" y="8"/>
                      <a:pt x="123" y="8"/>
                    </a:cubicBezTo>
                    <a:cubicBezTo>
                      <a:pt x="120" y="10"/>
                      <a:pt x="116" y="11"/>
                      <a:pt x="112" y="12"/>
                    </a:cubicBezTo>
                    <a:cubicBezTo>
                      <a:pt x="108" y="14"/>
                      <a:pt x="104" y="16"/>
                      <a:pt x="100" y="18"/>
                    </a:cubicBezTo>
                    <a:cubicBezTo>
                      <a:pt x="96" y="20"/>
                      <a:pt x="93" y="22"/>
                      <a:pt x="89" y="25"/>
                    </a:cubicBezTo>
                    <a:cubicBezTo>
                      <a:pt x="85" y="27"/>
                      <a:pt x="82" y="30"/>
                      <a:pt x="78" y="3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1" y="41"/>
                      <a:pt x="70" y="42"/>
                      <a:pt x="69" y="43"/>
                    </a:cubicBezTo>
                    <a:cubicBezTo>
                      <a:pt x="68" y="45"/>
                      <a:pt x="67" y="46"/>
                      <a:pt x="66" y="48"/>
                    </a:cubicBezTo>
                    <a:cubicBezTo>
                      <a:pt x="64" y="50"/>
                      <a:pt x="63" y="51"/>
                      <a:pt x="62" y="53"/>
                    </a:cubicBezTo>
                    <a:cubicBezTo>
                      <a:pt x="60" y="56"/>
                      <a:pt x="59" y="60"/>
                      <a:pt x="57" y="63"/>
                    </a:cubicBezTo>
                    <a:cubicBezTo>
                      <a:pt x="56" y="66"/>
                      <a:pt x="55" y="69"/>
                      <a:pt x="54" y="72"/>
                    </a:cubicBezTo>
                    <a:cubicBezTo>
                      <a:pt x="54" y="75"/>
                      <a:pt x="53" y="78"/>
                      <a:pt x="53" y="80"/>
                    </a:cubicBezTo>
                    <a:cubicBezTo>
                      <a:pt x="52" y="83"/>
                      <a:pt x="52" y="85"/>
                      <a:pt x="52" y="86"/>
                    </a:cubicBezTo>
                    <a:cubicBezTo>
                      <a:pt x="52" y="87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2" y="90"/>
                      <a:pt x="52" y="90"/>
                      <a:pt x="52" y="90"/>
                    </a:cubicBezTo>
                    <a:cubicBezTo>
                      <a:pt x="52" y="90"/>
                      <a:pt x="52" y="90"/>
                      <a:pt x="52" y="90"/>
                    </a:cubicBez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3" name="Freeform 297"/>
              <p:cNvSpPr>
                <a:spLocks/>
              </p:cNvSpPr>
              <p:nvPr/>
            </p:nvSpPr>
            <p:spPr bwMode="auto">
              <a:xfrm>
                <a:off x="920" y="3676"/>
                <a:ext cx="262" cy="169"/>
              </a:xfrm>
              <a:custGeom>
                <a:avLst/>
                <a:gdLst>
                  <a:gd name="T0" fmla="*/ 96 w 148"/>
                  <a:gd name="T1" fmla="*/ 90 h 90"/>
                  <a:gd name="T2" fmla="*/ 96 w 148"/>
                  <a:gd name="T3" fmla="*/ 90 h 90"/>
                  <a:gd name="T4" fmla="*/ 96 w 148"/>
                  <a:gd name="T5" fmla="*/ 89 h 90"/>
                  <a:gd name="T6" fmla="*/ 96 w 148"/>
                  <a:gd name="T7" fmla="*/ 89 h 90"/>
                  <a:gd name="T8" fmla="*/ 96 w 148"/>
                  <a:gd name="T9" fmla="*/ 88 h 90"/>
                  <a:gd name="T10" fmla="*/ 96 w 148"/>
                  <a:gd name="T11" fmla="*/ 86 h 90"/>
                  <a:gd name="T12" fmla="*/ 95 w 148"/>
                  <a:gd name="T13" fmla="*/ 80 h 90"/>
                  <a:gd name="T14" fmla="*/ 94 w 148"/>
                  <a:gd name="T15" fmla="*/ 72 h 90"/>
                  <a:gd name="T16" fmla="*/ 91 w 148"/>
                  <a:gd name="T17" fmla="*/ 63 h 90"/>
                  <a:gd name="T18" fmla="*/ 86 w 148"/>
                  <a:gd name="T19" fmla="*/ 53 h 90"/>
                  <a:gd name="T20" fmla="*/ 83 w 148"/>
                  <a:gd name="T21" fmla="*/ 48 h 90"/>
                  <a:gd name="T22" fmla="*/ 79 w 148"/>
                  <a:gd name="T23" fmla="*/ 43 h 90"/>
                  <a:gd name="T24" fmla="*/ 77 w 148"/>
                  <a:gd name="T25" fmla="*/ 40 h 90"/>
                  <a:gd name="T26" fmla="*/ 75 w 148"/>
                  <a:gd name="T27" fmla="*/ 38 h 90"/>
                  <a:gd name="T28" fmla="*/ 70 w 148"/>
                  <a:gd name="T29" fmla="*/ 33 h 90"/>
                  <a:gd name="T30" fmla="*/ 59 w 148"/>
                  <a:gd name="T31" fmla="*/ 25 h 90"/>
                  <a:gd name="T32" fmla="*/ 48 w 148"/>
                  <a:gd name="T33" fmla="*/ 18 h 90"/>
                  <a:gd name="T34" fmla="*/ 36 w 148"/>
                  <a:gd name="T35" fmla="*/ 12 h 90"/>
                  <a:gd name="T36" fmla="*/ 25 w 148"/>
                  <a:gd name="T37" fmla="*/ 8 h 90"/>
                  <a:gd name="T38" fmla="*/ 20 w 148"/>
                  <a:gd name="T39" fmla="*/ 7 h 90"/>
                  <a:gd name="T40" fmla="*/ 15 w 148"/>
                  <a:gd name="T41" fmla="*/ 6 h 90"/>
                  <a:gd name="T42" fmla="*/ 7 w 148"/>
                  <a:gd name="T43" fmla="*/ 4 h 90"/>
                  <a:gd name="T44" fmla="*/ 0 w 148"/>
                  <a:gd name="T45" fmla="*/ 3 h 90"/>
                  <a:gd name="T46" fmla="*/ 7 w 148"/>
                  <a:gd name="T47" fmla="*/ 2 h 90"/>
                  <a:gd name="T48" fmla="*/ 15 w 148"/>
                  <a:gd name="T49" fmla="*/ 1 h 90"/>
                  <a:gd name="T50" fmla="*/ 20 w 148"/>
                  <a:gd name="T51" fmla="*/ 0 h 90"/>
                  <a:gd name="T52" fmla="*/ 26 w 148"/>
                  <a:gd name="T53" fmla="*/ 0 h 90"/>
                  <a:gd name="T54" fmla="*/ 39 w 148"/>
                  <a:gd name="T55" fmla="*/ 0 h 90"/>
                  <a:gd name="T56" fmla="*/ 53 w 148"/>
                  <a:gd name="T57" fmla="*/ 2 h 90"/>
                  <a:gd name="T58" fmla="*/ 68 w 148"/>
                  <a:gd name="T59" fmla="*/ 5 h 90"/>
                  <a:gd name="T60" fmla="*/ 84 w 148"/>
                  <a:gd name="T61" fmla="*/ 11 h 90"/>
                  <a:gd name="T62" fmla="*/ 92 w 148"/>
                  <a:gd name="T63" fmla="*/ 15 h 90"/>
                  <a:gd name="T64" fmla="*/ 96 w 148"/>
                  <a:gd name="T65" fmla="*/ 17 h 90"/>
                  <a:gd name="T66" fmla="*/ 99 w 148"/>
                  <a:gd name="T67" fmla="*/ 19 h 90"/>
                  <a:gd name="T68" fmla="*/ 106 w 148"/>
                  <a:gd name="T69" fmla="*/ 24 h 90"/>
                  <a:gd name="T70" fmla="*/ 113 w 148"/>
                  <a:gd name="T71" fmla="*/ 29 h 90"/>
                  <a:gd name="T72" fmla="*/ 125 w 148"/>
                  <a:gd name="T73" fmla="*/ 41 h 90"/>
                  <a:gd name="T74" fmla="*/ 134 w 148"/>
                  <a:gd name="T75" fmla="*/ 52 h 90"/>
                  <a:gd name="T76" fmla="*/ 140 w 148"/>
                  <a:gd name="T77" fmla="*/ 63 h 90"/>
                  <a:gd name="T78" fmla="*/ 145 w 148"/>
                  <a:gd name="T79" fmla="*/ 72 h 90"/>
                  <a:gd name="T80" fmla="*/ 146 w 148"/>
                  <a:gd name="T81" fmla="*/ 76 h 90"/>
                  <a:gd name="T82" fmla="*/ 147 w 148"/>
                  <a:gd name="T83" fmla="*/ 79 h 90"/>
                  <a:gd name="T84" fmla="*/ 148 w 148"/>
                  <a:gd name="T85" fmla="*/ 81 h 90"/>
                  <a:gd name="T86" fmla="*/ 148 w 148"/>
                  <a:gd name="T87" fmla="*/ 81 h 90"/>
                  <a:gd name="T88" fmla="*/ 96 w 148"/>
                  <a:gd name="T8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8" h="90">
                    <a:moveTo>
                      <a:pt x="96" y="90"/>
                    </a:moveTo>
                    <a:cubicBezTo>
                      <a:pt x="96" y="90"/>
                      <a:pt x="96" y="90"/>
                      <a:pt x="96" y="90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9"/>
                      <a:pt x="96" y="89"/>
                      <a:pt x="96" y="88"/>
                    </a:cubicBezTo>
                    <a:cubicBezTo>
                      <a:pt x="96" y="88"/>
                      <a:pt x="96" y="87"/>
                      <a:pt x="96" y="86"/>
                    </a:cubicBezTo>
                    <a:cubicBezTo>
                      <a:pt x="96" y="85"/>
                      <a:pt x="96" y="83"/>
                      <a:pt x="95" y="80"/>
                    </a:cubicBezTo>
                    <a:cubicBezTo>
                      <a:pt x="95" y="78"/>
                      <a:pt x="95" y="75"/>
                      <a:pt x="94" y="72"/>
                    </a:cubicBezTo>
                    <a:cubicBezTo>
                      <a:pt x="93" y="69"/>
                      <a:pt x="92" y="66"/>
                      <a:pt x="91" y="63"/>
                    </a:cubicBezTo>
                    <a:cubicBezTo>
                      <a:pt x="89" y="60"/>
                      <a:pt x="88" y="56"/>
                      <a:pt x="86" y="53"/>
                    </a:cubicBezTo>
                    <a:cubicBezTo>
                      <a:pt x="85" y="51"/>
                      <a:pt x="84" y="50"/>
                      <a:pt x="83" y="48"/>
                    </a:cubicBezTo>
                    <a:cubicBezTo>
                      <a:pt x="81" y="46"/>
                      <a:pt x="80" y="45"/>
                      <a:pt x="79" y="43"/>
                    </a:cubicBezTo>
                    <a:cubicBezTo>
                      <a:pt x="78" y="42"/>
                      <a:pt x="78" y="41"/>
                      <a:pt x="77" y="40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67" y="30"/>
                      <a:pt x="63" y="27"/>
                      <a:pt x="59" y="25"/>
                    </a:cubicBezTo>
                    <a:cubicBezTo>
                      <a:pt x="56" y="22"/>
                      <a:pt x="52" y="20"/>
                      <a:pt x="48" y="18"/>
                    </a:cubicBezTo>
                    <a:cubicBezTo>
                      <a:pt x="44" y="16"/>
                      <a:pt x="40" y="14"/>
                      <a:pt x="36" y="12"/>
                    </a:cubicBezTo>
                    <a:cubicBezTo>
                      <a:pt x="32" y="11"/>
                      <a:pt x="28" y="10"/>
                      <a:pt x="25" y="8"/>
                    </a:cubicBezTo>
                    <a:cubicBezTo>
                      <a:pt x="23" y="8"/>
                      <a:pt x="21" y="7"/>
                      <a:pt x="20" y="7"/>
                    </a:cubicBezTo>
                    <a:cubicBezTo>
                      <a:pt x="18" y="6"/>
                      <a:pt x="16" y="6"/>
                      <a:pt x="15" y="6"/>
                    </a:cubicBezTo>
                    <a:cubicBezTo>
                      <a:pt x="12" y="5"/>
                      <a:pt x="9" y="4"/>
                      <a:pt x="7" y="4"/>
                    </a:cubicBezTo>
                    <a:cubicBezTo>
                      <a:pt x="3" y="3"/>
                      <a:pt x="0" y="3"/>
                      <a:pt x="0" y="3"/>
                    </a:cubicBezTo>
                    <a:cubicBezTo>
                      <a:pt x="0" y="3"/>
                      <a:pt x="3" y="2"/>
                      <a:pt x="7" y="2"/>
                    </a:cubicBezTo>
                    <a:cubicBezTo>
                      <a:pt x="9" y="1"/>
                      <a:pt x="12" y="1"/>
                      <a:pt x="15" y="1"/>
                    </a:cubicBezTo>
                    <a:cubicBezTo>
                      <a:pt x="17" y="1"/>
                      <a:pt x="19" y="0"/>
                      <a:pt x="20" y="0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30" y="0"/>
                      <a:pt x="34" y="0"/>
                      <a:pt x="39" y="0"/>
                    </a:cubicBezTo>
                    <a:cubicBezTo>
                      <a:pt x="43" y="1"/>
                      <a:pt x="48" y="1"/>
                      <a:pt x="53" y="2"/>
                    </a:cubicBezTo>
                    <a:cubicBezTo>
                      <a:pt x="58" y="2"/>
                      <a:pt x="63" y="4"/>
                      <a:pt x="68" y="5"/>
                    </a:cubicBezTo>
                    <a:cubicBezTo>
                      <a:pt x="74" y="7"/>
                      <a:pt x="79" y="9"/>
                      <a:pt x="84" y="1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7" y="17"/>
                      <a:pt x="98" y="18"/>
                      <a:pt x="99" y="19"/>
                    </a:cubicBezTo>
                    <a:cubicBezTo>
                      <a:pt x="102" y="21"/>
                      <a:pt x="104" y="22"/>
                      <a:pt x="106" y="24"/>
                    </a:cubicBezTo>
                    <a:cubicBezTo>
                      <a:pt x="109" y="26"/>
                      <a:pt x="111" y="27"/>
                      <a:pt x="113" y="29"/>
                    </a:cubicBezTo>
                    <a:cubicBezTo>
                      <a:pt x="117" y="33"/>
                      <a:pt x="121" y="37"/>
                      <a:pt x="125" y="41"/>
                    </a:cubicBezTo>
                    <a:cubicBezTo>
                      <a:pt x="128" y="45"/>
                      <a:pt x="131" y="48"/>
                      <a:pt x="134" y="52"/>
                    </a:cubicBezTo>
                    <a:cubicBezTo>
                      <a:pt x="136" y="56"/>
                      <a:pt x="138" y="60"/>
                      <a:pt x="140" y="63"/>
                    </a:cubicBezTo>
                    <a:cubicBezTo>
                      <a:pt x="142" y="66"/>
                      <a:pt x="144" y="69"/>
                      <a:pt x="145" y="72"/>
                    </a:cubicBezTo>
                    <a:cubicBezTo>
                      <a:pt x="145" y="73"/>
                      <a:pt x="146" y="75"/>
                      <a:pt x="146" y="76"/>
                    </a:cubicBezTo>
                    <a:cubicBezTo>
                      <a:pt x="147" y="77"/>
                      <a:pt x="147" y="78"/>
                      <a:pt x="147" y="79"/>
                    </a:cubicBezTo>
                    <a:cubicBezTo>
                      <a:pt x="148" y="80"/>
                      <a:pt x="148" y="80"/>
                      <a:pt x="148" y="81"/>
                    </a:cubicBezTo>
                    <a:cubicBezTo>
                      <a:pt x="148" y="81"/>
                      <a:pt x="148" y="81"/>
                      <a:pt x="148" y="81"/>
                    </a:cubicBezTo>
                    <a:lnTo>
                      <a:pt x="96" y="9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4" name="Freeform 298"/>
              <p:cNvSpPr>
                <a:spLocks/>
              </p:cNvSpPr>
              <p:nvPr/>
            </p:nvSpPr>
            <p:spPr bwMode="auto">
              <a:xfrm>
                <a:off x="1094" y="3517"/>
                <a:ext cx="94" cy="281"/>
              </a:xfrm>
              <a:custGeom>
                <a:avLst/>
                <a:gdLst>
                  <a:gd name="T0" fmla="*/ 0 w 53"/>
                  <a:gd name="T1" fmla="*/ 150 h 150"/>
                  <a:gd name="T2" fmla="*/ 0 w 53"/>
                  <a:gd name="T3" fmla="*/ 148 h 150"/>
                  <a:gd name="T4" fmla="*/ 1 w 53"/>
                  <a:gd name="T5" fmla="*/ 143 h 150"/>
                  <a:gd name="T6" fmla="*/ 2 w 53"/>
                  <a:gd name="T7" fmla="*/ 125 h 150"/>
                  <a:gd name="T8" fmla="*/ 12 w 53"/>
                  <a:gd name="T9" fmla="*/ 70 h 150"/>
                  <a:gd name="T10" fmla="*/ 20 w 53"/>
                  <a:gd name="T11" fmla="*/ 42 h 150"/>
                  <a:gd name="T12" fmla="*/ 26 w 53"/>
                  <a:gd name="T13" fmla="*/ 30 h 150"/>
                  <a:gd name="T14" fmla="*/ 32 w 53"/>
                  <a:gd name="T15" fmla="*/ 19 h 150"/>
                  <a:gd name="T16" fmla="*/ 37 w 53"/>
                  <a:gd name="T17" fmla="*/ 10 h 150"/>
                  <a:gd name="T18" fmla="*/ 43 w 53"/>
                  <a:gd name="T19" fmla="*/ 5 h 150"/>
                  <a:gd name="T20" fmla="*/ 47 w 53"/>
                  <a:gd name="T21" fmla="*/ 1 h 150"/>
                  <a:gd name="T22" fmla="*/ 48 w 53"/>
                  <a:gd name="T23" fmla="*/ 0 h 150"/>
                  <a:gd name="T24" fmla="*/ 47 w 53"/>
                  <a:gd name="T25" fmla="*/ 2 h 150"/>
                  <a:gd name="T26" fmla="*/ 45 w 53"/>
                  <a:gd name="T27" fmla="*/ 6 h 150"/>
                  <a:gd name="T28" fmla="*/ 42 w 53"/>
                  <a:gd name="T29" fmla="*/ 13 h 150"/>
                  <a:gd name="T30" fmla="*/ 39 w 53"/>
                  <a:gd name="T31" fmla="*/ 22 h 150"/>
                  <a:gd name="T32" fmla="*/ 38 w 53"/>
                  <a:gd name="T33" fmla="*/ 33 h 150"/>
                  <a:gd name="T34" fmla="*/ 37 w 53"/>
                  <a:gd name="T35" fmla="*/ 45 h 150"/>
                  <a:gd name="T36" fmla="*/ 38 w 53"/>
                  <a:gd name="T37" fmla="*/ 72 h 150"/>
                  <a:gd name="T38" fmla="*/ 47 w 53"/>
                  <a:gd name="T39" fmla="*/ 123 h 150"/>
                  <a:gd name="T40" fmla="*/ 51 w 53"/>
                  <a:gd name="T41" fmla="*/ 139 h 150"/>
                  <a:gd name="T42" fmla="*/ 52 w 53"/>
                  <a:gd name="T43" fmla="*/ 143 h 150"/>
                  <a:gd name="T44" fmla="*/ 53 w 53"/>
                  <a:gd name="T45" fmla="*/ 144 h 150"/>
                  <a:gd name="T46" fmla="*/ 0 w 53"/>
                  <a:gd name="T47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150">
                    <a:moveTo>
                      <a:pt x="0" y="150"/>
                    </a:moveTo>
                    <a:cubicBezTo>
                      <a:pt x="0" y="150"/>
                      <a:pt x="0" y="150"/>
                      <a:pt x="0" y="148"/>
                    </a:cubicBezTo>
                    <a:cubicBezTo>
                      <a:pt x="0" y="147"/>
                      <a:pt x="0" y="145"/>
                      <a:pt x="1" y="143"/>
                    </a:cubicBezTo>
                    <a:cubicBezTo>
                      <a:pt x="1" y="139"/>
                      <a:pt x="1" y="132"/>
                      <a:pt x="2" y="125"/>
                    </a:cubicBezTo>
                    <a:cubicBezTo>
                      <a:pt x="4" y="110"/>
                      <a:pt x="7" y="90"/>
                      <a:pt x="12" y="70"/>
                    </a:cubicBezTo>
                    <a:cubicBezTo>
                      <a:pt x="14" y="61"/>
                      <a:pt x="17" y="51"/>
                      <a:pt x="20" y="42"/>
                    </a:cubicBezTo>
                    <a:cubicBezTo>
                      <a:pt x="22" y="38"/>
                      <a:pt x="24" y="33"/>
                      <a:pt x="26" y="30"/>
                    </a:cubicBezTo>
                    <a:cubicBezTo>
                      <a:pt x="28" y="26"/>
                      <a:pt x="30" y="22"/>
                      <a:pt x="32" y="19"/>
                    </a:cubicBezTo>
                    <a:cubicBezTo>
                      <a:pt x="33" y="16"/>
                      <a:pt x="36" y="13"/>
                      <a:pt x="37" y="10"/>
                    </a:cubicBezTo>
                    <a:cubicBezTo>
                      <a:pt x="39" y="8"/>
                      <a:pt x="41" y="6"/>
                      <a:pt x="43" y="5"/>
                    </a:cubicBezTo>
                    <a:cubicBezTo>
                      <a:pt x="44" y="3"/>
                      <a:pt x="46" y="2"/>
                      <a:pt x="47" y="1"/>
                    </a:cubicBezTo>
                    <a:cubicBezTo>
                      <a:pt x="47" y="1"/>
                      <a:pt x="48" y="0"/>
                      <a:pt x="48" y="0"/>
                    </a:cubicBezTo>
                    <a:cubicBezTo>
                      <a:pt x="48" y="0"/>
                      <a:pt x="48" y="1"/>
                      <a:pt x="47" y="2"/>
                    </a:cubicBezTo>
                    <a:cubicBezTo>
                      <a:pt x="46" y="3"/>
                      <a:pt x="45" y="4"/>
                      <a:pt x="45" y="6"/>
                    </a:cubicBezTo>
                    <a:cubicBezTo>
                      <a:pt x="44" y="8"/>
                      <a:pt x="43" y="10"/>
                      <a:pt x="42" y="13"/>
                    </a:cubicBezTo>
                    <a:cubicBezTo>
                      <a:pt x="41" y="15"/>
                      <a:pt x="40" y="19"/>
                      <a:pt x="39" y="22"/>
                    </a:cubicBezTo>
                    <a:cubicBezTo>
                      <a:pt x="38" y="25"/>
                      <a:pt x="38" y="29"/>
                      <a:pt x="38" y="33"/>
                    </a:cubicBezTo>
                    <a:cubicBezTo>
                      <a:pt x="37" y="37"/>
                      <a:pt x="37" y="41"/>
                      <a:pt x="37" y="45"/>
                    </a:cubicBezTo>
                    <a:cubicBezTo>
                      <a:pt x="37" y="54"/>
                      <a:pt x="37" y="63"/>
                      <a:pt x="38" y="72"/>
                    </a:cubicBezTo>
                    <a:cubicBezTo>
                      <a:pt x="40" y="91"/>
                      <a:pt x="44" y="109"/>
                      <a:pt x="47" y="123"/>
                    </a:cubicBezTo>
                    <a:cubicBezTo>
                      <a:pt x="49" y="129"/>
                      <a:pt x="50" y="135"/>
                      <a:pt x="51" y="139"/>
                    </a:cubicBezTo>
                    <a:cubicBezTo>
                      <a:pt x="52" y="140"/>
                      <a:pt x="52" y="142"/>
                      <a:pt x="52" y="143"/>
                    </a:cubicBezTo>
                    <a:cubicBezTo>
                      <a:pt x="53" y="144"/>
                      <a:pt x="53" y="144"/>
                      <a:pt x="53" y="144"/>
                    </a:cubicBez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5" name="Freeform 299"/>
              <p:cNvSpPr>
                <a:spLocks/>
              </p:cNvSpPr>
              <p:nvPr/>
            </p:nvSpPr>
            <p:spPr bwMode="auto">
              <a:xfrm>
                <a:off x="1289" y="361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6" name="Freeform 300"/>
              <p:cNvSpPr>
                <a:spLocks/>
              </p:cNvSpPr>
              <p:nvPr/>
            </p:nvSpPr>
            <p:spPr bwMode="auto">
              <a:xfrm>
                <a:off x="1255" y="3622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7" name="Freeform 301"/>
              <p:cNvSpPr>
                <a:spLocks/>
              </p:cNvSpPr>
              <p:nvPr/>
            </p:nvSpPr>
            <p:spPr bwMode="auto">
              <a:xfrm>
                <a:off x="1250" y="365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8" name="Freeform 302"/>
              <p:cNvSpPr>
                <a:spLocks/>
              </p:cNvSpPr>
              <p:nvPr/>
            </p:nvSpPr>
            <p:spPr bwMode="auto">
              <a:xfrm>
                <a:off x="1255" y="368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89" name="Freeform 303"/>
              <p:cNvSpPr>
                <a:spLocks/>
              </p:cNvSpPr>
              <p:nvPr/>
            </p:nvSpPr>
            <p:spPr bwMode="auto">
              <a:xfrm>
                <a:off x="1289" y="368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0" name="Freeform 304"/>
              <p:cNvSpPr>
                <a:spLocks/>
              </p:cNvSpPr>
              <p:nvPr/>
            </p:nvSpPr>
            <p:spPr bwMode="auto">
              <a:xfrm>
                <a:off x="1312" y="368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1" name="Freeform 305"/>
              <p:cNvSpPr>
                <a:spLocks/>
              </p:cNvSpPr>
              <p:nvPr/>
            </p:nvSpPr>
            <p:spPr bwMode="auto">
              <a:xfrm>
                <a:off x="1312" y="365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2" name="Freeform 306"/>
              <p:cNvSpPr>
                <a:spLocks/>
              </p:cNvSpPr>
              <p:nvPr/>
            </p:nvSpPr>
            <p:spPr bwMode="auto">
              <a:xfrm>
                <a:off x="1312" y="3622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3" name="Oval 307"/>
              <p:cNvSpPr>
                <a:spLocks noChangeArrowheads="1"/>
              </p:cNvSpPr>
              <p:nvPr/>
            </p:nvSpPr>
            <p:spPr bwMode="auto">
              <a:xfrm>
                <a:off x="1283" y="3652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4" name="Freeform 308"/>
              <p:cNvSpPr>
                <a:spLocks/>
              </p:cNvSpPr>
              <p:nvPr/>
            </p:nvSpPr>
            <p:spPr bwMode="auto">
              <a:xfrm>
                <a:off x="1133" y="3633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5" name="Freeform 309"/>
              <p:cNvSpPr>
                <a:spLocks/>
              </p:cNvSpPr>
              <p:nvPr/>
            </p:nvSpPr>
            <p:spPr bwMode="auto">
              <a:xfrm>
                <a:off x="1099" y="3637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6" name="Freeform 310"/>
              <p:cNvSpPr>
                <a:spLocks/>
              </p:cNvSpPr>
              <p:nvPr/>
            </p:nvSpPr>
            <p:spPr bwMode="auto">
              <a:xfrm>
                <a:off x="1094" y="3674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7" name="Freeform 311"/>
              <p:cNvSpPr>
                <a:spLocks/>
              </p:cNvSpPr>
              <p:nvPr/>
            </p:nvSpPr>
            <p:spPr bwMode="auto">
              <a:xfrm>
                <a:off x="1099" y="3697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8" name="Freeform 312"/>
              <p:cNvSpPr>
                <a:spLocks/>
              </p:cNvSpPr>
              <p:nvPr/>
            </p:nvSpPr>
            <p:spPr bwMode="auto">
              <a:xfrm>
                <a:off x="1133" y="3697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399" name="Freeform 313"/>
              <p:cNvSpPr>
                <a:spLocks/>
              </p:cNvSpPr>
              <p:nvPr/>
            </p:nvSpPr>
            <p:spPr bwMode="auto">
              <a:xfrm>
                <a:off x="1156" y="3697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0" name="Freeform 314"/>
              <p:cNvSpPr>
                <a:spLocks/>
              </p:cNvSpPr>
              <p:nvPr/>
            </p:nvSpPr>
            <p:spPr bwMode="auto">
              <a:xfrm>
                <a:off x="1156" y="3674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1" name="Freeform 315"/>
              <p:cNvSpPr>
                <a:spLocks/>
              </p:cNvSpPr>
              <p:nvPr/>
            </p:nvSpPr>
            <p:spPr bwMode="auto">
              <a:xfrm>
                <a:off x="1156" y="3637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2" name="Oval 316"/>
              <p:cNvSpPr>
                <a:spLocks noChangeArrowheads="1"/>
              </p:cNvSpPr>
              <p:nvPr/>
            </p:nvSpPr>
            <p:spPr bwMode="auto">
              <a:xfrm>
                <a:off x="1127" y="3667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3" name="Freeform 317"/>
              <p:cNvSpPr>
                <a:spLocks/>
              </p:cNvSpPr>
              <p:nvPr/>
            </p:nvSpPr>
            <p:spPr bwMode="auto">
              <a:xfrm>
                <a:off x="955" y="3490"/>
                <a:ext cx="45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4" name="Freeform 318"/>
              <p:cNvSpPr>
                <a:spLocks/>
              </p:cNvSpPr>
              <p:nvPr/>
            </p:nvSpPr>
            <p:spPr bwMode="auto">
              <a:xfrm>
                <a:off x="922" y="3494"/>
                <a:ext cx="56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5" name="Freeform 319"/>
              <p:cNvSpPr>
                <a:spLocks/>
              </p:cNvSpPr>
              <p:nvPr/>
            </p:nvSpPr>
            <p:spPr bwMode="auto">
              <a:xfrm>
                <a:off x="916" y="3532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6" name="Freeform 320"/>
              <p:cNvSpPr>
                <a:spLocks/>
              </p:cNvSpPr>
              <p:nvPr/>
            </p:nvSpPr>
            <p:spPr bwMode="auto">
              <a:xfrm>
                <a:off x="922" y="3554"/>
                <a:ext cx="56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7" name="Freeform 321"/>
              <p:cNvSpPr>
                <a:spLocks/>
              </p:cNvSpPr>
              <p:nvPr/>
            </p:nvSpPr>
            <p:spPr bwMode="auto">
              <a:xfrm>
                <a:off x="955" y="3554"/>
                <a:ext cx="45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8" name="Freeform 322"/>
              <p:cNvSpPr>
                <a:spLocks/>
              </p:cNvSpPr>
              <p:nvPr/>
            </p:nvSpPr>
            <p:spPr bwMode="auto">
              <a:xfrm>
                <a:off x="978" y="3554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09" name="Freeform 323"/>
              <p:cNvSpPr>
                <a:spLocks/>
              </p:cNvSpPr>
              <p:nvPr/>
            </p:nvSpPr>
            <p:spPr bwMode="auto">
              <a:xfrm>
                <a:off x="978" y="3532"/>
                <a:ext cx="61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0" name="Freeform 324"/>
              <p:cNvSpPr>
                <a:spLocks/>
              </p:cNvSpPr>
              <p:nvPr/>
            </p:nvSpPr>
            <p:spPr bwMode="auto">
              <a:xfrm>
                <a:off x="978" y="3494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1" name="Oval 325"/>
              <p:cNvSpPr>
                <a:spLocks noChangeArrowheads="1"/>
              </p:cNvSpPr>
              <p:nvPr/>
            </p:nvSpPr>
            <p:spPr bwMode="auto">
              <a:xfrm>
                <a:off x="950" y="3524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2" name="Freeform 326"/>
              <p:cNvSpPr>
                <a:spLocks/>
              </p:cNvSpPr>
              <p:nvPr/>
            </p:nvSpPr>
            <p:spPr bwMode="auto">
              <a:xfrm>
                <a:off x="927" y="362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3" name="Freeform 327"/>
              <p:cNvSpPr>
                <a:spLocks/>
              </p:cNvSpPr>
              <p:nvPr/>
            </p:nvSpPr>
            <p:spPr bwMode="auto">
              <a:xfrm>
                <a:off x="893" y="362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4" name="Freeform 328"/>
              <p:cNvSpPr>
                <a:spLocks/>
              </p:cNvSpPr>
              <p:nvPr/>
            </p:nvSpPr>
            <p:spPr bwMode="auto">
              <a:xfrm>
                <a:off x="888" y="3667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5" name="Freeform 329"/>
              <p:cNvSpPr>
                <a:spLocks/>
              </p:cNvSpPr>
              <p:nvPr/>
            </p:nvSpPr>
            <p:spPr bwMode="auto">
              <a:xfrm>
                <a:off x="893" y="368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6" name="Freeform 330"/>
              <p:cNvSpPr>
                <a:spLocks/>
              </p:cNvSpPr>
              <p:nvPr/>
            </p:nvSpPr>
            <p:spPr bwMode="auto">
              <a:xfrm>
                <a:off x="927" y="368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7" name="Freeform 331"/>
              <p:cNvSpPr>
                <a:spLocks/>
              </p:cNvSpPr>
              <p:nvPr/>
            </p:nvSpPr>
            <p:spPr bwMode="auto">
              <a:xfrm>
                <a:off x="950" y="368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8" name="Freeform 332"/>
              <p:cNvSpPr>
                <a:spLocks/>
              </p:cNvSpPr>
              <p:nvPr/>
            </p:nvSpPr>
            <p:spPr bwMode="auto">
              <a:xfrm>
                <a:off x="950" y="3667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19" name="Freeform 333"/>
              <p:cNvSpPr>
                <a:spLocks/>
              </p:cNvSpPr>
              <p:nvPr/>
            </p:nvSpPr>
            <p:spPr bwMode="auto">
              <a:xfrm>
                <a:off x="950" y="362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0" name="Oval 334"/>
              <p:cNvSpPr>
                <a:spLocks noChangeArrowheads="1"/>
              </p:cNvSpPr>
              <p:nvPr/>
            </p:nvSpPr>
            <p:spPr bwMode="auto">
              <a:xfrm>
                <a:off x="922" y="365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1" name="Freeform 335"/>
              <p:cNvSpPr>
                <a:spLocks/>
              </p:cNvSpPr>
              <p:nvPr/>
            </p:nvSpPr>
            <p:spPr bwMode="auto">
              <a:xfrm>
                <a:off x="1296" y="3505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2" name="Freeform 336"/>
              <p:cNvSpPr>
                <a:spLocks/>
              </p:cNvSpPr>
              <p:nvPr/>
            </p:nvSpPr>
            <p:spPr bwMode="auto">
              <a:xfrm>
                <a:off x="1262" y="3509"/>
                <a:ext cx="57" cy="60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3" name="Freeform 337"/>
              <p:cNvSpPr>
                <a:spLocks/>
              </p:cNvSpPr>
              <p:nvPr/>
            </p:nvSpPr>
            <p:spPr bwMode="auto">
              <a:xfrm>
                <a:off x="1257" y="3547"/>
                <a:ext cx="62" cy="46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4" name="Freeform 338"/>
              <p:cNvSpPr>
                <a:spLocks/>
              </p:cNvSpPr>
              <p:nvPr/>
            </p:nvSpPr>
            <p:spPr bwMode="auto">
              <a:xfrm>
                <a:off x="1262" y="3569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5" name="Freeform 339"/>
              <p:cNvSpPr>
                <a:spLocks/>
              </p:cNvSpPr>
              <p:nvPr/>
            </p:nvSpPr>
            <p:spPr bwMode="auto">
              <a:xfrm>
                <a:off x="1296" y="3569"/>
                <a:ext cx="44" cy="66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6" name="Freeform 340"/>
              <p:cNvSpPr>
                <a:spLocks/>
              </p:cNvSpPr>
              <p:nvPr/>
            </p:nvSpPr>
            <p:spPr bwMode="auto">
              <a:xfrm>
                <a:off x="1319" y="3569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7" name="Freeform 341"/>
              <p:cNvSpPr>
                <a:spLocks/>
              </p:cNvSpPr>
              <p:nvPr/>
            </p:nvSpPr>
            <p:spPr bwMode="auto">
              <a:xfrm>
                <a:off x="1319" y="3547"/>
                <a:ext cx="60" cy="46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8" name="Freeform 342"/>
              <p:cNvSpPr>
                <a:spLocks/>
              </p:cNvSpPr>
              <p:nvPr/>
            </p:nvSpPr>
            <p:spPr bwMode="auto">
              <a:xfrm>
                <a:off x="1319" y="3509"/>
                <a:ext cx="55" cy="60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29" name="Oval 343"/>
              <p:cNvSpPr>
                <a:spLocks noChangeArrowheads="1"/>
              </p:cNvSpPr>
              <p:nvPr/>
            </p:nvSpPr>
            <p:spPr bwMode="auto">
              <a:xfrm>
                <a:off x="1290" y="3539"/>
                <a:ext cx="55" cy="60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0" name="Freeform 344"/>
              <p:cNvSpPr>
                <a:spLocks/>
              </p:cNvSpPr>
              <p:nvPr/>
            </p:nvSpPr>
            <p:spPr bwMode="auto">
              <a:xfrm>
                <a:off x="1133" y="3438"/>
                <a:ext cx="44" cy="64"/>
              </a:xfrm>
              <a:custGeom>
                <a:avLst/>
                <a:gdLst>
                  <a:gd name="T0" fmla="*/ 19 w 25"/>
                  <a:gd name="T1" fmla="*/ 0 h 34"/>
                  <a:gd name="T2" fmla="*/ 13 w 25"/>
                  <a:gd name="T3" fmla="*/ 4 h 34"/>
                  <a:gd name="T4" fmla="*/ 6 w 25"/>
                  <a:gd name="T5" fmla="*/ 0 h 34"/>
                  <a:gd name="T6" fmla="*/ 13 w 25"/>
                  <a:gd name="T7" fmla="*/ 34 h 34"/>
                  <a:gd name="T8" fmla="*/ 19 w 25"/>
                  <a:gd name="T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19" y="0"/>
                    </a:moveTo>
                    <a:cubicBezTo>
                      <a:pt x="15" y="0"/>
                      <a:pt x="16" y="4"/>
                      <a:pt x="13" y="4"/>
                    </a:cubicBezTo>
                    <a:cubicBezTo>
                      <a:pt x="10" y="4"/>
                      <a:pt x="11" y="0"/>
                      <a:pt x="6" y="0"/>
                    </a:cubicBezTo>
                    <a:cubicBezTo>
                      <a:pt x="2" y="0"/>
                      <a:pt x="0" y="8"/>
                      <a:pt x="13" y="34"/>
                    </a:cubicBezTo>
                    <a:cubicBezTo>
                      <a:pt x="25" y="7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1" name="Freeform 345"/>
              <p:cNvSpPr>
                <a:spLocks/>
              </p:cNvSpPr>
              <p:nvPr/>
            </p:nvSpPr>
            <p:spPr bwMode="auto">
              <a:xfrm>
                <a:off x="1099" y="3441"/>
                <a:ext cx="57" cy="61"/>
              </a:xfrm>
              <a:custGeom>
                <a:avLst/>
                <a:gdLst>
                  <a:gd name="T0" fmla="*/ 12 w 32"/>
                  <a:gd name="T1" fmla="*/ 3 h 32"/>
                  <a:gd name="T2" fmla="*/ 11 w 32"/>
                  <a:gd name="T3" fmla="*/ 11 h 32"/>
                  <a:gd name="T4" fmla="*/ 3 w 32"/>
                  <a:gd name="T5" fmla="*/ 12 h 32"/>
                  <a:gd name="T6" fmla="*/ 32 w 32"/>
                  <a:gd name="T7" fmla="*/ 32 h 32"/>
                  <a:gd name="T8" fmla="*/ 12 w 32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2" y="3"/>
                    </a:moveTo>
                    <a:cubicBezTo>
                      <a:pt x="9" y="6"/>
                      <a:pt x="13" y="9"/>
                      <a:pt x="11" y="11"/>
                    </a:cubicBezTo>
                    <a:cubicBezTo>
                      <a:pt x="8" y="13"/>
                      <a:pt x="6" y="9"/>
                      <a:pt x="3" y="12"/>
                    </a:cubicBezTo>
                    <a:cubicBezTo>
                      <a:pt x="0" y="16"/>
                      <a:pt x="5" y="23"/>
                      <a:pt x="32" y="32"/>
                    </a:cubicBezTo>
                    <a:cubicBezTo>
                      <a:pt x="21" y="4"/>
                      <a:pt x="15" y="0"/>
                      <a:pt x="12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2" name="Freeform 346"/>
              <p:cNvSpPr>
                <a:spLocks/>
              </p:cNvSpPr>
              <p:nvPr/>
            </p:nvSpPr>
            <p:spPr bwMode="auto">
              <a:xfrm>
                <a:off x="1094" y="3479"/>
                <a:ext cx="62" cy="47"/>
              </a:xfrm>
              <a:custGeom>
                <a:avLst/>
                <a:gdLst>
                  <a:gd name="T0" fmla="*/ 0 w 35"/>
                  <a:gd name="T1" fmla="*/ 6 h 25"/>
                  <a:gd name="T2" fmla="*/ 5 w 35"/>
                  <a:gd name="T3" fmla="*/ 12 h 25"/>
                  <a:gd name="T4" fmla="*/ 0 w 35"/>
                  <a:gd name="T5" fmla="*/ 19 h 25"/>
                  <a:gd name="T6" fmla="*/ 35 w 35"/>
                  <a:gd name="T7" fmla="*/ 12 h 25"/>
                  <a:gd name="T8" fmla="*/ 0 w 35"/>
                  <a:gd name="T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6"/>
                    </a:moveTo>
                    <a:cubicBezTo>
                      <a:pt x="0" y="10"/>
                      <a:pt x="5" y="9"/>
                      <a:pt x="5" y="12"/>
                    </a:cubicBezTo>
                    <a:cubicBezTo>
                      <a:pt x="5" y="15"/>
                      <a:pt x="0" y="14"/>
                      <a:pt x="0" y="19"/>
                    </a:cubicBezTo>
                    <a:cubicBezTo>
                      <a:pt x="1" y="23"/>
                      <a:pt x="9" y="25"/>
                      <a:pt x="35" y="12"/>
                    </a:cubicBezTo>
                    <a:cubicBezTo>
                      <a:pt x="8" y="0"/>
                      <a:pt x="1" y="1"/>
                      <a:pt x="0" y="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3" name="Freeform 347"/>
              <p:cNvSpPr>
                <a:spLocks/>
              </p:cNvSpPr>
              <p:nvPr/>
            </p:nvSpPr>
            <p:spPr bwMode="auto">
              <a:xfrm>
                <a:off x="1099" y="3502"/>
                <a:ext cx="57" cy="60"/>
              </a:xfrm>
              <a:custGeom>
                <a:avLst/>
                <a:gdLst>
                  <a:gd name="T0" fmla="*/ 3 w 32"/>
                  <a:gd name="T1" fmla="*/ 20 h 32"/>
                  <a:gd name="T2" fmla="*/ 11 w 32"/>
                  <a:gd name="T3" fmla="*/ 21 h 32"/>
                  <a:gd name="T4" fmla="*/ 12 w 32"/>
                  <a:gd name="T5" fmla="*/ 29 h 32"/>
                  <a:gd name="T6" fmla="*/ 32 w 32"/>
                  <a:gd name="T7" fmla="*/ 0 h 32"/>
                  <a:gd name="T8" fmla="*/ 3 w 32"/>
                  <a:gd name="T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3" y="20"/>
                    </a:moveTo>
                    <a:cubicBezTo>
                      <a:pt x="6" y="23"/>
                      <a:pt x="8" y="19"/>
                      <a:pt x="11" y="21"/>
                    </a:cubicBezTo>
                    <a:cubicBezTo>
                      <a:pt x="13" y="23"/>
                      <a:pt x="9" y="26"/>
                      <a:pt x="12" y="29"/>
                    </a:cubicBezTo>
                    <a:cubicBezTo>
                      <a:pt x="15" y="32"/>
                      <a:pt x="22" y="27"/>
                      <a:pt x="32" y="0"/>
                    </a:cubicBezTo>
                    <a:cubicBezTo>
                      <a:pt x="4" y="10"/>
                      <a:pt x="0" y="17"/>
                      <a:pt x="3" y="2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4" name="Freeform 348"/>
              <p:cNvSpPr>
                <a:spLocks/>
              </p:cNvSpPr>
              <p:nvPr/>
            </p:nvSpPr>
            <p:spPr bwMode="auto">
              <a:xfrm>
                <a:off x="1133" y="3502"/>
                <a:ext cx="44" cy="65"/>
              </a:xfrm>
              <a:custGeom>
                <a:avLst/>
                <a:gdLst>
                  <a:gd name="T0" fmla="*/ 6 w 25"/>
                  <a:gd name="T1" fmla="*/ 34 h 35"/>
                  <a:gd name="T2" fmla="*/ 13 w 25"/>
                  <a:gd name="T3" fmla="*/ 30 h 35"/>
                  <a:gd name="T4" fmla="*/ 19 w 25"/>
                  <a:gd name="T5" fmla="*/ 34 h 35"/>
                  <a:gd name="T6" fmla="*/ 13 w 25"/>
                  <a:gd name="T7" fmla="*/ 0 h 35"/>
                  <a:gd name="T8" fmla="*/ 6 w 25"/>
                  <a:gd name="T9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6" y="34"/>
                    </a:moveTo>
                    <a:cubicBezTo>
                      <a:pt x="11" y="35"/>
                      <a:pt x="10" y="30"/>
                      <a:pt x="13" y="30"/>
                    </a:cubicBezTo>
                    <a:cubicBezTo>
                      <a:pt x="16" y="30"/>
                      <a:pt x="15" y="35"/>
                      <a:pt x="19" y="34"/>
                    </a:cubicBezTo>
                    <a:cubicBezTo>
                      <a:pt x="24" y="34"/>
                      <a:pt x="25" y="26"/>
                      <a:pt x="13" y="0"/>
                    </a:cubicBezTo>
                    <a:cubicBezTo>
                      <a:pt x="0" y="27"/>
                      <a:pt x="2" y="34"/>
                      <a:pt x="6" y="3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5" name="Freeform 349"/>
              <p:cNvSpPr>
                <a:spLocks/>
              </p:cNvSpPr>
              <p:nvPr/>
            </p:nvSpPr>
            <p:spPr bwMode="auto">
              <a:xfrm>
                <a:off x="1156" y="3502"/>
                <a:ext cx="55" cy="60"/>
              </a:xfrm>
              <a:custGeom>
                <a:avLst/>
                <a:gdLst>
                  <a:gd name="T0" fmla="*/ 19 w 31"/>
                  <a:gd name="T1" fmla="*/ 29 h 32"/>
                  <a:gd name="T2" fmla="*/ 21 w 31"/>
                  <a:gd name="T3" fmla="*/ 21 h 32"/>
                  <a:gd name="T4" fmla="*/ 29 w 31"/>
                  <a:gd name="T5" fmla="*/ 20 h 32"/>
                  <a:gd name="T6" fmla="*/ 0 w 31"/>
                  <a:gd name="T7" fmla="*/ 0 h 32"/>
                  <a:gd name="T8" fmla="*/ 19 w 31"/>
                  <a:gd name="T9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19" y="29"/>
                    </a:moveTo>
                    <a:cubicBezTo>
                      <a:pt x="23" y="26"/>
                      <a:pt x="19" y="23"/>
                      <a:pt x="21" y="21"/>
                    </a:cubicBezTo>
                    <a:cubicBezTo>
                      <a:pt x="23" y="19"/>
                      <a:pt x="26" y="23"/>
                      <a:pt x="29" y="20"/>
                    </a:cubicBezTo>
                    <a:cubicBezTo>
                      <a:pt x="31" y="17"/>
                      <a:pt x="27" y="9"/>
                      <a:pt x="0" y="0"/>
                    </a:cubicBezTo>
                    <a:cubicBezTo>
                      <a:pt x="10" y="28"/>
                      <a:pt x="16" y="32"/>
                      <a:pt x="19" y="2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6" name="Freeform 350"/>
              <p:cNvSpPr>
                <a:spLocks/>
              </p:cNvSpPr>
              <p:nvPr/>
            </p:nvSpPr>
            <p:spPr bwMode="auto">
              <a:xfrm>
                <a:off x="1156" y="3479"/>
                <a:ext cx="60" cy="47"/>
              </a:xfrm>
              <a:custGeom>
                <a:avLst/>
                <a:gdLst>
                  <a:gd name="T0" fmla="*/ 34 w 34"/>
                  <a:gd name="T1" fmla="*/ 19 h 25"/>
                  <a:gd name="T2" fmla="*/ 30 w 34"/>
                  <a:gd name="T3" fmla="*/ 12 h 25"/>
                  <a:gd name="T4" fmla="*/ 34 w 34"/>
                  <a:gd name="T5" fmla="*/ 6 h 25"/>
                  <a:gd name="T6" fmla="*/ 0 w 34"/>
                  <a:gd name="T7" fmla="*/ 12 h 25"/>
                  <a:gd name="T8" fmla="*/ 34 w 34"/>
                  <a:gd name="T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25">
                    <a:moveTo>
                      <a:pt x="34" y="19"/>
                    </a:moveTo>
                    <a:cubicBezTo>
                      <a:pt x="34" y="14"/>
                      <a:pt x="30" y="15"/>
                      <a:pt x="30" y="12"/>
                    </a:cubicBezTo>
                    <a:cubicBezTo>
                      <a:pt x="30" y="9"/>
                      <a:pt x="34" y="10"/>
                      <a:pt x="34" y="6"/>
                    </a:cubicBezTo>
                    <a:cubicBezTo>
                      <a:pt x="34" y="1"/>
                      <a:pt x="26" y="0"/>
                      <a:pt x="0" y="12"/>
                    </a:cubicBezTo>
                    <a:cubicBezTo>
                      <a:pt x="27" y="25"/>
                      <a:pt x="34" y="23"/>
                      <a:pt x="34" y="1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7" name="Freeform 351"/>
              <p:cNvSpPr>
                <a:spLocks/>
              </p:cNvSpPr>
              <p:nvPr/>
            </p:nvSpPr>
            <p:spPr bwMode="auto">
              <a:xfrm>
                <a:off x="1156" y="3441"/>
                <a:ext cx="55" cy="61"/>
              </a:xfrm>
              <a:custGeom>
                <a:avLst/>
                <a:gdLst>
                  <a:gd name="T0" fmla="*/ 29 w 31"/>
                  <a:gd name="T1" fmla="*/ 12 h 32"/>
                  <a:gd name="T2" fmla="*/ 21 w 31"/>
                  <a:gd name="T3" fmla="*/ 11 h 32"/>
                  <a:gd name="T4" fmla="*/ 19 w 31"/>
                  <a:gd name="T5" fmla="*/ 3 h 32"/>
                  <a:gd name="T6" fmla="*/ 0 w 31"/>
                  <a:gd name="T7" fmla="*/ 32 h 32"/>
                  <a:gd name="T8" fmla="*/ 29 w 31"/>
                  <a:gd name="T9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29" y="12"/>
                    </a:moveTo>
                    <a:cubicBezTo>
                      <a:pt x="26" y="9"/>
                      <a:pt x="23" y="13"/>
                      <a:pt x="21" y="11"/>
                    </a:cubicBezTo>
                    <a:cubicBezTo>
                      <a:pt x="19" y="9"/>
                      <a:pt x="23" y="6"/>
                      <a:pt x="19" y="3"/>
                    </a:cubicBezTo>
                    <a:cubicBezTo>
                      <a:pt x="16" y="0"/>
                      <a:pt x="9" y="5"/>
                      <a:pt x="0" y="32"/>
                    </a:cubicBezTo>
                    <a:cubicBezTo>
                      <a:pt x="28" y="22"/>
                      <a:pt x="31" y="16"/>
                      <a:pt x="29" y="1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8" name="Oval 352"/>
              <p:cNvSpPr>
                <a:spLocks noChangeArrowheads="1"/>
              </p:cNvSpPr>
              <p:nvPr/>
            </p:nvSpPr>
            <p:spPr bwMode="auto">
              <a:xfrm>
                <a:off x="1127" y="3471"/>
                <a:ext cx="55" cy="61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39" name="Freeform 353"/>
              <p:cNvSpPr>
                <a:spLocks/>
              </p:cNvSpPr>
              <p:nvPr/>
            </p:nvSpPr>
            <p:spPr bwMode="auto">
              <a:xfrm>
                <a:off x="4113" y="3601"/>
                <a:ext cx="196" cy="229"/>
              </a:xfrm>
              <a:custGeom>
                <a:avLst/>
                <a:gdLst>
                  <a:gd name="T0" fmla="*/ 71 w 111"/>
                  <a:gd name="T1" fmla="*/ 122 h 122"/>
                  <a:gd name="T2" fmla="*/ 71 w 111"/>
                  <a:gd name="T3" fmla="*/ 121 h 122"/>
                  <a:gd name="T4" fmla="*/ 71 w 111"/>
                  <a:gd name="T5" fmla="*/ 120 h 122"/>
                  <a:gd name="T6" fmla="*/ 71 w 111"/>
                  <a:gd name="T7" fmla="*/ 116 h 122"/>
                  <a:gd name="T8" fmla="*/ 70 w 111"/>
                  <a:gd name="T9" fmla="*/ 99 h 122"/>
                  <a:gd name="T10" fmla="*/ 56 w 111"/>
                  <a:gd name="T11" fmla="*/ 50 h 122"/>
                  <a:gd name="T12" fmla="*/ 49 w 111"/>
                  <a:gd name="T13" fmla="*/ 38 h 122"/>
                  <a:gd name="T14" fmla="*/ 41 w 111"/>
                  <a:gd name="T15" fmla="*/ 27 h 122"/>
                  <a:gd name="T16" fmla="*/ 36 w 111"/>
                  <a:gd name="T17" fmla="*/ 22 h 122"/>
                  <a:gd name="T18" fmla="*/ 32 w 111"/>
                  <a:gd name="T19" fmla="*/ 18 h 122"/>
                  <a:gd name="T20" fmla="*/ 22 w 111"/>
                  <a:gd name="T21" fmla="*/ 11 h 122"/>
                  <a:gd name="T22" fmla="*/ 14 w 111"/>
                  <a:gd name="T23" fmla="*/ 6 h 122"/>
                  <a:gd name="T24" fmla="*/ 6 w 111"/>
                  <a:gd name="T25" fmla="*/ 2 h 122"/>
                  <a:gd name="T26" fmla="*/ 0 w 111"/>
                  <a:gd name="T27" fmla="*/ 0 h 122"/>
                  <a:gd name="T28" fmla="*/ 7 w 111"/>
                  <a:gd name="T29" fmla="*/ 1 h 122"/>
                  <a:gd name="T30" fmla="*/ 15 w 111"/>
                  <a:gd name="T31" fmla="*/ 2 h 122"/>
                  <a:gd name="T32" fmla="*/ 25 w 111"/>
                  <a:gd name="T33" fmla="*/ 5 h 122"/>
                  <a:gd name="T34" fmla="*/ 37 w 111"/>
                  <a:gd name="T35" fmla="*/ 10 h 122"/>
                  <a:gd name="T36" fmla="*/ 43 w 111"/>
                  <a:gd name="T37" fmla="*/ 13 h 122"/>
                  <a:gd name="T38" fmla="*/ 50 w 111"/>
                  <a:gd name="T39" fmla="*/ 17 h 122"/>
                  <a:gd name="T40" fmla="*/ 62 w 111"/>
                  <a:gd name="T41" fmla="*/ 27 h 122"/>
                  <a:gd name="T42" fmla="*/ 73 w 111"/>
                  <a:gd name="T43" fmla="*/ 39 h 122"/>
                  <a:gd name="T44" fmla="*/ 83 w 111"/>
                  <a:gd name="T45" fmla="*/ 52 h 122"/>
                  <a:gd name="T46" fmla="*/ 92 w 111"/>
                  <a:gd name="T47" fmla="*/ 65 h 122"/>
                  <a:gd name="T48" fmla="*/ 103 w 111"/>
                  <a:gd name="T49" fmla="*/ 91 h 122"/>
                  <a:gd name="T50" fmla="*/ 110 w 111"/>
                  <a:gd name="T51" fmla="*/ 110 h 122"/>
                  <a:gd name="T52" fmla="*/ 111 w 111"/>
                  <a:gd name="T53" fmla="*/ 116 h 122"/>
                  <a:gd name="T54" fmla="*/ 111 w 111"/>
                  <a:gd name="T55" fmla="*/ 119 h 122"/>
                  <a:gd name="T56" fmla="*/ 71 w 111"/>
                  <a:gd name="T5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71" y="122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0"/>
                    </a:cubicBezTo>
                    <a:cubicBezTo>
                      <a:pt x="71" y="119"/>
                      <a:pt x="71" y="118"/>
                      <a:pt x="71" y="116"/>
                    </a:cubicBezTo>
                    <a:cubicBezTo>
                      <a:pt x="71" y="112"/>
                      <a:pt x="71" y="106"/>
                      <a:pt x="70" y="99"/>
                    </a:cubicBezTo>
                    <a:cubicBezTo>
                      <a:pt x="69" y="86"/>
                      <a:pt x="65" y="67"/>
                      <a:pt x="56" y="50"/>
                    </a:cubicBezTo>
                    <a:cubicBezTo>
                      <a:pt x="54" y="46"/>
                      <a:pt x="52" y="42"/>
                      <a:pt x="49" y="38"/>
                    </a:cubicBezTo>
                    <a:cubicBezTo>
                      <a:pt x="47" y="34"/>
                      <a:pt x="44" y="31"/>
                      <a:pt x="41" y="27"/>
                    </a:cubicBezTo>
                    <a:cubicBezTo>
                      <a:pt x="40" y="25"/>
                      <a:pt x="38" y="24"/>
                      <a:pt x="36" y="22"/>
                    </a:cubicBezTo>
                    <a:cubicBezTo>
                      <a:pt x="35" y="21"/>
                      <a:pt x="33" y="19"/>
                      <a:pt x="32" y="18"/>
                    </a:cubicBezTo>
                    <a:cubicBezTo>
                      <a:pt x="29" y="15"/>
                      <a:pt x="25" y="13"/>
                      <a:pt x="22" y="11"/>
                    </a:cubicBezTo>
                    <a:cubicBezTo>
                      <a:pt x="19" y="9"/>
                      <a:pt x="16" y="7"/>
                      <a:pt x="14" y="6"/>
                    </a:cubicBezTo>
                    <a:cubicBezTo>
                      <a:pt x="11" y="4"/>
                      <a:pt x="8" y="3"/>
                      <a:pt x="6" y="2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3"/>
                      <a:pt x="21" y="4"/>
                      <a:pt x="25" y="5"/>
                    </a:cubicBezTo>
                    <a:cubicBezTo>
                      <a:pt x="29" y="6"/>
                      <a:pt x="33" y="8"/>
                      <a:pt x="37" y="10"/>
                    </a:cubicBezTo>
                    <a:cubicBezTo>
                      <a:pt x="39" y="11"/>
                      <a:pt x="41" y="12"/>
                      <a:pt x="43" y="13"/>
                    </a:cubicBezTo>
                    <a:cubicBezTo>
                      <a:pt x="45" y="15"/>
                      <a:pt x="47" y="16"/>
                      <a:pt x="50" y="17"/>
                    </a:cubicBezTo>
                    <a:cubicBezTo>
                      <a:pt x="54" y="20"/>
                      <a:pt x="58" y="23"/>
                      <a:pt x="62" y="27"/>
                    </a:cubicBezTo>
                    <a:cubicBezTo>
                      <a:pt x="66" y="31"/>
                      <a:pt x="70" y="35"/>
                      <a:pt x="73" y="39"/>
                    </a:cubicBezTo>
                    <a:cubicBezTo>
                      <a:pt x="77" y="43"/>
                      <a:pt x="80" y="47"/>
                      <a:pt x="83" y="52"/>
                    </a:cubicBezTo>
                    <a:cubicBezTo>
                      <a:pt x="86" y="56"/>
                      <a:pt x="89" y="61"/>
                      <a:pt x="92" y="65"/>
                    </a:cubicBezTo>
                    <a:cubicBezTo>
                      <a:pt x="97" y="74"/>
                      <a:pt x="101" y="83"/>
                      <a:pt x="103" y="91"/>
                    </a:cubicBezTo>
                    <a:cubicBezTo>
                      <a:pt x="106" y="99"/>
                      <a:pt x="108" y="106"/>
                      <a:pt x="110" y="110"/>
                    </a:cubicBezTo>
                    <a:cubicBezTo>
                      <a:pt x="110" y="113"/>
                      <a:pt x="111" y="115"/>
                      <a:pt x="111" y="116"/>
                    </a:cubicBezTo>
                    <a:cubicBezTo>
                      <a:pt x="111" y="118"/>
                      <a:pt x="111" y="119"/>
                      <a:pt x="111" y="119"/>
                    </a:cubicBezTo>
                    <a:lnTo>
                      <a:pt x="71" y="122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0" name="Freeform 354"/>
              <p:cNvSpPr>
                <a:spLocks/>
              </p:cNvSpPr>
              <p:nvPr/>
            </p:nvSpPr>
            <p:spPr bwMode="auto">
              <a:xfrm>
                <a:off x="4221" y="3601"/>
                <a:ext cx="196" cy="229"/>
              </a:xfrm>
              <a:custGeom>
                <a:avLst/>
                <a:gdLst>
                  <a:gd name="T0" fmla="*/ 0 w 111"/>
                  <a:gd name="T1" fmla="*/ 119 h 122"/>
                  <a:gd name="T2" fmla="*/ 0 w 111"/>
                  <a:gd name="T3" fmla="*/ 116 h 122"/>
                  <a:gd name="T4" fmla="*/ 2 w 111"/>
                  <a:gd name="T5" fmla="*/ 110 h 122"/>
                  <a:gd name="T6" fmla="*/ 8 w 111"/>
                  <a:gd name="T7" fmla="*/ 91 h 122"/>
                  <a:gd name="T8" fmla="*/ 20 w 111"/>
                  <a:gd name="T9" fmla="*/ 65 h 122"/>
                  <a:gd name="T10" fmla="*/ 28 w 111"/>
                  <a:gd name="T11" fmla="*/ 52 h 122"/>
                  <a:gd name="T12" fmla="*/ 38 w 111"/>
                  <a:gd name="T13" fmla="*/ 39 h 122"/>
                  <a:gd name="T14" fmla="*/ 49 w 111"/>
                  <a:gd name="T15" fmla="*/ 27 h 122"/>
                  <a:gd name="T16" fmla="*/ 62 w 111"/>
                  <a:gd name="T17" fmla="*/ 17 h 122"/>
                  <a:gd name="T18" fmla="*/ 68 w 111"/>
                  <a:gd name="T19" fmla="*/ 13 h 122"/>
                  <a:gd name="T20" fmla="*/ 74 w 111"/>
                  <a:gd name="T21" fmla="*/ 10 h 122"/>
                  <a:gd name="T22" fmla="*/ 86 w 111"/>
                  <a:gd name="T23" fmla="*/ 5 h 122"/>
                  <a:gd name="T24" fmla="*/ 96 w 111"/>
                  <a:gd name="T25" fmla="*/ 2 h 122"/>
                  <a:gd name="T26" fmla="*/ 104 w 111"/>
                  <a:gd name="T27" fmla="*/ 1 h 122"/>
                  <a:gd name="T28" fmla="*/ 111 w 111"/>
                  <a:gd name="T29" fmla="*/ 0 h 122"/>
                  <a:gd name="T30" fmla="*/ 105 w 111"/>
                  <a:gd name="T31" fmla="*/ 2 h 122"/>
                  <a:gd name="T32" fmla="*/ 98 w 111"/>
                  <a:gd name="T33" fmla="*/ 6 h 122"/>
                  <a:gd name="T34" fmla="*/ 89 w 111"/>
                  <a:gd name="T35" fmla="*/ 11 h 122"/>
                  <a:gd name="T36" fmla="*/ 79 w 111"/>
                  <a:gd name="T37" fmla="*/ 18 h 122"/>
                  <a:gd name="T38" fmla="*/ 75 w 111"/>
                  <a:gd name="T39" fmla="*/ 22 h 122"/>
                  <a:gd name="T40" fmla="*/ 70 w 111"/>
                  <a:gd name="T41" fmla="*/ 27 h 122"/>
                  <a:gd name="T42" fmla="*/ 62 w 111"/>
                  <a:gd name="T43" fmla="*/ 38 h 122"/>
                  <a:gd name="T44" fmla="*/ 55 w 111"/>
                  <a:gd name="T45" fmla="*/ 50 h 122"/>
                  <a:gd name="T46" fmla="*/ 41 w 111"/>
                  <a:gd name="T47" fmla="*/ 99 h 122"/>
                  <a:gd name="T48" fmla="*/ 40 w 111"/>
                  <a:gd name="T49" fmla="*/ 116 h 122"/>
                  <a:gd name="T50" fmla="*/ 40 w 111"/>
                  <a:gd name="T51" fmla="*/ 120 h 122"/>
                  <a:gd name="T52" fmla="*/ 40 w 111"/>
                  <a:gd name="T53" fmla="*/ 121 h 122"/>
                  <a:gd name="T54" fmla="*/ 40 w 111"/>
                  <a:gd name="T55" fmla="*/ 122 h 122"/>
                  <a:gd name="T56" fmla="*/ 0 w 111"/>
                  <a:gd name="T57" fmla="*/ 119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1" h="122">
                    <a:moveTo>
                      <a:pt x="0" y="119"/>
                    </a:moveTo>
                    <a:cubicBezTo>
                      <a:pt x="0" y="119"/>
                      <a:pt x="0" y="118"/>
                      <a:pt x="0" y="116"/>
                    </a:cubicBezTo>
                    <a:cubicBezTo>
                      <a:pt x="0" y="115"/>
                      <a:pt x="1" y="113"/>
                      <a:pt x="2" y="110"/>
                    </a:cubicBezTo>
                    <a:cubicBezTo>
                      <a:pt x="3" y="106"/>
                      <a:pt x="5" y="99"/>
                      <a:pt x="8" y="91"/>
                    </a:cubicBezTo>
                    <a:cubicBezTo>
                      <a:pt x="11" y="83"/>
                      <a:pt x="15" y="74"/>
                      <a:pt x="20" y="65"/>
                    </a:cubicBezTo>
                    <a:cubicBezTo>
                      <a:pt x="22" y="61"/>
                      <a:pt x="25" y="56"/>
                      <a:pt x="28" y="52"/>
                    </a:cubicBezTo>
                    <a:cubicBezTo>
                      <a:pt x="31" y="47"/>
                      <a:pt x="34" y="43"/>
                      <a:pt x="38" y="39"/>
                    </a:cubicBezTo>
                    <a:cubicBezTo>
                      <a:pt x="42" y="35"/>
                      <a:pt x="45" y="31"/>
                      <a:pt x="49" y="27"/>
                    </a:cubicBezTo>
                    <a:cubicBezTo>
                      <a:pt x="53" y="23"/>
                      <a:pt x="58" y="20"/>
                      <a:pt x="62" y="17"/>
                    </a:cubicBezTo>
                    <a:cubicBezTo>
                      <a:pt x="64" y="16"/>
                      <a:pt x="66" y="15"/>
                      <a:pt x="68" y="13"/>
                    </a:cubicBezTo>
                    <a:cubicBezTo>
                      <a:pt x="70" y="12"/>
                      <a:pt x="72" y="11"/>
                      <a:pt x="74" y="10"/>
                    </a:cubicBezTo>
                    <a:cubicBezTo>
                      <a:pt x="78" y="8"/>
                      <a:pt x="82" y="6"/>
                      <a:pt x="86" y="5"/>
                    </a:cubicBezTo>
                    <a:cubicBezTo>
                      <a:pt x="90" y="4"/>
                      <a:pt x="93" y="3"/>
                      <a:pt x="96" y="2"/>
                    </a:cubicBezTo>
                    <a:cubicBezTo>
                      <a:pt x="99" y="2"/>
                      <a:pt x="102" y="1"/>
                      <a:pt x="104" y="1"/>
                    </a:cubicBezTo>
                    <a:cubicBezTo>
                      <a:pt x="109" y="0"/>
                      <a:pt x="111" y="0"/>
                      <a:pt x="111" y="0"/>
                    </a:cubicBezTo>
                    <a:cubicBezTo>
                      <a:pt x="111" y="0"/>
                      <a:pt x="109" y="1"/>
                      <a:pt x="105" y="2"/>
                    </a:cubicBezTo>
                    <a:cubicBezTo>
                      <a:pt x="103" y="3"/>
                      <a:pt x="100" y="4"/>
                      <a:pt x="98" y="6"/>
                    </a:cubicBezTo>
                    <a:cubicBezTo>
                      <a:pt x="95" y="7"/>
                      <a:pt x="92" y="9"/>
                      <a:pt x="89" y="11"/>
                    </a:cubicBezTo>
                    <a:cubicBezTo>
                      <a:pt x="86" y="13"/>
                      <a:pt x="83" y="15"/>
                      <a:pt x="79" y="18"/>
                    </a:cubicBezTo>
                    <a:cubicBezTo>
                      <a:pt x="78" y="19"/>
                      <a:pt x="76" y="21"/>
                      <a:pt x="75" y="22"/>
                    </a:cubicBezTo>
                    <a:cubicBezTo>
                      <a:pt x="73" y="24"/>
                      <a:pt x="72" y="25"/>
                      <a:pt x="70" y="27"/>
                    </a:cubicBezTo>
                    <a:cubicBezTo>
                      <a:pt x="67" y="31"/>
                      <a:pt x="64" y="34"/>
                      <a:pt x="62" y="38"/>
                    </a:cubicBezTo>
                    <a:cubicBezTo>
                      <a:pt x="59" y="42"/>
                      <a:pt x="57" y="46"/>
                      <a:pt x="55" y="50"/>
                    </a:cubicBezTo>
                    <a:cubicBezTo>
                      <a:pt x="46" y="67"/>
                      <a:pt x="43" y="86"/>
                      <a:pt x="41" y="99"/>
                    </a:cubicBezTo>
                    <a:cubicBezTo>
                      <a:pt x="40" y="106"/>
                      <a:pt x="40" y="112"/>
                      <a:pt x="40" y="116"/>
                    </a:cubicBezTo>
                    <a:cubicBezTo>
                      <a:pt x="40" y="118"/>
                      <a:pt x="40" y="119"/>
                      <a:pt x="40" y="120"/>
                    </a:cubicBezTo>
                    <a:cubicBezTo>
                      <a:pt x="40" y="121"/>
                      <a:pt x="40" y="121"/>
                      <a:pt x="40" y="121"/>
                    </a:cubicBezTo>
                    <a:cubicBezTo>
                      <a:pt x="40" y="122"/>
                      <a:pt x="40" y="122"/>
                      <a:pt x="40" y="12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1" name="Freeform 355"/>
              <p:cNvSpPr>
                <a:spLocks/>
              </p:cNvSpPr>
              <p:nvPr/>
            </p:nvSpPr>
            <p:spPr bwMode="auto">
              <a:xfrm>
                <a:off x="4100" y="3699"/>
                <a:ext cx="200" cy="131"/>
              </a:xfrm>
              <a:custGeom>
                <a:avLst/>
                <a:gdLst>
                  <a:gd name="T0" fmla="*/ 73 w 113"/>
                  <a:gd name="T1" fmla="*/ 70 h 70"/>
                  <a:gd name="T2" fmla="*/ 73 w 113"/>
                  <a:gd name="T3" fmla="*/ 70 h 70"/>
                  <a:gd name="T4" fmla="*/ 73 w 113"/>
                  <a:gd name="T5" fmla="*/ 69 h 70"/>
                  <a:gd name="T6" fmla="*/ 73 w 113"/>
                  <a:gd name="T7" fmla="*/ 68 h 70"/>
                  <a:gd name="T8" fmla="*/ 73 w 113"/>
                  <a:gd name="T9" fmla="*/ 67 h 70"/>
                  <a:gd name="T10" fmla="*/ 73 w 113"/>
                  <a:gd name="T11" fmla="*/ 62 h 70"/>
                  <a:gd name="T12" fmla="*/ 72 w 113"/>
                  <a:gd name="T13" fmla="*/ 56 h 70"/>
                  <a:gd name="T14" fmla="*/ 69 w 113"/>
                  <a:gd name="T15" fmla="*/ 49 h 70"/>
                  <a:gd name="T16" fmla="*/ 65 w 113"/>
                  <a:gd name="T17" fmla="*/ 41 h 70"/>
                  <a:gd name="T18" fmla="*/ 63 w 113"/>
                  <a:gd name="T19" fmla="*/ 37 h 70"/>
                  <a:gd name="T20" fmla="*/ 60 w 113"/>
                  <a:gd name="T21" fmla="*/ 33 h 70"/>
                  <a:gd name="T22" fmla="*/ 57 w 113"/>
                  <a:gd name="T23" fmla="*/ 30 h 70"/>
                  <a:gd name="T24" fmla="*/ 53 w 113"/>
                  <a:gd name="T25" fmla="*/ 26 h 70"/>
                  <a:gd name="T26" fmla="*/ 45 w 113"/>
                  <a:gd name="T27" fmla="*/ 19 h 70"/>
                  <a:gd name="T28" fmla="*/ 36 w 113"/>
                  <a:gd name="T29" fmla="*/ 14 h 70"/>
                  <a:gd name="T30" fmla="*/ 27 w 113"/>
                  <a:gd name="T31" fmla="*/ 10 h 70"/>
                  <a:gd name="T32" fmla="*/ 18 w 113"/>
                  <a:gd name="T33" fmla="*/ 7 h 70"/>
                  <a:gd name="T34" fmla="*/ 15 w 113"/>
                  <a:gd name="T35" fmla="*/ 5 h 70"/>
                  <a:gd name="T36" fmla="*/ 11 w 113"/>
                  <a:gd name="T37" fmla="*/ 5 h 70"/>
                  <a:gd name="T38" fmla="*/ 5 w 113"/>
                  <a:gd name="T39" fmla="*/ 3 h 70"/>
                  <a:gd name="T40" fmla="*/ 0 w 113"/>
                  <a:gd name="T41" fmla="*/ 2 h 70"/>
                  <a:gd name="T42" fmla="*/ 5 w 113"/>
                  <a:gd name="T43" fmla="*/ 2 h 70"/>
                  <a:gd name="T44" fmla="*/ 11 w 113"/>
                  <a:gd name="T45" fmla="*/ 1 h 70"/>
                  <a:gd name="T46" fmla="*/ 15 w 113"/>
                  <a:gd name="T47" fmla="*/ 0 h 70"/>
                  <a:gd name="T48" fmla="*/ 19 w 113"/>
                  <a:gd name="T49" fmla="*/ 0 h 70"/>
                  <a:gd name="T50" fmla="*/ 29 w 113"/>
                  <a:gd name="T51" fmla="*/ 0 h 70"/>
                  <a:gd name="T52" fmla="*/ 40 w 113"/>
                  <a:gd name="T53" fmla="*/ 2 h 70"/>
                  <a:gd name="T54" fmla="*/ 52 w 113"/>
                  <a:gd name="T55" fmla="*/ 4 h 70"/>
                  <a:gd name="T56" fmla="*/ 64 w 113"/>
                  <a:gd name="T57" fmla="*/ 9 h 70"/>
                  <a:gd name="T58" fmla="*/ 70 w 113"/>
                  <a:gd name="T59" fmla="*/ 12 h 70"/>
                  <a:gd name="T60" fmla="*/ 76 w 113"/>
                  <a:gd name="T61" fmla="*/ 15 h 70"/>
                  <a:gd name="T62" fmla="*/ 81 w 113"/>
                  <a:gd name="T63" fmla="*/ 19 h 70"/>
                  <a:gd name="T64" fmla="*/ 86 w 113"/>
                  <a:gd name="T65" fmla="*/ 23 h 70"/>
                  <a:gd name="T66" fmla="*/ 95 w 113"/>
                  <a:gd name="T67" fmla="*/ 32 h 70"/>
                  <a:gd name="T68" fmla="*/ 102 w 113"/>
                  <a:gd name="T69" fmla="*/ 41 h 70"/>
                  <a:gd name="T70" fmla="*/ 107 w 113"/>
                  <a:gd name="T71" fmla="*/ 49 h 70"/>
                  <a:gd name="T72" fmla="*/ 111 w 113"/>
                  <a:gd name="T73" fmla="*/ 56 h 70"/>
                  <a:gd name="T74" fmla="*/ 112 w 113"/>
                  <a:gd name="T75" fmla="*/ 59 h 70"/>
                  <a:gd name="T76" fmla="*/ 113 w 113"/>
                  <a:gd name="T77" fmla="*/ 61 h 70"/>
                  <a:gd name="T78" fmla="*/ 113 w 113"/>
                  <a:gd name="T79" fmla="*/ 63 h 70"/>
                  <a:gd name="T80" fmla="*/ 113 w 113"/>
                  <a:gd name="T81" fmla="*/ 63 h 70"/>
                  <a:gd name="T82" fmla="*/ 73 w 113"/>
                  <a:gd name="T8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70">
                    <a:moveTo>
                      <a:pt x="73" y="70"/>
                    </a:moveTo>
                    <a:cubicBezTo>
                      <a:pt x="73" y="70"/>
                      <a:pt x="73" y="70"/>
                      <a:pt x="73" y="70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8"/>
                    </a:cubicBezTo>
                    <a:cubicBezTo>
                      <a:pt x="73" y="68"/>
                      <a:pt x="73" y="67"/>
                      <a:pt x="73" y="67"/>
                    </a:cubicBezTo>
                    <a:cubicBezTo>
                      <a:pt x="73" y="65"/>
                      <a:pt x="73" y="64"/>
                      <a:pt x="73" y="62"/>
                    </a:cubicBezTo>
                    <a:cubicBezTo>
                      <a:pt x="73" y="60"/>
                      <a:pt x="72" y="58"/>
                      <a:pt x="72" y="56"/>
                    </a:cubicBezTo>
                    <a:cubicBezTo>
                      <a:pt x="71" y="54"/>
                      <a:pt x="70" y="51"/>
                      <a:pt x="69" y="49"/>
                    </a:cubicBezTo>
                    <a:cubicBezTo>
                      <a:pt x="68" y="46"/>
                      <a:pt x="67" y="44"/>
                      <a:pt x="65" y="41"/>
                    </a:cubicBezTo>
                    <a:cubicBezTo>
                      <a:pt x="65" y="40"/>
                      <a:pt x="64" y="38"/>
                      <a:pt x="63" y="37"/>
                    </a:cubicBezTo>
                    <a:cubicBezTo>
                      <a:pt x="62" y="36"/>
                      <a:pt x="61" y="35"/>
                      <a:pt x="60" y="33"/>
                    </a:cubicBezTo>
                    <a:cubicBezTo>
                      <a:pt x="59" y="32"/>
                      <a:pt x="58" y="31"/>
                      <a:pt x="57" y="30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1" y="24"/>
                      <a:pt x="48" y="21"/>
                      <a:pt x="45" y="19"/>
                    </a:cubicBezTo>
                    <a:cubicBezTo>
                      <a:pt x="42" y="18"/>
                      <a:pt x="39" y="15"/>
                      <a:pt x="36" y="14"/>
                    </a:cubicBezTo>
                    <a:cubicBezTo>
                      <a:pt x="33" y="12"/>
                      <a:pt x="30" y="11"/>
                      <a:pt x="27" y="10"/>
                    </a:cubicBezTo>
                    <a:cubicBezTo>
                      <a:pt x="24" y="9"/>
                      <a:pt x="21" y="8"/>
                      <a:pt x="18" y="7"/>
                    </a:cubicBezTo>
                    <a:cubicBezTo>
                      <a:pt x="17" y="6"/>
                      <a:pt x="16" y="6"/>
                      <a:pt x="15" y="5"/>
                    </a:cubicBezTo>
                    <a:cubicBezTo>
                      <a:pt x="13" y="5"/>
                      <a:pt x="12" y="5"/>
                      <a:pt x="11" y="5"/>
                    </a:cubicBezTo>
                    <a:cubicBezTo>
                      <a:pt x="9" y="4"/>
                      <a:pt x="7" y="4"/>
                      <a:pt x="5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5" y="2"/>
                    </a:cubicBezTo>
                    <a:cubicBezTo>
                      <a:pt x="7" y="1"/>
                      <a:pt x="9" y="1"/>
                      <a:pt x="11" y="1"/>
                    </a:cubicBezTo>
                    <a:cubicBezTo>
                      <a:pt x="12" y="1"/>
                      <a:pt x="14" y="1"/>
                      <a:pt x="15" y="0"/>
                    </a:cubicBezTo>
                    <a:cubicBezTo>
                      <a:pt x="16" y="0"/>
                      <a:pt x="18" y="0"/>
                      <a:pt x="19" y="0"/>
                    </a:cubicBezTo>
                    <a:cubicBezTo>
                      <a:pt x="22" y="0"/>
                      <a:pt x="26" y="0"/>
                      <a:pt x="29" y="0"/>
                    </a:cubicBezTo>
                    <a:cubicBezTo>
                      <a:pt x="33" y="1"/>
                      <a:pt x="36" y="1"/>
                      <a:pt x="40" y="2"/>
                    </a:cubicBezTo>
                    <a:cubicBezTo>
                      <a:pt x="44" y="2"/>
                      <a:pt x="48" y="3"/>
                      <a:pt x="52" y="4"/>
                    </a:cubicBezTo>
                    <a:cubicBezTo>
                      <a:pt x="56" y="5"/>
                      <a:pt x="60" y="7"/>
                      <a:pt x="64" y="9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2" y="13"/>
                      <a:pt x="74" y="14"/>
                      <a:pt x="76" y="15"/>
                    </a:cubicBezTo>
                    <a:cubicBezTo>
                      <a:pt x="78" y="16"/>
                      <a:pt x="80" y="17"/>
                      <a:pt x="81" y="19"/>
                    </a:cubicBezTo>
                    <a:cubicBezTo>
                      <a:pt x="83" y="20"/>
                      <a:pt x="85" y="21"/>
                      <a:pt x="86" y="23"/>
                    </a:cubicBezTo>
                    <a:cubicBezTo>
                      <a:pt x="90" y="25"/>
                      <a:pt x="93" y="29"/>
                      <a:pt x="95" y="32"/>
                    </a:cubicBezTo>
                    <a:cubicBezTo>
                      <a:pt x="98" y="35"/>
                      <a:pt x="100" y="38"/>
                      <a:pt x="102" y="41"/>
                    </a:cubicBezTo>
                    <a:cubicBezTo>
                      <a:pt x="104" y="43"/>
                      <a:pt x="106" y="46"/>
                      <a:pt x="107" y="49"/>
                    </a:cubicBezTo>
                    <a:cubicBezTo>
                      <a:pt x="109" y="51"/>
                      <a:pt x="110" y="54"/>
                      <a:pt x="111" y="56"/>
                    </a:cubicBezTo>
                    <a:cubicBezTo>
                      <a:pt x="111" y="57"/>
                      <a:pt x="112" y="58"/>
                      <a:pt x="112" y="59"/>
                    </a:cubicBezTo>
                    <a:cubicBezTo>
                      <a:pt x="112" y="59"/>
                      <a:pt x="113" y="60"/>
                      <a:pt x="113" y="61"/>
                    </a:cubicBezTo>
                    <a:cubicBezTo>
                      <a:pt x="113" y="62"/>
                      <a:pt x="113" y="62"/>
                      <a:pt x="113" y="63"/>
                    </a:cubicBezTo>
                    <a:cubicBezTo>
                      <a:pt x="113" y="63"/>
                      <a:pt x="113" y="63"/>
                      <a:pt x="113" y="63"/>
                    </a:cubicBezTo>
                    <a:lnTo>
                      <a:pt x="73" y="70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2" name="Freeform 356"/>
              <p:cNvSpPr>
                <a:spLocks/>
              </p:cNvSpPr>
              <p:nvPr/>
            </p:nvSpPr>
            <p:spPr bwMode="auto">
              <a:xfrm>
                <a:off x="4235" y="3699"/>
                <a:ext cx="202" cy="131"/>
              </a:xfrm>
              <a:custGeom>
                <a:avLst/>
                <a:gdLst>
                  <a:gd name="T0" fmla="*/ 0 w 114"/>
                  <a:gd name="T1" fmla="*/ 63 h 70"/>
                  <a:gd name="T2" fmla="*/ 0 w 114"/>
                  <a:gd name="T3" fmla="*/ 63 h 70"/>
                  <a:gd name="T4" fmla="*/ 1 w 114"/>
                  <a:gd name="T5" fmla="*/ 61 h 70"/>
                  <a:gd name="T6" fmla="*/ 2 w 114"/>
                  <a:gd name="T7" fmla="*/ 59 h 70"/>
                  <a:gd name="T8" fmla="*/ 3 w 114"/>
                  <a:gd name="T9" fmla="*/ 56 h 70"/>
                  <a:gd name="T10" fmla="*/ 6 w 114"/>
                  <a:gd name="T11" fmla="*/ 49 h 70"/>
                  <a:gd name="T12" fmla="*/ 12 w 114"/>
                  <a:gd name="T13" fmla="*/ 41 h 70"/>
                  <a:gd name="T14" fmla="*/ 18 w 114"/>
                  <a:gd name="T15" fmla="*/ 32 h 70"/>
                  <a:gd name="T16" fmla="*/ 27 w 114"/>
                  <a:gd name="T17" fmla="*/ 23 h 70"/>
                  <a:gd name="T18" fmla="*/ 32 w 114"/>
                  <a:gd name="T19" fmla="*/ 19 h 70"/>
                  <a:gd name="T20" fmla="*/ 38 w 114"/>
                  <a:gd name="T21" fmla="*/ 15 h 70"/>
                  <a:gd name="T22" fmla="*/ 44 w 114"/>
                  <a:gd name="T23" fmla="*/ 12 h 70"/>
                  <a:gd name="T24" fmla="*/ 50 w 114"/>
                  <a:gd name="T25" fmla="*/ 9 h 70"/>
                  <a:gd name="T26" fmla="*/ 62 w 114"/>
                  <a:gd name="T27" fmla="*/ 4 h 70"/>
                  <a:gd name="T28" fmla="*/ 74 w 114"/>
                  <a:gd name="T29" fmla="*/ 2 h 70"/>
                  <a:gd name="T30" fmla="*/ 85 w 114"/>
                  <a:gd name="T31" fmla="*/ 0 h 70"/>
                  <a:gd name="T32" fmla="*/ 94 w 114"/>
                  <a:gd name="T33" fmla="*/ 0 h 70"/>
                  <a:gd name="T34" fmla="*/ 99 w 114"/>
                  <a:gd name="T35" fmla="*/ 0 h 70"/>
                  <a:gd name="T36" fmla="*/ 103 w 114"/>
                  <a:gd name="T37" fmla="*/ 1 h 70"/>
                  <a:gd name="T38" fmla="*/ 109 w 114"/>
                  <a:gd name="T39" fmla="*/ 2 h 70"/>
                  <a:gd name="T40" fmla="*/ 114 w 114"/>
                  <a:gd name="T41" fmla="*/ 2 h 70"/>
                  <a:gd name="T42" fmla="*/ 109 w 114"/>
                  <a:gd name="T43" fmla="*/ 3 h 70"/>
                  <a:gd name="T44" fmla="*/ 103 w 114"/>
                  <a:gd name="T45" fmla="*/ 5 h 70"/>
                  <a:gd name="T46" fmla="*/ 99 w 114"/>
                  <a:gd name="T47" fmla="*/ 5 h 70"/>
                  <a:gd name="T48" fmla="*/ 95 w 114"/>
                  <a:gd name="T49" fmla="*/ 7 h 70"/>
                  <a:gd name="T50" fmla="*/ 87 w 114"/>
                  <a:gd name="T51" fmla="*/ 10 h 70"/>
                  <a:gd name="T52" fmla="*/ 78 w 114"/>
                  <a:gd name="T53" fmla="*/ 14 h 70"/>
                  <a:gd name="T54" fmla="*/ 69 w 114"/>
                  <a:gd name="T55" fmla="*/ 19 h 70"/>
                  <a:gd name="T56" fmla="*/ 61 w 114"/>
                  <a:gd name="T57" fmla="*/ 26 h 70"/>
                  <a:gd name="T58" fmla="*/ 57 w 114"/>
                  <a:gd name="T59" fmla="*/ 30 h 70"/>
                  <a:gd name="T60" fmla="*/ 54 w 114"/>
                  <a:gd name="T61" fmla="*/ 33 h 70"/>
                  <a:gd name="T62" fmla="*/ 51 w 114"/>
                  <a:gd name="T63" fmla="*/ 37 h 70"/>
                  <a:gd name="T64" fmla="*/ 48 w 114"/>
                  <a:gd name="T65" fmla="*/ 41 h 70"/>
                  <a:gd name="T66" fmla="*/ 45 w 114"/>
                  <a:gd name="T67" fmla="*/ 49 h 70"/>
                  <a:gd name="T68" fmla="*/ 42 w 114"/>
                  <a:gd name="T69" fmla="*/ 56 h 70"/>
                  <a:gd name="T70" fmla="*/ 41 w 114"/>
                  <a:gd name="T71" fmla="*/ 62 h 70"/>
                  <a:gd name="T72" fmla="*/ 40 w 114"/>
                  <a:gd name="T73" fmla="*/ 67 h 70"/>
                  <a:gd name="T74" fmla="*/ 40 w 114"/>
                  <a:gd name="T75" fmla="*/ 68 h 70"/>
                  <a:gd name="T76" fmla="*/ 41 w 114"/>
                  <a:gd name="T77" fmla="*/ 69 h 70"/>
                  <a:gd name="T78" fmla="*/ 41 w 114"/>
                  <a:gd name="T79" fmla="*/ 70 h 70"/>
                  <a:gd name="T80" fmla="*/ 41 w 114"/>
                  <a:gd name="T81" fmla="*/ 70 h 70"/>
                  <a:gd name="T82" fmla="*/ 0 w 114"/>
                  <a:gd name="T83" fmla="*/ 6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4" h="70">
                    <a:moveTo>
                      <a:pt x="0" y="63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1" y="62"/>
                      <a:pt x="1" y="62"/>
                      <a:pt x="1" y="61"/>
                    </a:cubicBezTo>
                    <a:cubicBezTo>
                      <a:pt x="1" y="60"/>
                      <a:pt x="1" y="59"/>
                      <a:pt x="2" y="59"/>
                    </a:cubicBezTo>
                    <a:cubicBezTo>
                      <a:pt x="2" y="58"/>
                      <a:pt x="3" y="57"/>
                      <a:pt x="3" y="56"/>
                    </a:cubicBezTo>
                    <a:cubicBezTo>
                      <a:pt x="4" y="54"/>
                      <a:pt x="5" y="51"/>
                      <a:pt x="6" y="49"/>
                    </a:cubicBezTo>
                    <a:cubicBezTo>
                      <a:pt x="8" y="46"/>
                      <a:pt x="9" y="43"/>
                      <a:pt x="12" y="41"/>
                    </a:cubicBezTo>
                    <a:cubicBezTo>
                      <a:pt x="13" y="38"/>
                      <a:pt x="16" y="35"/>
                      <a:pt x="18" y="32"/>
                    </a:cubicBezTo>
                    <a:cubicBezTo>
                      <a:pt x="21" y="29"/>
                      <a:pt x="24" y="25"/>
                      <a:pt x="27" y="23"/>
                    </a:cubicBezTo>
                    <a:cubicBezTo>
                      <a:pt x="29" y="21"/>
                      <a:pt x="31" y="20"/>
                      <a:pt x="32" y="19"/>
                    </a:cubicBezTo>
                    <a:cubicBezTo>
                      <a:pt x="34" y="17"/>
                      <a:pt x="36" y="16"/>
                      <a:pt x="38" y="15"/>
                    </a:cubicBezTo>
                    <a:cubicBezTo>
                      <a:pt x="40" y="14"/>
                      <a:pt x="42" y="13"/>
                      <a:pt x="44" y="12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4" y="7"/>
                      <a:pt x="58" y="5"/>
                      <a:pt x="62" y="4"/>
                    </a:cubicBezTo>
                    <a:cubicBezTo>
                      <a:pt x="66" y="3"/>
                      <a:pt x="70" y="2"/>
                      <a:pt x="74" y="2"/>
                    </a:cubicBezTo>
                    <a:cubicBezTo>
                      <a:pt x="77" y="1"/>
                      <a:pt x="81" y="1"/>
                      <a:pt x="85" y="0"/>
                    </a:cubicBezTo>
                    <a:cubicBezTo>
                      <a:pt x="88" y="0"/>
                      <a:pt x="91" y="0"/>
                      <a:pt x="94" y="0"/>
                    </a:cubicBezTo>
                    <a:cubicBezTo>
                      <a:pt x="96" y="0"/>
                      <a:pt x="97" y="0"/>
                      <a:pt x="99" y="0"/>
                    </a:cubicBezTo>
                    <a:cubicBezTo>
                      <a:pt x="100" y="1"/>
                      <a:pt x="101" y="1"/>
                      <a:pt x="103" y="1"/>
                    </a:cubicBezTo>
                    <a:cubicBezTo>
                      <a:pt x="105" y="1"/>
                      <a:pt x="107" y="1"/>
                      <a:pt x="109" y="2"/>
                    </a:cubicBezTo>
                    <a:cubicBezTo>
                      <a:pt x="112" y="2"/>
                      <a:pt x="114" y="2"/>
                      <a:pt x="114" y="2"/>
                    </a:cubicBezTo>
                    <a:cubicBezTo>
                      <a:pt x="114" y="2"/>
                      <a:pt x="112" y="3"/>
                      <a:pt x="109" y="3"/>
                    </a:cubicBezTo>
                    <a:cubicBezTo>
                      <a:pt x="107" y="4"/>
                      <a:pt x="105" y="4"/>
                      <a:pt x="103" y="5"/>
                    </a:cubicBezTo>
                    <a:cubicBezTo>
                      <a:pt x="102" y="5"/>
                      <a:pt x="101" y="5"/>
                      <a:pt x="99" y="5"/>
                    </a:cubicBezTo>
                    <a:cubicBezTo>
                      <a:pt x="98" y="6"/>
                      <a:pt x="97" y="6"/>
                      <a:pt x="95" y="7"/>
                    </a:cubicBezTo>
                    <a:cubicBezTo>
                      <a:pt x="93" y="8"/>
                      <a:pt x="90" y="9"/>
                      <a:pt x="87" y="10"/>
                    </a:cubicBezTo>
                    <a:cubicBezTo>
                      <a:pt x="84" y="11"/>
                      <a:pt x="81" y="12"/>
                      <a:pt x="78" y="14"/>
                    </a:cubicBezTo>
                    <a:cubicBezTo>
                      <a:pt x="75" y="15"/>
                      <a:pt x="72" y="18"/>
                      <a:pt x="69" y="19"/>
                    </a:cubicBezTo>
                    <a:cubicBezTo>
                      <a:pt x="66" y="21"/>
                      <a:pt x="63" y="24"/>
                      <a:pt x="61" y="26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31"/>
                      <a:pt x="55" y="32"/>
                      <a:pt x="54" y="33"/>
                    </a:cubicBezTo>
                    <a:cubicBezTo>
                      <a:pt x="53" y="35"/>
                      <a:pt x="52" y="36"/>
                      <a:pt x="51" y="37"/>
                    </a:cubicBezTo>
                    <a:cubicBezTo>
                      <a:pt x="50" y="38"/>
                      <a:pt x="49" y="40"/>
                      <a:pt x="48" y="41"/>
                    </a:cubicBezTo>
                    <a:cubicBezTo>
                      <a:pt x="47" y="44"/>
                      <a:pt x="46" y="46"/>
                      <a:pt x="45" y="49"/>
                    </a:cubicBezTo>
                    <a:cubicBezTo>
                      <a:pt x="44" y="51"/>
                      <a:pt x="43" y="54"/>
                      <a:pt x="42" y="56"/>
                    </a:cubicBezTo>
                    <a:cubicBezTo>
                      <a:pt x="42" y="58"/>
                      <a:pt x="41" y="60"/>
                      <a:pt x="41" y="62"/>
                    </a:cubicBezTo>
                    <a:cubicBezTo>
                      <a:pt x="41" y="64"/>
                      <a:pt x="41" y="65"/>
                      <a:pt x="40" y="67"/>
                    </a:cubicBezTo>
                    <a:cubicBezTo>
                      <a:pt x="40" y="67"/>
                      <a:pt x="40" y="68"/>
                      <a:pt x="40" y="68"/>
                    </a:cubicBezTo>
                    <a:cubicBezTo>
                      <a:pt x="40" y="69"/>
                      <a:pt x="41" y="69"/>
                      <a:pt x="41" y="69"/>
                    </a:cubicBezTo>
                    <a:cubicBezTo>
                      <a:pt x="41" y="70"/>
                      <a:pt x="41" y="70"/>
                      <a:pt x="41" y="70"/>
                    </a:cubicBezTo>
                    <a:cubicBezTo>
                      <a:pt x="41" y="70"/>
                      <a:pt x="41" y="70"/>
                      <a:pt x="41" y="70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3" name="Freeform 357"/>
              <p:cNvSpPr>
                <a:spLocks/>
              </p:cNvSpPr>
              <p:nvPr/>
            </p:nvSpPr>
            <p:spPr bwMode="auto">
              <a:xfrm>
                <a:off x="4231" y="3577"/>
                <a:ext cx="73" cy="217"/>
              </a:xfrm>
              <a:custGeom>
                <a:avLst/>
                <a:gdLst>
                  <a:gd name="T0" fmla="*/ 0 w 41"/>
                  <a:gd name="T1" fmla="*/ 111 h 116"/>
                  <a:gd name="T2" fmla="*/ 1 w 41"/>
                  <a:gd name="T3" fmla="*/ 110 h 116"/>
                  <a:gd name="T4" fmla="*/ 2 w 41"/>
                  <a:gd name="T5" fmla="*/ 107 h 116"/>
                  <a:gd name="T6" fmla="*/ 5 w 41"/>
                  <a:gd name="T7" fmla="*/ 94 h 116"/>
                  <a:gd name="T8" fmla="*/ 12 w 41"/>
                  <a:gd name="T9" fmla="*/ 56 h 116"/>
                  <a:gd name="T10" fmla="*/ 13 w 41"/>
                  <a:gd name="T11" fmla="*/ 35 h 116"/>
                  <a:gd name="T12" fmla="*/ 11 w 41"/>
                  <a:gd name="T13" fmla="*/ 17 h 116"/>
                  <a:gd name="T14" fmla="*/ 9 w 41"/>
                  <a:gd name="T15" fmla="*/ 10 h 116"/>
                  <a:gd name="T16" fmla="*/ 7 w 41"/>
                  <a:gd name="T17" fmla="*/ 4 h 116"/>
                  <a:gd name="T18" fmla="*/ 5 w 41"/>
                  <a:gd name="T19" fmla="*/ 1 h 116"/>
                  <a:gd name="T20" fmla="*/ 4 w 41"/>
                  <a:gd name="T21" fmla="*/ 0 h 116"/>
                  <a:gd name="T22" fmla="*/ 5 w 41"/>
                  <a:gd name="T23" fmla="*/ 1 h 116"/>
                  <a:gd name="T24" fmla="*/ 8 w 41"/>
                  <a:gd name="T25" fmla="*/ 3 h 116"/>
                  <a:gd name="T26" fmla="*/ 12 w 41"/>
                  <a:gd name="T27" fmla="*/ 8 h 116"/>
                  <a:gd name="T28" fmla="*/ 17 w 41"/>
                  <a:gd name="T29" fmla="*/ 14 h 116"/>
                  <a:gd name="T30" fmla="*/ 25 w 41"/>
                  <a:gd name="T31" fmla="*/ 32 h 116"/>
                  <a:gd name="T32" fmla="*/ 32 w 41"/>
                  <a:gd name="T33" fmla="*/ 54 h 116"/>
                  <a:gd name="T34" fmla="*/ 39 w 41"/>
                  <a:gd name="T35" fmla="*/ 96 h 116"/>
                  <a:gd name="T36" fmla="*/ 41 w 41"/>
                  <a:gd name="T37" fmla="*/ 110 h 116"/>
                  <a:gd name="T38" fmla="*/ 41 w 41"/>
                  <a:gd name="T39" fmla="*/ 114 h 116"/>
                  <a:gd name="T40" fmla="*/ 41 w 41"/>
                  <a:gd name="T41" fmla="*/ 116 h 116"/>
                  <a:gd name="T42" fmla="*/ 0 w 41"/>
                  <a:gd name="T43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16">
                    <a:moveTo>
                      <a:pt x="0" y="111"/>
                    </a:moveTo>
                    <a:cubicBezTo>
                      <a:pt x="0" y="111"/>
                      <a:pt x="0" y="111"/>
                      <a:pt x="1" y="110"/>
                    </a:cubicBezTo>
                    <a:cubicBezTo>
                      <a:pt x="1" y="109"/>
                      <a:pt x="1" y="108"/>
                      <a:pt x="2" y="107"/>
                    </a:cubicBezTo>
                    <a:cubicBezTo>
                      <a:pt x="2" y="104"/>
                      <a:pt x="4" y="99"/>
                      <a:pt x="5" y="94"/>
                    </a:cubicBezTo>
                    <a:cubicBezTo>
                      <a:pt x="7" y="84"/>
                      <a:pt x="10" y="70"/>
                      <a:pt x="12" y="56"/>
                    </a:cubicBezTo>
                    <a:cubicBezTo>
                      <a:pt x="12" y="49"/>
                      <a:pt x="13" y="41"/>
                      <a:pt x="13" y="35"/>
                    </a:cubicBezTo>
                    <a:cubicBezTo>
                      <a:pt x="13" y="28"/>
                      <a:pt x="12" y="22"/>
                      <a:pt x="11" y="17"/>
                    </a:cubicBezTo>
                    <a:cubicBezTo>
                      <a:pt x="10" y="14"/>
                      <a:pt x="10" y="12"/>
                      <a:pt x="9" y="10"/>
                    </a:cubicBezTo>
                    <a:cubicBezTo>
                      <a:pt x="8" y="8"/>
                      <a:pt x="7" y="6"/>
                      <a:pt x="7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8" y="3"/>
                    </a:cubicBezTo>
                    <a:cubicBezTo>
                      <a:pt x="9" y="5"/>
                      <a:pt x="11" y="6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20" y="19"/>
                      <a:pt x="23" y="25"/>
                      <a:pt x="25" y="32"/>
                    </a:cubicBezTo>
                    <a:cubicBezTo>
                      <a:pt x="28" y="39"/>
                      <a:pt x="30" y="47"/>
                      <a:pt x="32" y="54"/>
                    </a:cubicBezTo>
                    <a:cubicBezTo>
                      <a:pt x="36" y="69"/>
                      <a:pt x="38" y="84"/>
                      <a:pt x="39" y="96"/>
                    </a:cubicBezTo>
                    <a:cubicBezTo>
                      <a:pt x="40" y="102"/>
                      <a:pt x="40" y="107"/>
                      <a:pt x="41" y="110"/>
                    </a:cubicBezTo>
                    <a:cubicBezTo>
                      <a:pt x="41" y="112"/>
                      <a:pt x="41" y="113"/>
                      <a:pt x="41" y="114"/>
                    </a:cubicBezTo>
                    <a:cubicBezTo>
                      <a:pt x="41" y="115"/>
                      <a:pt x="41" y="116"/>
                      <a:pt x="41" y="116"/>
                    </a:cubicBez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4" name="Freeform 358"/>
              <p:cNvSpPr>
                <a:spLocks/>
              </p:cNvSpPr>
              <p:nvPr/>
            </p:nvSpPr>
            <p:spPr bwMode="auto">
              <a:xfrm>
                <a:off x="4120" y="3654"/>
                <a:ext cx="33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2" y="4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7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5" name="Freeform 359"/>
              <p:cNvSpPr>
                <a:spLocks/>
              </p:cNvSpPr>
              <p:nvPr/>
            </p:nvSpPr>
            <p:spPr bwMode="auto">
              <a:xfrm>
                <a:off x="4136" y="3657"/>
                <a:ext cx="44" cy="47"/>
              </a:xfrm>
              <a:custGeom>
                <a:avLst/>
                <a:gdLst>
                  <a:gd name="T0" fmla="*/ 16 w 25"/>
                  <a:gd name="T1" fmla="*/ 2 h 25"/>
                  <a:gd name="T2" fmla="*/ 17 w 25"/>
                  <a:gd name="T3" fmla="*/ 8 h 25"/>
                  <a:gd name="T4" fmla="*/ 23 w 25"/>
                  <a:gd name="T5" fmla="*/ 10 h 25"/>
                  <a:gd name="T6" fmla="*/ 0 w 25"/>
                  <a:gd name="T7" fmla="*/ 25 h 25"/>
                  <a:gd name="T8" fmla="*/ 16 w 25"/>
                  <a:gd name="T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10"/>
                    </a:cubicBezTo>
                    <a:cubicBezTo>
                      <a:pt x="25" y="12"/>
                      <a:pt x="21" y="17"/>
                      <a:pt x="0" y="25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6" name="Freeform 360"/>
              <p:cNvSpPr>
                <a:spLocks/>
              </p:cNvSpPr>
              <p:nvPr/>
            </p:nvSpPr>
            <p:spPr bwMode="auto">
              <a:xfrm>
                <a:off x="4136" y="3685"/>
                <a:ext cx="47" cy="36"/>
              </a:xfrm>
              <a:custGeom>
                <a:avLst/>
                <a:gdLst>
                  <a:gd name="T0" fmla="*/ 27 w 27"/>
                  <a:gd name="T1" fmla="*/ 5 h 19"/>
                  <a:gd name="T2" fmla="*/ 24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4" y="7"/>
                      <a:pt x="24" y="10"/>
                    </a:cubicBezTo>
                    <a:cubicBezTo>
                      <a:pt x="24" y="12"/>
                      <a:pt x="27" y="11"/>
                      <a:pt x="27" y="15"/>
                    </a:cubicBezTo>
                    <a:cubicBezTo>
                      <a:pt x="27" y="18"/>
                      <a:pt x="20" y="19"/>
                      <a:pt x="0" y="10"/>
                    </a:cubicBezTo>
                    <a:cubicBezTo>
                      <a:pt x="21" y="0"/>
                      <a:pt x="27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7" name="Freeform 361"/>
              <p:cNvSpPr>
                <a:spLocks/>
              </p:cNvSpPr>
              <p:nvPr/>
            </p:nvSpPr>
            <p:spPr bwMode="auto">
              <a:xfrm>
                <a:off x="4136" y="3704"/>
                <a:ext cx="44" cy="45"/>
              </a:xfrm>
              <a:custGeom>
                <a:avLst/>
                <a:gdLst>
                  <a:gd name="T0" fmla="*/ 23 w 25"/>
                  <a:gd name="T1" fmla="*/ 15 h 24"/>
                  <a:gd name="T2" fmla="*/ 17 w 25"/>
                  <a:gd name="T3" fmla="*/ 16 h 24"/>
                  <a:gd name="T4" fmla="*/ 16 w 25"/>
                  <a:gd name="T5" fmla="*/ 22 h 24"/>
                  <a:gd name="T6" fmla="*/ 0 w 25"/>
                  <a:gd name="T7" fmla="*/ 0 h 24"/>
                  <a:gd name="T8" fmla="*/ 23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3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6" y="22"/>
                    </a:cubicBezTo>
                    <a:cubicBezTo>
                      <a:pt x="13" y="24"/>
                      <a:pt x="8" y="21"/>
                      <a:pt x="0" y="0"/>
                    </a:cubicBezTo>
                    <a:cubicBezTo>
                      <a:pt x="22" y="8"/>
                      <a:pt x="25" y="12"/>
                      <a:pt x="23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8" name="Freeform 362"/>
              <p:cNvSpPr>
                <a:spLocks/>
              </p:cNvSpPr>
              <p:nvPr/>
            </p:nvSpPr>
            <p:spPr bwMode="auto">
              <a:xfrm>
                <a:off x="4120" y="3704"/>
                <a:ext cx="33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2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0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49" name="Freeform 363"/>
              <p:cNvSpPr>
                <a:spLocks/>
              </p:cNvSpPr>
              <p:nvPr/>
            </p:nvSpPr>
            <p:spPr bwMode="auto">
              <a:xfrm>
                <a:off x="4093" y="3704"/>
                <a:ext cx="43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4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0" name="Freeform 364"/>
              <p:cNvSpPr>
                <a:spLocks/>
              </p:cNvSpPr>
              <p:nvPr/>
            </p:nvSpPr>
            <p:spPr bwMode="auto">
              <a:xfrm>
                <a:off x="4090" y="3685"/>
                <a:ext cx="46" cy="36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6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1" name="Freeform 365"/>
              <p:cNvSpPr>
                <a:spLocks/>
              </p:cNvSpPr>
              <p:nvPr/>
            </p:nvSpPr>
            <p:spPr bwMode="auto">
              <a:xfrm>
                <a:off x="4093" y="3657"/>
                <a:ext cx="43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2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2" name="Oval 366"/>
              <p:cNvSpPr>
                <a:spLocks noChangeArrowheads="1"/>
              </p:cNvSpPr>
              <p:nvPr/>
            </p:nvSpPr>
            <p:spPr bwMode="auto">
              <a:xfrm>
                <a:off x="4114" y="3682"/>
                <a:ext cx="45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3" name="Freeform 367"/>
              <p:cNvSpPr>
                <a:spLocks/>
              </p:cNvSpPr>
              <p:nvPr/>
            </p:nvSpPr>
            <p:spPr bwMode="auto">
              <a:xfrm>
                <a:off x="4240" y="366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4" name="Freeform 368"/>
              <p:cNvSpPr>
                <a:spLocks/>
              </p:cNvSpPr>
              <p:nvPr/>
            </p:nvSpPr>
            <p:spPr bwMode="auto">
              <a:xfrm>
                <a:off x="4256" y="3669"/>
                <a:ext cx="44" cy="46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9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9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5" name="Freeform 369"/>
              <p:cNvSpPr>
                <a:spLocks/>
              </p:cNvSpPr>
              <p:nvPr/>
            </p:nvSpPr>
            <p:spPr bwMode="auto">
              <a:xfrm>
                <a:off x="4256" y="3697"/>
                <a:ext cx="48" cy="37"/>
              </a:xfrm>
              <a:custGeom>
                <a:avLst/>
                <a:gdLst>
                  <a:gd name="T0" fmla="*/ 27 w 27"/>
                  <a:gd name="T1" fmla="*/ 5 h 20"/>
                  <a:gd name="T2" fmla="*/ 23 w 27"/>
                  <a:gd name="T3" fmla="*/ 10 h 20"/>
                  <a:gd name="T4" fmla="*/ 27 w 27"/>
                  <a:gd name="T5" fmla="*/ 15 h 20"/>
                  <a:gd name="T6" fmla="*/ 0 w 27"/>
                  <a:gd name="T7" fmla="*/ 10 h 20"/>
                  <a:gd name="T8" fmla="*/ 27 w 27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0">
                    <a:moveTo>
                      <a:pt x="27" y="5"/>
                    </a:moveTo>
                    <a:cubicBezTo>
                      <a:pt x="27" y="8"/>
                      <a:pt x="23" y="8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20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6" name="Freeform 370"/>
              <p:cNvSpPr>
                <a:spLocks/>
              </p:cNvSpPr>
              <p:nvPr/>
            </p:nvSpPr>
            <p:spPr bwMode="auto">
              <a:xfrm>
                <a:off x="4256" y="371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5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7" name="Freeform 371"/>
              <p:cNvSpPr>
                <a:spLocks/>
              </p:cNvSpPr>
              <p:nvPr/>
            </p:nvSpPr>
            <p:spPr bwMode="auto">
              <a:xfrm>
                <a:off x="4240" y="371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8" name="Freeform 372"/>
              <p:cNvSpPr>
                <a:spLocks/>
              </p:cNvSpPr>
              <p:nvPr/>
            </p:nvSpPr>
            <p:spPr bwMode="auto">
              <a:xfrm>
                <a:off x="4214" y="371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5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59" name="Freeform 373"/>
              <p:cNvSpPr>
                <a:spLocks/>
              </p:cNvSpPr>
              <p:nvPr/>
            </p:nvSpPr>
            <p:spPr bwMode="auto">
              <a:xfrm>
                <a:off x="4210" y="369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8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0" name="Freeform 374"/>
              <p:cNvSpPr>
                <a:spLocks/>
              </p:cNvSpPr>
              <p:nvPr/>
            </p:nvSpPr>
            <p:spPr bwMode="auto">
              <a:xfrm>
                <a:off x="4214" y="3669"/>
                <a:ext cx="42" cy="46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9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9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1" name="Oval 375"/>
              <p:cNvSpPr>
                <a:spLocks noChangeArrowheads="1"/>
              </p:cNvSpPr>
              <p:nvPr/>
            </p:nvSpPr>
            <p:spPr bwMode="auto">
              <a:xfrm>
                <a:off x="4235" y="369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2" name="Freeform 376"/>
              <p:cNvSpPr>
                <a:spLocks/>
              </p:cNvSpPr>
              <p:nvPr/>
            </p:nvSpPr>
            <p:spPr bwMode="auto">
              <a:xfrm>
                <a:off x="4377" y="3556"/>
                <a:ext cx="33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1" y="3"/>
                      <a:pt x="11" y="0"/>
                      <a:pt x="14" y="0"/>
                    </a:cubicBezTo>
                    <a:cubicBezTo>
                      <a:pt x="18" y="0"/>
                      <a:pt x="19" y="6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3" name="Freeform 377"/>
              <p:cNvSpPr>
                <a:spLocks/>
              </p:cNvSpPr>
              <p:nvPr/>
            </p:nvSpPr>
            <p:spPr bwMode="auto">
              <a:xfrm>
                <a:off x="4393" y="3560"/>
                <a:ext cx="44" cy="45"/>
              </a:xfrm>
              <a:custGeom>
                <a:avLst/>
                <a:gdLst>
                  <a:gd name="T0" fmla="*/ 15 w 25"/>
                  <a:gd name="T1" fmla="*/ 2 h 24"/>
                  <a:gd name="T2" fmla="*/ 16 w 25"/>
                  <a:gd name="T3" fmla="*/ 8 h 24"/>
                  <a:gd name="T4" fmla="*/ 22 w 25"/>
                  <a:gd name="T5" fmla="*/ 9 h 24"/>
                  <a:gd name="T6" fmla="*/ 0 w 25"/>
                  <a:gd name="T7" fmla="*/ 24 h 24"/>
                  <a:gd name="T8" fmla="*/ 15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5" y="2"/>
                    </a:moveTo>
                    <a:cubicBezTo>
                      <a:pt x="18" y="4"/>
                      <a:pt x="15" y="6"/>
                      <a:pt x="16" y="8"/>
                    </a:cubicBezTo>
                    <a:cubicBezTo>
                      <a:pt x="18" y="10"/>
                      <a:pt x="20" y="7"/>
                      <a:pt x="22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5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4" name="Freeform 378"/>
              <p:cNvSpPr>
                <a:spLocks/>
              </p:cNvSpPr>
              <p:nvPr/>
            </p:nvSpPr>
            <p:spPr bwMode="auto">
              <a:xfrm>
                <a:off x="4393" y="3588"/>
                <a:ext cx="48" cy="35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6" y="18"/>
                      <a:pt x="20" y="19"/>
                      <a:pt x="0" y="9"/>
                    </a:cubicBezTo>
                    <a:cubicBezTo>
                      <a:pt x="21" y="0"/>
                      <a:pt x="26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5" name="Freeform 379"/>
              <p:cNvSpPr>
                <a:spLocks/>
              </p:cNvSpPr>
              <p:nvPr/>
            </p:nvSpPr>
            <p:spPr bwMode="auto">
              <a:xfrm>
                <a:off x="4393" y="3605"/>
                <a:ext cx="44" cy="47"/>
              </a:xfrm>
              <a:custGeom>
                <a:avLst/>
                <a:gdLst>
                  <a:gd name="T0" fmla="*/ 22 w 25"/>
                  <a:gd name="T1" fmla="*/ 15 h 25"/>
                  <a:gd name="T2" fmla="*/ 16 w 25"/>
                  <a:gd name="T3" fmla="*/ 17 h 25"/>
                  <a:gd name="T4" fmla="*/ 15 w 25"/>
                  <a:gd name="T5" fmla="*/ 23 h 25"/>
                  <a:gd name="T6" fmla="*/ 0 w 25"/>
                  <a:gd name="T7" fmla="*/ 0 h 25"/>
                  <a:gd name="T8" fmla="*/ 22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2" y="15"/>
                    </a:moveTo>
                    <a:cubicBezTo>
                      <a:pt x="20" y="18"/>
                      <a:pt x="18" y="15"/>
                      <a:pt x="16" y="17"/>
                    </a:cubicBezTo>
                    <a:cubicBezTo>
                      <a:pt x="15" y="18"/>
                      <a:pt x="18" y="20"/>
                      <a:pt x="15" y="23"/>
                    </a:cubicBezTo>
                    <a:cubicBezTo>
                      <a:pt x="13" y="25"/>
                      <a:pt x="7" y="21"/>
                      <a:pt x="0" y="0"/>
                    </a:cubicBezTo>
                    <a:cubicBezTo>
                      <a:pt x="22" y="8"/>
                      <a:pt x="25" y="13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6" name="Freeform 380"/>
              <p:cNvSpPr>
                <a:spLocks/>
              </p:cNvSpPr>
              <p:nvPr/>
            </p:nvSpPr>
            <p:spPr bwMode="auto">
              <a:xfrm>
                <a:off x="4377" y="3605"/>
                <a:ext cx="33" cy="50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3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1" y="23"/>
                      <a:pt x="9" y="23"/>
                    </a:cubicBezTo>
                    <a:cubicBezTo>
                      <a:pt x="7" y="23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7" name="Freeform 381"/>
              <p:cNvSpPr>
                <a:spLocks/>
              </p:cNvSpPr>
              <p:nvPr/>
            </p:nvSpPr>
            <p:spPr bwMode="auto">
              <a:xfrm>
                <a:off x="4350" y="3605"/>
                <a:ext cx="43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5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6" y="15"/>
                      <a:pt x="4" y="18"/>
                      <a:pt x="2" y="15"/>
                    </a:cubicBezTo>
                    <a:cubicBezTo>
                      <a:pt x="0" y="13"/>
                      <a:pt x="3" y="7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8" name="Freeform 382"/>
              <p:cNvSpPr>
                <a:spLocks/>
              </p:cNvSpPr>
              <p:nvPr/>
            </p:nvSpPr>
            <p:spPr bwMode="auto">
              <a:xfrm>
                <a:off x="4347" y="3588"/>
                <a:ext cx="46" cy="35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6" y="0"/>
                      <a:pt x="26" y="9"/>
                    </a:cubicBezTo>
                    <a:cubicBezTo>
                      <a:pt x="5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69" name="Freeform 383"/>
              <p:cNvSpPr>
                <a:spLocks/>
              </p:cNvSpPr>
              <p:nvPr/>
            </p:nvSpPr>
            <p:spPr bwMode="auto">
              <a:xfrm>
                <a:off x="4350" y="3560"/>
                <a:ext cx="43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6"/>
                      <a:pt x="7" y="4"/>
                      <a:pt x="9" y="2"/>
                    </a:cubicBezTo>
                    <a:cubicBezTo>
                      <a:pt x="12" y="0"/>
                      <a:pt x="17" y="3"/>
                      <a:pt x="24" y="24"/>
                    </a:cubicBezTo>
                    <a:cubicBezTo>
                      <a:pt x="3" y="16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0" name="Oval 384"/>
              <p:cNvSpPr>
                <a:spLocks noChangeArrowheads="1"/>
              </p:cNvSpPr>
              <p:nvPr/>
            </p:nvSpPr>
            <p:spPr bwMode="auto">
              <a:xfrm>
                <a:off x="4371" y="3582"/>
                <a:ext cx="43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1" name="Freeform 385"/>
              <p:cNvSpPr>
                <a:spLocks/>
              </p:cNvSpPr>
              <p:nvPr/>
            </p:nvSpPr>
            <p:spPr bwMode="auto">
              <a:xfrm>
                <a:off x="4398" y="3659"/>
                <a:ext cx="34" cy="51"/>
              </a:xfrm>
              <a:custGeom>
                <a:avLst/>
                <a:gdLst>
                  <a:gd name="T0" fmla="*/ 5 w 19"/>
                  <a:gd name="T1" fmla="*/ 0 h 27"/>
                  <a:gd name="T2" fmla="*/ 10 w 19"/>
                  <a:gd name="T3" fmla="*/ 4 h 27"/>
                  <a:gd name="T4" fmla="*/ 15 w 19"/>
                  <a:gd name="T5" fmla="*/ 0 h 27"/>
                  <a:gd name="T6" fmla="*/ 10 w 19"/>
                  <a:gd name="T7" fmla="*/ 27 h 27"/>
                  <a:gd name="T8" fmla="*/ 5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8" y="0"/>
                      <a:pt x="7" y="4"/>
                      <a:pt x="10" y="4"/>
                    </a:cubicBezTo>
                    <a:cubicBezTo>
                      <a:pt x="12" y="4"/>
                      <a:pt x="11" y="0"/>
                      <a:pt x="15" y="0"/>
                    </a:cubicBezTo>
                    <a:cubicBezTo>
                      <a:pt x="18" y="1"/>
                      <a:pt x="19" y="7"/>
                      <a:pt x="10" y="27"/>
                    </a:cubicBezTo>
                    <a:cubicBezTo>
                      <a:pt x="0" y="6"/>
                      <a:pt x="1" y="1"/>
                      <a:pt x="5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2" name="Freeform 386"/>
              <p:cNvSpPr>
                <a:spLocks/>
              </p:cNvSpPr>
              <p:nvPr/>
            </p:nvSpPr>
            <p:spPr bwMode="auto">
              <a:xfrm>
                <a:off x="4416" y="3663"/>
                <a:ext cx="42" cy="47"/>
              </a:xfrm>
              <a:custGeom>
                <a:avLst/>
                <a:gdLst>
                  <a:gd name="T0" fmla="*/ 15 w 24"/>
                  <a:gd name="T1" fmla="*/ 3 h 25"/>
                  <a:gd name="T2" fmla="*/ 16 w 24"/>
                  <a:gd name="T3" fmla="*/ 8 h 25"/>
                  <a:gd name="T4" fmla="*/ 22 w 24"/>
                  <a:gd name="T5" fmla="*/ 10 h 25"/>
                  <a:gd name="T6" fmla="*/ 0 w 24"/>
                  <a:gd name="T7" fmla="*/ 25 h 25"/>
                  <a:gd name="T8" fmla="*/ 15 w 24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15" y="3"/>
                    </a:moveTo>
                    <a:cubicBezTo>
                      <a:pt x="17" y="5"/>
                      <a:pt x="14" y="7"/>
                      <a:pt x="16" y="8"/>
                    </a:cubicBezTo>
                    <a:cubicBezTo>
                      <a:pt x="17" y="10"/>
                      <a:pt x="19" y="7"/>
                      <a:pt x="22" y="10"/>
                    </a:cubicBezTo>
                    <a:cubicBezTo>
                      <a:pt x="24" y="12"/>
                      <a:pt x="20" y="18"/>
                      <a:pt x="0" y="25"/>
                    </a:cubicBezTo>
                    <a:cubicBezTo>
                      <a:pt x="7" y="3"/>
                      <a:pt x="12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3" name="Freeform 387"/>
              <p:cNvSpPr>
                <a:spLocks/>
              </p:cNvSpPr>
              <p:nvPr/>
            </p:nvSpPr>
            <p:spPr bwMode="auto">
              <a:xfrm>
                <a:off x="4416" y="3691"/>
                <a:ext cx="46" cy="36"/>
              </a:xfrm>
              <a:custGeom>
                <a:avLst/>
                <a:gdLst>
                  <a:gd name="T0" fmla="*/ 26 w 26"/>
                  <a:gd name="T1" fmla="*/ 5 h 19"/>
                  <a:gd name="T2" fmla="*/ 23 w 26"/>
                  <a:gd name="T3" fmla="*/ 10 h 19"/>
                  <a:gd name="T4" fmla="*/ 26 w 26"/>
                  <a:gd name="T5" fmla="*/ 15 h 19"/>
                  <a:gd name="T6" fmla="*/ 0 w 26"/>
                  <a:gd name="T7" fmla="*/ 10 h 19"/>
                  <a:gd name="T8" fmla="*/ 26 w 26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26" y="5"/>
                    </a:moveTo>
                    <a:cubicBezTo>
                      <a:pt x="26" y="8"/>
                      <a:pt x="23" y="7"/>
                      <a:pt x="23" y="10"/>
                    </a:cubicBezTo>
                    <a:cubicBezTo>
                      <a:pt x="23" y="12"/>
                      <a:pt x="26" y="11"/>
                      <a:pt x="26" y="15"/>
                    </a:cubicBezTo>
                    <a:cubicBezTo>
                      <a:pt x="26" y="18"/>
                      <a:pt x="19" y="19"/>
                      <a:pt x="0" y="10"/>
                    </a:cubicBezTo>
                    <a:cubicBezTo>
                      <a:pt x="20" y="0"/>
                      <a:pt x="26" y="1"/>
                      <a:pt x="26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4" name="Freeform 388"/>
              <p:cNvSpPr>
                <a:spLocks/>
              </p:cNvSpPr>
              <p:nvPr/>
            </p:nvSpPr>
            <p:spPr bwMode="auto">
              <a:xfrm>
                <a:off x="4416" y="3710"/>
                <a:ext cx="42" cy="45"/>
              </a:xfrm>
              <a:custGeom>
                <a:avLst/>
                <a:gdLst>
                  <a:gd name="T0" fmla="*/ 22 w 24"/>
                  <a:gd name="T1" fmla="*/ 15 h 24"/>
                  <a:gd name="T2" fmla="*/ 16 w 24"/>
                  <a:gd name="T3" fmla="*/ 16 h 24"/>
                  <a:gd name="T4" fmla="*/ 15 w 24"/>
                  <a:gd name="T5" fmla="*/ 22 h 24"/>
                  <a:gd name="T6" fmla="*/ 0 w 24"/>
                  <a:gd name="T7" fmla="*/ 0 h 24"/>
                  <a:gd name="T8" fmla="*/ 22 w 24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2" y="15"/>
                    </a:moveTo>
                    <a:cubicBezTo>
                      <a:pt x="19" y="17"/>
                      <a:pt x="17" y="14"/>
                      <a:pt x="16" y="16"/>
                    </a:cubicBezTo>
                    <a:cubicBezTo>
                      <a:pt x="14" y="18"/>
                      <a:pt x="17" y="20"/>
                      <a:pt x="15" y="22"/>
                    </a:cubicBezTo>
                    <a:cubicBezTo>
                      <a:pt x="12" y="24"/>
                      <a:pt x="7" y="21"/>
                      <a:pt x="0" y="0"/>
                    </a:cubicBezTo>
                    <a:cubicBezTo>
                      <a:pt x="21" y="8"/>
                      <a:pt x="24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5" name="Freeform 389"/>
              <p:cNvSpPr>
                <a:spLocks/>
              </p:cNvSpPr>
              <p:nvPr/>
            </p:nvSpPr>
            <p:spPr bwMode="auto">
              <a:xfrm>
                <a:off x="4398" y="3710"/>
                <a:ext cx="34" cy="49"/>
              </a:xfrm>
              <a:custGeom>
                <a:avLst/>
                <a:gdLst>
                  <a:gd name="T0" fmla="*/ 15 w 19"/>
                  <a:gd name="T1" fmla="*/ 26 h 26"/>
                  <a:gd name="T2" fmla="*/ 10 w 19"/>
                  <a:gd name="T3" fmla="*/ 23 h 26"/>
                  <a:gd name="T4" fmla="*/ 5 w 19"/>
                  <a:gd name="T5" fmla="*/ 26 h 26"/>
                  <a:gd name="T6" fmla="*/ 10 w 19"/>
                  <a:gd name="T7" fmla="*/ 0 h 26"/>
                  <a:gd name="T8" fmla="*/ 15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5" y="26"/>
                    </a:moveTo>
                    <a:cubicBezTo>
                      <a:pt x="11" y="26"/>
                      <a:pt x="12" y="23"/>
                      <a:pt x="10" y="23"/>
                    </a:cubicBezTo>
                    <a:cubicBezTo>
                      <a:pt x="7" y="23"/>
                      <a:pt x="8" y="26"/>
                      <a:pt x="5" y="26"/>
                    </a:cubicBezTo>
                    <a:cubicBezTo>
                      <a:pt x="1" y="26"/>
                      <a:pt x="0" y="20"/>
                      <a:pt x="10" y="0"/>
                    </a:cubicBezTo>
                    <a:cubicBezTo>
                      <a:pt x="19" y="21"/>
                      <a:pt x="18" y="26"/>
                      <a:pt x="15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6" name="Freeform 390"/>
              <p:cNvSpPr>
                <a:spLocks/>
              </p:cNvSpPr>
              <p:nvPr/>
            </p:nvSpPr>
            <p:spPr bwMode="auto">
              <a:xfrm>
                <a:off x="4371" y="3710"/>
                <a:ext cx="45" cy="45"/>
              </a:xfrm>
              <a:custGeom>
                <a:avLst/>
                <a:gdLst>
                  <a:gd name="T0" fmla="*/ 9 w 25"/>
                  <a:gd name="T1" fmla="*/ 22 h 24"/>
                  <a:gd name="T2" fmla="*/ 8 w 25"/>
                  <a:gd name="T3" fmla="*/ 16 h 24"/>
                  <a:gd name="T4" fmla="*/ 2 w 25"/>
                  <a:gd name="T5" fmla="*/ 15 h 24"/>
                  <a:gd name="T6" fmla="*/ 25 w 25"/>
                  <a:gd name="T7" fmla="*/ 0 h 24"/>
                  <a:gd name="T8" fmla="*/ 9 w 25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7" y="14"/>
                      <a:pt x="5" y="17"/>
                      <a:pt x="2" y="15"/>
                    </a:cubicBezTo>
                    <a:cubicBezTo>
                      <a:pt x="0" y="12"/>
                      <a:pt x="4" y="7"/>
                      <a:pt x="25" y="0"/>
                    </a:cubicBezTo>
                    <a:cubicBezTo>
                      <a:pt x="17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7" name="Freeform 391"/>
              <p:cNvSpPr>
                <a:spLocks/>
              </p:cNvSpPr>
              <p:nvPr/>
            </p:nvSpPr>
            <p:spPr bwMode="auto">
              <a:xfrm>
                <a:off x="4368" y="3691"/>
                <a:ext cx="48" cy="36"/>
              </a:xfrm>
              <a:custGeom>
                <a:avLst/>
                <a:gdLst>
                  <a:gd name="T0" fmla="*/ 0 w 27"/>
                  <a:gd name="T1" fmla="*/ 15 h 19"/>
                  <a:gd name="T2" fmla="*/ 3 w 27"/>
                  <a:gd name="T3" fmla="*/ 10 h 19"/>
                  <a:gd name="T4" fmla="*/ 0 w 27"/>
                  <a:gd name="T5" fmla="*/ 5 h 19"/>
                  <a:gd name="T6" fmla="*/ 27 w 27"/>
                  <a:gd name="T7" fmla="*/ 10 h 19"/>
                  <a:gd name="T8" fmla="*/ 0 w 27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7" y="0"/>
                      <a:pt x="27" y="10"/>
                    </a:cubicBezTo>
                    <a:cubicBezTo>
                      <a:pt x="6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8" name="Freeform 392"/>
              <p:cNvSpPr>
                <a:spLocks/>
              </p:cNvSpPr>
              <p:nvPr/>
            </p:nvSpPr>
            <p:spPr bwMode="auto">
              <a:xfrm>
                <a:off x="4371" y="3663"/>
                <a:ext cx="45" cy="47"/>
              </a:xfrm>
              <a:custGeom>
                <a:avLst/>
                <a:gdLst>
                  <a:gd name="T0" fmla="*/ 2 w 25"/>
                  <a:gd name="T1" fmla="*/ 10 h 25"/>
                  <a:gd name="T2" fmla="*/ 8 w 25"/>
                  <a:gd name="T3" fmla="*/ 8 h 25"/>
                  <a:gd name="T4" fmla="*/ 9 w 25"/>
                  <a:gd name="T5" fmla="*/ 3 h 25"/>
                  <a:gd name="T6" fmla="*/ 25 w 25"/>
                  <a:gd name="T7" fmla="*/ 25 h 25"/>
                  <a:gd name="T8" fmla="*/ 2 w 25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" y="10"/>
                    </a:moveTo>
                    <a:cubicBezTo>
                      <a:pt x="5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5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79" name="Oval 393"/>
              <p:cNvSpPr>
                <a:spLocks noChangeArrowheads="1"/>
              </p:cNvSpPr>
              <p:nvPr/>
            </p:nvSpPr>
            <p:spPr bwMode="auto">
              <a:xfrm>
                <a:off x="4393" y="3687"/>
                <a:ext cx="44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0" name="Freeform 394"/>
              <p:cNvSpPr>
                <a:spLocks/>
              </p:cNvSpPr>
              <p:nvPr/>
            </p:nvSpPr>
            <p:spPr bwMode="auto">
              <a:xfrm>
                <a:off x="4114" y="3567"/>
                <a:ext cx="34" cy="49"/>
              </a:xfrm>
              <a:custGeom>
                <a:avLst/>
                <a:gdLst>
                  <a:gd name="T0" fmla="*/ 4 w 19"/>
                  <a:gd name="T1" fmla="*/ 0 h 26"/>
                  <a:gd name="T2" fmla="*/ 9 w 19"/>
                  <a:gd name="T3" fmla="*/ 3 h 26"/>
                  <a:gd name="T4" fmla="*/ 14 w 19"/>
                  <a:gd name="T5" fmla="*/ 0 h 26"/>
                  <a:gd name="T6" fmla="*/ 9 w 19"/>
                  <a:gd name="T7" fmla="*/ 26 h 26"/>
                  <a:gd name="T8" fmla="*/ 4 w 19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4" y="0"/>
                    </a:moveTo>
                    <a:cubicBezTo>
                      <a:pt x="8" y="0"/>
                      <a:pt x="7" y="3"/>
                      <a:pt x="9" y="3"/>
                    </a:cubicBezTo>
                    <a:cubicBezTo>
                      <a:pt x="12" y="3"/>
                      <a:pt x="11" y="0"/>
                      <a:pt x="14" y="0"/>
                    </a:cubicBezTo>
                    <a:cubicBezTo>
                      <a:pt x="18" y="0"/>
                      <a:pt x="19" y="7"/>
                      <a:pt x="9" y="26"/>
                    </a:cubicBezTo>
                    <a:cubicBezTo>
                      <a:pt x="0" y="6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1" name="Freeform 395"/>
              <p:cNvSpPr>
                <a:spLocks/>
              </p:cNvSpPr>
              <p:nvPr/>
            </p:nvSpPr>
            <p:spPr bwMode="auto">
              <a:xfrm>
                <a:off x="4130" y="3571"/>
                <a:ext cx="45" cy="45"/>
              </a:xfrm>
              <a:custGeom>
                <a:avLst/>
                <a:gdLst>
                  <a:gd name="T0" fmla="*/ 16 w 25"/>
                  <a:gd name="T1" fmla="*/ 2 h 24"/>
                  <a:gd name="T2" fmla="*/ 17 w 25"/>
                  <a:gd name="T3" fmla="*/ 8 h 24"/>
                  <a:gd name="T4" fmla="*/ 23 w 25"/>
                  <a:gd name="T5" fmla="*/ 9 h 24"/>
                  <a:gd name="T6" fmla="*/ 0 w 25"/>
                  <a:gd name="T7" fmla="*/ 24 h 24"/>
                  <a:gd name="T8" fmla="*/ 16 w 25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16" y="2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3" y="9"/>
                    </a:cubicBezTo>
                    <a:cubicBezTo>
                      <a:pt x="25" y="12"/>
                      <a:pt x="21" y="17"/>
                      <a:pt x="0" y="24"/>
                    </a:cubicBezTo>
                    <a:cubicBezTo>
                      <a:pt x="8" y="3"/>
                      <a:pt x="13" y="0"/>
                      <a:pt x="16" y="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2" name="Freeform 396"/>
              <p:cNvSpPr>
                <a:spLocks/>
              </p:cNvSpPr>
              <p:nvPr/>
            </p:nvSpPr>
            <p:spPr bwMode="auto">
              <a:xfrm>
                <a:off x="4130" y="3599"/>
                <a:ext cx="48" cy="36"/>
              </a:xfrm>
              <a:custGeom>
                <a:avLst/>
                <a:gdLst>
                  <a:gd name="T0" fmla="*/ 27 w 27"/>
                  <a:gd name="T1" fmla="*/ 4 h 19"/>
                  <a:gd name="T2" fmla="*/ 23 w 27"/>
                  <a:gd name="T3" fmla="*/ 9 h 19"/>
                  <a:gd name="T4" fmla="*/ 27 w 27"/>
                  <a:gd name="T5" fmla="*/ 14 h 19"/>
                  <a:gd name="T6" fmla="*/ 0 w 27"/>
                  <a:gd name="T7" fmla="*/ 9 h 19"/>
                  <a:gd name="T8" fmla="*/ 27 w 27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4"/>
                    </a:moveTo>
                    <a:cubicBezTo>
                      <a:pt x="27" y="8"/>
                      <a:pt x="23" y="7"/>
                      <a:pt x="23" y="9"/>
                    </a:cubicBezTo>
                    <a:cubicBezTo>
                      <a:pt x="23" y="12"/>
                      <a:pt x="27" y="11"/>
                      <a:pt x="27" y="14"/>
                    </a:cubicBezTo>
                    <a:cubicBezTo>
                      <a:pt x="27" y="18"/>
                      <a:pt x="20" y="19"/>
                      <a:pt x="0" y="9"/>
                    </a:cubicBezTo>
                    <a:cubicBezTo>
                      <a:pt x="21" y="0"/>
                      <a:pt x="27" y="1"/>
                      <a:pt x="27" y="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3" name="Freeform 397"/>
              <p:cNvSpPr>
                <a:spLocks/>
              </p:cNvSpPr>
              <p:nvPr/>
            </p:nvSpPr>
            <p:spPr bwMode="auto">
              <a:xfrm>
                <a:off x="4130" y="3616"/>
                <a:ext cx="45" cy="47"/>
              </a:xfrm>
              <a:custGeom>
                <a:avLst/>
                <a:gdLst>
                  <a:gd name="T0" fmla="*/ 23 w 25"/>
                  <a:gd name="T1" fmla="*/ 16 h 25"/>
                  <a:gd name="T2" fmla="*/ 17 w 25"/>
                  <a:gd name="T3" fmla="*/ 17 h 25"/>
                  <a:gd name="T4" fmla="*/ 16 w 25"/>
                  <a:gd name="T5" fmla="*/ 23 h 25"/>
                  <a:gd name="T6" fmla="*/ 0 w 25"/>
                  <a:gd name="T7" fmla="*/ 0 h 25"/>
                  <a:gd name="T8" fmla="*/ 23 w 2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23" y="16"/>
                    </a:moveTo>
                    <a:cubicBezTo>
                      <a:pt x="20" y="18"/>
                      <a:pt x="18" y="15"/>
                      <a:pt x="17" y="17"/>
                    </a:cubicBezTo>
                    <a:cubicBezTo>
                      <a:pt x="15" y="18"/>
                      <a:pt x="18" y="20"/>
                      <a:pt x="16" y="23"/>
                    </a:cubicBezTo>
                    <a:cubicBezTo>
                      <a:pt x="13" y="25"/>
                      <a:pt x="8" y="21"/>
                      <a:pt x="0" y="0"/>
                    </a:cubicBezTo>
                    <a:cubicBezTo>
                      <a:pt x="22" y="8"/>
                      <a:pt x="25" y="13"/>
                      <a:pt x="23" y="1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4" name="Freeform 398"/>
              <p:cNvSpPr>
                <a:spLocks/>
              </p:cNvSpPr>
              <p:nvPr/>
            </p:nvSpPr>
            <p:spPr bwMode="auto">
              <a:xfrm>
                <a:off x="4114" y="3616"/>
                <a:ext cx="34" cy="51"/>
              </a:xfrm>
              <a:custGeom>
                <a:avLst/>
                <a:gdLst>
                  <a:gd name="T0" fmla="*/ 14 w 19"/>
                  <a:gd name="T1" fmla="*/ 27 h 27"/>
                  <a:gd name="T2" fmla="*/ 9 w 19"/>
                  <a:gd name="T3" fmla="*/ 24 h 27"/>
                  <a:gd name="T4" fmla="*/ 4 w 19"/>
                  <a:gd name="T5" fmla="*/ 27 h 27"/>
                  <a:gd name="T6" fmla="*/ 9 w 19"/>
                  <a:gd name="T7" fmla="*/ 0 h 27"/>
                  <a:gd name="T8" fmla="*/ 14 w 1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14" y="27"/>
                    </a:moveTo>
                    <a:cubicBezTo>
                      <a:pt x="11" y="27"/>
                      <a:pt x="12" y="24"/>
                      <a:pt x="9" y="24"/>
                    </a:cubicBezTo>
                    <a:cubicBezTo>
                      <a:pt x="7" y="24"/>
                      <a:pt x="8" y="27"/>
                      <a:pt x="4" y="27"/>
                    </a:cubicBezTo>
                    <a:cubicBezTo>
                      <a:pt x="1" y="27"/>
                      <a:pt x="0" y="20"/>
                      <a:pt x="9" y="0"/>
                    </a:cubicBezTo>
                    <a:cubicBezTo>
                      <a:pt x="19" y="21"/>
                      <a:pt x="18" y="27"/>
                      <a:pt x="14" y="27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5" name="Freeform 399"/>
              <p:cNvSpPr>
                <a:spLocks/>
              </p:cNvSpPr>
              <p:nvPr/>
            </p:nvSpPr>
            <p:spPr bwMode="auto">
              <a:xfrm>
                <a:off x="4088" y="3616"/>
                <a:ext cx="42" cy="47"/>
              </a:xfrm>
              <a:custGeom>
                <a:avLst/>
                <a:gdLst>
                  <a:gd name="T0" fmla="*/ 9 w 24"/>
                  <a:gd name="T1" fmla="*/ 23 h 25"/>
                  <a:gd name="T2" fmla="*/ 8 w 24"/>
                  <a:gd name="T3" fmla="*/ 17 h 25"/>
                  <a:gd name="T4" fmla="*/ 2 w 24"/>
                  <a:gd name="T5" fmla="*/ 16 h 25"/>
                  <a:gd name="T6" fmla="*/ 24 w 24"/>
                  <a:gd name="T7" fmla="*/ 0 h 25"/>
                  <a:gd name="T8" fmla="*/ 9 w 24"/>
                  <a:gd name="T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9" y="23"/>
                    </a:moveTo>
                    <a:cubicBezTo>
                      <a:pt x="7" y="20"/>
                      <a:pt x="10" y="18"/>
                      <a:pt x="8" y="17"/>
                    </a:cubicBezTo>
                    <a:cubicBezTo>
                      <a:pt x="7" y="15"/>
                      <a:pt x="4" y="18"/>
                      <a:pt x="2" y="16"/>
                    </a:cubicBezTo>
                    <a:cubicBezTo>
                      <a:pt x="0" y="13"/>
                      <a:pt x="4" y="8"/>
                      <a:pt x="24" y="0"/>
                    </a:cubicBezTo>
                    <a:cubicBezTo>
                      <a:pt x="16" y="22"/>
                      <a:pt x="12" y="25"/>
                      <a:pt x="9" y="2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6" name="Freeform 400"/>
              <p:cNvSpPr>
                <a:spLocks/>
              </p:cNvSpPr>
              <p:nvPr/>
            </p:nvSpPr>
            <p:spPr bwMode="auto">
              <a:xfrm>
                <a:off x="4084" y="3599"/>
                <a:ext cx="46" cy="36"/>
              </a:xfrm>
              <a:custGeom>
                <a:avLst/>
                <a:gdLst>
                  <a:gd name="T0" fmla="*/ 0 w 26"/>
                  <a:gd name="T1" fmla="*/ 14 h 19"/>
                  <a:gd name="T2" fmla="*/ 3 w 26"/>
                  <a:gd name="T3" fmla="*/ 9 h 19"/>
                  <a:gd name="T4" fmla="*/ 0 w 26"/>
                  <a:gd name="T5" fmla="*/ 4 h 19"/>
                  <a:gd name="T6" fmla="*/ 26 w 26"/>
                  <a:gd name="T7" fmla="*/ 9 h 19"/>
                  <a:gd name="T8" fmla="*/ 0 w 26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4"/>
                    </a:moveTo>
                    <a:cubicBezTo>
                      <a:pt x="0" y="11"/>
                      <a:pt x="3" y="12"/>
                      <a:pt x="3" y="9"/>
                    </a:cubicBezTo>
                    <a:cubicBezTo>
                      <a:pt x="3" y="7"/>
                      <a:pt x="0" y="8"/>
                      <a:pt x="0" y="4"/>
                    </a:cubicBezTo>
                    <a:cubicBezTo>
                      <a:pt x="0" y="1"/>
                      <a:pt x="7" y="0"/>
                      <a:pt x="26" y="9"/>
                    </a:cubicBezTo>
                    <a:cubicBezTo>
                      <a:pt x="6" y="19"/>
                      <a:pt x="0" y="18"/>
                      <a:pt x="0" y="14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7" name="Freeform 401"/>
              <p:cNvSpPr>
                <a:spLocks/>
              </p:cNvSpPr>
              <p:nvPr/>
            </p:nvSpPr>
            <p:spPr bwMode="auto">
              <a:xfrm>
                <a:off x="4088" y="3571"/>
                <a:ext cx="42" cy="45"/>
              </a:xfrm>
              <a:custGeom>
                <a:avLst/>
                <a:gdLst>
                  <a:gd name="T0" fmla="*/ 2 w 24"/>
                  <a:gd name="T1" fmla="*/ 9 h 24"/>
                  <a:gd name="T2" fmla="*/ 8 w 24"/>
                  <a:gd name="T3" fmla="*/ 8 h 24"/>
                  <a:gd name="T4" fmla="*/ 9 w 24"/>
                  <a:gd name="T5" fmla="*/ 2 h 24"/>
                  <a:gd name="T6" fmla="*/ 24 w 24"/>
                  <a:gd name="T7" fmla="*/ 24 h 24"/>
                  <a:gd name="T8" fmla="*/ 2 w 24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9"/>
                    </a:moveTo>
                    <a:cubicBezTo>
                      <a:pt x="4" y="7"/>
                      <a:pt x="7" y="10"/>
                      <a:pt x="8" y="8"/>
                    </a:cubicBezTo>
                    <a:cubicBezTo>
                      <a:pt x="10" y="7"/>
                      <a:pt x="7" y="5"/>
                      <a:pt x="9" y="2"/>
                    </a:cubicBezTo>
                    <a:cubicBezTo>
                      <a:pt x="12" y="0"/>
                      <a:pt x="17" y="4"/>
                      <a:pt x="24" y="24"/>
                    </a:cubicBezTo>
                    <a:cubicBezTo>
                      <a:pt x="3" y="17"/>
                      <a:pt x="0" y="12"/>
                      <a:pt x="2" y="9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8" name="Oval 402"/>
              <p:cNvSpPr>
                <a:spLocks noChangeArrowheads="1"/>
              </p:cNvSpPr>
              <p:nvPr/>
            </p:nvSpPr>
            <p:spPr bwMode="auto">
              <a:xfrm>
                <a:off x="4109" y="3593"/>
                <a:ext cx="43" cy="47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89" name="Freeform 403"/>
              <p:cNvSpPr>
                <a:spLocks/>
              </p:cNvSpPr>
              <p:nvPr/>
            </p:nvSpPr>
            <p:spPr bwMode="auto">
              <a:xfrm>
                <a:off x="4240" y="3515"/>
                <a:ext cx="34" cy="50"/>
              </a:xfrm>
              <a:custGeom>
                <a:avLst/>
                <a:gdLst>
                  <a:gd name="T0" fmla="*/ 4 w 19"/>
                  <a:gd name="T1" fmla="*/ 0 h 27"/>
                  <a:gd name="T2" fmla="*/ 9 w 19"/>
                  <a:gd name="T3" fmla="*/ 4 h 27"/>
                  <a:gd name="T4" fmla="*/ 14 w 19"/>
                  <a:gd name="T5" fmla="*/ 0 h 27"/>
                  <a:gd name="T6" fmla="*/ 9 w 19"/>
                  <a:gd name="T7" fmla="*/ 27 h 27"/>
                  <a:gd name="T8" fmla="*/ 4 w 19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8" y="0"/>
                      <a:pt x="7" y="4"/>
                      <a:pt x="9" y="4"/>
                    </a:cubicBezTo>
                    <a:cubicBezTo>
                      <a:pt x="11" y="4"/>
                      <a:pt x="11" y="0"/>
                      <a:pt x="14" y="0"/>
                    </a:cubicBezTo>
                    <a:cubicBezTo>
                      <a:pt x="18" y="1"/>
                      <a:pt x="19" y="7"/>
                      <a:pt x="9" y="27"/>
                    </a:cubicBezTo>
                    <a:cubicBezTo>
                      <a:pt x="0" y="6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0" name="Freeform 404"/>
              <p:cNvSpPr>
                <a:spLocks/>
              </p:cNvSpPr>
              <p:nvPr/>
            </p:nvSpPr>
            <p:spPr bwMode="auto">
              <a:xfrm>
                <a:off x="4256" y="3518"/>
                <a:ext cx="44" cy="47"/>
              </a:xfrm>
              <a:custGeom>
                <a:avLst/>
                <a:gdLst>
                  <a:gd name="T0" fmla="*/ 15 w 25"/>
                  <a:gd name="T1" fmla="*/ 3 h 25"/>
                  <a:gd name="T2" fmla="*/ 17 w 25"/>
                  <a:gd name="T3" fmla="*/ 8 h 25"/>
                  <a:gd name="T4" fmla="*/ 22 w 25"/>
                  <a:gd name="T5" fmla="*/ 10 h 25"/>
                  <a:gd name="T6" fmla="*/ 0 w 25"/>
                  <a:gd name="T7" fmla="*/ 25 h 25"/>
                  <a:gd name="T8" fmla="*/ 15 w 25"/>
                  <a:gd name="T9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5" y="3"/>
                    </a:moveTo>
                    <a:cubicBezTo>
                      <a:pt x="18" y="5"/>
                      <a:pt x="15" y="7"/>
                      <a:pt x="17" y="8"/>
                    </a:cubicBezTo>
                    <a:cubicBezTo>
                      <a:pt x="18" y="10"/>
                      <a:pt x="20" y="7"/>
                      <a:pt x="22" y="10"/>
                    </a:cubicBezTo>
                    <a:cubicBezTo>
                      <a:pt x="25" y="12"/>
                      <a:pt x="21" y="18"/>
                      <a:pt x="0" y="25"/>
                    </a:cubicBezTo>
                    <a:cubicBezTo>
                      <a:pt x="8" y="3"/>
                      <a:pt x="13" y="0"/>
                      <a:pt x="15" y="3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491" name="Freeform 405"/>
              <p:cNvSpPr>
                <a:spLocks/>
              </p:cNvSpPr>
              <p:nvPr/>
            </p:nvSpPr>
            <p:spPr bwMode="auto">
              <a:xfrm>
                <a:off x="4256" y="3547"/>
                <a:ext cx="48" cy="35"/>
              </a:xfrm>
              <a:custGeom>
                <a:avLst/>
                <a:gdLst>
                  <a:gd name="T0" fmla="*/ 27 w 27"/>
                  <a:gd name="T1" fmla="*/ 5 h 19"/>
                  <a:gd name="T2" fmla="*/ 23 w 27"/>
                  <a:gd name="T3" fmla="*/ 10 h 19"/>
                  <a:gd name="T4" fmla="*/ 27 w 27"/>
                  <a:gd name="T5" fmla="*/ 15 h 19"/>
                  <a:gd name="T6" fmla="*/ 0 w 27"/>
                  <a:gd name="T7" fmla="*/ 10 h 19"/>
                  <a:gd name="T8" fmla="*/ 27 w 27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27" y="5"/>
                    </a:moveTo>
                    <a:cubicBezTo>
                      <a:pt x="27" y="8"/>
                      <a:pt x="23" y="7"/>
                      <a:pt x="23" y="10"/>
                    </a:cubicBezTo>
                    <a:cubicBezTo>
                      <a:pt x="23" y="12"/>
                      <a:pt x="27" y="11"/>
                      <a:pt x="27" y="15"/>
                    </a:cubicBezTo>
                    <a:cubicBezTo>
                      <a:pt x="26" y="18"/>
                      <a:pt x="20" y="19"/>
                      <a:pt x="0" y="10"/>
                    </a:cubicBezTo>
                    <a:cubicBezTo>
                      <a:pt x="21" y="0"/>
                      <a:pt x="26" y="1"/>
                      <a:pt x="27" y="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grpSp>
          <p:nvGrpSpPr>
            <p:cNvPr id="12" name="Group 607"/>
            <p:cNvGrpSpPr>
              <a:grpSpLocks/>
            </p:cNvGrpSpPr>
            <p:nvPr/>
          </p:nvGrpSpPr>
          <p:grpSpPr bwMode="auto">
            <a:xfrm>
              <a:off x="37" y="2466"/>
              <a:ext cx="4774" cy="1400"/>
              <a:chOff x="37" y="2466"/>
              <a:chExt cx="4774" cy="1400"/>
            </a:xfrm>
          </p:grpSpPr>
          <p:sp>
            <p:nvSpPr>
              <p:cNvPr id="92" name="Freeform 407"/>
              <p:cNvSpPr>
                <a:spLocks/>
              </p:cNvSpPr>
              <p:nvPr/>
            </p:nvSpPr>
            <p:spPr bwMode="auto">
              <a:xfrm>
                <a:off x="4256" y="3565"/>
                <a:ext cx="44" cy="45"/>
              </a:xfrm>
              <a:custGeom>
                <a:avLst/>
                <a:gdLst>
                  <a:gd name="T0" fmla="*/ 22 w 25"/>
                  <a:gd name="T1" fmla="*/ 15 h 24"/>
                  <a:gd name="T2" fmla="*/ 17 w 25"/>
                  <a:gd name="T3" fmla="*/ 16 h 24"/>
                  <a:gd name="T4" fmla="*/ 15 w 25"/>
                  <a:gd name="T5" fmla="*/ 22 h 24"/>
                  <a:gd name="T6" fmla="*/ 0 w 25"/>
                  <a:gd name="T7" fmla="*/ 0 h 24"/>
                  <a:gd name="T8" fmla="*/ 22 w 25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2" y="15"/>
                    </a:moveTo>
                    <a:cubicBezTo>
                      <a:pt x="20" y="17"/>
                      <a:pt x="18" y="14"/>
                      <a:pt x="17" y="16"/>
                    </a:cubicBezTo>
                    <a:cubicBezTo>
                      <a:pt x="15" y="18"/>
                      <a:pt x="18" y="20"/>
                      <a:pt x="15" y="22"/>
                    </a:cubicBezTo>
                    <a:cubicBezTo>
                      <a:pt x="13" y="24"/>
                      <a:pt x="7" y="21"/>
                      <a:pt x="0" y="0"/>
                    </a:cubicBezTo>
                    <a:cubicBezTo>
                      <a:pt x="22" y="8"/>
                      <a:pt x="25" y="12"/>
                      <a:pt x="22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3" name="Freeform 408"/>
              <p:cNvSpPr>
                <a:spLocks/>
              </p:cNvSpPr>
              <p:nvPr/>
            </p:nvSpPr>
            <p:spPr bwMode="auto">
              <a:xfrm>
                <a:off x="4240" y="3565"/>
                <a:ext cx="34" cy="49"/>
              </a:xfrm>
              <a:custGeom>
                <a:avLst/>
                <a:gdLst>
                  <a:gd name="T0" fmla="*/ 14 w 19"/>
                  <a:gd name="T1" fmla="*/ 26 h 26"/>
                  <a:gd name="T2" fmla="*/ 9 w 19"/>
                  <a:gd name="T3" fmla="*/ 23 h 26"/>
                  <a:gd name="T4" fmla="*/ 4 w 19"/>
                  <a:gd name="T5" fmla="*/ 26 h 26"/>
                  <a:gd name="T6" fmla="*/ 9 w 19"/>
                  <a:gd name="T7" fmla="*/ 0 h 26"/>
                  <a:gd name="T8" fmla="*/ 14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14" y="26"/>
                    </a:moveTo>
                    <a:cubicBezTo>
                      <a:pt x="11" y="26"/>
                      <a:pt x="11" y="23"/>
                      <a:pt x="9" y="23"/>
                    </a:cubicBezTo>
                    <a:cubicBezTo>
                      <a:pt x="7" y="23"/>
                      <a:pt x="8" y="26"/>
                      <a:pt x="4" y="26"/>
                    </a:cubicBezTo>
                    <a:cubicBezTo>
                      <a:pt x="1" y="26"/>
                      <a:pt x="0" y="20"/>
                      <a:pt x="9" y="0"/>
                    </a:cubicBezTo>
                    <a:cubicBezTo>
                      <a:pt x="19" y="21"/>
                      <a:pt x="18" y="26"/>
                      <a:pt x="14" y="26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4" name="Freeform 409"/>
              <p:cNvSpPr>
                <a:spLocks/>
              </p:cNvSpPr>
              <p:nvPr/>
            </p:nvSpPr>
            <p:spPr bwMode="auto">
              <a:xfrm>
                <a:off x="4214" y="3565"/>
                <a:ext cx="42" cy="45"/>
              </a:xfrm>
              <a:custGeom>
                <a:avLst/>
                <a:gdLst>
                  <a:gd name="T0" fmla="*/ 9 w 24"/>
                  <a:gd name="T1" fmla="*/ 22 h 24"/>
                  <a:gd name="T2" fmla="*/ 8 w 24"/>
                  <a:gd name="T3" fmla="*/ 16 h 24"/>
                  <a:gd name="T4" fmla="*/ 2 w 24"/>
                  <a:gd name="T5" fmla="*/ 15 h 24"/>
                  <a:gd name="T6" fmla="*/ 24 w 24"/>
                  <a:gd name="T7" fmla="*/ 0 h 24"/>
                  <a:gd name="T8" fmla="*/ 9 w 24"/>
                  <a:gd name="T9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9" y="22"/>
                    </a:moveTo>
                    <a:cubicBezTo>
                      <a:pt x="7" y="20"/>
                      <a:pt x="10" y="18"/>
                      <a:pt x="8" y="16"/>
                    </a:cubicBezTo>
                    <a:cubicBezTo>
                      <a:pt x="6" y="14"/>
                      <a:pt x="4" y="17"/>
                      <a:pt x="2" y="15"/>
                    </a:cubicBezTo>
                    <a:cubicBezTo>
                      <a:pt x="0" y="12"/>
                      <a:pt x="3" y="7"/>
                      <a:pt x="24" y="0"/>
                    </a:cubicBezTo>
                    <a:cubicBezTo>
                      <a:pt x="16" y="21"/>
                      <a:pt x="12" y="24"/>
                      <a:pt x="9" y="22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5" name="Freeform 410"/>
              <p:cNvSpPr>
                <a:spLocks/>
              </p:cNvSpPr>
              <p:nvPr/>
            </p:nvSpPr>
            <p:spPr bwMode="auto">
              <a:xfrm>
                <a:off x="4210" y="3547"/>
                <a:ext cx="46" cy="35"/>
              </a:xfrm>
              <a:custGeom>
                <a:avLst/>
                <a:gdLst>
                  <a:gd name="T0" fmla="*/ 0 w 26"/>
                  <a:gd name="T1" fmla="*/ 15 h 19"/>
                  <a:gd name="T2" fmla="*/ 3 w 26"/>
                  <a:gd name="T3" fmla="*/ 10 h 19"/>
                  <a:gd name="T4" fmla="*/ 0 w 26"/>
                  <a:gd name="T5" fmla="*/ 5 h 19"/>
                  <a:gd name="T6" fmla="*/ 26 w 26"/>
                  <a:gd name="T7" fmla="*/ 10 h 19"/>
                  <a:gd name="T8" fmla="*/ 0 w 26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0" y="15"/>
                    </a:moveTo>
                    <a:cubicBezTo>
                      <a:pt x="0" y="11"/>
                      <a:pt x="3" y="12"/>
                      <a:pt x="3" y="10"/>
                    </a:cubicBezTo>
                    <a:cubicBezTo>
                      <a:pt x="3" y="7"/>
                      <a:pt x="0" y="8"/>
                      <a:pt x="0" y="5"/>
                    </a:cubicBezTo>
                    <a:cubicBezTo>
                      <a:pt x="0" y="1"/>
                      <a:pt x="6" y="0"/>
                      <a:pt x="26" y="10"/>
                    </a:cubicBezTo>
                    <a:cubicBezTo>
                      <a:pt x="5" y="19"/>
                      <a:pt x="0" y="18"/>
                      <a:pt x="0" y="15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6" name="Freeform 411"/>
              <p:cNvSpPr>
                <a:spLocks/>
              </p:cNvSpPr>
              <p:nvPr/>
            </p:nvSpPr>
            <p:spPr bwMode="auto">
              <a:xfrm>
                <a:off x="4214" y="3518"/>
                <a:ext cx="42" cy="47"/>
              </a:xfrm>
              <a:custGeom>
                <a:avLst/>
                <a:gdLst>
                  <a:gd name="T0" fmla="*/ 2 w 24"/>
                  <a:gd name="T1" fmla="*/ 10 h 25"/>
                  <a:gd name="T2" fmla="*/ 8 w 24"/>
                  <a:gd name="T3" fmla="*/ 8 h 25"/>
                  <a:gd name="T4" fmla="*/ 9 w 24"/>
                  <a:gd name="T5" fmla="*/ 3 h 25"/>
                  <a:gd name="T6" fmla="*/ 24 w 24"/>
                  <a:gd name="T7" fmla="*/ 25 h 25"/>
                  <a:gd name="T8" fmla="*/ 2 w 2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5">
                    <a:moveTo>
                      <a:pt x="2" y="10"/>
                    </a:moveTo>
                    <a:cubicBezTo>
                      <a:pt x="4" y="7"/>
                      <a:pt x="6" y="10"/>
                      <a:pt x="8" y="8"/>
                    </a:cubicBezTo>
                    <a:cubicBezTo>
                      <a:pt x="10" y="7"/>
                      <a:pt x="7" y="5"/>
                      <a:pt x="9" y="3"/>
                    </a:cubicBezTo>
                    <a:cubicBezTo>
                      <a:pt x="12" y="0"/>
                      <a:pt x="17" y="4"/>
                      <a:pt x="24" y="25"/>
                    </a:cubicBezTo>
                    <a:cubicBezTo>
                      <a:pt x="3" y="17"/>
                      <a:pt x="0" y="12"/>
                      <a:pt x="2" y="10"/>
                    </a:cubicBezTo>
                    <a:close/>
                  </a:path>
                </a:pathLst>
              </a:custGeom>
              <a:solidFill>
                <a:srgbClr val="F0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7" name="Oval 412"/>
              <p:cNvSpPr>
                <a:spLocks noChangeArrowheads="1"/>
              </p:cNvSpPr>
              <p:nvPr/>
            </p:nvSpPr>
            <p:spPr bwMode="auto">
              <a:xfrm>
                <a:off x="4235" y="3543"/>
                <a:ext cx="42" cy="45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8" name="Freeform 413"/>
              <p:cNvSpPr>
                <a:spLocks/>
              </p:cNvSpPr>
              <p:nvPr/>
            </p:nvSpPr>
            <p:spPr bwMode="auto">
              <a:xfrm>
                <a:off x="174" y="3590"/>
                <a:ext cx="207" cy="238"/>
              </a:xfrm>
              <a:custGeom>
                <a:avLst/>
                <a:gdLst>
                  <a:gd name="T0" fmla="*/ 0 w 117"/>
                  <a:gd name="T1" fmla="*/ 124 h 127"/>
                  <a:gd name="T2" fmla="*/ 1 w 117"/>
                  <a:gd name="T3" fmla="*/ 122 h 127"/>
                  <a:gd name="T4" fmla="*/ 2 w 117"/>
                  <a:gd name="T5" fmla="*/ 116 h 127"/>
                  <a:gd name="T6" fmla="*/ 9 w 117"/>
                  <a:gd name="T7" fmla="*/ 95 h 127"/>
                  <a:gd name="T8" fmla="*/ 21 w 117"/>
                  <a:gd name="T9" fmla="*/ 69 h 127"/>
                  <a:gd name="T10" fmla="*/ 30 w 117"/>
                  <a:gd name="T11" fmla="*/ 54 h 127"/>
                  <a:gd name="T12" fmla="*/ 40 w 117"/>
                  <a:gd name="T13" fmla="*/ 41 h 127"/>
                  <a:gd name="T14" fmla="*/ 52 w 117"/>
                  <a:gd name="T15" fmla="*/ 29 h 127"/>
                  <a:gd name="T16" fmla="*/ 65 w 117"/>
                  <a:gd name="T17" fmla="*/ 18 h 127"/>
                  <a:gd name="T18" fmla="*/ 72 w 117"/>
                  <a:gd name="T19" fmla="*/ 14 h 127"/>
                  <a:gd name="T20" fmla="*/ 78 w 117"/>
                  <a:gd name="T21" fmla="*/ 11 h 127"/>
                  <a:gd name="T22" fmla="*/ 91 w 117"/>
                  <a:gd name="T23" fmla="*/ 6 h 127"/>
                  <a:gd name="T24" fmla="*/ 101 w 117"/>
                  <a:gd name="T25" fmla="*/ 3 h 127"/>
                  <a:gd name="T26" fmla="*/ 110 w 117"/>
                  <a:gd name="T27" fmla="*/ 1 h 127"/>
                  <a:gd name="T28" fmla="*/ 117 w 117"/>
                  <a:gd name="T29" fmla="*/ 0 h 127"/>
                  <a:gd name="T30" fmla="*/ 110 w 117"/>
                  <a:gd name="T31" fmla="*/ 3 h 127"/>
                  <a:gd name="T32" fmla="*/ 103 w 117"/>
                  <a:gd name="T33" fmla="*/ 6 h 127"/>
                  <a:gd name="T34" fmla="*/ 93 w 117"/>
                  <a:gd name="T35" fmla="*/ 12 h 127"/>
                  <a:gd name="T36" fmla="*/ 84 w 117"/>
                  <a:gd name="T37" fmla="*/ 19 h 127"/>
                  <a:gd name="T38" fmla="*/ 79 w 117"/>
                  <a:gd name="T39" fmla="*/ 24 h 127"/>
                  <a:gd name="T40" fmla="*/ 74 w 117"/>
                  <a:gd name="T41" fmla="*/ 29 h 127"/>
                  <a:gd name="T42" fmla="*/ 65 w 117"/>
                  <a:gd name="T43" fmla="*/ 40 h 127"/>
                  <a:gd name="T44" fmla="*/ 58 w 117"/>
                  <a:gd name="T45" fmla="*/ 53 h 127"/>
                  <a:gd name="T46" fmla="*/ 44 w 117"/>
                  <a:gd name="T47" fmla="*/ 104 h 127"/>
                  <a:gd name="T48" fmla="*/ 43 w 117"/>
                  <a:gd name="T49" fmla="*/ 122 h 127"/>
                  <a:gd name="T50" fmla="*/ 43 w 117"/>
                  <a:gd name="T51" fmla="*/ 126 h 127"/>
                  <a:gd name="T52" fmla="*/ 43 w 117"/>
                  <a:gd name="T53" fmla="*/ 127 h 127"/>
                  <a:gd name="T54" fmla="*/ 43 w 117"/>
                  <a:gd name="T55" fmla="*/ 127 h 127"/>
                  <a:gd name="T56" fmla="*/ 0 w 117"/>
                  <a:gd name="T57" fmla="*/ 124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" h="127">
                    <a:moveTo>
                      <a:pt x="0" y="124"/>
                    </a:moveTo>
                    <a:cubicBezTo>
                      <a:pt x="0" y="124"/>
                      <a:pt x="0" y="123"/>
                      <a:pt x="1" y="122"/>
                    </a:cubicBezTo>
                    <a:cubicBezTo>
                      <a:pt x="1" y="120"/>
                      <a:pt x="1" y="118"/>
                      <a:pt x="2" y="116"/>
                    </a:cubicBezTo>
                    <a:cubicBezTo>
                      <a:pt x="3" y="111"/>
                      <a:pt x="6" y="104"/>
                      <a:pt x="9" y="95"/>
                    </a:cubicBezTo>
                    <a:cubicBezTo>
                      <a:pt x="12" y="87"/>
                      <a:pt x="16" y="78"/>
                      <a:pt x="21" y="69"/>
                    </a:cubicBezTo>
                    <a:cubicBezTo>
                      <a:pt x="24" y="64"/>
                      <a:pt x="27" y="59"/>
                      <a:pt x="30" y="54"/>
                    </a:cubicBezTo>
                    <a:cubicBezTo>
                      <a:pt x="33" y="50"/>
                      <a:pt x="36" y="45"/>
                      <a:pt x="40" y="41"/>
                    </a:cubicBezTo>
                    <a:cubicBezTo>
                      <a:pt x="44" y="36"/>
                      <a:pt x="48" y="32"/>
                      <a:pt x="52" y="29"/>
                    </a:cubicBezTo>
                    <a:cubicBezTo>
                      <a:pt x="56" y="25"/>
                      <a:pt x="61" y="21"/>
                      <a:pt x="65" y="18"/>
                    </a:cubicBezTo>
                    <a:cubicBezTo>
                      <a:pt x="67" y="17"/>
                      <a:pt x="70" y="16"/>
                      <a:pt x="72" y="14"/>
                    </a:cubicBezTo>
                    <a:cubicBezTo>
                      <a:pt x="74" y="13"/>
                      <a:pt x="76" y="12"/>
                      <a:pt x="78" y="11"/>
                    </a:cubicBezTo>
                    <a:cubicBezTo>
                      <a:pt x="83" y="9"/>
                      <a:pt x="87" y="7"/>
                      <a:pt x="91" y="6"/>
                    </a:cubicBezTo>
                    <a:cubicBezTo>
                      <a:pt x="94" y="4"/>
                      <a:pt x="98" y="3"/>
                      <a:pt x="101" y="3"/>
                    </a:cubicBezTo>
                    <a:cubicBezTo>
                      <a:pt x="105" y="2"/>
                      <a:pt x="107" y="1"/>
                      <a:pt x="110" y="1"/>
                    </a:cubicBezTo>
                    <a:cubicBezTo>
                      <a:pt x="114" y="0"/>
                      <a:pt x="117" y="0"/>
                      <a:pt x="117" y="0"/>
                    </a:cubicBezTo>
                    <a:cubicBezTo>
                      <a:pt x="117" y="0"/>
                      <a:pt x="114" y="1"/>
                      <a:pt x="110" y="3"/>
                    </a:cubicBezTo>
                    <a:cubicBezTo>
                      <a:pt x="108" y="4"/>
                      <a:pt x="105" y="5"/>
                      <a:pt x="103" y="6"/>
                    </a:cubicBezTo>
                    <a:cubicBezTo>
                      <a:pt x="100" y="8"/>
                      <a:pt x="97" y="9"/>
                      <a:pt x="93" y="12"/>
                    </a:cubicBezTo>
                    <a:cubicBezTo>
                      <a:pt x="90" y="14"/>
                      <a:pt x="87" y="16"/>
                      <a:pt x="84" y="19"/>
                    </a:cubicBezTo>
                    <a:cubicBezTo>
                      <a:pt x="82" y="21"/>
                      <a:pt x="80" y="22"/>
                      <a:pt x="79" y="24"/>
                    </a:cubicBezTo>
                    <a:cubicBezTo>
                      <a:pt x="77" y="25"/>
                      <a:pt x="75" y="27"/>
                      <a:pt x="74" y="29"/>
                    </a:cubicBezTo>
                    <a:cubicBezTo>
                      <a:pt x="71" y="32"/>
                      <a:pt x="68" y="36"/>
                      <a:pt x="65" y="40"/>
                    </a:cubicBezTo>
                    <a:cubicBezTo>
                      <a:pt x="63" y="44"/>
                      <a:pt x="60" y="48"/>
                      <a:pt x="58" y="53"/>
                    </a:cubicBezTo>
                    <a:cubicBezTo>
                      <a:pt x="49" y="70"/>
                      <a:pt x="45" y="90"/>
                      <a:pt x="44" y="104"/>
                    </a:cubicBezTo>
                    <a:cubicBezTo>
                      <a:pt x="43" y="111"/>
                      <a:pt x="43" y="117"/>
                      <a:pt x="43" y="122"/>
                    </a:cubicBezTo>
                    <a:cubicBezTo>
                      <a:pt x="43" y="124"/>
                      <a:pt x="43" y="125"/>
                      <a:pt x="43" y="12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99" name="Freeform 414"/>
              <p:cNvSpPr>
                <a:spLocks/>
              </p:cNvSpPr>
              <p:nvPr/>
            </p:nvSpPr>
            <p:spPr bwMode="auto">
              <a:xfrm>
                <a:off x="62" y="3590"/>
                <a:ext cx="206" cy="238"/>
              </a:xfrm>
              <a:custGeom>
                <a:avLst/>
                <a:gdLst>
                  <a:gd name="T0" fmla="*/ 74 w 116"/>
                  <a:gd name="T1" fmla="*/ 127 h 127"/>
                  <a:gd name="T2" fmla="*/ 74 w 116"/>
                  <a:gd name="T3" fmla="*/ 127 h 127"/>
                  <a:gd name="T4" fmla="*/ 74 w 116"/>
                  <a:gd name="T5" fmla="*/ 126 h 127"/>
                  <a:gd name="T6" fmla="*/ 74 w 116"/>
                  <a:gd name="T7" fmla="*/ 122 h 127"/>
                  <a:gd name="T8" fmla="*/ 73 w 116"/>
                  <a:gd name="T9" fmla="*/ 104 h 127"/>
                  <a:gd name="T10" fmla="*/ 59 w 116"/>
                  <a:gd name="T11" fmla="*/ 53 h 127"/>
                  <a:gd name="T12" fmla="*/ 51 w 116"/>
                  <a:gd name="T13" fmla="*/ 40 h 127"/>
                  <a:gd name="T14" fmla="*/ 43 w 116"/>
                  <a:gd name="T15" fmla="*/ 29 h 127"/>
                  <a:gd name="T16" fmla="*/ 38 w 116"/>
                  <a:gd name="T17" fmla="*/ 24 h 127"/>
                  <a:gd name="T18" fmla="*/ 33 w 116"/>
                  <a:gd name="T19" fmla="*/ 19 h 127"/>
                  <a:gd name="T20" fmla="*/ 23 w 116"/>
                  <a:gd name="T21" fmla="*/ 12 h 127"/>
                  <a:gd name="T22" fmla="*/ 14 w 116"/>
                  <a:gd name="T23" fmla="*/ 6 h 127"/>
                  <a:gd name="T24" fmla="*/ 7 w 116"/>
                  <a:gd name="T25" fmla="*/ 3 h 127"/>
                  <a:gd name="T26" fmla="*/ 0 w 116"/>
                  <a:gd name="T27" fmla="*/ 0 h 127"/>
                  <a:gd name="T28" fmla="*/ 7 w 116"/>
                  <a:gd name="T29" fmla="*/ 1 h 127"/>
                  <a:gd name="T30" fmla="*/ 15 w 116"/>
                  <a:gd name="T31" fmla="*/ 3 h 127"/>
                  <a:gd name="T32" fmla="*/ 26 w 116"/>
                  <a:gd name="T33" fmla="*/ 6 h 127"/>
                  <a:gd name="T34" fmla="*/ 38 w 116"/>
                  <a:gd name="T35" fmla="*/ 11 h 127"/>
                  <a:gd name="T36" fmla="*/ 45 w 116"/>
                  <a:gd name="T37" fmla="*/ 14 h 127"/>
                  <a:gd name="T38" fmla="*/ 52 w 116"/>
                  <a:gd name="T39" fmla="*/ 18 h 127"/>
                  <a:gd name="T40" fmla="*/ 64 w 116"/>
                  <a:gd name="T41" fmla="*/ 29 h 127"/>
                  <a:gd name="T42" fmla="*/ 76 w 116"/>
                  <a:gd name="T43" fmla="*/ 41 h 127"/>
                  <a:gd name="T44" fmla="*/ 87 w 116"/>
                  <a:gd name="T45" fmla="*/ 54 h 127"/>
                  <a:gd name="T46" fmla="*/ 96 w 116"/>
                  <a:gd name="T47" fmla="*/ 69 h 127"/>
                  <a:gd name="T48" fmla="*/ 108 w 116"/>
                  <a:gd name="T49" fmla="*/ 95 h 127"/>
                  <a:gd name="T50" fmla="*/ 114 w 116"/>
                  <a:gd name="T51" fmla="*/ 116 h 127"/>
                  <a:gd name="T52" fmla="*/ 116 w 116"/>
                  <a:gd name="T53" fmla="*/ 122 h 127"/>
                  <a:gd name="T54" fmla="*/ 116 w 116"/>
                  <a:gd name="T55" fmla="*/ 124 h 127"/>
                  <a:gd name="T56" fmla="*/ 74 w 116"/>
                  <a:gd name="T57" fmla="*/ 12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6" h="127">
                    <a:moveTo>
                      <a:pt x="74" y="127"/>
                    </a:moveTo>
                    <a:cubicBezTo>
                      <a:pt x="74" y="127"/>
                      <a:pt x="74" y="127"/>
                      <a:pt x="74" y="127"/>
                    </a:cubicBezTo>
                    <a:cubicBezTo>
                      <a:pt x="74" y="127"/>
                      <a:pt x="74" y="127"/>
                      <a:pt x="74" y="126"/>
                    </a:cubicBezTo>
                    <a:cubicBezTo>
                      <a:pt x="74" y="125"/>
                      <a:pt x="74" y="124"/>
                      <a:pt x="74" y="122"/>
                    </a:cubicBezTo>
                    <a:cubicBezTo>
                      <a:pt x="74" y="117"/>
                      <a:pt x="74" y="111"/>
                      <a:pt x="73" y="104"/>
                    </a:cubicBezTo>
                    <a:cubicBezTo>
                      <a:pt x="72" y="90"/>
                      <a:pt x="67" y="70"/>
                      <a:pt x="59" y="53"/>
                    </a:cubicBezTo>
                    <a:cubicBezTo>
                      <a:pt x="57" y="48"/>
                      <a:pt x="54" y="44"/>
                      <a:pt x="51" y="40"/>
                    </a:cubicBezTo>
                    <a:cubicBezTo>
                      <a:pt x="49" y="36"/>
                      <a:pt x="46" y="32"/>
                      <a:pt x="43" y="29"/>
                    </a:cubicBezTo>
                    <a:cubicBezTo>
                      <a:pt x="41" y="27"/>
                      <a:pt x="39" y="25"/>
                      <a:pt x="38" y="24"/>
                    </a:cubicBezTo>
                    <a:cubicBezTo>
                      <a:pt x="36" y="22"/>
                      <a:pt x="35" y="21"/>
                      <a:pt x="33" y="19"/>
                    </a:cubicBezTo>
                    <a:cubicBezTo>
                      <a:pt x="30" y="16"/>
                      <a:pt x="26" y="14"/>
                      <a:pt x="23" y="12"/>
                    </a:cubicBezTo>
                    <a:cubicBezTo>
                      <a:pt x="20" y="9"/>
                      <a:pt x="17" y="8"/>
                      <a:pt x="14" y="6"/>
                    </a:cubicBezTo>
                    <a:cubicBezTo>
                      <a:pt x="11" y="5"/>
                      <a:pt x="9" y="4"/>
                      <a:pt x="7" y="3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2" y="0"/>
                      <a:pt x="7" y="1"/>
                    </a:cubicBezTo>
                    <a:cubicBezTo>
                      <a:pt x="9" y="1"/>
                      <a:pt x="12" y="2"/>
                      <a:pt x="15" y="3"/>
                    </a:cubicBezTo>
                    <a:cubicBezTo>
                      <a:pt x="19" y="3"/>
                      <a:pt x="22" y="4"/>
                      <a:pt x="26" y="6"/>
                    </a:cubicBezTo>
                    <a:cubicBezTo>
                      <a:pt x="30" y="7"/>
                      <a:pt x="34" y="9"/>
                      <a:pt x="38" y="11"/>
                    </a:cubicBezTo>
                    <a:cubicBezTo>
                      <a:pt x="41" y="12"/>
                      <a:pt x="43" y="13"/>
                      <a:pt x="45" y="14"/>
                    </a:cubicBezTo>
                    <a:cubicBezTo>
                      <a:pt x="47" y="16"/>
                      <a:pt x="49" y="17"/>
                      <a:pt x="52" y="18"/>
                    </a:cubicBezTo>
                    <a:cubicBezTo>
                      <a:pt x="56" y="21"/>
                      <a:pt x="60" y="25"/>
                      <a:pt x="64" y="29"/>
                    </a:cubicBezTo>
                    <a:cubicBezTo>
                      <a:pt x="69" y="32"/>
                      <a:pt x="73" y="36"/>
                      <a:pt x="76" y="41"/>
                    </a:cubicBezTo>
                    <a:cubicBezTo>
                      <a:pt x="80" y="45"/>
                      <a:pt x="84" y="50"/>
                      <a:pt x="87" y="54"/>
                    </a:cubicBezTo>
                    <a:cubicBezTo>
                      <a:pt x="90" y="59"/>
                      <a:pt x="93" y="64"/>
                      <a:pt x="96" y="69"/>
                    </a:cubicBezTo>
                    <a:cubicBezTo>
                      <a:pt x="101" y="78"/>
                      <a:pt x="105" y="87"/>
                      <a:pt x="108" y="95"/>
                    </a:cubicBezTo>
                    <a:cubicBezTo>
                      <a:pt x="111" y="104"/>
                      <a:pt x="113" y="111"/>
                      <a:pt x="114" y="116"/>
                    </a:cubicBezTo>
                    <a:cubicBezTo>
                      <a:pt x="115" y="118"/>
                      <a:pt x="116" y="120"/>
                      <a:pt x="116" y="122"/>
                    </a:cubicBezTo>
                    <a:cubicBezTo>
                      <a:pt x="116" y="123"/>
                      <a:pt x="116" y="124"/>
                      <a:pt x="116" y="124"/>
                    </a:cubicBezTo>
                    <a:lnTo>
                      <a:pt x="74" y="127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0" name="Freeform 415"/>
              <p:cNvSpPr>
                <a:spLocks/>
              </p:cNvSpPr>
              <p:nvPr/>
            </p:nvSpPr>
            <p:spPr bwMode="auto">
              <a:xfrm>
                <a:off x="183" y="3693"/>
                <a:ext cx="212" cy="137"/>
              </a:xfrm>
              <a:custGeom>
                <a:avLst/>
                <a:gdLst>
                  <a:gd name="T0" fmla="*/ 0 w 120"/>
                  <a:gd name="T1" fmla="*/ 65 h 73"/>
                  <a:gd name="T2" fmla="*/ 1 w 120"/>
                  <a:gd name="T3" fmla="*/ 65 h 73"/>
                  <a:gd name="T4" fmla="*/ 1 w 120"/>
                  <a:gd name="T5" fmla="*/ 64 h 73"/>
                  <a:gd name="T6" fmla="*/ 2 w 120"/>
                  <a:gd name="T7" fmla="*/ 61 h 73"/>
                  <a:gd name="T8" fmla="*/ 3 w 120"/>
                  <a:gd name="T9" fmla="*/ 58 h 73"/>
                  <a:gd name="T10" fmla="*/ 7 w 120"/>
                  <a:gd name="T11" fmla="*/ 51 h 73"/>
                  <a:gd name="T12" fmla="*/ 12 w 120"/>
                  <a:gd name="T13" fmla="*/ 42 h 73"/>
                  <a:gd name="T14" fmla="*/ 19 w 120"/>
                  <a:gd name="T15" fmla="*/ 33 h 73"/>
                  <a:gd name="T16" fmla="*/ 29 w 120"/>
                  <a:gd name="T17" fmla="*/ 23 h 73"/>
                  <a:gd name="T18" fmla="*/ 34 w 120"/>
                  <a:gd name="T19" fmla="*/ 19 h 73"/>
                  <a:gd name="T20" fmla="*/ 40 w 120"/>
                  <a:gd name="T21" fmla="*/ 15 h 73"/>
                  <a:gd name="T22" fmla="*/ 46 w 120"/>
                  <a:gd name="T23" fmla="*/ 12 h 73"/>
                  <a:gd name="T24" fmla="*/ 52 w 120"/>
                  <a:gd name="T25" fmla="*/ 9 h 73"/>
                  <a:gd name="T26" fmla="*/ 65 w 120"/>
                  <a:gd name="T27" fmla="*/ 4 h 73"/>
                  <a:gd name="T28" fmla="*/ 77 w 120"/>
                  <a:gd name="T29" fmla="*/ 1 h 73"/>
                  <a:gd name="T30" fmla="*/ 89 w 120"/>
                  <a:gd name="T31" fmla="*/ 0 h 73"/>
                  <a:gd name="T32" fmla="*/ 99 w 120"/>
                  <a:gd name="T33" fmla="*/ 0 h 73"/>
                  <a:gd name="T34" fmla="*/ 103 w 120"/>
                  <a:gd name="T35" fmla="*/ 0 h 73"/>
                  <a:gd name="T36" fmla="*/ 107 w 120"/>
                  <a:gd name="T37" fmla="*/ 1 h 73"/>
                  <a:gd name="T38" fmla="*/ 114 w 120"/>
                  <a:gd name="T39" fmla="*/ 1 h 73"/>
                  <a:gd name="T40" fmla="*/ 120 w 120"/>
                  <a:gd name="T41" fmla="*/ 2 h 73"/>
                  <a:gd name="T42" fmla="*/ 114 w 120"/>
                  <a:gd name="T43" fmla="*/ 3 h 73"/>
                  <a:gd name="T44" fmla="*/ 108 w 120"/>
                  <a:gd name="T45" fmla="*/ 5 h 73"/>
                  <a:gd name="T46" fmla="*/ 104 w 120"/>
                  <a:gd name="T47" fmla="*/ 5 h 73"/>
                  <a:gd name="T48" fmla="*/ 100 w 120"/>
                  <a:gd name="T49" fmla="*/ 7 h 73"/>
                  <a:gd name="T50" fmla="*/ 91 w 120"/>
                  <a:gd name="T51" fmla="*/ 10 h 73"/>
                  <a:gd name="T52" fmla="*/ 81 w 120"/>
                  <a:gd name="T53" fmla="*/ 14 h 73"/>
                  <a:gd name="T54" fmla="*/ 72 w 120"/>
                  <a:gd name="T55" fmla="*/ 20 h 73"/>
                  <a:gd name="T56" fmla="*/ 63 w 120"/>
                  <a:gd name="T57" fmla="*/ 27 h 73"/>
                  <a:gd name="T58" fmla="*/ 60 w 120"/>
                  <a:gd name="T59" fmla="*/ 31 h 73"/>
                  <a:gd name="T60" fmla="*/ 56 w 120"/>
                  <a:gd name="T61" fmla="*/ 34 h 73"/>
                  <a:gd name="T62" fmla="*/ 53 w 120"/>
                  <a:gd name="T63" fmla="*/ 38 h 73"/>
                  <a:gd name="T64" fmla="*/ 51 w 120"/>
                  <a:gd name="T65" fmla="*/ 43 h 73"/>
                  <a:gd name="T66" fmla="*/ 47 w 120"/>
                  <a:gd name="T67" fmla="*/ 51 h 73"/>
                  <a:gd name="T68" fmla="*/ 44 w 120"/>
                  <a:gd name="T69" fmla="*/ 58 h 73"/>
                  <a:gd name="T70" fmla="*/ 43 w 120"/>
                  <a:gd name="T71" fmla="*/ 65 h 73"/>
                  <a:gd name="T72" fmla="*/ 42 w 120"/>
                  <a:gd name="T73" fmla="*/ 69 h 73"/>
                  <a:gd name="T74" fmla="*/ 42 w 120"/>
                  <a:gd name="T75" fmla="*/ 71 h 73"/>
                  <a:gd name="T76" fmla="*/ 43 w 120"/>
                  <a:gd name="T77" fmla="*/ 72 h 73"/>
                  <a:gd name="T78" fmla="*/ 44 w 120"/>
                  <a:gd name="T79" fmla="*/ 72 h 73"/>
                  <a:gd name="T80" fmla="*/ 44 w 120"/>
                  <a:gd name="T81" fmla="*/ 72 h 73"/>
                  <a:gd name="T82" fmla="*/ 43 w 120"/>
                  <a:gd name="T83" fmla="*/ 73 h 73"/>
                  <a:gd name="T84" fmla="*/ 0 w 120"/>
                  <a:gd name="T85" fmla="*/ 6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0" h="73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1" y="65"/>
                      <a:pt x="1" y="64"/>
                      <a:pt x="1" y="64"/>
                    </a:cubicBezTo>
                    <a:cubicBezTo>
                      <a:pt x="1" y="63"/>
                      <a:pt x="2" y="62"/>
                      <a:pt x="2" y="61"/>
                    </a:cubicBezTo>
                    <a:cubicBezTo>
                      <a:pt x="2" y="60"/>
                      <a:pt x="3" y="59"/>
                      <a:pt x="3" y="58"/>
                    </a:cubicBezTo>
                    <a:cubicBezTo>
                      <a:pt x="4" y="56"/>
                      <a:pt x="5" y="53"/>
                      <a:pt x="7" y="51"/>
                    </a:cubicBezTo>
                    <a:cubicBezTo>
                      <a:pt x="8" y="48"/>
                      <a:pt x="10" y="45"/>
                      <a:pt x="12" y="42"/>
                    </a:cubicBezTo>
                    <a:cubicBezTo>
                      <a:pt x="14" y="39"/>
                      <a:pt x="17" y="36"/>
                      <a:pt x="19" y="33"/>
                    </a:cubicBezTo>
                    <a:cubicBezTo>
                      <a:pt x="22" y="30"/>
                      <a:pt x="25" y="26"/>
                      <a:pt x="29" y="23"/>
                    </a:cubicBezTo>
                    <a:cubicBezTo>
                      <a:pt x="31" y="22"/>
                      <a:pt x="32" y="21"/>
                      <a:pt x="34" y="19"/>
                    </a:cubicBezTo>
                    <a:cubicBezTo>
                      <a:pt x="36" y="18"/>
                      <a:pt x="38" y="17"/>
                      <a:pt x="40" y="15"/>
                    </a:cubicBezTo>
                    <a:cubicBezTo>
                      <a:pt x="42" y="14"/>
                      <a:pt x="44" y="13"/>
                      <a:pt x="46" y="12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6" y="7"/>
                      <a:pt x="60" y="5"/>
                      <a:pt x="65" y="4"/>
                    </a:cubicBezTo>
                    <a:cubicBezTo>
                      <a:pt x="69" y="3"/>
                      <a:pt x="73" y="2"/>
                      <a:pt x="77" y="1"/>
                    </a:cubicBezTo>
                    <a:cubicBezTo>
                      <a:pt x="81" y="1"/>
                      <a:pt x="85" y="0"/>
                      <a:pt x="89" y="0"/>
                    </a:cubicBezTo>
                    <a:cubicBezTo>
                      <a:pt x="92" y="0"/>
                      <a:pt x="96" y="0"/>
                      <a:pt x="99" y="0"/>
                    </a:cubicBezTo>
                    <a:cubicBezTo>
                      <a:pt x="101" y="0"/>
                      <a:pt x="102" y="0"/>
                      <a:pt x="103" y="0"/>
                    </a:cubicBezTo>
                    <a:cubicBezTo>
                      <a:pt x="105" y="0"/>
                      <a:pt x="106" y="0"/>
                      <a:pt x="107" y="1"/>
                    </a:cubicBezTo>
                    <a:cubicBezTo>
                      <a:pt x="110" y="1"/>
                      <a:pt x="112" y="1"/>
                      <a:pt x="114" y="1"/>
                    </a:cubicBezTo>
                    <a:cubicBezTo>
                      <a:pt x="117" y="2"/>
                      <a:pt x="120" y="2"/>
                      <a:pt x="120" y="2"/>
                    </a:cubicBezTo>
                    <a:cubicBezTo>
                      <a:pt x="120" y="2"/>
                      <a:pt x="117" y="2"/>
                      <a:pt x="114" y="3"/>
                    </a:cubicBezTo>
                    <a:cubicBezTo>
                      <a:pt x="112" y="4"/>
                      <a:pt x="110" y="4"/>
                      <a:pt x="108" y="5"/>
                    </a:cubicBezTo>
                    <a:cubicBezTo>
                      <a:pt x="107" y="5"/>
                      <a:pt x="105" y="5"/>
                      <a:pt x="104" y="5"/>
                    </a:cubicBezTo>
                    <a:cubicBezTo>
                      <a:pt x="103" y="6"/>
                      <a:pt x="101" y="6"/>
                      <a:pt x="100" y="7"/>
                    </a:cubicBezTo>
                    <a:cubicBezTo>
                      <a:pt x="97" y="8"/>
                      <a:pt x="94" y="9"/>
                      <a:pt x="91" y="10"/>
                    </a:cubicBezTo>
                    <a:cubicBezTo>
                      <a:pt x="88" y="11"/>
                      <a:pt x="85" y="13"/>
                      <a:pt x="81" y="14"/>
                    </a:cubicBezTo>
                    <a:cubicBezTo>
                      <a:pt x="78" y="16"/>
                      <a:pt x="75" y="18"/>
                      <a:pt x="72" y="20"/>
                    </a:cubicBezTo>
                    <a:cubicBezTo>
                      <a:pt x="69" y="22"/>
                      <a:pt x="66" y="24"/>
                      <a:pt x="63" y="27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8" y="32"/>
                      <a:pt x="57" y="33"/>
                      <a:pt x="56" y="34"/>
                    </a:cubicBezTo>
                    <a:cubicBezTo>
                      <a:pt x="55" y="36"/>
                      <a:pt x="54" y="37"/>
                      <a:pt x="53" y="38"/>
                    </a:cubicBezTo>
                    <a:cubicBezTo>
                      <a:pt x="52" y="40"/>
                      <a:pt x="52" y="41"/>
                      <a:pt x="51" y="43"/>
                    </a:cubicBezTo>
                    <a:cubicBezTo>
                      <a:pt x="49" y="45"/>
                      <a:pt x="48" y="48"/>
                      <a:pt x="47" y="51"/>
                    </a:cubicBezTo>
                    <a:cubicBezTo>
                      <a:pt x="46" y="53"/>
                      <a:pt x="45" y="56"/>
                      <a:pt x="44" y="58"/>
                    </a:cubicBezTo>
                    <a:cubicBezTo>
                      <a:pt x="44" y="61"/>
                      <a:pt x="43" y="63"/>
                      <a:pt x="43" y="65"/>
                    </a:cubicBezTo>
                    <a:cubicBezTo>
                      <a:pt x="43" y="67"/>
                      <a:pt x="43" y="68"/>
                      <a:pt x="42" y="69"/>
                    </a:cubicBezTo>
                    <a:cubicBezTo>
                      <a:pt x="42" y="70"/>
                      <a:pt x="42" y="71"/>
                      <a:pt x="42" y="71"/>
                    </a:cubicBezTo>
                    <a:cubicBezTo>
                      <a:pt x="42" y="71"/>
                      <a:pt x="43" y="72"/>
                      <a:pt x="43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73"/>
                      <a:pt x="43" y="73"/>
                      <a:pt x="43" y="73"/>
                    </a:cubicBezTo>
                    <a:lnTo>
                      <a:pt x="0" y="65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1" name="Freeform 416"/>
              <p:cNvSpPr>
                <a:spLocks/>
              </p:cNvSpPr>
              <p:nvPr/>
            </p:nvSpPr>
            <p:spPr bwMode="auto">
              <a:xfrm>
                <a:off x="41" y="3693"/>
                <a:ext cx="211" cy="137"/>
              </a:xfrm>
              <a:custGeom>
                <a:avLst/>
                <a:gdLst>
                  <a:gd name="T0" fmla="*/ 77 w 119"/>
                  <a:gd name="T1" fmla="*/ 73 h 73"/>
                  <a:gd name="T2" fmla="*/ 76 w 119"/>
                  <a:gd name="T3" fmla="*/ 72 h 73"/>
                  <a:gd name="T4" fmla="*/ 76 w 119"/>
                  <a:gd name="T5" fmla="*/ 72 h 73"/>
                  <a:gd name="T6" fmla="*/ 77 w 119"/>
                  <a:gd name="T7" fmla="*/ 72 h 73"/>
                  <a:gd name="T8" fmla="*/ 77 w 119"/>
                  <a:gd name="T9" fmla="*/ 71 h 73"/>
                  <a:gd name="T10" fmla="*/ 77 w 119"/>
                  <a:gd name="T11" fmla="*/ 69 h 73"/>
                  <a:gd name="T12" fmla="*/ 77 w 119"/>
                  <a:gd name="T13" fmla="*/ 65 h 73"/>
                  <a:gd name="T14" fmla="*/ 75 w 119"/>
                  <a:gd name="T15" fmla="*/ 58 h 73"/>
                  <a:gd name="T16" fmla="*/ 73 w 119"/>
                  <a:gd name="T17" fmla="*/ 51 h 73"/>
                  <a:gd name="T18" fmla="*/ 69 w 119"/>
                  <a:gd name="T19" fmla="*/ 43 h 73"/>
                  <a:gd name="T20" fmla="*/ 67 w 119"/>
                  <a:gd name="T21" fmla="*/ 38 h 73"/>
                  <a:gd name="T22" fmla="*/ 63 w 119"/>
                  <a:gd name="T23" fmla="*/ 34 h 73"/>
                  <a:gd name="T24" fmla="*/ 60 w 119"/>
                  <a:gd name="T25" fmla="*/ 31 h 73"/>
                  <a:gd name="T26" fmla="*/ 56 w 119"/>
                  <a:gd name="T27" fmla="*/ 27 h 73"/>
                  <a:gd name="T28" fmla="*/ 48 w 119"/>
                  <a:gd name="T29" fmla="*/ 20 h 73"/>
                  <a:gd name="T30" fmla="*/ 39 w 119"/>
                  <a:gd name="T31" fmla="*/ 14 h 73"/>
                  <a:gd name="T32" fmla="*/ 29 w 119"/>
                  <a:gd name="T33" fmla="*/ 10 h 73"/>
                  <a:gd name="T34" fmla="*/ 20 w 119"/>
                  <a:gd name="T35" fmla="*/ 7 h 73"/>
                  <a:gd name="T36" fmla="*/ 16 w 119"/>
                  <a:gd name="T37" fmla="*/ 5 h 73"/>
                  <a:gd name="T38" fmla="*/ 12 w 119"/>
                  <a:gd name="T39" fmla="*/ 5 h 73"/>
                  <a:gd name="T40" fmla="*/ 6 w 119"/>
                  <a:gd name="T41" fmla="*/ 3 h 73"/>
                  <a:gd name="T42" fmla="*/ 0 w 119"/>
                  <a:gd name="T43" fmla="*/ 2 h 73"/>
                  <a:gd name="T44" fmla="*/ 6 w 119"/>
                  <a:gd name="T45" fmla="*/ 1 h 73"/>
                  <a:gd name="T46" fmla="*/ 12 w 119"/>
                  <a:gd name="T47" fmla="*/ 1 h 73"/>
                  <a:gd name="T48" fmla="*/ 16 w 119"/>
                  <a:gd name="T49" fmla="*/ 0 h 73"/>
                  <a:gd name="T50" fmla="*/ 21 w 119"/>
                  <a:gd name="T51" fmla="*/ 0 h 73"/>
                  <a:gd name="T52" fmla="*/ 31 w 119"/>
                  <a:gd name="T53" fmla="*/ 0 h 73"/>
                  <a:gd name="T54" fmla="*/ 43 w 119"/>
                  <a:gd name="T55" fmla="*/ 1 h 73"/>
                  <a:gd name="T56" fmla="*/ 55 w 119"/>
                  <a:gd name="T57" fmla="*/ 4 h 73"/>
                  <a:gd name="T58" fmla="*/ 68 w 119"/>
                  <a:gd name="T59" fmla="*/ 9 h 73"/>
                  <a:gd name="T60" fmla="*/ 74 w 119"/>
                  <a:gd name="T61" fmla="*/ 12 h 73"/>
                  <a:gd name="T62" fmla="*/ 80 w 119"/>
                  <a:gd name="T63" fmla="*/ 15 h 73"/>
                  <a:gd name="T64" fmla="*/ 86 w 119"/>
                  <a:gd name="T65" fmla="*/ 19 h 73"/>
                  <a:gd name="T66" fmla="*/ 91 w 119"/>
                  <a:gd name="T67" fmla="*/ 23 h 73"/>
                  <a:gd name="T68" fmla="*/ 100 w 119"/>
                  <a:gd name="T69" fmla="*/ 33 h 73"/>
                  <a:gd name="T70" fmla="*/ 108 w 119"/>
                  <a:gd name="T71" fmla="*/ 42 h 73"/>
                  <a:gd name="T72" fmla="*/ 113 w 119"/>
                  <a:gd name="T73" fmla="*/ 51 h 73"/>
                  <a:gd name="T74" fmla="*/ 117 w 119"/>
                  <a:gd name="T75" fmla="*/ 58 h 73"/>
                  <a:gd name="T76" fmla="*/ 118 w 119"/>
                  <a:gd name="T77" fmla="*/ 61 h 73"/>
                  <a:gd name="T78" fmla="*/ 119 w 119"/>
                  <a:gd name="T79" fmla="*/ 64 h 73"/>
                  <a:gd name="T80" fmla="*/ 119 w 119"/>
                  <a:gd name="T81" fmla="*/ 65 h 73"/>
                  <a:gd name="T82" fmla="*/ 119 w 119"/>
                  <a:gd name="T83" fmla="*/ 65 h 73"/>
                  <a:gd name="T84" fmla="*/ 77 w 119"/>
                  <a:gd name="T8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9" h="73">
                    <a:moveTo>
                      <a:pt x="77" y="73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72"/>
                      <a:pt x="76" y="72"/>
                      <a:pt x="76" y="72"/>
                    </a:cubicBezTo>
                    <a:cubicBezTo>
                      <a:pt x="77" y="72"/>
                      <a:pt x="77" y="72"/>
                      <a:pt x="77" y="72"/>
                    </a:cubicBezTo>
                    <a:cubicBezTo>
                      <a:pt x="77" y="72"/>
                      <a:pt x="77" y="71"/>
                      <a:pt x="77" y="71"/>
                    </a:cubicBezTo>
                    <a:cubicBezTo>
                      <a:pt x="77" y="71"/>
                      <a:pt x="77" y="70"/>
                      <a:pt x="77" y="69"/>
                    </a:cubicBezTo>
                    <a:cubicBezTo>
                      <a:pt x="77" y="68"/>
                      <a:pt x="77" y="67"/>
                      <a:pt x="77" y="65"/>
                    </a:cubicBezTo>
                    <a:cubicBezTo>
                      <a:pt x="76" y="63"/>
                      <a:pt x="76" y="61"/>
                      <a:pt x="75" y="58"/>
                    </a:cubicBezTo>
                    <a:cubicBezTo>
                      <a:pt x="75" y="56"/>
                      <a:pt x="74" y="53"/>
                      <a:pt x="73" y="51"/>
                    </a:cubicBezTo>
                    <a:cubicBezTo>
                      <a:pt x="72" y="48"/>
                      <a:pt x="71" y="45"/>
                      <a:pt x="69" y="43"/>
                    </a:cubicBezTo>
                    <a:cubicBezTo>
                      <a:pt x="68" y="41"/>
                      <a:pt x="67" y="40"/>
                      <a:pt x="67" y="38"/>
                    </a:cubicBezTo>
                    <a:cubicBezTo>
                      <a:pt x="66" y="37"/>
                      <a:pt x="65" y="36"/>
                      <a:pt x="63" y="34"/>
                    </a:cubicBezTo>
                    <a:cubicBezTo>
                      <a:pt x="63" y="33"/>
                      <a:pt x="61" y="32"/>
                      <a:pt x="60" y="31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4" y="24"/>
                      <a:pt x="51" y="22"/>
                      <a:pt x="48" y="20"/>
                    </a:cubicBezTo>
                    <a:cubicBezTo>
                      <a:pt x="45" y="18"/>
                      <a:pt x="42" y="16"/>
                      <a:pt x="39" y="14"/>
                    </a:cubicBezTo>
                    <a:cubicBezTo>
                      <a:pt x="35" y="13"/>
                      <a:pt x="32" y="11"/>
                      <a:pt x="29" y="10"/>
                    </a:cubicBezTo>
                    <a:cubicBezTo>
                      <a:pt x="26" y="9"/>
                      <a:pt x="23" y="8"/>
                      <a:pt x="20" y="7"/>
                    </a:cubicBezTo>
                    <a:cubicBezTo>
                      <a:pt x="19" y="6"/>
                      <a:pt x="17" y="6"/>
                      <a:pt x="16" y="5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10" y="4"/>
                      <a:pt x="8" y="4"/>
                      <a:pt x="6" y="3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2"/>
                      <a:pt x="6" y="1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18" y="0"/>
                      <a:pt x="19" y="0"/>
                      <a:pt x="21" y="0"/>
                    </a:cubicBezTo>
                    <a:cubicBezTo>
                      <a:pt x="24" y="0"/>
                      <a:pt x="27" y="0"/>
                      <a:pt x="31" y="0"/>
                    </a:cubicBezTo>
                    <a:cubicBezTo>
                      <a:pt x="35" y="0"/>
                      <a:pt x="39" y="1"/>
                      <a:pt x="43" y="1"/>
                    </a:cubicBezTo>
                    <a:cubicBezTo>
                      <a:pt x="47" y="2"/>
                      <a:pt x="51" y="3"/>
                      <a:pt x="55" y="4"/>
                    </a:cubicBezTo>
                    <a:cubicBezTo>
                      <a:pt x="59" y="5"/>
                      <a:pt x="64" y="7"/>
                      <a:pt x="68" y="9"/>
                    </a:cubicBezTo>
                    <a:cubicBezTo>
                      <a:pt x="74" y="12"/>
                      <a:pt x="74" y="12"/>
                      <a:pt x="74" y="12"/>
                    </a:cubicBezTo>
                    <a:cubicBezTo>
                      <a:pt x="76" y="13"/>
                      <a:pt x="78" y="14"/>
                      <a:pt x="80" y="15"/>
                    </a:cubicBezTo>
                    <a:cubicBezTo>
                      <a:pt x="82" y="17"/>
                      <a:pt x="84" y="18"/>
                      <a:pt x="86" y="19"/>
                    </a:cubicBezTo>
                    <a:cubicBezTo>
                      <a:pt x="88" y="21"/>
                      <a:pt x="89" y="22"/>
                      <a:pt x="91" y="23"/>
                    </a:cubicBezTo>
                    <a:cubicBezTo>
                      <a:pt x="95" y="26"/>
                      <a:pt x="97" y="30"/>
                      <a:pt x="100" y="33"/>
                    </a:cubicBezTo>
                    <a:cubicBezTo>
                      <a:pt x="103" y="36"/>
                      <a:pt x="106" y="39"/>
                      <a:pt x="108" y="42"/>
                    </a:cubicBezTo>
                    <a:cubicBezTo>
                      <a:pt x="110" y="45"/>
                      <a:pt x="112" y="48"/>
                      <a:pt x="113" y="51"/>
                    </a:cubicBezTo>
                    <a:cubicBezTo>
                      <a:pt x="115" y="53"/>
                      <a:pt x="116" y="56"/>
                      <a:pt x="117" y="58"/>
                    </a:cubicBezTo>
                    <a:cubicBezTo>
                      <a:pt x="117" y="59"/>
                      <a:pt x="117" y="60"/>
                      <a:pt x="118" y="61"/>
                    </a:cubicBezTo>
                    <a:cubicBezTo>
                      <a:pt x="118" y="62"/>
                      <a:pt x="118" y="63"/>
                      <a:pt x="119" y="64"/>
                    </a:cubicBezTo>
                    <a:cubicBezTo>
                      <a:pt x="119" y="64"/>
                      <a:pt x="119" y="65"/>
                      <a:pt x="119" y="65"/>
                    </a:cubicBezTo>
                    <a:cubicBezTo>
                      <a:pt x="119" y="65"/>
                      <a:pt x="119" y="65"/>
                      <a:pt x="119" y="65"/>
                    </a:cubicBezTo>
                    <a:lnTo>
                      <a:pt x="77" y="7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2" name="Freeform 417"/>
              <p:cNvSpPr>
                <a:spLocks/>
              </p:cNvSpPr>
              <p:nvPr/>
            </p:nvSpPr>
            <p:spPr bwMode="auto">
              <a:xfrm>
                <a:off x="181" y="3565"/>
                <a:ext cx="74" cy="227"/>
              </a:xfrm>
              <a:custGeom>
                <a:avLst/>
                <a:gdLst>
                  <a:gd name="T0" fmla="*/ 0 w 42"/>
                  <a:gd name="T1" fmla="*/ 121 h 121"/>
                  <a:gd name="T2" fmla="*/ 0 w 42"/>
                  <a:gd name="T3" fmla="*/ 119 h 121"/>
                  <a:gd name="T4" fmla="*/ 0 w 42"/>
                  <a:gd name="T5" fmla="*/ 115 h 121"/>
                  <a:gd name="T6" fmla="*/ 2 w 42"/>
                  <a:gd name="T7" fmla="*/ 100 h 121"/>
                  <a:gd name="T8" fmla="*/ 9 w 42"/>
                  <a:gd name="T9" fmla="*/ 56 h 121"/>
                  <a:gd name="T10" fmla="*/ 16 w 42"/>
                  <a:gd name="T11" fmla="*/ 33 h 121"/>
                  <a:gd name="T12" fmla="*/ 25 w 42"/>
                  <a:gd name="T13" fmla="*/ 15 h 121"/>
                  <a:gd name="T14" fmla="*/ 30 w 42"/>
                  <a:gd name="T15" fmla="*/ 8 h 121"/>
                  <a:gd name="T16" fmla="*/ 34 w 42"/>
                  <a:gd name="T17" fmla="*/ 3 h 121"/>
                  <a:gd name="T18" fmla="*/ 37 w 42"/>
                  <a:gd name="T19" fmla="*/ 1 h 121"/>
                  <a:gd name="T20" fmla="*/ 39 w 42"/>
                  <a:gd name="T21" fmla="*/ 0 h 121"/>
                  <a:gd name="T22" fmla="*/ 38 w 42"/>
                  <a:gd name="T23" fmla="*/ 1 h 121"/>
                  <a:gd name="T24" fmla="*/ 36 w 42"/>
                  <a:gd name="T25" fmla="*/ 4 h 121"/>
                  <a:gd name="T26" fmla="*/ 34 w 42"/>
                  <a:gd name="T27" fmla="*/ 10 h 121"/>
                  <a:gd name="T28" fmla="*/ 31 w 42"/>
                  <a:gd name="T29" fmla="*/ 17 h 121"/>
                  <a:gd name="T30" fmla="*/ 30 w 42"/>
                  <a:gd name="T31" fmla="*/ 36 h 121"/>
                  <a:gd name="T32" fmla="*/ 31 w 42"/>
                  <a:gd name="T33" fmla="*/ 58 h 121"/>
                  <a:gd name="T34" fmla="*/ 38 w 42"/>
                  <a:gd name="T35" fmla="*/ 98 h 121"/>
                  <a:gd name="T36" fmla="*/ 41 w 42"/>
                  <a:gd name="T37" fmla="*/ 111 h 121"/>
                  <a:gd name="T38" fmla="*/ 42 w 42"/>
                  <a:gd name="T39" fmla="*/ 115 h 121"/>
                  <a:gd name="T40" fmla="*/ 42 w 42"/>
                  <a:gd name="T41" fmla="*/ 116 h 121"/>
                  <a:gd name="T42" fmla="*/ 0 w 42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121">
                    <a:moveTo>
                      <a:pt x="0" y="121"/>
                    </a:moveTo>
                    <a:cubicBezTo>
                      <a:pt x="0" y="121"/>
                      <a:pt x="0" y="120"/>
                      <a:pt x="0" y="119"/>
                    </a:cubicBezTo>
                    <a:cubicBezTo>
                      <a:pt x="0" y="118"/>
                      <a:pt x="0" y="117"/>
                      <a:pt x="0" y="115"/>
                    </a:cubicBezTo>
                    <a:cubicBezTo>
                      <a:pt x="1" y="111"/>
                      <a:pt x="1" y="106"/>
                      <a:pt x="2" y="100"/>
                    </a:cubicBezTo>
                    <a:cubicBezTo>
                      <a:pt x="3" y="88"/>
                      <a:pt x="5" y="72"/>
                      <a:pt x="9" y="56"/>
                    </a:cubicBezTo>
                    <a:cubicBezTo>
                      <a:pt x="11" y="48"/>
                      <a:pt x="14" y="41"/>
                      <a:pt x="16" y="33"/>
                    </a:cubicBezTo>
                    <a:cubicBezTo>
                      <a:pt x="19" y="26"/>
                      <a:pt x="22" y="20"/>
                      <a:pt x="25" y="15"/>
                    </a:cubicBezTo>
                    <a:cubicBezTo>
                      <a:pt x="27" y="12"/>
                      <a:pt x="29" y="10"/>
                      <a:pt x="30" y="8"/>
                    </a:cubicBezTo>
                    <a:cubicBezTo>
                      <a:pt x="32" y="6"/>
                      <a:pt x="33" y="4"/>
                      <a:pt x="34" y="3"/>
                    </a:cubicBezTo>
                    <a:cubicBezTo>
                      <a:pt x="36" y="2"/>
                      <a:pt x="37" y="1"/>
                      <a:pt x="37" y="1"/>
                    </a:cubicBezTo>
                    <a:cubicBezTo>
                      <a:pt x="38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1"/>
                    </a:cubicBezTo>
                    <a:cubicBezTo>
                      <a:pt x="37" y="2"/>
                      <a:pt x="37" y="3"/>
                      <a:pt x="36" y="4"/>
                    </a:cubicBezTo>
                    <a:cubicBezTo>
                      <a:pt x="35" y="6"/>
                      <a:pt x="34" y="8"/>
                      <a:pt x="34" y="10"/>
                    </a:cubicBezTo>
                    <a:cubicBezTo>
                      <a:pt x="33" y="12"/>
                      <a:pt x="32" y="14"/>
                      <a:pt x="31" y="17"/>
                    </a:cubicBezTo>
                    <a:cubicBezTo>
                      <a:pt x="30" y="23"/>
                      <a:pt x="30" y="29"/>
                      <a:pt x="30" y="36"/>
                    </a:cubicBezTo>
                    <a:cubicBezTo>
                      <a:pt x="29" y="43"/>
                      <a:pt x="30" y="50"/>
                      <a:pt x="31" y="58"/>
                    </a:cubicBezTo>
                    <a:cubicBezTo>
                      <a:pt x="32" y="73"/>
                      <a:pt x="35" y="87"/>
                      <a:pt x="38" y="98"/>
                    </a:cubicBezTo>
                    <a:cubicBezTo>
                      <a:pt x="39" y="104"/>
                      <a:pt x="40" y="108"/>
                      <a:pt x="41" y="111"/>
                    </a:cubicBezTo>
                    <a:cubicBezTo>
                      <a:pt x="42" y="113"/>
                      <a:pt x="42" y="114"/>
                      <a:pt x="42" y="115"/>
                    </a:cubicBezTo>
                    <a:cubicBezTo>
                      <a:pt x="42" y="115"/>
                      <a:pt x="42" y="116"/>
                      <a:pt x="42" y="116"/>
                    </a:cubicBez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3" name="Freeform 418"/>
              <p:cNvSpPr>
                <a:spLocks/>
              </p:cNvSpPr>
              <p:nvPr/>
            </p:nvSpPr>
            <p:spPr bwMode="auto">
              <a:xfrm>
                <a:off x="342" y="3655"/>
                <a:ext cx="149" cy="171"/>
              </a:xfrm>
              <a:custGeom>
                <a:avLst/>
                <a:gdLst>
                  <a:gd name="T0" fmla="*/ 0 w 84"/>
                  <a:gd name="T1" fmla="*/ 89 h 91"/>
                  <a:gd name="T2" fmla="*/ 1 w 84"/>
                  <a:gd name="T3" fmla="*/ 87 h 91"/>
                  <a:gd name="T4" fmla="*/ 2 w 84"/>
                  <a:gd name="T5" fmla="*/ 83 h 91"/>
                  <a:gd name="T6" fmla="*/ 6 w 84"/>
                  <a:gd name="T7" fmla="*/ 68 h 91"/>
                  <a:gd name="T8" fmla="*/ 29 w 84"/>
                  <a:gd name="T9" fmla="*/ 29 h 91"/>
                  <a:gd name="T10" fmla="*/ 38 w 84"/>
                  <a:gd name="T11" fmla="*/ 20 h 91"/>
                  <a:gd name="T12" fmla="*/ 47 w 84"/>
                  <a:gd name="T13" fmla="*/ 13 h 91"/>
                  <a:gd name="T14" fmla="*/ 52 w 84"/>
                  <a:gd name="T15" fmla="*/ 10 h 91"/>
                  <a:gd name="T16" fmla="*/ 57 w 84"/>
                  <a:gd name="T17" fmla="*/ 7 h 91"/>
                  <a:gd name="T18" fmla="*/ 66 w 84"/>
                  <a:gd name="T19" fmla="*/ 4 h 91"/>
                  <a:gd name="T20" fmla="*/ 73 w 84"/>
                  <a:gd name="T21" fmla="*/ 1 h 91"/>
                  <a:gd name="T22" fmla="*/ 79 w 84"/>
                  <a:gd name="T23" fmla="*/ 0 h 91"/>
                  <a:gd name="T24" fmla="*/ 84 w 84"/>
                  <a:gd name="T25" fmla="*/ 0 h 91"/>
                  <a:gd name="T26" fmla="*/ 80 w 84"/>
                  <a:gd name="T27" fmla="*/ 1 h 91"/>
                  <a:gd name="T28" fmla="*/ 74 w 84"/>
                  <a:gd name="T29" fmla="*/ 4 h 91"/>
                  <a:gd name="T30" fmla="*/ 68 w 84"/>
                  <a:gd name="T31" fmla="*/ 8 h 91"/>
                  <a:gd name="T32" fmla="*/ 60 w 84"/>
                  <a:gd name="T33" fmla="*/ 13 h 91"/>
                  <a:gd name="T34" fmla="*/ 57 w 84"/>
                  <a:gd name="T35" fmla="*/ 17 h 91"/>
                  <a:gd name="T36" fmla="*/ 54 w 84"/>
                  <a:gd name="T37" fmla="*/ 20 h 91"/>
                  <a:gd name="T38" fmla="*/ 47 w 84"/>
                  <a:gd name="T39" fmla="*/ 28 h 91"/>
                  <a:gd name="T40" fmla="*/ 42 w 84"/>
                  <a:gd name="T41" fmla="*/ 38 h 91"/>
                  <a:gd name="T42" fmla="*/ 32 w 84"/>
                  <a:gd name="T43" fmla="*/ 75 h 91"/>
                  <a:gd name="T44" fmla="*/ 31 w 84"/>
                  <a:gd name="T45" fmla="*/ 87 h 91"/>
                  <a:gd name="T46" fmla="*/ 31 w 84"/>
                  <a:gd name="T47" fmla="*/ 90 h 91"/>
                  <a:gd name="T48" fmla="*/ 31 w 84"/>
                  <a:gd name="T49" fmla="*/ 91 h 91"/>
                  <a:gd name="T50" fmla="*/ 0 w 84"/>
                  <a:gd name="T51" fmla="*/ 8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0" y="89"/>
                    </a:moveTo>
                    <a:cubicBezTo>
                      <a:pt x="0" y="89"/>
                      <a:pt x="1" y="88"/>
                      <a:pt x="1" y="87"/>
                    </a:cubicBezTo>
                    <a:cubicBezTo>
                      <a:pt x="1" y="86"/>
                      <a:pt x="1" y="85"/>
                      <a:pt x="2" y="83"/>
                    </a:cubicBezTo>
                    <a:cubicBezTo>
                      <a:pt x="3" y="79"/>
                      <a:pt x="4" y="74"/>
                      <a:pt x="6" y="68"/>
                    </a:cubicBezTo>
                    <a:cubicBezTo>
                      <a:pt x="11" y="57"/>
                      <a:pt x="18" y="41"/>
                      <a:pt x="29" y="29"/>
                    </a:cubicBezTo>
                    <a:cubicBezTo>
                      <a:pt x="32" y="26"/>
                      <a:pt x="35" y="23"/>
                      <a:pt x="38" y="20"/>
                    </a:cubicBezTo>
                    <a:cubicBezTo>
                      <a:pt x="41" y="17"/>
                      <a:pt x="44" y="15"/>
                      <a:pt x="47" y="13"/>
                    </a:cubicBezTo>
                    <a:cubicBezTo>
                      <a:pt x="49" y="12"/>
                      <a:pt x="50" y="11"/>
                      <a:pt x="52" y="10"/>
                    </a:cubicBezTo>
                    <a:cubicBezTo>
                      <a:pt x="53" y="9"/>
                      <a:pt x="55" y="8"/>
                      <a:pt x="57" y="7"/>
                    </a:cubicBezTo>
                    <a:cubicBezTo>
                      <a:pt x="60" y="6"/>
                      <a:pt x="63" y="5"/>
                      <a:pt x="66" y="4"/>
                    </a:cubicBezTo>
                    <a:cubicBezTo>
                      <a:pt x="68" y="3"/>
                      <a:pt x="71" y="2"/>
                      <a:pt x="73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83" y="0"/>
                      <a:pt x="84" y="0"/>
                      <a:pt x="84" y="0"/>
                    </a:cubicBezTo>
                    <a:cubicBezTo>
                      <a:pt x="84" y="0"/>
                      <a:pt x="83" y="0"/>
                      <a:pt x="80" y="1"/>
                    </a:cubicBezTo>
                    <a:cubicBezTo>
                      <a:pt x="78" y="2"/>
                      <a:pt x="76" y="3"/>
                      <a:pt x="74" y="4"/>
                    </a:cubicBezTo>
                    <a:cubicBezTo>
                      <a:pt x="72" y="5"/>
                      <a:pt x="70" y="6"/>
                      <a:pt x="68" y="8"/>
                    </a:cubicBezTo>
                    <a:cubicBezTo>
                      <a:pt x="65" y="9"/>
                      <a:pt x="63" y="11"/>
                      <a:pt x="60" y="13"/>
                    </a:cubicBezTo>
                    <a:cubicBezTo>
                      <a:pt x="59" y="14"/>
                      <a:pt x="58" y="15"/>
                      <a:pt x="57" y="17"/>
                    </a:cubicBezTo>
                    <a:cubicBezTo>
                      <a:pt x="56" y="18"/>
                      <a:pt x="55" y="19"/>
                      <a:pt x="54" y="20"/>
                    </a:cubicBezTo>
                    <a:cubicBezTo>
                      <a:pt x="51" y="23"/>
                      <a:pt x="49" y="25"/>
                      <a:pt x="47" y="28"/>
                    </a:cubicBezTo>
                    <a:cubicBezTo>
                      <a:pt x="45" y="31"/>
                      <a:pt x="44" y="34"/>
                      <a:pt x="42" y="38"/>
                    </a:cubicBezTo>
                    <a:cubicBezTo>
                      <a:pt x="36" y="50"/>
                      <a:pt x="33" y="64"/>
                      <a:pt x="32" y="75"/>
                    </a:cubicBezTo>
                    <a:cubicBezTo>
                      <a:pt x="31" y="80"/>
                      <a:pt x="31" y="84"/>
                      <a:pt x="31" y="87"/>
                    </a:cubicBezTo>
                    <a:cubicBezTo>
                      <a:pt x="31" y="89"/>
                      <a:pt x="31" y="90"/>
                      <a:pt x="31" y="90"/>
                    </a:cubicBezTo>
                    <a:cubicBezTo>
                      <a:pt x="31" y="91"/>
                      <a:pt x="31" y="91"/>
                      <a:pt x="31" y="91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4" name="Freeform 419"/>
              <p:cNvSpPr>
                <a:spLocks/>
              </p:cNvSpPr>
              <p:nvPr/>
            </p:nvSpPr>
            <p:spPr bwMode="auto">
              <a:xfrm>
                <a:off x="262" y="3655"/>
                <a:ext cx="149" cy="171"/>
              </a:xfrm>
              <a:custGeom>
                <a:avLst/>
                <a:gdLst>
                  <a:gd name="T0" fmla="*/ 53 w 84"/>
                  <a:gd name="T1" fmla="*/ 91 h 91"/>
                  <a:gd name="T2" fmla="*/ 53 w 84"/>
                  <a:gd name="T3" fmla="*/ 90 h 91"/>
                  <a:gd name="T4" fmla="*/ 53 w 84"/>
                  <a:gd name="T5" fmla="*/ 87 h 91"/>
                  <a:gd name="T6" fmla="*/ 52 w 84"/>
                  <a:gd name="T7" fmla="*/ 75 h 91"/>
                  <a:gd name="T8" fmla="*/ 42 w 84"/>
                  <a:gd name="T9" fmla="*/ 38 h 91"/>
                  <a:gd name="T10" fmla="*/ 37 w 84"/>
                  <a:gd name="T11" fmla="*/ 28 h 91"/>
                  <a:gd name="T12" fmla="*/ 31 w 84"/>
                  <a:gd name="T13" fmla="*/ 20 h 91"/>
                  <a:gd name="T14" fmla="*/ 27 w 84"/>
                  <a:gd name="T15" fmla="*/ 17 h 91"/>
                  <a:gd name="T16" fmla="*/ 24 w 84"/>
                  <a:gd name="T17" fmla="*/ 13 h 91"/>
                  <a:gd name="T18" fmla="*/ 17 w 84"/>
                  <a:gd name="T19" fmla="*/ 8 h 91"/>
                  <a:gd name="T20" fmla="*/ 10 w 84"/>
                  <a:gd name="T21" fmla="*/ 4 h 91"/>
                  <a:gd name="T22" fmla="*/ 5 w 84"/>
                  <a:gd name="T23" fmla="*/ 1 h 91"/>
                  <a:gd name="T24" fmla="*/ 0 w 84"/>
                  <a:gd name="T25" fmla="*/ 0 h 91"/>
                  <a:gd name="T26" fmla="*/ 5 w 84"/>
                  <a:gd name="T27" fmla="*/ 0 h 91"/>
                  <a:gd name="T28" fmla="*/ 11 w 84"/>
                  <a:gd name="T29" fmla="*/ 1 h 91"/>
                  <a:gd name="T30" fmla="*/ 19 w 84"/>
                  <a:gd name="T31" fmla="*/ 4 h 91"/>
                  <a:gd name="T32" fmla="*/ 28 w 84"/>
                  <a:gd name="T33" fmla="*/ 7 h 91"/>
                  <a:gd name="T34" fmla="*/ 32 w 84"/>
                  <a:gd name="T35" fmla="*/ 10 h 91"/>
                  <a:gd name="T36" fmla="*/ 37 w 84"/>
                  <a:gd name="T37" fmla="*/ 13 h 91"/>
                  <a:gd name="T38" fmla="*/ 46 w 84"/>
                  <a:gd name="T39" fmla="*/ 20 h 91"/>
                  <a:gd name="T40" fmla="*/ 55 w 84"/>
                  <a:gd name="T41" fmla="*/ 29 h 91"/>
                  <a:gd name="T42" fmla="*/ 78 w 84"/>
                  <a:gd name="T43" fmla="*/ 68 h 91"/>
                  <a:gd name="T44" fmla="*/ 82 w 84"/>
                  <a:gd name="T45" fmla="*/ 83 h 91"/>
                  <a:gd name="T46" fmla="*/ 83 w 84"/>
                  <a:gd name="T47" fmla="*/ 87 h 91"/>
                  <a:gd name="T48" fmla="*/ 84 w 84"/>
                  <a:gd name="T49" fmla="*/ 89 h 91"/>
                  <a:gd name="T50" fmla="*/ 53 w 84"/>
                  <a:gd name="T5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4" h="91">
                    <a:moveTo>
                      <a:pt x="53" y="91"/>
                    </a:moveTo>
                    <a:cubicBezTo>
                      <a:pt x="53" y="91"/>
                      <a:pt x="53" y="91"/>
                      <a:pt x="53" y="90"/>
                    </a:cubicBezTo>
                    <a:cubicBezTo>
                      <a:pt x="53" y="90"/>
                      <a:pt x="53" y="89"/>
                      <a:pt x="53" y="87"/>
                    </a:cubicBezTo>
                    <a:cubicBezTo>
                      <a:pt x="53" y="84"/>
                      <a:pt x="53" y="80"/>
                      <a:pt x="52" y="75"/>
                    </a:cubicBezTo>
                    <a:cubicBezTo>
                      <a:pt x="51" y="64"/>
                      <a:pt x="48" y="50"/>
                      <a:pt x="42" y="38"/>
                    </a:cubicBezTo>
                    <a:cubicBezTo>
                      <a:pt x="41" y="34"/>
                      <a:pt x="39" y="31"/>
                      <a:pt x="37" y="28"/>
                    </a:cubicBezTo>
                    <a:cubicBezTo>
                      <a:pt x="35" y="25"/>
                      <a:pt x="33" y="23"/>
                      <a:pt x="31" y="20"/>
                    </a:cubicBezTo>
                    <a:cubicBezTo>
                      <a:pt x="30" y="19"/>
                      <a:pt x="28" y="18"/>
                      <a:pt x="27" y="17"/>
                    </a:cubicBezTo>
                    <a:cubicBezTo>
                      <a:pt x="26" y="15"/>
                      <a:pt x="25" y="14"/>
                      <a:pt x="24" y="13"/>
                    </a:cubicBezTo>
                    <a:cubicBezTo>
                      <a:pt x="21" y="11"/>
                      <a:pt x="19" y="9"/>
                      <a:pt x="17" y="8"/>
                    </a:cubicBezTo>
                    <a:cubicBezTo>
                      <a:pt x="14" y="6"/>
                      <a:pt x="12" y="5"/>
                      <a:pt x="10" y="4"/>
                    </a:cubicBezTo>
                    <a:cubicBezTo>
                      <a:pt x="8" y="3"/>
                      <a:pt x="6" y="2"/>
                      <a:pt x="5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2" y="0"/>
                      <a:pt x="5" y="0"/>
                    </a:cubicBezTo>
                    <a:cubicBezTo>
                      <a:pt x="7" y="0"/>
                      <a:pt x="9" y="1"/>
                      <a:pt x="11" y="1"/>
                    </a:cubicBezTo>
                    <a:cubicBezTo>
                      <a:pt x="13" y="2"/>
                      <a:pt x="16" y="3"/>
                      <a:pt x="19" y="4"/>
                    </a:cubicBezTo>
                    <a:cubicBezTo>
                      <a:pt x="21" y="5"/>
                      <a:pt x="24" y="6"/>
                      <a:pt x="28" y="7"/>
                    </a:cubicBezTo>
                    <a:cubicBezTo>
                      <a:pt x="29" y="8"/>
                      <a:pt x="31" y="9"/>
                      <a:pt x="32" y="10"/>
                    </a:cubicBezTo>
                    <a:cubicBezTo>
                      <a:pt x="34" y="11"/>
                      <a:pt x="35" y="12"/>
                      <a:pt x="37" y="13"/>
                    </a:cubicBezTo>
                    <a:cubicBezTo>
                      <a:pt x="40" y="15"/>
                      <a:pt x="43" y="17"/>
                      <a:pt x="46" y="20"/>
                    </a:cubicBezTo>
                    <a:cubicBezTo>
                      <a:pt x="49" y="23"/>
                      <a:pt x="52" y="26"/>
                      <a:pt x="55" y="29"/>
                    </a:cubicBezTo>
                    <a:cubicBezTo>
                      <a:pt x="66" y="41"/>
                      <a:pt x="73" y="57"/>
                      <a:pt x="78" y="68"/>
                    </a:cubicBezTo>
                    <a:cubicBezTo>
                      <a:pt x="80" y="74"/>
                      <a:pt x="81" y="79"/>
                      <a:pt x="82" y="83"/>
                    </a:cubicBezTo>
                    <a:cubicBezTo>
                      <a:pt x="83" y="85"/>
                      <a:pt x="83" y="86"/>
                      <a:pt x="83" y="87"/>
                    </a:cubicBezTo>
                    <a:cubicBezTo>
                      <a:pt x="84" y="88"/>
                      <a:pt x="84" y="89"/>
                      <a:pt x="84" y="89"/>
                    </a:cubicBezTo>
                    <a:lnTo>
                      <a:pt x="53" y="91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5" name="Freeform 420"/>
              <p:cNvSpPr>
                <a:spLocks/>
              </p:cNvSpPr>
              <p:nvPr/>
            </p:nvSpPr>
            <p:spPr bwMode="auto">
              <a:xfrm>
                <a:off x="349" y="3729"/>
                <a:ext cx="153" cy="99"/>
              </a:xfrm>
              <a:custGeom>
                <a:avLst/>
                <a:gdLst>
                  <a:gd name="T0" fmla="*/ 0 w 86"/>
                  <a:gd name="T1" fmla="*/ 47 h 53"/>
                  <a:gd name="T2" fmla="*/ 1 w 86"/>
                  <a:gd name="T3" fmla="*/ 46 h 53"/>
                  <a:gd name="T4" fmla="*/ 1 w 86"/>
                  <a:gd name="T5" fmla="*/ 44 h 53"/>
                  <a:gd name="T6" fmla="*/ 2 w 86"/>
                  <a:gd name="T7" fmla="*/ 42 h 53"/>
                  <a:gd name="T8" fmla="*/ 9 w 86"/>
                  <a:gd name="T9" fmla="*/ 30 h 53"/>
                  <a:gd name="T10" fmla="*/ 14 w 86"/>
                  <a:gd name="T11" fmla="*/ 24 h 53"/>
                  <a:gd name="T12" fmla="*/ 21 w 86"/>
                  <a:gd name="T13" fmla="*/ 17 h 53"/>
                  <a:gd name="T14" fmla="*/ 24 w 86"/>
                  <a:gd name="T15" fmla="*/ 14 h 53"/>
                  <a:gd name="T16" fmla="*/ 29 w 86"/>
                  <a:gd name="T17" fmla="*/ 11 h 53"/>
                  <a:gd name="T18" fmla="*/ 37 w 86"/>
                  <a:gd name="T19" fmla="*/ 6 h 53"/>
                  <a:gd name="T20" fmla="*/ 46 w 86"/>
                  <a:gd name="T21" fmla="*/ 3 h 53"/>
                  <a:gd name="T22" fmla="*/ 55 w 86"/>
                  <a:gd name="T23" fmla="*/ 1 h 53"/>
                  <a:gd name="T24" fmla="*/ 64 w 86"/>
                  <a:gd name="T25" fmla="*/ 0 h 53"/>
                  <a:gd name="T26" fmla="*/ 71 w 86"/>
                  <a:gd name="T27" fmla="*/ 0 h 53"/>
                  <a:gd name="T28" fmla="*/ 74 w 86"/>
                  <a:gd name="T29" fmla="*/ 0 h 53"/>
                  <a:gd name="T30" fmla="*/ 77 w 86"/>
                  <a:gd name="T31" fmla="*/ 1 h 53"/>
                  <a:gd name="T32" fmla="*/ 82 w 86"/>
                  <a:gd name="T33" fmla="*/ 1 h 53"/>
                  <a:gd name="T34" fmla="*/ 86 w 86"/>
                  <a:gd name="T35" fmla="*/ 2 h 53"/>
                  <a:gd name="T36" fmla="*/ 82 w 86"/>
                  <a:gd name="T37" fmla="*/ 2 h 53"/>
                  <a:gd name="T38" fmla="*/ 77 w 86"/>
                  <a:gd name="T39" fmla="*/ 3 h 53"/>
                  <a:gd name="T40" fmla="*/ 75 w 86"/>
                  <a:gd name="T41" fmla="*/ 4 h 53"/>
                  <a:gd name="T42" fmla="*/ 72 w 86"/>
                  <a:gd name="T43" fmla="*/ 5 h 53"/>
                  <a:gd name="T44" fmla="*/ 65 w 86"/>
                  <a:gd name="T45" fmla="*/ 7 h 53"/>
                  <a:gd name="T46" fmla="*/ 58 w 86"/>
                  <a:gd name="T47" fmla="*/ 10 h 53"/>
                  <a:gd name="T48" fmla="*/ 52 w 86"/>
                  <a:gd name="T49" fmla="*/ 14 h 53"/>
                  <a:gd name="T50" fmla="*/ 46 w 86"/>
                  <a:gd name="T51" fmla="*/ 19 h 53"/>
                  <a:gd name="T52" fmla="*/ 40 w 86"/>
                  <a:gd name="T53" fmla="*/ 25 h 53"/>
                  <a:gd name="T54" fmla="*/ 38 w 86"/>
                  <a:gd name="T55" fmla="*/ 28 h 53"/>
                  <a:gd name="T56" fmla="*/ 36 w 86"/>
                  <a:gd name="T57" fmla="*/ 31 h 53"/>
                  <a:gd name="T58" fmla="*/ 34 w 86"/>
                  <a:gd name="T59" fmla="*/ 37 h 53"/>
                  <a:gd name="T60" fmla="*/ 32 w 86"/>
                  <a:gd name="T61" fmla="*/ 42 h 53"/>
                  <a:gd name="T62" fmla="*/ 30 w 86"/>
                  <a:gd name="T63" fmla="*/ 50 h 53"/>
                  <a:gd name="T64" fmla="*/ 30 w 86"/>
                  <a:gd name="T65" fmla="*/ 51 h 53"/>
                  <a:gd name="T66" fmla="*/ 31 w 86"/>
                  <a:gd name="T67" fmla="*/ 52 h 53"/>
                  <a:gd name="T68" fmla="*/ 31 w 86"/>
                  <a:gd name="T69" fmla="*/ 53 h 53"/>
                  <a:gd name="T70" fmla="*/ 0 w 86"/>
                  <a:gd name="T71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0" y="47"/>
                    </a:moveTo>
                    <a:cubicBezTo>
                      <a:pt x="0" y="47"/>
                      <a:pt x="0" y="47"/>
                      <a:pt x="1" y="46"/>
                    </a:cubicBezTo>
                    <a:cubicBezTo>
                      <a:pt x="1" y="45"/>
                      <a:pt x="1" y="45"/>
                      <a:pt x="1" y="44"/>
                    </a:cubicBezTo>
                    <a:cubicBezTo>
                      <a:pt x="2" y="43"/>
                      <a:pt x="2" y="43"/>
                      <a:pt x="2" y="42"/>
                    </a:cubicBezTo>
                    <a:cubicBezTo>
                      <a:pt x="4" y="39"/>
                      <a:pt x="6" y="35"/>
                      <a:pt x="9" y="30"/>
                    </a:cubicBezTo>
                    <a:cubicBezTo>
                      <a:pt x="10" y="28"/>
                      <a:pt x="12" y="26"/>
                      <a:pt x="14" y="24"/>
                    </a:cubicBezTo>
                    <a:cubicBezTo>
                      <a:pt x="16" y="21"/>
                      <a:pt x="18" y="19"/>
                      <a:pt x="21" y="17"/>
                    </a:cubicBezTo>
                    <a:cubicBezTo>
                      <a:pt x="22" y="16"/>
                      <a:pt x="23" y="15"/>
                      <a:pt x="24" y="14"/>
                    </a:cubicBezTo>
                    <a:cubicBezTo>
                      <a:pt x="26" y="13"/>
                      <a:pt x="27" y="12"/>
                      <a:pt x="29" y="11"/>
                    </a:cubicBezTo>
                    <a:cubicBezTo>
                      <a:pt x="31" y="9"/>
                      <a:pt x="34" y="8"/>
                      <a:pt x="37" y="6"/>
                    </a:cubicBezTo>
                    <a:cubicBezTo>
                      <a:pt x="40" y="5"/>
                      <a:pt x="43" y="4"/>
                      <a:pt x="46" y="3"/>
                    </a:cubicBezTo>
                    <a:cubicBezTo>
                      <a:pt x="50" y="2"/>
                      <a:pt x="53" y="2"/>
                      <a:pt x="55" y="1"/>
                    </a:cubicBezTo>
                    <a:cubicBezTo>
                      <a:pt x="58" y="1"/>
                      <a:pt x="61" y="1"/>
                      <a:pt x="64" y="0"/>
                    </a:cubicBezTo>
                    <a:cubicBezTo>
                      <a:pt x="66" y="0"/>
                      <a:pt x="69" y="0"/>
                      <a:pt x="71" y="0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0"/>
                      <a:pt x="77" y="1"/>
                    </a:cubicBezTo>
                    <a:cubicBezTo>
                      <a:pt x="79" y="1"/>
                      <a:pt x="81" y="1"/>
                      <a:pt x="82" y="1"/>
                    </a:cubicBezTo>
                    <a:cubicBezTo>
                      <a:pt x="85" y="1"/>
                      <a:pt x="86" y="2"/>
                      <a:pt x="86" y="2"/>
                    </a:cubicBezTo>
                    <a:cubicBezTo>
                      <a:pt x="86" y="2"/>
                      <a:pt x="85" y="2"/>
                      <a:pt x="82" y="2"/>
                    </a:cubicBezTo>
                    <a:cubicBezTo>
                      <a:pt x="81" y="3"/>
                      <a:pt x="79" y="3"/>
                      <a:pt x="77" y="3"/>
                    </a:cubicBezTo>
                    <a:cubicBezTo>
                      <a:pt x="77" y="4"/>
                      <a:pt x="76" y="4"/>
                      <a:pt x="75" y="4"/>
                    </a:cubicBezTo>
                    <a:cubicBezTo>
                      <a:pt x="74" y="4"/>
                      <a:pt x="73" y="5"/>
                      <a:pt x="72" y="5"/>
                    </a:cubicBezTo>
                    <a:cubicBezTo>
                      <a:pt x="70" y="6"/>
                      <a:pt x="68" y="6"/>
                      <a:pt x="65" y="7"/>
                    </a:cubicBezTo>
                    <a:cubicBezTo>
                      <a:pt x="63" y="8"/>
                      <a:pt x="61" y="9"/>
                      <a:pt x="58" y="10"/>
                    </a:cubicBezTo>
                    <a:cubicBezTo>
                      <a:pt x="56" y="12"/>
                      <a:pt x="54" y="13"/>
                      <a:pt x="52" y="14"/>
                    </a:cubicBezTo>
                    <a:cubicBezTo>
                      <a:pt x="50" y="16"/>
                      <a:pt x="48" y="18"/>
                      <a:pt x="46" y="19"/>
                    </a:cubicBezTo>
                    <a:cubicBezTo>
                      <a:pt x="44" y="21"/>
                      <a:pt x="42" y="23"/>
                      <a:pt x="40" y="25"/>
                    </a:cubicBezTo>
                    <a:cubicBezTo>
                      <a:pt x="40" y="26"/>
                      <a:pt x="39" y="27"/>
                      <a:pt x="38" y="28"/>
                    </a:cubicBezTo>
                    <a:cubicBezTo>
                      <a:pt x="38" y="29"/>
                      <a:pt x="37" y="30"/>
                      <a:pt x="36" y="31"/>
                    </a:cubicBezTo>
                    <a:cubicBezTo>
                      <a:pt x="35" y="33"/>
                      <a:pt x="34" y="35"/>
                      <a:pt x="34" y="37"/>
                    </a:cubicBezTo>
                    <a:cubicBezTo>
                      <a:pt x="33" y="39"/>
                      <a:pt x="32" y="40"/>
                      <a:pt x="32" y="42"/>
                    </a:cubicBezTo>
                    <a:cubicBezTo>
                      <a:pt x="31" y="45"/>
                      <a:pt x="31" y="48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6" name="Freeform 421"/>
              <p:cNvSpPr>
                <a:spLocks/>
              </p:cNvSpPr>
              <p:nvPr/>
            </p:nvSpPr>
            <p:spPr bwMode="auto">
              <a:xfrm>
                <a:off x="246" y="3729"/>
                <a:ext cx="153" cy="99"/>
              </a:xfrm>
              <a:custGeom>
                <a:avLst/>
                <a:gdLst>
                  <a:gd name="T0" fmla="*/ 56 w 86"/>
                  <a:gd name="T1" fmla="*/ 53 h 53"/>
                  <a:gd name="T2" fmla="*/ 56 w 86"/>
                  <a:gd name="T3" fmla="*/ 52 h 53"/>
                  <a:gd name="T4" fmla="*/ 56 w 86"/>
                  <a:gd name="T5" fmla="*/ 51 h 53"/>
                  <a:gd name="T6" fmla="*/ 56 w 86"/>
                  <a:gd name="T7" fmla="*/ 50 h 53"/>
                  <a:gd name="T8" fmla="*/ 55 w 86"/>
                  <a:gd name="T9" fmla="*/ 42 h 53"/>
                  <a:gd name="T10" fmla="*/ 53 w 86"/>
                  <a:gd name="T11" fmla="*/ 37 h 53"/>
                  <a:gd name="T12" fmla="*/ 50 w 86"/>
                  <a:gd name="T13" fmla="*/ 31 h 53"/>
                  <a:gd name="T14" fmla="*/ 48 w 86"/>
                  <a:gd name="T15" fmla="*/ 28 h 53"/>
                  <a:gd name="T16" fmla="*/ 46 w 86"/>
                  <a:gd name="T17" fmla="*/ 25 h 53"/>
                  <a:gd name="T18" fmla="*/ 41 w 86"/>
                  <a:gd name="T19" fmla="*/ 19 h 53"/>
                  <a:gd name="T20" fmla="*/ 35 w 86"/>
                  <a:gd name="T21" fmla="*/ 14 h 53"/>
                  <a:gd name="T22" fmla="*/ 28 w 86"/>
                  <a:gd name="T23" fmla="*/ 10 h 53"/>
                  <a:gd name="T24" fmla="*/ 21 w 86"/>
                  <a:gd name="T25" fmla="*/ 7 h 53"/>
                  <a:gd name="T26" fmla="*/ 15 w 86"/>
                  <a:gd name="T27" fmla="*/ 5 h 53"/>
                  <a:gd name="T28" fmla="*/ 12 w 86"/>
                  <a:gd name="T29" fmla="*/ 4 h 53"/>
                  <a:gd name="T30" fmla="*/ 9 w 86"/>
                  <a:gd name="T31" fmla="*/ 3 h 53"/>
                  <a:gd name="T32" fmla="*/ 4 w 86"/>
                  <a:gd name="T33" fmla="*/ 2 h 53"/>
                  <a:gd name="T34" fmla="*/ 0 w 86"/>
                  <a:gd name="T35" fmla="*/ 2 h 53"/>
                  <a:gd name="T36" fmla="*/ 4 w 86"/>
                  <a:gd name="T37" fmla="*/ 1 h 53"/>
                  <a:gd name="T38" fmla="*/ 9 w 86"/>
                  <a:gd name="T39" fmla="*/ 1 h 53"/>
                  <a:gd name="T40" fmla="*/ 12 w 86"/>
                  <a:gd name="T41" fmla="*/ 0 h 53"/>
                  <a:gd name="T42" fmla="*/ 15 w 86"/>
                  <a:gd name="T43" fmla="*/ 0 h 53"/>
                  <a:gd name="T44" fmla="*/ 23 w 86"/>
                  <a:gd name="T45" fmla="*/ 0 h 53"/>
                  <a:gd name="T46" fmla="*/ 31 w 86"/>
                  <a:gd name="T47" fmla="*/ 1 h 53"/>
                  <a:gd name="T48" fmla="*/ 40 w 86"/>
                  <a:gd name="T49" fmla="*/ 3 h 53"/>
                  <a:gd name="T50" fmla="*/ 49 w 86"/>
                  <a:gd name="T51" fmla="*/ 6 h 53"/>
                  <a:gd name="T52" fmla="*/ 58 w 86"/>
                  <a:gd name="T53" fmla="*/ 11 h 53"/>
                  <a:gd name="T54" fmla="*/ 62 w 86"/>
                  <a:gd name="T55" fmla="*/ 14 h 53"/>
                  <a:gd name="T56" fmla="*/ 66 w 86"/>
                  <a:gd name="T57" fmla="*/ 17 h 53"/>
                  <a:gd name="T58" fmla="*/ 73 w 86"/>
                  <a:gd name="T59" fmla="*/ 24 h 53"/>
                  <a:gd name="T60" fmla="*/ 78 w 86"/>
                  <a:gd name="T61" fmla="*/ 30 h 53"/>
                  <a:gd name="T62" fmla="*/ 84 w 86"/>
                  <a:gd name="T63" fmla="*/ 42 h 53"/>
                  <a:gd name="T64" fmla="*/ 85 w 86"/>
                  <a:gd name="T65" fmla="*/ 44 h 53"/>
                  <a:gd name="T66" fmla="*/ 86 w 86"/>
                  <a:gd name="T67" fmla="*/ 46 h 53"/>
                  <a:gd name="T68" fmla="*/ 86 w 86"/>
                  <a:gd name="T69" fmla="*/ 47 h 53"/>
                  <a:gd name="T70" fmla="*/ 56 w 86"/>
                  <a:gd name="T7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3">
                    <a:moveTo>
                      <a:pt x="56" y="53"/>
                    </a:move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6" y="51"/>
                      <a:pt x="56" y="50"/>
                    </a:cubicBezTo>
                    <a:cubicBezTo>
                      <a:pt x="56" y="48"/>
                      <a:pt x="56" y="45"/>
                      <a:pt x="55" y="42"/>
                    </a:cubicBezTo>
                    <a:cubicBezTo>
                      <a:pt x="54" y="40"/>
                      <a:pt x="53" y="39"/>
                      <a:pt x="53" y="37"/>
                    </a:cubicBezTo>
                    <a:cubicBezTo>
                      <a:pt x="52" y="35"/>
                      <a:pt x="51" y="33"/>
                      <a:pt x="50" y="31"/>
                    </a:cubicBezTo>
                    <a:cubicBezTo>
                      <a:pt x="49" y="30"/>
                      <a:pt x="49" y="29"/>
                      <a:pt x="48" y="28"/>
                    </a:cubicBezTo>
                    <a:cubicBezTo>
                      <a:pt x="47" y="27"/>
                      <a:pt x="47" y="26"/>
                      <a:pt x="46" y="25"/>
                    </a:cubicBezTo>
                    <a:cubicBezTo>
                      <a:pt x="45" y="23"/>
                      <a:pt x="43" y="21"/>
                      <a:pt x="41" y="19"/>
                    </a:cubicBezTo>
                    <a:cubicBezTo>
                      <a:pt x="39" y="18"/>
                      <a:pt x="37" y="16"/>
                      <a:pt x="35" y="14"/>
                    </a:cubicBezTo>
                    <a:cubicBezTo>
                      <a:pt x="32" y="13"/>
                      <a:pt x="30" y="12"/>
                      <a:pt x="28" y="10"/>
                    </a:cubicBezTo>
                    <a:cubicBezTo>
                      <a:pt x="26" y="9"/>
                      <a:pt x="23" y="8"/>
                      <a:pt x="21" y="7"/>
                    </a:cubicBezTo>
                    <a:cubicBezTo>
                      <a:pt x="19" y="6"/>
                      <a:pt x="17" y="6"/>
                      <a:pt x="15" y="5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7" y="3"/>
                      <a:pt x="6" y="3"/>
                      <a:pt x="4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4" y="1"/>
                    </a:cubicBezTo>
                    <a:cubicBezTo>
                      <a:pt x="6" y="1"/>
                      <a:pt x="7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0"/>
                      <a:pt x="20" y="0"/>
                      <a:pt x="23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4" y="2"/>
                      <a:pt x="37" y="2"/>
                      <a:pt x="40" y="3"/>
                    </a:cubicBezTo>
                    <a:cubicBezTo>
                      <a:pt x="43" y="4"/>
                      <a:pt x="46" y="5"/>
                      <a:pt x="49" y="6"/>
                    </a:cubicBezTo>
                    <a:cubicBezTo>
                      <a:pt x="52" y="8"/>
                      <a:pt x="55" y="9"/>
                      <a:pt x="58" y="11"/>
                    </a:cubicBezTo>
                    <a:cubicBezTo>
                      <a:pt x="59" y="12"/>
                      <a:pt x="61" y="13"/>
                      <a:pt x="62" y="14"/>
                    </a:cubicBezTo>
                    <a:cubicBezTo>
                      <a:pt x="63" y="15"/>
                      <a:pt x="65" y="16"/>
                      <a:pt x="66" y="17"/>
                    </a:cubicBezTo>
                    <a:cubicBezTo>
                      <a:pt x="68" y="19"/>
                      <a:pt x="70" y="21"/>
                      <a:pt x="73" y="24"/>
                    </a:cubicBezTo>
                    <a:cubicBezTo>
                      <a:pt x="74" y="26"/>
                      <a:pt x="76" y="28"/>
                      <a:pt x="78" y="30"/>
                    </a:cubicBezTo>
                    <a:cubicBezTo>
                      <a:pt x="81" y="35"/>
                      <a:pt x="83" y="39"/>
                      <a:pt x="84" y="42"/>
                    </a:cubicBezTo>
                    <a:cubicBezTo>
                      <a:pt x="85" y="43"/>
                      <a:pt x="85" y="43"/>
                      <a:pt x="85" y="44"/>
                    </a:cubicBezTo>
                    <a:cubicBezTo>
                      <a:pt x="85" y="45"/>
                      <a:pt x="86" y="45"/>
                      <a:pt x="86" y="46"/>
                    </a:cubicBezTo>
                    <a:cubicBezTo>
                      <a:pt x="86" y="47"/>
                      <a:pt x="86" y="47"/>
                      <a:pt x="86" y="47"/>
                    </a:cubicBezTo>
                    <a:lnTo>
                      <a:pt x="56" y="53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7" name="Freeform 422"/>
              <p:cNvSpPr>
                <a:spLocks/>
              </p:cNvSpPr>
              <p:nvPr/>
            </p:nvSpPr>
            <p:spPr bwMode="auto">
              <a:xfrm>
                <a:off x="347" y="3637"/>
                <a:ext cx="55" cy="163"/>
              </a:xfrm>
              <a:custGeom>
                <a:avLst/>
                <a:gdLst>
                  <a:gd name="T0" fmla="*/ 0 w 31"/>
                  <a:gd name="T1" fmla="*/ 87 h 87"/>
                  <a:gd name="T2" fmla="*/ 0 w 31"/>
                  <a:gd name="T3" fmla="*/ 83 h 87"/>
                  <a:gd name="T4" fmla="*/ 1 w 31"/>
                  <a:gd name="T5" fmla="*/ 72 h 87"/>
                  <a:gd name="T6" fmla="*/ 7 w 31"/>
                  <a:gd name="T7" fmla="*/ 41 h 87"/>
                  <a:gd name="T8" fmla="*/ 9 w 31"/>
                  <a:gd name="T9" fmla="*/ 32 h 87"/>
                  <a:gd name="T10" fmla="*/ 12 w 31"/>
                  <a:gd name="T11" fmla="*/ 24 h 87"/>
                  <a:gd name="T12" fmla="*/ 15 w 31"/>
                  <a:gd name="T13" fmla="*/ 17 h 87"/>
                  <a:gd name="T14" fmla="*/ 18 w 31"/>
                  <a:gd name="T15" fmla="*/ 11 h 87"/>
                  <a:gd name="T16" fmla="*/ 22 w 31"/>
                  <a:gd name="T17" fmla="*/ 6 h 87"/>
                  <a:gd name="T18" fmla="*/ 25 w 31"/>
                  <a:gd name="T19" fmla="*/ 3 h 87"/>
                  <a:gd name="T20" fmla="*/ 28 w 31"/>
                  <a:gd name="T21" fmla="*/ 0 h 87"/>
                  <a:gd name="T22" fmla="*/ 26 w 31"/>
                  <a:gd name="T23" fmla="*/ 3 h 87"/>
                  <a:gd name="T24" fmla="*/ 24 w 31"/>
                  <a:gd name="T25" fmla="*/ 7 h 87"/>
                  <a:gd name="T26" fmla="*/ 23 w 31"/>
                  <a:gd name="T27" fmla="*/ 13 h 87"/>
                  <a:gd name="T28" fmla="*/ 22 w 31"/>
                  <a:gd name="T29" fmla="*/ 19 h 87"/>
                  <a:gd name="T30" fmla="*/ 22 w 31"/>
                  <a:gd name="T31" fmla="*/ 26 h 87"/>
                  <a:gd name="T32" fmla="*/ 22 w 31"/>
                  <a:gd name="T33" fmla="*/ 34 h 87"/>
                  <a:gd name="T34" fmla="*/ 22 w 31"/>
                  <a:gd name="T35" fmla="*/ 42 h 87"/>
                  <a:gd name="T36" fmla="*/ 27 w 31"/>
                  <a:gd name="T37" fmla="*/ 71 h 87"/>
                  <a:gd name="T38" fmla="*/ 30 w 31"/>
                  <a:gd name="T39" fmla="*/ 80 h 87"/>
                  <a:gd name="T40" fmla="*/ 31 w 31"/>
                  <a:gd name="T41" fmla="*/ 84 h 87"/>
                  <a:gd name="T42" fmla="*/ 0 w 31"/>
                  <a:gd name="T43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87">
                    <a:moveTo>
                      <a:pt x="0" y="87"/>
                    </a:moveTo>
                    <a:cubicBezTo>
                      <a:pt x="0" y="87"/>
                      <a:pt x="0" y="86"/>
                      <a:pt x="0" y="83"/>
                    </a:cubicBezTo>
                    <a:cubicBezTo>
                      <a:pt x="1" y="80"/>
                      <a:pt x="1" y="77"/>
                      <a:pt x="1" y="72"/>
                    </a:cubicBezTo>
                    <a:cubicBezTo>
                      <a:pt x="2" y="64"/>
                      <a:pt x="4" y="52"/>
                      <a:pt x="7" y="41"/>
                    </a:cubicBezTo>
                    <a:cubicBezTo>
                      <a:pt x="8" y="38"/>
                      <a:pt x="8" y="35"/>
                      <a:pt x="9" y="32"/>
                    </a:cubicBezTo>
                    <a:cubicBezTo>
                      <a:pt x="10" y="30"/>
                      <a:pt x="11" y="27"/>
                      <a:pt x="12" y="24"/>
                    </a:cubicBezTo>
                    <a:cubicBezTo>
                      <a:pt x="13" y="22"/>
                      <a:pt x="14" y="19"/>
                      <a:pt x="15" y="17"/>
                    </a:cubicBezTo>
                    <a:cubicBezTo>
                      <a:pt x="16" y="15"/>
                      <a:pt x="17" y="13"/>
                      <a:pt x="18" y="11"/>
                    </a:cubicBezTo>
                    <a:cubicBezTo>
                      <a:pt x="19" y="9"/>
                      <a:pt x="21" y="7"/>
                      <a:pt x="22" y="6"/>
                    </a:cubicBezTo>
                    <a:cubicBezTo>
                      <a:pt x="23" y="5"/>
                      <a:pt x="24" y="3"/>
                      <a:pt x="25" y="3"/>
                    </a:cubicBezTo>
                    <a:cubicBezTo>
                      <a:pt x="27" y="1"/>
                      <a:pt x="28" y="0"/>
                      <a:pt x="28" y="0"/>
                    </a:cubicBezTo>
                    <a:cubicBezTo>
                      <a:pt x="28" y="0"/>
                      <a:pt x="27" y="1"/>
                      <a:pt x="26" y="3"/>
                    </a:cubicBezTo>
                    <a:cubicBezTo>
                      <a:pt x="25" y="4"/>
                      <a:pt x="25" y="6"/>
                      <a:pt x="24" y="7"/>
                    </a:cubicBezTo>
                    <a:cubicBezTo>
                      <a:pt x="24" y="9"/>
                      <a:pt x="23" y="11"/>
                      <a:pt x="23" y="13"/>
                    </a:cubicBezTo>
                    <a:cubicBezTo>
                      <a:pt x="22" y="15"/>
                      <a:pt x="22" y="17"/>
                      <a:pt x="22" y="19"/>
                    </a:cubicBezTo>
                    <a:cubicBezTo>
                      <a:pt x="22" y="21"/>
                      <a:pt x="21" y="24"/>
                      <a:pt x="22" y="26"/>
                    </a:cubicBezTo>
                    <a:cubicBezTo>
                      <a:pt x="21" y="29"/>
                      <a:pt x="22" y="31"/>
                      <a:pt x="22" y="34"/>
                    </a:cubicBezTo>
                    <a:cubicBezTo>
                      <a:pt x="22" y="37"/>
                      <a:pt x="22" y="39"/>
                      <a:pt x="22" y="42"/>
                    </a:cubicBezTo>
                    <a:cubicBezTo>
                      <a:pt x="23" y="53"/>
                      <a:pt x="26" y="63"/>
                      <a:pt x="27" y="71"/>
                    </a:cubicBezTo>
                    <a:cubicBezTo>
                      <a:pt x="28" y="75"/>
                      <a:pt x="29" y="78"/>
                      <a:pt x="30" y="80"/>
                    </a:cubicBezTo>
                    <a:cubicBezTo>
                      <a:pt x="30" y="82"/>
                      <a:pt x="31" y="84"/>
                      <a:pt x="31" y="84"/>
                    </a:cubicBezTo>
                    <a:lnTo>
                      <a:pt x="0" y="87"/>
                    </a:lnTo>
                    <a:close/>
                  </a:path>
                </a:pathLst>
              </a:custGeom>
              <a:solidFill>
                <a:srgbClr val="2D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8" name="Freeform 423"/>
              <p:cNvSpPr>
                <a:spLocks/>
              </p:cNvSpPr>
              <p:nvPr/>
            </p:nvSpPr>
            <p:spPr bwMode="auto">
              <a:xfrm>
                <a:off x="3109" y="3012"/>
                <a:ext cx="566" cy="467"/>
              </a:xfrm>
              <a:custGeom>
                <a:avLst/>
                <a:gdLst>
                  <a:gd name="T0" fmla="*/ 270 w 319"/>
                  <a:gd name="T1" fmla="*/ 102 h 249"/>
                  <a:gd name="T2" fmla="*/ 156 w 319"/>
                  <a:gd name="T3" fmla="*/ 0 h 249"/>
                  <a:gd name="T4" fmla="*/ 42 w 319"/>
                  <a:gd name="T5" fmla="*/ 106 h 249"/>
                  <a:gd name="T6" fmla="*/ 0 w 319"/>
                  <a:gd name="T7" fmla="*/ 164 h 249"/>
                  <a:gd name="T8" fmla="*/ 160 w 319"/>
                  <a:gd name="T9" fmla="*/ 249 h 249"/>
                  <a:gd name="T10" fmla="*/ 319 w 319"/>
                  <a:gd name="T11" fmla="*/ 164 h 249"/>
                  <a:gd name="T12" fmla="*/ 270 w 319"/>
                  <a:gd name="T13" fmla="*/ 10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9" h="249">
                    <a:moveTo>
                      <a:pt x="270" y="102"/>
                    </a:moveTo>
                    <a:cubicBezTo>
                      <a:pt x="264" y="45"/>
                      <a:pt x="216" y="0"/>
                      <a:pt x="156" y="0"/>
                    </a:cubicBezTo>
                    <a:cubicBezTo>
                      <a:pt x="96" y="0"/>
                      <a:pt x="46" y="47"/>
                      <a:pt x="42" y="106"/>
                    </a:cubicBezTo>
                    <a:cubicBezTo>
                      <a:pt x="16" y="121"/>
                      <a:pt x="0" y="141"/>
                      <a:pt x="0" y="164"/>
                    </a:cubicBezTo>
                    <a:cubicBezTo>
                      <a:pt x="0" y="211"/>
                      <a:pt x="72" y="249"/>
                      <a:pt x="160" y="249"/>
                    </a:cubicBezTo>
                    <a:cubicBezTo>
                      <a:pt x="248" y="249"/>
                      <a:pt x="319" y="211"/>
                      <a:pt x="319" y="164"/>
                    </a:cubicBezTo>
                    <a:cubicBezTo>
                      <a:pt x="319" y="139"/>
                      <a:pt x="300" y="118"/>
                      <a:pt x="270" y="102"/>
                    </a:cubicBezTo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09" name="Freeform 424"/>
              <p:cNvSpPr>
                <a:spLocks/>
              </p:cNvSpPr>
              <p:nvPr/>
            </p:nvSpPr>
            <p:spPr bwMode="auto">
              <a:xfrm>
                <a:off x="3146" y="3079"/>
                <a:ext cx="492" cy="406"/>
              </a:xfrm>
              <a:custGeom>
                <a:avLst/>
                <a:gdLst>
                  <a:gd name="T0" fmla="*/ 235 w 277"/>
                  <a:gd name="T1" fmla="*/ 89 h 216"/>
                  <a:gd name="T2" fmla="*/ 136 w 277"/>
                  <a:gd name="T3" fmla="*/ 0 h 216"/>
                  <a:gd name="T4" fmla="*/ 37 w 277"/>
                  <a:gd name="T5" fmla="*/ 92 h 216"/>
                  <a:gd name="T6" fmla="*/ 0 w 277"/>
                  <a:gd name="T7" fmla="*/ 142 h 216"/>
                  <a:gd name="T8" fmla="*/ 139 w 277"/>
                  <a:gd name="T9" fmla="*/ 216 h 216"/>
                  <a:gd name="T10" fmla="*/ 277 w 277"/>
                  <a:gd name="T11" fmla="*/ 142 h 216"/>
                  <a:gd name="T12" fmla="*/ 235 w 277"/>
                  <a:gd name="T13" fmla="*/ 89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7" h="216">
                    <a:moveTo>
                      <a:pt x="235" y="89"/>
                    </a:moveTo>
                    <a:cubicBezTo>
                      <a:pt x="230" y="39"/>
                      <a:pt x="187" y="0"/>
                      <a:pt x="136" y="0"/>
                    </a:cubicBezTo>
                    <a:cubicBezTo>
                      <a:pt x="83" y="0"/>
                      <a:pt x="40" y="40"/>
                      <a:pt x="37" y="92"/>
                    </a:cubicBezTo>
                    <a:cubicBezTo>
                      <a:pt x="14" y="105"/>
                      <a:pt x="0" y="123"/>
                      <a:pt x="0" y="142"/>
                    </a:cubicBezTo>
                    <a:cubicBezTo>
                      <a:pt x="0" y="183"/>
                      <a:pt x="62" y="216"/>
                      <a:pt x="139" y="216"/>
                    </a:cubicBezTo>
                    <a:cubicBezTo>
                      <a:pt x="215" y="216"/>
                      <a:pt x="277" y="183"/>
                      <a:pt x="277" y="142"/>
                    </a:cubicBezTo>
                    <a:cubicBezTo>
                      <a:pt x="277" y="121"/>
                      <a:pt x="261" y="102"/>
                      <a:pt x="235" y="89"/>
                    </a:cubicBezTo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0" name="Freeform 425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1" name="Freeform 426"/>
              <p:cNvSpPr>
                <a:spLocks/>
              </p:cNvSpPr>
              <p:nvPr/>
            </p:nvSpPr>
            <p:spPr bwMode="auto">
              <a:xfrm>
                <a:off x="3228" y="3359"/>
                <a:ext cx="330" cy="439"/>
              </a:xfrm>
              <a:custGeom>
                <a:avLst/>
                <a:gdLst>
                  <a:gd name="T0" fmla="*/ 135 w 330"/>
                  <a:gd name="T1" fmla="*/ 439 h 439"/>
                  <a:gd name="T2" fmla="*/ 195 w 330"/>
                  <a:gd name="T3" fmla="*/ 439 h 439"/>
                  <a:gd name="T4" fmla="*/ 190 w 330"/>
                  <a:gd name="T5" fmla="*/ 167 h 439"/>
                  <a:gd name="T6" fmla="*/ 330 w 330"/>
                  <a:gd name="T7" fmla="*/ 6 h 439"/>
                  <a:gd name="T8" fmla="*/ 186 w 330"/>
                  <a:gd name="T9" fmla="*/ 120 h 439"/>
                  <a:gd name="T10" fmla="*/ 165 w 330"/>
                  <a:gd name="T11" fmla="*/ 0 h 439"/>
                  <a:gd name="T12" fmla="*/ 142 w 330"/>
                  <a:gd name="T13" fmla="*/ 111 h 439"/>
                  <a:gd name="T14" fmla="*/ 0 w 330"/>
                  <a:gd name="T15" fmla="*/ 6 h 439"/>
                  <a:gd name="T16" fmla="*/ 140 w 330"/>
                  <a:gd name="T17" fmla="*/ 167 h 439"/>
                  <a:gd name="T18" fmla="*/ 135 w 330"/>
                  <a:gd name="T19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0" h="439">
                    <a:moveTo>
                      <a:pt x="135" y="439"/>
                    </a:moveTo>
                    <a:lnTo>
                      <a:pt x="195" y="439"/>
                    </a:lnTo>
                    <a:lnTo>
                      <a:pt x="190" y="167"/>
                    </a:lnTo>
                    <a:lnTo>
                      <a:pt x="330" y="6"/>
                    </a:lnTo>
                    <a:lnTo>
                      <a:pt x="186" y="120"/>
                    </a:lnTo>
                    <a:lnTo>
                      <a:pt x="165" y="0"/>
                    </a:lnTo>
                    <a:lnTo>
                      <a:pt x="142" y="111"/>
                    </a:lnTo>
                    <a:lnTo>
                      <a:pt x="0" y="6"/>
                    </a:lnTo>
                    <a:lnTo>
                      <a:pt x="140" y="167"/>
                    </a:lnTo>
                    <a:lnTo>
                      <a:pt x="135" y="4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2" name="Freeform 427"/>
              <p:cNvSpPr>
                <a:spLocks noEditPoints="1"/>
              </p:cNvSpPr>
              <p:nvPr/>
            </p:nvSpPr>
            <p:spPr bwMode="auto">
              <a:xfrm>
                <a:off x="3418" y="3181"/>
                <a:ext cx="257" cy="345"/>
              </a:xfrm>
              <a:custGeom>
                <a:avLst/>
                <a:gdLst>
                  <a:gd name="T0" fmla="*/ 0 w 145"/>
                  <a:gd name="T1" fmla="*/ 184 h 184"/>
                  <a:gd name="T2" fmla="*/ 145 w 145"/>
                  <a:gd name="T3" fmla="*/ 75 h 184"/>
                  <a:gd name="T4" fmla="*/ 145 w 145"/>
                  <a:gd name="T5" fmla="*/ 75 h 184"/>
                  <a:gd name="T6" fmla="*/ 145 w 145"/>
                  <a:gd name="T7" fmla="*/ 75 h 184"/>
                  <a:gd name="T8" fmla="*/ 145 w 145"/>
                  <a:gd name="T9" fmla="*/ 75 h 184"/>
                  <a:gd name="T10" fmla="*/ 145 w 145"/>
                  <a:gd name="T11" fmla="*/ 75 h 184"/>
                  <a:gd name="T12" fmla="*/ 145 w 145"/>
                  <a:gd name="T13" fmla="*/ 74 h 184"/>
                  <a:gd name="T14" fmla="*/ 145 w 145"/>
                  <a:gd name="T15" fmla="*/ 74 h 184"/>
                  <a:gd name="T16" fmla="*/ 145 w 145"/>
                  <a:gd name="T17" fmla="*/ 74 h 184"/>
                  <a:gd name="T18" fmla="*/ 145 w 145"/>
                  <a:gd name="T19" fmla="*/ 74 h 184"/>
                  <a:gd name="T20" fmla="*/ 96 w 145"/>
                  <a:gd name="T21" fmla="*/ 12 h 184"/>
                  <a:gd name="T22" fmla="*/ 96 w 145"/>
                  <a:gd name="T23" fmla="*/ 12 h 184"/>
                  <a:gd name="T24" fmla="*/ 96 w 145"/>
                  <a:gd name="T25" fmla="*/ 12 h 184"/>
                  <a:gd name="T26" fmla="*/ 96 w 145"/>
                  <a:gd name="T27" fmla="*/ 12 h 184"/>
                  <a:gd name="T28" fmla="*/ 96 w 145"/>
                  <a:gd name="T29" fmla="*/ 12 h 184"/>
                  <a:gd name="T30" fmla="*/ 96 w 145"/>
                  <a:gd name="T31" fmla="*/ 12 h 184"/>
                  <a:gd name="T32" fmla="*/ 96 w 145"/>
                  <a:gd name="T33" fmla="*/ 11 h 184"/>
                  <a:gd name="T34" fmla="*/ 96 w 145"/>
                  <a:gd name="T35" fmla="*/ 11 h 184"/>
                  <a:gd name="T36" fmla="*/ 96 w 145"/>
                  <a:gd name="T37" fmla="*/ 11 h 184"/>
                  <a:gd name="T38" fmla="*/ 96 w 145"/>
                  <a:gd name="T39" fmla="*/ 11 h 184"/>
                  <a:gd name="T40" fmla="*/ 96 w 145"/>
                  <a:gd name="T41" fmla="*/ 11 h 184"/>
                  <a:gd name="T42" fmla="*/ 96 w 145"/>
                  <a:gd name="T43" fmla="*/ 11 h 184"/>
                  <a:gd name="T44" fmla="*/ 96 w 145"/>
                  <a:gd name="T45" fmla="*/ 10 h 184"/>
                  <a:gd name="T46" fmla="*/ 96 w 145"/>
                  <a:gd name="T47" fmla="*/ 10 h 184"/>
                  <a:gd name="T48" fmla="*/ 96 w 145"/>
                  <a:gd name="T49" fmla="*/ 10 h 184"/>
                  <a:gd name="T50" fmla="*/ 96 w 145"/>
                  <a:gd name="T51" fmla="*/ 10 h 184"/>
                  <a:gd name="T52" fmla="*/ 96 w 145"/>
                  <a:gd name="T53" fmla="*/ 10 h 184"/>
                  <a:gd name="T54" fmla="*/ 96 w 145"/>
                  <a:gd name="T55" fmla="*/ 10 h 184"/>
                  <a:gd name="T56" fmla="*/ 96 w 145"/>
                  <a:gd name="T57" fmla="*/ 9 h 184"/>
                  <a:gd name="T58" fmla="*/ 96 w 145"/>
                  <a:gd name="T59" fmla="*/ 9 h 184"/>
                  <a:gd name="T60" fmla="*/ 96 w 145"/>
                  <a:gd name="T61" fmla="*/ 9 h 184"/>
                  <a:gd name="T62" fmla="*/ 96 w 145"/>
                  <a:gd name="T63" fmla="*/ 9 h 184"/>
                  <a:gd name="T64" fmla="*/ 96 w 145"/>
                  <a:gd name="T65" fmla="*/ 9 h 184"/>
                  <a:gd name="T66" fmla="*/ 96 w 145"/>
                  <a:gd name="T67" fmla="*/ 9 h 184"/>
                  <a:gd name="T68" fmla="*/ 96 w 145"/>
                  <a:gd name="T69" fmla="*/ 8 h 184"/>
                  <a:gd name="T70" fmla="*/ 96 w 145"/>
                  <a:gd name="T71" fmla="*/ 8 h 184"/>
                  <a:gd name="T72" fmla="*/ 96 w 145"/>
                  <a:gd name="T73" fmla="*/ 8 h 184"/>
                  <a:gd name="T74" fmla="*/ 96 w 145"/>
                  <a:gd name="T75" fmla="*/ 8 h 184"/>
                  <a:gd name="T76" fmla="*/ 95 w 145"/>
                  <a:gd name="T77" fmla="*/ 4 h 184"/>
                  <a:gd name="T78" fmla="*/ 95 w 145"/>
                  <a:gd name="T79" fmla="*/ 4 h 184"/>
                  <a:gd name="T80" fmla="*/ 95 w 145"/>
                  <a:gd name="T81" fmla="*/ 4 h 184"/>
                  <a:gd name="T82" fmla="*/ 95 w 145"/>
                  <a:gd name="T83" fmla="*/ 4 h 184"/>
                  <a:gd name="T84" fmla="*/ 95 w 145"/>
                  <a:gd name="T85" fmla="*/ 4 h 184"/>
                  <a:gd name="T86" fmla="*/ 95 w 145"/>
                  <a:gd name="T87" fmla="*/ 3 h 184"/>
                  <a:gd name="T88" fmla="*/ 95 w 145"/>
                  <a:gd name="T89" fmla="*/ 3 h 184"/>
                  <a:gd name="T90" fmla="*/ 95 w 145"/>
                  <a:gd name="T91" fmla="*/ 3 h 184"/>
                  <a:gd name="T92" fmla="*/ 95 w 145"/>
                  <a:gd name="T93" fmla="*/ 3 h 184"/>
                  <a:gd name="T94" fmla="*/ 95 w 145"/>
                  <a:gd name="T95" fmla="*/ 3 h 184"/>
                  <a:gd name="T96" fmla="*/ 95 w 145"/>
                  <a:gd name="T97" fmla="*/ 3 h 184"/>
                  <a:gd name="T98" fmla="*/ 95 w 145"/>
                  <a:gd name="T99" fmla="*/ 2 h 184"/>
                  <a:gd name="T100" fmla="*/ 95 w 145"/>
                  <a:gd name="T101" fmla="*/ 2 h 184"/>
                  <a:gd name="T102" fmla="*/ 95 w 145"/>
                  <a:gd name="T103" fmla="*/ 2 h 184"/>
                  <a:gd name="T104" fmla="*/ 95 w 145"/>
                  <a:gd name="T105" fmla="*/ 2 h 184"/>
                  <a:gd name="T106" fmla="*/ 95 w 145"/>
                  <a:gd name="T107" fmla="*/ 2 h 184"/>
                  <a:gd name="T108" fmla="*/ 95 w 145"/>
                  <a:gd name="T109" fmla="*/ 2 h 184"/>
                  <a:gd name="T110" fmla="*/ 95 w 145"/>
                  <a:gd name="T111" fmla="*/ 1 h 184"/>
                  <a:gd name="T112" fmla="*/ 95 w 145"/>
                  <a:gd name="T113" fmla="*/ 1 h 184"/>
                  <a:gd name="T114" fmla="*/ 95 w 145"/>
                  <a:gd name="T115" fmla="*/ 1 h 184"/>
                  <a:gd name="T116" fmla="*/ 95 w 145"/>
                  <a:gd name="T117" fmla="*/ 1 h 184"/>
                  <a:gd name="T118" fmla="*/ 95 w 145"/>
                  <a:gd name="T119" fmla="*/ 1 h 184"/>
                  <a:gd name="T120" fmla="*/ 95 w 145"/>
                  <a:gd name="T121" fmla="*/ 1 h 184"/>
                  <a:gd name="T122" fmla="*/ 95 w 145"/>
                  <a:gd name="T123" fmla="*/ 0 h 184"/>
                  <a:gd name="T124" fmla="*/ 94 w 145"/>
                  <a:gd name="T125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5" h="184">
                    <a:moveTo>
                      <a:pt x="23" y="159"/>
                    </a:moveTo>
                    <a:cubicBezTo>
                      <a:pt x="23" y="159"/>
                      <a:pt x="23" y="159"/>
                      <a:pt x="23" y="159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3" y="159"/>
                      <a:pt x="23" y="159"/>
                      <a:pt x="23" y="159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5"/>
                    </a:moveTo>
                    <a:cubicBezTo>
                      <a:pt x="145" y="75"/>
                      <a:pt x="145" y="75"/>
                      <a:pt x="145" y="75"/>
                    </a:cubicBezTo>
                    <a:cubicBezTo>
                      <a:pt x="145" y="75"/>
                      <a:pt x="145" y="75"/>
                      <a:pt x="145" y="75"/>
                    </a:cubicBezTo>
                    <a:moveTo>
                      <a:pt x="145" y="74"/>
                    </a:moveTo>
                    <a:cubicBezTo>
                      <a:pt x="145" y="74"/>
                      <a:pt x="145" y="75"/>
                      <a:pt x="145" y="75"/>
                    </a:cubicBezTo>
                    <a:cubicBezTo>
                      <a:pt x="145" y="75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145" y="74"/>
                    </a:move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126" y="28"/>
                      <a:pt x="145" y="49"/>
                      <a:pt x="145" y="74"/>
                    </a:cubicBezTo>
                    <a:cubicBezTo>
                      <a:pt x="145" y="74"/>
                      <a:pt x="145" y="74"/>
                      <a:pt x="145" y="74"/>
                    </a:cubicBezTo>
                    <a:cubicBezTo>
                      <a:pt x="145" y="49"/>
                      <a:pt x="126" y="2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2"/>
                    </a:move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moveTo>
                      <a:pt x="96" y="11"/>
                    </a:moveTo>
                    <a:cubicBezTo>
                      <a:pt x="96" y="11"/>
                      <a:pt x="96" y="12"/>
                      <a:pt x="96" y="12"/>
                    </a:cubicBezTo>
                    <a:cubicBezTo>
                      <a:pt x="96" y="12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1"/>
                    </a:moveTo>
                    <a:cubicBezTo>
                      <a:pt x="96" y="11"/>
                      <a:pt x="96" y="11"/>
                      <a:pt x="96" y="11"/>
                    </a:cubicBezTo>
                    <a:cubicBezTo>
                      <a:pt x="96" y="11"/>
                      <a:pt x="96" y="11"/>
                      <a:pt x="96" y="11"/>
                    </a:cubicBezTo>
                    <a:moveTo>
                      <a:pt x="96" y="10"/>
                    </a:moveTo>
                    <a:cubicBezTo>
                      <a:pt x="96" y="10"/>
                      <a:pt x="96" y="11"/>
                      <a:pt x="96" y="11"/>
                    </a:cubicBezTo>
                    <a:cubicBezTo>
                      <a:pt x="96" y="11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10"/>
                    </a:moveTo>
                    <a:cubicBezTo>
                      <a:pt x="96" y="10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6" y="10"/>
                    </a:cubicBezTo>
                    <a:moveTo>
                      <a:pt x="96" y="9"/>
                    </a:moveTo>
                    <a:cubicBezTo>
                      <a:pt x="96" y="9"/>
                      <a:pt x="96" y="10"/>
                      <a:pt x="96" y="10"/>
                    </a:cubicBezTo>
                    <a:cubicBezTo>
                      <a:pt x="96" y="10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9"/>
                    </a:move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6" y="9"/>
                      <a:pt x="96" y="9"/>
                    </a:cubicBezTo>
                    <a:moveTo>
                      <a:pt x="96" y="8"/>
                    </a:moveTo>
                    <a:cubicBezTo>
                      <a:pt x="96" y="8"/>
                      <a:pt x="96" y="9"/>
                      <a:pt x="96" y="9"/>
                    </a:cubicBezTo>
                    <a:cubicBezTo>
                      <a:pt x="96" y="9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6" y="8"/>
                    </a:moveTo>
                    <a:cubicBezTo>
                      <a:pt x="96" y="8"/>
                      <a:pt x="96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moveTo>
                      <a:pt x="95" y="4"/>
                    </a:moveTo>
                    <a:cubicBezTo>
                      <a:pt x="95" y="5"/>
                      <a:pt x="96" y="7"/>
                      <a:pt x="96" y="8"/>
                    </a:cubicBezTo>
                    <a:cubicBezTo>
                      <a:pt x="96" y="7"/>
                      <a:pt x="95" y="5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4"/>
                    </a:moveTo>
                    <a:cubicBezTo>
                      <a:pt x="95" y="4"/>
                      <a:pt x="95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moveTo>
                      <a:pt x="95" y="3"/>
                    </a:moveTo>
                    <a:cubicBezTo>
                      <a:pt x="95" y="3"/>
                      <a:pt x="95" y="4"/>
                      <a:pt x="95" y="4"/>
                    </a:cubicBezTo>
                    <a:cubicBezTo>
                      <a:pt x="95" y="4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3"/>
                    </a:moveTo>
                    <a:cubicBezTo>
                      <a:pt x="95" y="3"/>
                      <a:pt x="95" y="3"/>
                      <a:pt x="95" y="3"/>
                    </a:cubicBezTo>
                    <a:cubicBezTo>
                      <a:pt x="95" y="3"/>
                      <a:pt x="95" y="3"/>
                      <a:pt x="95" y="3"/>
                    </a:cubicBezTo>
                    <a:moveTo>
                      <a:pt x="95" y="2"/>
                    </a:moveTo>
                    <a:cubicBezTo>
                      <a:pt x="95" y="2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2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moveTo>
                      <a:pt x="95" y="1"/>
                    </a:move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5" y="1"/>
                    </a:moveTo>
                    <a:cubicBezTo>
                      <a:pt x="95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5" y="1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5" y="0"/>
                    </a:cubicBezTo>
                    <a:cubicBezTo>
                      <a:pt x="95" y="0"/>
                      <a:pt x="94" y="0"/>
                      <a:pt x="94" y="0"/>
                    </a:cubicBezTo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3" name="Freeform 428"/>
              <p:cNvSpPr>
                <a:spLocks/>
              </p:cNvSpPr>
              <p:nvPr/>
            </p:nvSpPr>
            <p:spPr bwMode="auto">
              <a:xfrm>
                <a:off x="3395" y="3012"/>
                <a:ext cx="280" cy="435"/>
              </a:xfrm>
              <a:custGeom>
                <a:avLst/>
                <a:gdLst>
                  <a:gd name="T0" fmla="*/ 95 w 158"/>
                  <a:gd name="T1" fmla="*/ 125 h 232"/>
                  <a:gd name="T2" fmla="*/ 158 w 158"/>
                  <a:gd name="T3" fmla="*/ 165 h 232"/>
                  <a:gd name="T4" fmla="*/ 158 w 158"/>
                  <a:gd name="T5" fmla="*/ 165 h 232"/>
                  <a:gd name="T6" fmla="*/ 158 w 158"/>
                  <a:gd name="T7" fmla="*/ 165 h 232"/>
                  <a:gd name="T8" fmla="*/ 158 w 158"/>
                  <a:gd name="T9" fmla="*/ 164 h 232"/>
                  <a:gd name="T10" fmla="*/ 158 w 158"/>
                  <a:gd name="T11" fmla="*/ 164 h 232"/>
                  <a:gd name="T12" fmla="*/ 158 w 158"/>
                  <a:gd name="T13" fmla="*/ 164 h 232"/>
                  <a:gd name="T14" fmla="*/ 158 w 158"/>
                  <a:gd name="T15" fmla="*/ 164 h 232"/>
                  <a:gd name="T16" fmla="*/ 109 w 158"/>
                  <a:gd name="T17" fmla="*/ 102 h 232"/>
                  <a:gd name="T18" fmla="*/ 109 w 158"/>
                  <a:gd name="T19" fmla="*/ 102 h 232"/>
                  <a:gd name="T20" fmla="*/ 109 w 158"/>
                  <a:gd name="T21" fmla="*/ 102 h 232"/>
                  <a:gd name="T22" fmla="*/ 109 w 158"/>
                  <a:gd name="T23" fmla="*/ 101 h 232"/>
                  <a:gd name="T24" fmla="*/ 109 w 158"/>
                  <a:gd name="T25" fmla="*/ 101 h 232"/>
                  <a:gd name="T26" fmla="*/ 109 w 158"/>
                  <a:gd name="T27" fmla="*/ 101 h 232"/>
                  <a:gd name="T28" fmla="*/ 109 w 158"/>
                  <a:gd name="T29" fmla="*/ 101 h 232"/>
                  <a:gd name="T30" fmla="*/ 109 w 158"/>
                  <a:gd name="T31" fmla="*/ 100 h 232"/>
                  <a:gd name="T32" fmla="*/ 109 w 158"/>
                  <a:gd name="T33" fmla="*/ 100 h 232"/>
                  <a:gd name="T34" fmla="*/ 109 w 158"/>
                  <a:gd name="T35" fmla="*/ 100 h 232"/>
                  <a:gd name="T36" fmla="*/ 109 w 158"/>
                  <a:gd name="T37" fmla="*/ 100 h 232"/>
                  <a:gd name="T38" fmla="*/ 109 w 158"/>
                  <a:gd name="T39" fmla="*/ 99 h 232"/>
                  <a:gd name="T40" fmla="*/ 109 w 158"/>
                  <a:gd name="T41" fmla="*/ 99 h 232"/>
                  <a:gd name="T42" fmla="*/ 109 w 158"/>
                  <a:gd name="T43" fmla="*/ 99 h 232"/>
                  <a:gd name="T44" fmla="*/ 109 w 158"/>
                  <a:gd name="T45" fmla="*/ 99 h 232"/>
                  <a:gd name="T46" fmla="*/ 109 w 158"/>
                  <a:gd name="T47" fmla="*/ 98 h 232"/>
                  <a:gd name="T48" fmla="*/ 109 w 158"/>
                  <a:gd name="T49" fmla="*/ 98 h 232"/>
                  <a:gd name="T50" fmla="*/ 108 w 158"/>
                  <a:gd name="T51" fmla="*/ 94 h 232"/>
                  <a:gd name="T52" fmla="*/ 108 w 158"/>
                  <a:gd name="T53" fmla="*/ 94 h 232"/>
                  <a:gd name="T54" fmla="*/ 108 w 158"/>
                  <a:gd name="T55" fmla="*/ 94 h 232"/>
                  <a:gd name="T56" fmla="*/ 108 w 158"/>
                  <a:gd name="T57" fmla="*/ 94 h 232"/>
                  <a:gd name="T58" fmla="*/ 108 w 158"/>
                  <a:gd name="T59" fmla="*/ 93 h 232"/>
                  <a:gd name="T60" fmla="*/ 108 w 158"/>
                  <a:gd name="T61" fmla="*/ 93 h 232"/>
                  <a:gd name="T62" fmla="*/ 108 w 158"/>
                  <a:gd name="T63" fmla="*/ 93 h 232"/>
                  <a:gd name="T64" fmla="*/ 108 w 158"/>
                  <a:gd name="T65" fmla="*/ 93 h 232"/>
                  <a:gd name="T66" fmla="*/ 108 w 158"/>
                  <a:gd name="T67" fmla="*/ 92 h 232"/>
                  <a:gd name="T68" fmla="*/ 108 w 158"/>
                  <a:gd name="T69" fmla="*/ 92 h 232"/>
                  <a:gd name="T70" fmla="*/ 108 w 158"/>
                  <a:gd name="T71" fmla="*/ 92 h 232"/>
                  <a:gd name="T72" fmla="*/ 108 w 158"/>
                  <a:gd name="T73" fmla="*/ 92 h 232"/>
                  <a:gd name="T74" fmla="*/ 108 w 158"/>
                  <a:gd name="T75" fmla="*/ 91 h 232"/>
                  <a:gd name="T76" fmla="*/ 108 w 158"/>
                  <a:gd name="T77" fmla="*/ 91 h 232"/>
                  <a:gd name="T78" fmla="*/ 108 w 158"/>
                  <a:gd name="T79" fmla="*/ 91 h 232"/>
                  <a:gd name="T80" fmla="*/ 108 w 158"/>
                  <a:gd name="T81" fmla="*/ 91 h 232"/>
                  <a:gd name="T82" fmla="*/ 107 w 158"/>
                  <a:gd name="T83" fmla="*/ 90 h 232"/>
                  <a:gd name="T84" fmla="*/ 0 w 158"/>
                  <a:gd name="T85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8" h="232">
                    <a:moveTo>
                      <a:pt x="0" y="0"/>
                    </a:moveTo>
                    <a:cubicBezTo>
                      <a:pt x="0" y="36"/>
                      <a:pt x="0" y="36"/>
                      <a:pt x="0" y="36"/>
                    </a:cubicBezTo>
                    <a:cubicBezTo>
                      <a:pt x="50" y="38"/>
                      <a:pt x="90" y="76"/>
                      <a:pt x="95" y="125"/>
                    </a:cubicBezTo>
                    <a:cubicBezTo>
                      <a:pt x="121" y="138"/>
                      <a:pt x="137" y="157"/>
                      <a:pt x="137" y="178"/>
                    </a:cubicBezTo>
                    <a:cubicBezTo>
                      <a:pt x="137" y="199"/>
                      <a:pt x="120" y="219"/>
                      <a:pt x="93" y="232"/>
                    </a:cubicBezTo>
                    <a:cubicBezTo>
                      <a:pt x="131" y="217"/>
                      <a:pt x="157" y="193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65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64"/>
                      <a:pt x="158" y="164"/>
                      <a:pt x="158" y="164"/>
                    </a:cubicBezTo>
                    <a:cubicBezTo>
                      <a:pt x="158" y="139"/>
                      <a:pt x="139" y="118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2"/>
                      <a:pt x="109" y="102"/>
                    </a:cubicBezTo>
                    <a:cubicBezTo>
                      <a:pt x="109" y="102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1"/>
                      <a:pt x="109" y="101"/>
                    </a:cubicBezTo>
                    <a:cubicBezTo>
                      <a:pt x="109" y="101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09" y="99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8"/>
                      <a:pt x="109" y="98"/>
                      <a:pt x="109" y="98"/>
                    </a:cubicBezTo>
                    <a:cubicBezTo>
                      <a:pt x="109" y="97"/>
                      <a:pt x="108" y="95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4"/>
                      <a:pt x="108" y="94"/>
                    </a:cubicBezTo>
                    <a:cubicBezTo>
                      <a:pt x="108" y="94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2"/>
                    </a:cubicBezTo>
                    <a:cubicBezTo>
                      <a:pt x="108" y="92"/>
                      <a:pt x="108" y="92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1"/>
                      <a:pt x="108" y="91"/>
                    </a:cubicBezTo>
                    <a:cubicBezTo>
                      <a:pt x="108" y="91"/>
                      <a:pt x="108" y="90"/>
                      <a:pt x="108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97" y="40"/>
                      <a:pt x="53" y="2"/>
                      <a:pt x="0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4" name="Freeform 429"/>
              <p:cNvSpPr>
                <a:spLocks/>
              </p:cNvSpPr>
              <p:nvPr/>
            </p:nvSpPr>
            <p:spPr bwMode="auto">
              <a:xfrm>
                <a:off x="3395" y="3079"/>
                <a:ext cx="243" cy="400"/>
              </a:xfrm>
              <a:custGeom>
                <a:avLst/>
                <a:gdLst>
                  <a:gd name="T0" fmla="*/ 0 w 137"/>
                  <a:gd name="T1" fmla="*/ 0 h 213"/>
                  <a:gd name="T2" fmla="*/ 0 w 137"/>
                  <a:gd name="T3" fmla="*/ 0 h 213"/>
                  <a:gd name="T4" fmla="*/ 0 w 137"/>
                  <a:gd name="T5" fmla="*/ 156 h 213"/>
                  <a:gd name="T6" fmla="*/ 11 w 137"/>
                  <a:gd name="T7" fmla="*/ 213 h 213"/>
                  <a:gd name="T8" fmla="*/ 92 w 137"/>
                  <a:gd name="T9" fmla="*/ 152 h 213"/>
                  <a:gd name="T10" fmla="*/ 36 w 137"/>
                  <a:gd name="T11" fmla="*/ 213 h 213"/>
                  <a:gd name="T12" fmla="*/ 36 w 137"/>
                  <a:gd name="T13" fmla="*/ 213 h 213"/>
                  <a:gd name="T14" fmla="*/ 36 w 137"/>
                  <a:gd name="T15" fmla="*/ 213 h 213"/>
                  <a:gd name="T16" fmla="*/ 93 w 137"/>
                  <a:gd name="T17" fmla="*/ 196 h 213"/>
                  <a:gd name="T18" fmla="*/ 93 w 137"/>
                  <a:gd name="T19" fmla="*/ 196 h 213"/>
                  <a:gd name="T20" fmla="*/ 137 w 137"/>
                  <a:gd name="T21" fmla="*/ 142 h 213"/>
                  <a:gd name="T22" fmla="*/ 95 w 137"/>
                  <a:gd name="T23" fmla="*/ 89 h 213"/>
                  <a:gd name="T24" fmla="*/ 0 w 137"/>
                  <a:gd name="T2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" h="2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11" y="213"/>
                      <a:pt x="11" y="213"/>
                      <a:pt x="11" y="213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36" y="213"/>
                      <a:pt x="36" y="213"/>
                      <a:pt x="36" y="213"/>
                    </a:cubicBezTo>
                    <a:cubicBezTo>
                      <a:pt x="57" y="210"/>
                      <a:pt x="77" y="204"/>
                      <a:pt x="93" y="196"/>
                    </a:cubicBezTo>
                    <a:cubicBezTo>
                      <a:pt x="93" y="196"/>
                      <a:pt x="93" y="196"/>
                      <a:pt x="93" y="196"/>
                    </a:cubicBezTo>
                    <a:cubicBezTo>
                      <a:pt x="120" y="183"/>
                      <a:pt x="137" y="163"/>
                      <a:pt x="137" y="142"/>
                    </a:cubicBezTo>
                    <a:cubicBezTo>
                      <a:pt x="137" y="121"/>
                      <a:pt x="121" y="102"/>
                      <a:pt x="95" y="89"/>
                    </a:cubicBezTo>
                    <a:cubicBezTo>
                      <a:pt x="90" y="40"/>
                      <a:pt x="50" y="2"/>
                      <a:pt x="0" y="0"/>
                    </a:cubicBezTo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5" name="Freeform 430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6" name="Freeform 431"/>
              <p:cNvSpPr>
                <a:spLocks/>
              </p:cNvSpPr>
              <p:nvPr/>
            </p:nvSpPr>
            <p:spPr bwMode="auto">
              <a:xfrm>
                <a:off x="3395" y="3365"/>
                <a:ext cx="163" cy="433"/>
              </a:xfrm>
              <a:custGeom>
                <a:avLst/>
                <a:gdLst>
                  <a:gd name="T0" fmla="*/ 163 w 163"/>
                  <a:gd name="T1" fmla="*/ 0 h 433"/>
                  <a:gd name="T2" fmla="*/ 19 w 163"/>
                  <a:gd name="T3" fmla="*/ 114 h 433"/>
                  <a:gd name="T4" fmla="*/ 0 w 163"/>
                  <a:gd name="T5" fmla="*/ 7 h 433"/>
                  <a:gd name="T6" fmla="*/ 0 w 163"/>
                  <a:gd name="T7" fmla="*/ 114 h 433"/>
                  <a:gd name="T8" fmla="*/ 0 w 163"/>
                  <a:gd name="T9" fmla="*/ 120 h 433"/>
                  <a:gd name="T10" fmla="*/ 0 w 163"/>
                  <a:gd name="T11" fmla="*/ 433 h 433"/>
                  <a:gd name="T12" fmla="*/ 28 w 163"/>
                  <a:gd name="T13" fmla="*/ 433 h 433"/>
                  <a:gd name="T14" fmla="*/ 23 w 163"/>
                  <a:gd name="T15" fmla="*/ 161 h 433"/>
                  <a:gd name="T16" fmla="*/ 63 w 163"/>
                  <a:gd name="T17" fmla="*/ 114 h 433"/>
                  <a:gd name="T18" fmla="*/ 163 w 163"/>
                  <a:gd name="T19" fmla="*/ 0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433">
                    <a:moveTo>
                      <a:pt x="163" y="0"/>
                    </a:moveTo>
                    <a:lnTo>
                      <a:pt x="19" y="114"/>
                    </a:lnTo>
                    <a:lnTo>
                      <a:pt x="0" y="7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433"/>
                    </a:lnTo>
                    <a:lnTo>
                      <a:pt x="28" y="433"/>
                    </a:lnTo>
                    <a:lnTo>
                      <a:pt x="23" y="161"/>
                    </a:lnTo>
                    <a:lnTo>
                      <a:pt x="63" y="114"/>
                    </a:lnTo>
                    <a:lnTo>
                      <a:pt x="16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7" name="Freeform 432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  <a:close/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8" name="Freeform 433"/>
              <p:cNvSpPr>
                <a:spLocks/>
              </p:cNvSpPr>
              <p:nvPr/>
            </p:nvSpPr>
            <p:spPr bwMode="auto">
              <a:xfrm>
                <a:off x="4378" y="3186"/>
                <a:ext cx="286" cy="627"/>
              </a:xfrm>
              <a:custGeom>
                <a:avLst/>
                <a:gdLst>
                  <a:gd name="T0" fmla="*/ 286 w 286"/>
                  <a:gd name="T1" fmla="*/ 122 h 627"/>
                  <a:gd name="T2" fmla="*/ 162 w 286"/>
                  <a:gd name="T3" fmla="*/ 199 h 627"/>
                  <a:gd name="T4" fmla="*/ 142 w 286"/>
                  <a:gd name="T5" fmla="*/ 0 h 627"/>
                  <a:gd name="T6" fmla="*/ 125 w 286"/>
                  <a:gd name="T7" fmla="*/ 199 h 627"/>
                  <a:gd name="T8" fmla="*/ 0 w 286"/>
                  <a:gd name="T9" fmla="*/ 122 h 627"/>
                  <a:gd name="T10" fmla="*/ 121 w 286"/>
                  <a:gd name="T11" fmla="*/ 265 h 627"/>
                  <a:gd name="T12" fmla="*/ 107 w 286"/>
                  <a:gd name="T13" fmla="*/ 627 h 627"/>
                  <a:gd name="T14" fmla="*/ 178 w 286"/>
                  <a:gd name="T15" fmla="*/ 627 h 627"/>
                  <a:gd name="T16" fmla="*/ 164 w 286"/>
                  <a:gd name="T17" fmla="*/ 265 h 627"/>
                  <a:gd name="T18" fmla="*/ 286 w 286"/>
                  <a:gd name="T19" fmla="*/ 122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627">
                    <a:moveTo>
                      <a:pt x="286" y="122"/>
                    </a:moveTo>
                    <a:lnTo>
                      <a:pt x="162" y="199"/>
                    </a:lnTo>
                    <a:lnTo>
                      <a:pt x="142" y="0"/>
                    </a:lnTo>
                    <a:lnTo>
                      <a:pt x="125" y="199"/>
                    </a:lnTo>
                    <a:lnTo>
                      <a:pt x="0" y="122"/>
                    </a:lnTo>
                    <a:lnTo>
                      <a:pt x="121" y="265"/>
                    </a:lnTo>
                    <a:lnTo>
                      <a:pt x="107" y="627"/>
                    </a:lnTo>
                    <a:lnTo>
                      <a:pt x="178" y="627"/>
                    </a:lnTo>
                    <a:lnTo>
                      <a:pt x="164" y="265"/>
                    </a:lnTo>
                    <a:lnTo>
                      <a:pt x="286" y="12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19" name="Freeform 434"/>
              <p:cNvSpPr>
                <a:spLocks/>
              </p:cNvSpPr>
              <p:nvPr/>
            </p:nvSpPr>
            <p:spPr bwMode="auto">
              <a:xfrm>
                <a:off x="4536" y="3455"/>
                <a:ext cx="130" cy="92"/>
              </a:xfrm>
              <a:custGeom>
                <a:avLst/>
                <a:gdLst>
                  <a:gd name="T0" fmla="*/ 0 w 73"/>
                  <a:gd name="T1" fmla="*/ 20 h 49"/>
                  <a:gd name="T2" fmla="*/ 73 w 73"/>
                  <a:gd name="T3" fmla="*/ 0 h 49"/>
                  <a:gd name="T4" fmla="*/ 6 w 73"/>
                  <a:gd name="T5" fmla="*/ 49 h 49"/>
                  <a:gd name="T6" fmla="*/ 0 w 73"/>
                  <a:gd name="T7" fmla="*/ 2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49">
                    <a:moveTo>
                      <a:pt x="0" y="20"/>
                    </a:moveTo>
                    <a:cubicBezTo>
                      <a:pt x="5" y="20"/>
                      <a:pt x="73" y="0"/>
                      <a:pt x="73" y="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0" y="20"/>
                      <a:pt x="0" y="20"/>
                      <a:pt x="0" y="20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0" name="Freeform 435"/>
              <p:cNvSpPr>
                <a:spLocks/>
              </p:cNvSpPr>
              <p:nvPr/>
            </p:nvSpPr>
            <p:spPr bwMode="auto">
              <a:xfrm>
                <a:off x="4373" y="3455"/>
                <a:ext cx="131" cy="95"/>
              </a:xfrm>
              <a:custGeom>
                <a:avLst/>
                <a:gdLst>
                  <a:gd name="T0" fmla="*/ 74 w 74"/>
                  <a:gd name="T1" fmla="*/ 20 h 51"/>
                  <a:gd name="T2" fmla="*/ 0 w 74"/>
                  <a:gd name="T3" fmla="*/ 0 h 51"/>
                  <a:gd name="T4" fmla="*/ 73 w 74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4" h="51">
                    <a:moveTo>
                      <a:pt x="74" y="20"/>
                    </a:moveTo>
                    <a:cubicBezTo>
                      <a:pt x="69" y="20"/>
                      <a:pt x="0" y="0"/>
                      <a:pt x="0" y="0"/>
                    </a:cubicBezTo>
                    <a:cubicBezTo>
                      <a:pt x="73" y="51"/>
                      <a:pt x="73" y="51"/>
                      <a:pt x="73" y="51"/>
                    </a:cubicBezTo>
                  </a:path>
                </a:pathLst>
              </a:custGeom>
              <a:solidFill>
                <a:srgbClr val="C56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1" name="Freeform 436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2" name="Freeform 437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57 w 259"/>
                  <a:gd name="T1" fmla="*/ 86 h 212"/>
                  <a:gd name="T2" fmla="*/ 75 w 259"/>
                  <a:gd name="T3" fmla="*/ 110 h 212"/>
                  <a:gd name="T4" fmla="*/ 84 w 259"/>
                  <a:gd name="T5" fmla="*/ 41 h 212"/>
                  <a:gd name="T6" fmla="*/ 105 w 259"/>
                  <a:gd name="T7" fmla="*/ 71 h 212"/>
                  <a:gd name="T8" fmla="*/ 112 w 259"/>
                  <a:gd name="T9" fmla="*/ 17 h 212"/>
                  <a:gd name="T10" fmla="*/ 259 w 259"/>
                  <a:gd name="T11" fmla="*/ 0 h 212"/>
                  <a:gd name="T12" fmla="*/ 0 w 259"/>
                  <a:gd name="T13" fmla="*/ 212 h 212"/>
                  <a:gd name="T14" fmla="*/ 57 w 259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57" y="86"/>
                    </a:moveTo>
                    <a:lnTo>
                      <a:pt x="75" y="110"/>
                    </a:lnTo>
                    <a:lnTo>
                      <a:pt x="84" y="41"/>
                    </a:lnTo>
                    <a:lnTo>
                      <a:pt x="105" y="71"/>
                    </a:lnTo>
                    <a:lnTo>
                      <a:pt x="112" y="17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57" y="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3" name="Freeform 438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4" name="Freeform 439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135 w 259"/>
                  <a:gd name="T1" fmla="*/ 193 h 212"/>
                  <a:gd name="T2" fmla="*/ 119 w 259"/>
                  <a:gd name="T3" fmla="*/ 170 h 212"/>
                  <a:gd name="T4" fmla="*/ 183 w 259"/>
                  <a:gd name="T5" fmla="*/ 178 h 212"/>
                  <a:gd name="T6" fmla="*/ 162 w 259"/>
                  <a:gd name="T7" fmla="*/ 148 h 212"/>
                  <a:gd name="T8" fmla="*/ 213 w 259"/>
                  <a:gd name="T9" fmla="*/ 155 h 212"/>
                  <a:gd name="T10" fmla="*/ 259 w 259"/>
                  <a:gd name="T11" fmla="*/ 0 h 212"/>
                  <a:gd name="T12" fmla="*/ 0 w 259"/>
                  <a:gd name="T13" fmla="*/ 212 h 212"/>
                  <a:gd name="T14" fmla="*/ 135 w 259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9" h="212">
                    <a:moveTo>
                      <a:pt x="135" y="193"/>
                    </a:move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lnTo>
                      <a:pt x="0" y="212"/>
                    </a:lnTo>
                    <a:lnTo>
                      <a:pt x="135" y="19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5" name="Freeform 440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200 w 257"/>
                  <a:gd name="T1" fmla="*/ 86 h 212"/>
                  <a:gd name="T2" fmla="*/ 182 w 257"/>
                  <a:gd name="T3" fmla="*/ 110 h 212"/>
                  <a:gd name="T4" fmla="*/ 175 w 257"/>
                  <a:gd name="T5" fmla="*/ 41 h 212"/>
                  <a:gd name="T6" fmla="*/ 152 w 257"/>
                  <a:gd name="T7" fmla="*/ 71 h 212"/>
                  <a:gd name="T8" fmla="*/ 145 w 257"/>
                  <a:gd name="T9" fmla="*/ 17 h 212"/>
                  <a:gd name="T10" fmla="*/ 0 w 257"/>
                  <a:gd name="T11" fmla="*/ 0 h 212"/>
                  <a:gd name="T12" fmla="*/ 257 w 257"/>
                  <a:gd name="T13" fmla="*/ 212 h 212"/>
                  <a:gd name="T14" fmla="*/ 200 w 257"/>
                  <a:gd name="T15" fmla="*/ 86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200" y="86"/>
                    </a:moveTo>
                    <a:lnTo>
                      <a:pt x="182" y="110"/>
                    </a:lnTo>
                    <a:lnTo>
                      <a:pt x="175" y="41"/>
                    </a:lnTo>
                    <a:lnTo>
                      <a:pt x="152" y="71"/>
                    </a:lnTo>
                    <a:lnTo>
                      <a:pt x="145" y="17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200" y="86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6" name="Freeform 441"/>
              <p:cNvSpPr>
                <a:spLocks/>
              </p:cNvSpPr>
              <p:nvPr/>
            </p:nvSpPr>
            <p:spPr bwMode="auto">
              <a:xfrm>
                <a:off x="4230" y="3181"/>
                <a:ext cx="257" cy="212"/>
              </a:xfrm>
              <a:custGeom>
                <a:avLst/>
                <a:gdLst>
                  <a:gd name="T0" fmla="*/ 122 w 257"/>
                  <a:gd name="T1" fmla="*/ 193 h 212"/>
                  <a:gd name="T2" fmla="*/ 140 w 257"/>
                  <a:gd name="T3" fmla="*/ 170 h 212"/>
                  <a:gd name="T4" fmla="*/ 74 w 257"/>
                  <a:gd name="T5" fmla="*/ 178 h 212"/>
                  <a:gd name="T6" fmla="*/ 95 w 257"/>
                  <a:gd name="T7" fmla="*/ 148 h 212"/>
                  <a:gd name="T8" fmla="*/ 44 w 257"/>
                  <a:gd name="T9" fmla="*/ 155 h 212"/>
                  <a:gd name="T10" fmla="*/ 0 w 257"/>
                  <a:gd name="T11" fmla="*/ 0 h 212"/>
                  <a:gd name="T12" fmla="*/ 257 w 257"/>
                  <a:gd name="T13" fmla="*/ 212 h 212"/>
                  <a:gd name="T14" fmla="*/ 122 w 257"/>
                  <a:gd name="T15" fmla="*/ 193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7" h="212">
                    <a:moveTo>
                      <a:pt x="122" y="193"/>
                    </a:moveTo>
                    <a:lnTo>
                      <a:pt x="140" y="170"/>
                    </a:lnTo>
                    <a:lnTo>
                      <a:pt x="74" y="178"/>
                    </a:lnTo>
                    <a:lnTo>
                      <a:pt x="95" y="148"/>
                    </a:lnTo>
                    <a:lnTo>
                      <a:pt x="44" y="155"/>
                    </a:lnTo>
                    <a:lnTo>
                      <a:pt x="0" y="0"/>
                    </a:lnTo>
                    <a:lnTo>
                      <a:pt x="257" y="212"/>
                    </a:lnTo>
                    <a:lnTo>
                      <a:pt x="122" y="19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7" name="Freeform 442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8" name="Freeform 443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4 w 222"/>
                  <a:gd name="T1" fmla="*/ 38 h 117"/>
                  <a:gd name="T2" fmla="*/ 71 w 222"/>
                  <a:gd name="T3" fmla="*/ 58 h 117"/>
                  <a:gd name="T4" fmla="*/ 91 w 222"/>
                  <a:gd name="T5" fmla="*/ 12 h 117"/>
                  <a:gd name="T6" fmla="*/ 100 w 222"/>
                  <a:gd name="T7" fmla="*/ 36 h 117"/>
                  <a:gd name="T8" fmla="*/ 116 w 222"/>
                  <a:gd name="T9" fmla="*/ 0 h 117"/>
                  <a:gd name="T10" fmla="*/ 222 w 222"/>
                  <a:gd name="T11" fmla="*/ 17 h 117"/>
                  <a:gd name="T12" fmla="*/ 0 w 222"/>
                  <a:gd name="T13" fmla="*/ 117 h 117"/>
                  <a:gd name="T14" fmla="*/ 64 w 222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7">
                    <a:moveTo>
                      <a:pt x="64" y="38"/>
                    </a:moveTo>
                    <a:lnTo>
                      <a:pt x="71" y="58"/>
                    </a:lnTo>
                    <a:lnTo>
                      <a:pt x="91" y="12"/>
                    </a:lnTo>
                    <a:lnTo>
                      <a:pt x="100" y="36"/>
                    </a:lnTo>
                    <a:lnTo>
                      <a:pt x="116" y="0"/>
                    </a:lnTo>
                    <a:lnTo>
                      <a:pt x="222" y="17"/>
                    </a:lnTo>
                    <a:lnTo>
                      <a:pt x="0" y="117"/>
                    </a:lnTo>
                    <a:lnTo>
                      <a:pt x="64" y="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29" name="Freeform 444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0" name="Freeform 44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100 w 222"/>
                  <a:gd name="T1" fmla="*/ 113 h 113"/>
                  <a:gd name="T2" fmla="*/ 93 w 222"/>
                  <a:gd name="T3" fmla="*/ 92 h 113"/>
                  <a:gd name="T4" fmla="*/ 137 w 222"/>
                  <a:gd name="T5" fmla="*/ 113 h 113"/>
                  <a:gd name="T6" fmla="*/ 126 w 222"/>
                  <a:gd name="T7" fmla="*/ 87 h 113"/>
                  <a:gd name="T8" fmla="*/ 162 w 222"/>
                  <a:gd name="T9" fmla="*/ 103 h 113"/>
                  <a:gd name="T10" fmla="*/ 222 w 222"/>
                  <a:gd name="T11" fmla="*/ 0 h 113"/>
                  <a:gd name="T12" fmla="*/ 0 w 222"/>
                  <a:gd name="T13" fmla="*/ 100 h 113"/>
                  <a:gd name="T14" fmla="*/ 100 w 222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2" h="113">
                    <a:moveTo>
                      <a:pt x="100" y="113"/>
                    </a:move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lnTo>
                      <a:pt x="0" y="100"/>
                    </a:lnTo>
                    <a:lnTo>
                      <a:pt x="100" y="1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1" name="Freeform 446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2" name="Freeform 447"/>
              <p:cNvSpPr>
                <a:spLocks/>
              </p:cNvSpPr>
              <p:nvPr/>
            </p:nvSpPr>
            <p:spPr bwMode="auto">
              <a:xfrm>
                <a:off x="4441" y="2963"/>
                <a:ext cx="79" cy="345"/>
              </a:xfrm>
              <a:custGeom>
                <a:avLst/>
                <a:gdLst>
                  <a:gd name="T0" fmla="*/ 15 w 79"/>
                  <a:gd name="T1" fmla="*/ 219 h 345"/>
                  <a:gd name="T2" fmla="*/ 46 w 79"/>
                  <a:gd name="T3" fmla="*/ 221 h 345"/>
                  <a:gd name="T4" fmla="*/ 0 w 79"/>
                  <a:gd name="T5" fmla="*/ 171 h 345"/>
                  <a:gd name="T6" fmla="*/ 35 w 79"/>
                  <a:gd name="T7" fmla="*/ 173 h 345"/>
                  <a:gd name="T8" fmla="*/ 0 w 79"/>
                  <a:gd name="T9" fmla="*/ 131 h 345"/>
                  <a:gd name="T10" fmla="*/ 79 w 79"/>
                  <a:gd name="T11" fmla="*/ 0 h 345"/>
                  <a:gd name="T12" fmla="*/ 74 w 79"/>
                  <a:gd name="T13" fmla="*/ 345 h 345"/>
                  <a:gd name="T14" fmla="*/ 15 w 79"/>
                  <a:gd name="T15" fmla="*/ 21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45">
                    <a:moveTo>
                      <a:pt x="15" y="219"/>
                    </a:moveTo>
                    <a:lnTo>
                      <a:pt x="46" y="221"/>
                    </a:lnTo>
                    <a:lnTo>
                      <a:pt x="0" y="171"/>
                    </a:lnTo>
                    <a:lnTo>
                      <a:pt x="35" y="173"/>
                    </a:lnTo>
                    <a:lnTo>
                      <a:pt x="0" y="131"/>
                    </a:lnTo>
                    <a:lnTo>
                      <a:pt x="79" y="0"/>
                    </a:lnTo>
                    <a:lnTo>
                      <a:pt x="74" y="345"/>
                    </a:lnTo>
                    <a:lnTo>
                      <a:pt x="15" y="21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3" name="Freeform 44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4" name="Freeform 449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71 w 92"/>
                  <a:gd name="T1" fmla="*/ 223 h 345"/>
                  <a:gd name="T2" fmla="*/ 43 w 92"/>
                  <a:gd name="T3" fmla="*/ 223 h 345"/>
                  <a:gd name="T4" fmla="*/ 90 w 92"/>
                  <a:gd name="T5" fmla="*/ 174 h 345"/>
                  <a:gd name="T6" fmla="*/ 55 w 92"/>
                  <a:gd name="T7" fmla="*/ 174 h 345"/>
                  <a:gd name="T8" fmla="*/ 92 w 92"/>
                  <a:gd name="T9" fmla="*/ 137 h 345"/>
                  <a:gd name="T10" fmla="*/ 5 w 92"/>
                  <a:gd name="T11" fmla="*/ 0 h 345"/>
                  <a:gd name="T12" fmla="*/ 0 w 92"/>
                  <a:gd name="T13" fmla="*/ 345 h 345"/>
                  <a:gd name="T14" fmla="*/ 71 w 92"/>
                  <a:gd name="T15" fmla="*/ 223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345">
                    <a:moveTo>
                      <a:pt x="71" y="223"/>
                    </a:move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lnTo>
                      <a:pt x="0" y="345"/>
                    </a:lnTo>
                    <a:lnTo>
                      <a:pt x="71" y="2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5" name="Freeform 450"/>
              <p:cNvSpPr>
                <a:spLocks/>
              </p:cNvSpPr>
              <p:nvPr/>
            </p:nvSpPr>
            <p:spPr bwMode="auto">
              <a:xfrm>
                <a:off x="4244" y="3383"/>
                <a:ext cx="221" cy="117"/>
              </a:xfrm>
              <a:custGeom>
                <a:avLst/>
                <a:gdLst>
                  <a:gd name="T0" fmla="*/ 159 w 221"/>
                  <a:gd name="T1" fmla="*/ 38 h 117"/>
                  <a:gd name="T2" fmla="*/ 150 w 221"/>
                  <a:gd name="T3" fmla="*/ 58 h 117"/>
                  <a:gd name="T4" fmla="*/ 131 w 221"/>
                  <a:gd name="T5" fmla="*/ 12 h 117"/>
                  <a:gd name="T6" fmla="*/ 122 w 221"/>
                  <a:gd name="T7" fmla="*/ 36 h 117"/>
                  <a:gd name="T8" fmla="*/ 108 w 221"/>
                  <a:gd name="T9" fmla="*/ 0 h 117"/>
                  <a:gd name="T10" fmla="*/ 0 w 221"/>
                  <a:gd name="T11" fmla="*/ 17 h 117"/>
                  <a:gd name="T12" fmla="*/ 221 w 221"/>
                  <a:gd name="T13" fmla="*/ 117 h 117"/>
                  <a:gd name="T14" fmla="*/ 159 w 221"/>
                  <a:gd name="T15" fmla="*/ 3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7">
                    <a:moveTo>
                      <a:pt x="159" y="38"/>
                    </a:moveTo>
                    <a:lnTo>
                      <a:pt x="150" y="58"/>
                    </a:lnTo>
                    <a:lnTo>
                      <a:pt x="131" y="12"/>
                    </a:lnTo>
                    <a:lnTo>
                      <a:pt x="122" y="36"/>
                    </a:lnTo>
                    <a:lnTo>
                      <a:pt x="108" y="0"/>
                    </a:lnTo>
                    <a:lnTo>
                      <a:pt x="0" y="17"/>
                    </a:lnTo>
                    <a:lnTo>
                      <a:pt x="221" y="117"/>
                    </a:lnTo>
                    <a:lnTo>
                      <a:pt x="159" y="38"/>
                    </a:lnTo>
                    <a:close/>
                  </a:path>
                </a:pathLst>
              </a:custGeom>
              <a:solidFill>
                <a:srgbClr val="72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6" name="Freeform 451"/>
              <p:cNvSpPr>
                <a:spLocks/>
              </p:cNvSpPr>
              <p:nvPr/>
            </p:nvSpPr>
            <p:spPr bwMode="auto">
              <a:xfrm>
                <a:off x="4244" y="3400"/>
                <a:ext cx="221" cy="113"/>
              </a:xfrm>
              <a:custGeom>
                <a:avLst/>
                <a:gdLst>
                  <a:gd name="T0" fmla="*/ 122 w 221"/>
                  <a:gd name="T1" fmla="*/ 113 h 113"/>
                  <a:gd name="T2" fmla="*/ 131 w 221"/>
                  <a:gd name="T3" fmla="*/ 92 h 113"/>
                  <a:gd name="T4" fmla="*/ 85 w 221"/>
                  <a:gd name="T5" fmla="*/ 113 h 113"/>
                  <a:gd name="T6" fmla="*/ 95 w 221"/>
                  <a:gd name="T7" fmla="*/ 87 h 113"/>
                  <a:gd name="T8" fmla="*/ 60 w 221"/>
                  <a:gd name="T9" fmla="*/ 103 h 113"/>
                  <a:gd name="T10" fmla="*/ 0 w 221"/>
                  <a:gd name="T11" fmla="*/ 0 h 113"/>
                  <a:gd name="T12" fmla="*/ 221 w 221"/>
                  <a:gd name="T13" fmla="*/ 100 h 113"/>
                  <a:gd name="T14" fmla="*/ 122 w 221"/>
                  <a:gd name="T15" fmla="*/ 11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113">
                    <a:moveTo>
                      <a:pt x="122" y="113"/>
                    </a:moveTo>
                    <a:lnTo>
                      <a:pt x="131" y="92"/>
                    </a:lnTo>
                    <a:lnTo>
                      <a:pt x="85" y="113"/>
                    </a:lnTo>
                    <a:lnTo>
                      <a:pt x="95" y="87"/>
                    </a:lnTo>
                    <a:lnTo>
                      <a:pt x="60" y="103"/>
                    </a:lnTo>
                    <a:lnTo>
                      <a:pt x="0" y="0"/>
                    </a:lnTo>
                    <a:lnTo>
                      <a:pt x="221" y="100"/>
                    </a:lnTo>
                    <a:lnTo>
                      <a:pt x="122" y="113"/>
                    </a:lnTo>
                    <a:close/>
                  </a:path>
                </a:pathLst>
              </a:custGeom>
              <a:solidFill>
                <a:srgbClr val="59A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7" name="Freeform 452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8" name="Freeform 453"/>
              <p:cNvSpPr>
                <a:spLocks/>
              </p:cNvSpPr>
              <p:nvPr/>
            </p:nvSpPr>
            <p:spPr bwMode="auto">
              <a:xfrm>
                <a:off x="4515" y="2963"/>
                <a:ext cx="5" cy="296"/>
              </a:xfrm>
              <a:custGeom>
                <a:avLst/>
                <a:gdLst>
                  <a:gd name="T0" fmla="*/ 5 w 5"/>
                  <a:gd name="T1" fmla="*/ 0 h 296"/>
                  <a:gd name="T2" fmla="*/ 5 w 5"/>
                  <a:gd name="T3" fmla="*/ 0 h 296"/>
                  <a:gd name="T4" fmla="*/ 0 w 5"/>
                  <a:gd name="T5" fmla="*/ 9 h 296"/>
                  <a:gd name="T6" fmla="*/ 0 w 5"/>
                  <a:gd name="T7" fmla="*/ 296 h 296"/>
                  <a:gd name="T8" fmla="*/ 5 w 5"/>
                  <a:gd name="T9" fmla="*/ 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96">
                    <a:moveTo>
                      <a:pt x="5" y="0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0" y="296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39" name="Freeform 454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0" name="Freeform 455"/>
              <p:cNvSpPr>
                <a:spLocks/>
              </p:cNvSpPr>
              <p:nvPr/>
            </p:nvSpPr>
            <p:spPr bwMode="auto">
              <a:xfrm>
                <a:off x="4563" y="3222"/>
                <a:ext cx="94" cy="148"/>
              </a:xfrm>
              <a:custGeom>
                <a:avLst/>
                <a:gdLst>
                  <a:gd name="T0" fmla="*/ 73 w 94"/>
                  <a:gd name="T1" fmla="*/ 0 h 148"/>
                  <a:gd name="T2" fmla="*/ 64 w 94"/>
                  <a:gd name="T3" fmla="*/ 69 h 148"/>
                  <a:gd name="T4" fmla="*/ 46 w 94"/>
                  <a:gd name="T5" fmla="*/ 45 h 148"/>
                  <a:gd name="T6" fmla="*/ 0 w 94"/>
                  <a:gd name="T7" fmla="*/ 148 h 148"/>
                  <a:gd name="T8" fmla="*/ 0 w 94"/>
                  <a:gd name="T9" fmla="*/ 148 h 148"/>
                  <a:gd name="T10" fmla="*/ 46 w 94"/>
                  <a:gd name="T11" fmla="*/ 45 h 148"/>
                  <a:gd name="T12" fmla="*/ 64 w 94"/>
                  <a:gd name="T13" fmla="*/ 69 h 148"/>
                  <a:gd name="T14" fmla="*/ 73 w 94"/>
                  <a:gd name="T15" fmla="*/ 0 h 148"/>
                  <a:gd name="T16" fmla="*/ 94 w 94"/>
                  <a:gd name="T17" fmla="*/ 30 h 148"/>
                  <a:gd name="T18" fmla="*/ 94 w 94"/>
                  <a:gd name="T19" fmla="*/ 26 h 148"/>
                  <a:gd name="T20" fmla="*/ 94 w 94"/>
                  <a:gd name="T21" fmla="*/ 30 h 148"/>
                  <a:gd name="T22" fmla="*/ 73 w 94"/>
                  <a:gd name="T2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48">
                    <a:moveTo>
                      <a:pt x="73" y="0"/>
                    </a:moveTo>
                    <a:lnTo>
                      <a:pt x="64" y="69"/>
                    </a:lnTo>
                    <a:lnTo>
                      <a:pt x="46" y="45"/>
                    </a:lnTo>
                    <a:lnTo>
                      <a:pt x="0" y="148"/>
                    </a:lnTo>
                    <a:lnTo>
                      <a:pt x="0" y="148"/>
                    </a:lnTo>
                    <a:lnTo>
                      <a:pt x="46" y="45"/>
                    </a:lnTo>
                    <a:lnTo>
                      <a:pt x="64" y="69"/>
                    </a:lnTo>
                    <a:lnTo>
                      <a:pt x="73" y="0"/>
                    </a:lnTo>
                    <a:lnTo>
                      <a:pt x="94" y="30"/>
                    </a:lnTo>
                    <a:lnTo>
                      <a:pt x="94" y="26"/>
                    </a:lnTo>
                    <a:lnTo>
                      <a:pt x="94" y="30"/>
                    </a:lnTo>
                    <a:lnTo>
                      <a:pt x="7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1" name="Freeform 456"/>
              <p:cNvSpPr>
                <a:spLocks noEditPoints="1"/>
              </p:cNvSpPr>
              <p:nvPr/>
            </p:nvSpPr>
            <p:spPr bwMode="auto">
              <a:xfrm>
                <a:off x="4542" y="3451"/>
                <a:ext cx="131" cy="358"/>
              </a:xfrm>
              <a:custGeom>
                <a:avLst/>
                <a:gdLst>
                  <a:gd name="T0" fmla="*/ 5 w 74"/>
                  <a:gd name="T1" fmla="*/ 123 h 191"/>
                  <a:gd name="T2" fmla="*/ 8 w 74"/>
                  <a:gd name="T3" fmla="*/ 191 h 191"/>
                  <a:gd name="T4" fmla="*/ 8 w 74"/>
                  <a:gd name="T5" fmla="*/ 191 h 191"/>
                  <a:gd name="T6" fmla="*/ 5 w 74"/>
                  <a:gd name="T7" fmla="*/ 123 h 191"/>
                  <a:gd name="T8" fmla="*/ 5 w 74"/>
                  <a:gd name="T9" fmla="*/ 123 h 191"/>
                  <a:gd name="T10" fmla="*/ 2 w 74"/>
                  <a:gd name="T11" fmla="*/ 50 h 191"/>
                  <a:gd name="T12" fmla="*/ 5 w 74"/>
                  <a:gd name="T13" fmla="*/ 123 h 191"/>
                  <a:gd name="T14" fmla="*/ 5 w 74"/>
                  <a:gd name="T15" fmla="*/ 123 h 191"/>
                  <a:gd name="T16" fmla="*/ 2 w 74"/>
                  <a:gd name="T17" fmla="*/ 50 h 191"/>
                  <a:gd name="T18" fmla="*/ 2 w 74"/>
                  <a:gd name="T19" fmla="*/ 50 h 191"/>
                  <a:gd name="T20" fmla="*/ 34 w 74"/>
                  <a:gd name="T21" fmla="*/ 28 h 191"/>
                  <a:gd name="T22" fmla="*/ 3 w 74"/>
                  <a:gd name="T23" fmla="*/ 51 h 191"/>
                  <a:gd name="T24" fmla="*/ 34 w 74"/>
                  <a:gd name="T25" fmla="*/ 28 h 191"/>
                  <a:gd name="T26" fmla="*/ 74 w 74"/>
                  <a:gd name="T27" fmla="*/ 33 h 191"/>
                  <a:gd name="T28" fmla="*/ 34 w 74"/>
                  <a:gd name="T29" fmla="*/ 28 h 191"/>
                  <a:gd name="T30" fmla="*/ 0 w 74"/>
                  <a:gd name="T31" fmla="*/ 0 h 191"/>
                  <a:gd name="T32" fmla="*/ 0 w 74"/>
                  <a:gd name="T33" fmla="*/ 0 h 191"/>
                  <a:gd name="T34" fmla="*/ 1 w 74"/>
                  <a:gd name="T35" fmla="*/ 21 h 191"/>
                  <a:gd name="T36" fmla="*/ 1 w 74"/>
                  <a:gd name="T37" fmla="*/ 21 h 191"/>
                  <a:gd name="T38" fmla="*/ 0 w 74"/>
                  <a:gd name="T39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4" h="191">
                    <a:moveTo>
                      <a:pt x="5" y="123"/>
                    </a:move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moveTo>
                      <a:pt x="2" y="50"/>
                    </a:moveTo>
                    <a:cubicBezTo>
                      <a:pt x="5" y="123"/>
                      <a:pt x="5" y="123"/>
                      <a:pt x="5" y="123"/>
                    </a:cubicBezTo>
                    <a:cubicBezTo>
                      <a:pt x="5" y="123"/>
                      <a:pt x="5" y="123"/>
                      <a:pt x="5" y="123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moveTo>
                      <a:pt x="34" y="28"/>
                    </a:moveTo>
                    <a:cubicBezTo>
                      <a:pt x="3" y="51"/>
                      <a:pt x="3" y="51"/>
                      <a:pt x="3" y="51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34" y="28"/>
                      <a:pt x="34" y="28"/>
                      <a:pt x="34" y="2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2" name="Oval 457"/>
              <p:cNvSpPr>
                <a:spLocks noChangeArrowheads="1"/>
              </p:cNvSpPr>
              <p:nvPr/>
            </p:nvSpPr>
            <p:spPr bwMode="auto">
              <a:xfrm>
                <a:off x="4550" y="3682"/>
                <a:ext cx="1" cy="1"/>
              </a:xfrm>
              <a:prstGeom prst="ellipse">
                <a:avLst/>
              </a:prstGeom>
              <a:solidFill>
                <a:srgbClr val="577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3" name="Freeform 458"/>
              <p:cNvSpPr>
                <a:spLocks/>
              </p:cNvSpPr>
              <p:nvPr/>
            </p:nvSpPr>
            <p:spPr bwMode="auto">
              <a:xfrm>
                <a:off x="4515" y="3282"/>
                <a:ext cx="82" cy="527"/>
              </a:xfrm>
              <a:custGeom>
                <a:avLst/>
                <a:gdLst>
                  <a:gd name="T0" fmla="*/ 8 w 46"/>
                  <a:gd name="T1" fmla="*/ 0 h 281"/>
                  <a:gd name="T2" fmla="*/ 0 w 46"/>
                  <a:gd name="T3" fmla="*/ 14 h 281"/>
                  <a:gd name="T4" fmla="*/ 0 w 46"/>
                  <a:gd name="T5" fmla="*/ 281 h 281"/>
                  <a:gd name="T6" fmla="*/ 23 w 46"/>
                  <a:gd name="T7" fmla="*/ 281 h 281"/>
                  <a:gd name="T8" fmla="*/ 20 w 46"/>
                  <a:gd name="T9" fmla="*/ 213 h 281"/>
                  <a:gd name="T10" fmla="*/ 20 w 46"/>
                  <a:gd name="T11" fmla="*/ 213 h 281"/>
                  <a:gd name="T12" fmla="*/ 17 w 46"/>
                  <a:gd name="T13" fmla="*/ 140 h 281"/>
                  <a:gd name="T14" fmla="*/ 12 w 46"/>
                  <a:gd name="T15" fmla="*/ 112 h 281"/>
                  <a:gd name="T16" fmla="*/ 16 w 46"/>
                  <a:gd name="T17" fmla="*/ 111 h 281"/>
                  <a:gd name="T18" fmla="*/ 15 w 46"/>
                  <a:gd name="T19" fmla="*/ 90 h 281"/>
                  <a:gd name="T20" fmla="*/ 15 w 46"/>
                  <a:gd name="T21" fmla="*/ 90 h 281"/>
                  <a:gd name="T22" fmla="*/ 15 w 46"/>
                  <a:gd name="T23" fmla="*/ 89 h 281"/>
                  <a:gd name="T24" fmla="*/ 46 w 46"/>
                  <a:gd name="T25" fmla="*/ 56 h 281"/>
                  <a:gd name="T26" fmla="*/ 21 w 46"/>
                  <a:gd name="T27" fmla="*/ 59 h 281"/>
                  <a:gd name="T28" fmla="*/ 27 w 46"/>
                  <a:gd name="T29" fmla="*/ 47 h 281"/>
                  <a:gd name="T30" fmla="*/ 27 w 46"/>
                  <a:gd name="T31" fmla="*/ 47 h 281"/>
                  <a:gd name="T32" fmla="*/ 27 w 46"/>
                  <a:gd name="T33" fmla="*/ 47 h 281"/>
                  <a:gd name="T34" fmla="*/ 14 w 46"/>
                  <a:gd name="T35" fmla="*/ 55 h 281"/>
                  <a:gd name="T36" fmla="*/ 8 w 46"/>
                  <a:gd name="T37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281">
                    <a:moveTo>
                      <a:pt x="8" y="0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23" y="281"/>
                      <a:pt x="23" y="281"/>
                      <a:pt x="23" y="281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4" y="112"/>
                      <a:pt x="16" y="111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4" name="Freeform 459"/>
              <p:cNvSpPr>
                <a:spLocks/>
              </p:cNvSpPr>
              <p:nvPr/>
            </p:nvSpPr>
            <p:spPr bwMode="auto">
              <a:xfrm>
                <a:off x="4536" y="3477"/>
                <a:ext cx="66" cy="70"/>
              </a:xfrm>
              <a:custGeom>
                <a:avLst/>
                <a:gdLst>
                  <a:gd name="T0" fmla="*/ 31 w 37"/>
                  <a:gd name="T1" fmla="*/ 0 h 37"/>
                  <a:gd name="T2" fmla="*/ 4 w 37"/>
                  <a:gd name="T3" fmla="*/ 7 h 37"/>
                  <a:gd name="T4" fmla="*/ 4 w 37"/>
                  <a:gd name="T5" fmla="*/ 7 h 37"/>
                  <a:gd name="T6" fmla="*/ 4 w 37"/>
                  <a:gd name="T7" fmla="*/ 7 h 37"/>
                  <a:gd name="T8" fmla="*/ 0 w 37"/>
                  <a:gd name="T9" fmla="*/ 8 h 37"/>
                  <a:gd name="T10" fmla="*/ 5 w 37"/>
                  <a:gd name="T11" fmla="*/ 36 h 37"/>
                  <a:gd name="T12" fmla="*/ 5 w 37"/>
                  <a:gd name="T13" fmla="*/ 36 h 37"/>
                  <a:gd name="T14" fmla="*/ 5 w 37"/>
                  <a:gd name="T15" fmla="*/ 36 h 37"/>
                  <a:gd name="T16" fmla="*/ 6 w 37"/>
                  <a:gd name="T17" fmla="*/ 37 h 37"/>
                  <a:gd name="T18" fmla="*/ 37 w 37"/>
                  <a:gd name="T19" fmla="*/ 14 h 37"/>
                  <a:gd name="T20" fmla="*/ 21 w 37"/>
                  <a:gd name="T21" fmla="*/ 12 h 37"/>
                  <a:gd name="T22" fmla="*/ 31 w 37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7">
                    <a:moveTo>
                      <a:pt x="31" y="0"/>
                    </a:moveTo>
                    <a:cubicBezTo>
                      <a:pt x="20" y="3"/>
                      <a:pt x="10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8"/>
                      <a:pt x="0" y="8"/>
                      <a:pt x="0" y="8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18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5" name="Freeform 460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6" name="Freeform 461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208 w 259"/>
                  <a:gd name="T3" fmla="*/ 5 h 212"/>
                  <a:gd name="T4" fmla="*/ 112 w 259"/>
                  <a:gd name="T5" fmla="*/ 17 h 212"/>
                  <a:gd name="T6" fmla="*/ 105 w 259"/>
                  <a:gd name="T7" fmla="*/ 67 h 212"/>
                  <a:gd name="T8" fmla="*/ 105 w 259"/>
                  <a:gd name="T9" fmla="*/ 71 h 212"/>
                  <a:gd name="T10" fmla="*/ 84 w 259"/>
                  <a:gd name="T11" fmla="*/ 41 h 212"/>
                  <a:gd name="T12" fmla="*/ 75 w 259"/>
                  <a:gd name="T13" fmla="*/ 110 h 212"/>
                  <a:gd name="T14" fmla="*/ 57 w 259"/>
                  <a:gd name="T15" fmla="*/ 86 h 212"/>
                  <a:gd name="T16" fmla="*/ 11 w 259"/>
                  <a:gd name="T17" fmla="*/ 189 h 212"/>
                  <a:gd name="T18" fmla="*/ 0 w 259"/>
                  <a:gd name="T19" fmla="*/ 212 h 212"/>
                  <a:gd name="T20" fmla="*/ 259 w 259"/>
                  <a:gd name="T21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208" y="5"/>
                    </a:lnTo>
                    <a:lnTo>
                      <a:pt x="112" y="17"/>
                    </a:lnTo>
                    <a:lnTo>
                      <a:pt x="105" y="67"/>
                    </a:lnTo>
                    <a:lnTo>
                      <a:pt x="105" y="71"/>
                    </a:lnTo>
                    <a:lnTo>
                      <a:pt x="84" y="41"/>
                    </a:lnTo>
                    <a:lnTo>
                      <a:pt x="75" y="110"/>
                    </a:lnTo>
                    <a:lnTo>
                      <a:pt x="57" y="86"/>
                    </a:lnTo>
                    <a:lnTo>
                      <a:pt x="11" y="189"/>
                    </a:lnTo>
                    <a:lnTo>
                      <a:pt x="0" y="212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7" name="Freeform 462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8" name="Freeform 463"/>
              <p:cNvSpPr>
                <a:spLocks/>
              </p:cNvSpPr>
              <p:nvPr/>
            </p:nvSpPr>
            <p:spPr bwMode="auto">
              <a:xfrm>
                <a:off x="4552" y="3181"/>
                <a:ext cx="259" cy="212"/>
              </a:xfrm>
              <a:custGeom>
                <a:avLst/>
                <a:gdLst>
                  <a:gd name="T0" fmla="*/ 259 w 259"/>
                  <a:gd name="T1" fmla="*/ 0 h 212"/>
                  <a:gd name="T2" fmla="*/ 0 w 259"/>
                  <a:gd name="T3" fmla="*/ 212 h 212"/>
                  <a:gd name="T4" fmla="*/ 45 w 259"/>
                  <a:gd name="T5" fmla="*/ 206 h 212"/>
                  <a:gd name="T6" fmla="*/ 45 w 259"/>
                  <a:gd name="T7" fmla="*/ 206 h 212"/>
                  <a:gd name="T8" fmla="*/ 135 w 259"/>
                  <a:gd name="T9" fmla="*/ 193 h 212"/>
                  <a:gd name="T10" fmla="*/ 119 w 259"/>
                  <a:gd name="T11" fmla="*/ 170 h 212"/>
                  <a:gd name="T12" fmla="*/ 183 w 259"/>
                  <a:gd name="T13" fmla="*/ 178 h 212"/>
                  <a:gd name="T14" fmla="*/ 162 w 259"/>
                  <a:gd name="T15" fmla="*/ 148 h 212"/>
                  <a:gd name="T16" fmla="*/ 213 w 259"/>
                  <a:gd name="T17" fmla="*/ 155 h 212"/>
                  <a:gd name="T18" fmla="*/ 259 w 259"/>
                  <a:gd name="T19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12">
                    <a:moveTo>
                      <a:pt x="259" y="0"/>
                    </a:moveTo>
                    <a:lnTo>
                      <a:pt x="0" y="212"/>
                    </a:lnTo>
                    <a:lnTo>
                      <a:pt x="45" y="206"/>
                    </a:lnTo>
                    <a:lnTo>
                      <a:pt x="45" y="206"/>
                    </a:lnTo>
                    <a:lnTo>
                      <a:pt x="135" y="193"/>
                    </a:lnTo>
                    <a:lnTo>
                      <a:pt x="119" y="170"/>
                    </a:lnTo>
                    <a:lnTo>
                      <a:pt x="183" y="178"/>
                    </a:lnTo>
                    <a:lnTo>
                      <a:pt x="162" y="148"/>
                    </a:lnTo>
                    <a:lnTo>
                      <a:pt x="213" y="155"/>
                    </a:lnTo>
                    <a:lnTo>
                      <a:pt x="259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49" name="Freeform 464"/>
              <p:cNvSpPr>
                <a:spLocks/>
              </p:cNvSpPr>
              <p:nvPr/>
            </p:nvSpPr>
            <p:spPr bwMode="auto">
              <a:xfrm>
                <a:off x="4573" y="3383"/>
                <a:ext cx="222" cy="117"/>
              </a:xfrm>
              <a:custGeom>
                <a:avLst/>
                <a:gdLst>
                  <a:gd name="T0" fmla="*/ 65 w 125"/>
                  <a:gd name="T1" fmla="*/ 0 h 62"/>
                  <a:gd name="T2" fmla="*/ 56 w 125"/>
                  <a:gd name="T3" fmla="*/ 19 h 62"/>
                  <a:gd name="T4" fmla="*/ 51 w 125"/>
                  <a:gd name="T5" fmla="*/ 6 h 62"/>
                  <a:gd name="T6" fmla="*/ 40 w 125"/>
                  <a:gd name="T7" fmla="*/ 31 h 62"/>
                  <a:gd name="T8" fmla="*/ 36 w 125"/>
                  <a:gd name="T9" fmla="*/ 20 h 62"/>
                  <a:gd name="T10" fmla="*/ 10 w 125"/>
                  <a:gd name="T11" fmla="*/ 50 h 62"/>
                  <a:gd name="T12" fmla="*/ 10 w 125"/>
                  <a:gd name="T13" fmla="*/ 50 h 62"/>
                  <a:gd name="T14" fmla="*/ 0 w 125"/>
                  <a:gd name="T15" fmla="*/ 62 h 62"/>
                  <a:gd name="T16" fmla="*/ 125 w 125"/>
                  <a:gd name="T17" fmla="*/ 9 h 62"/>
                  <a:gd name="T18" fmla="*/ 65 w 125"/>
                  <a:gd name="T1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5" h="62">
                    <a:moveTo>
                      <a:pt x="65" y="0"/>
                    </a:moveTo>
                    <a:cubicBezTo>
                      <a:pt x="56" y="19"/>
                      <a:pt x="56" y="19"/>
                      <a:pt x="56" y="19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8EC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0" name="Freeform 465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1" name="Freeform 466"/>
              <p:cNvSpPr>
                <a:spLocks/>
              </p:cNvSpPr>
              <p:nvPr/>
            </p:nvSpPr>
            <p:spPr bwMode="auto">
              <a:xfrm>
                <a:off x="4573" y="3400"/>
                <a:ext cx="222" cy="113"/>
              </a:xfrm>
              <a:custGeom>
                <a:avLst/>
                <a:gdLst>
                  <a:gd name="T0" fmla="*/ 222 w 222"/>
                  <a:gd name="T1" fmla="*/ 0 h 113"/>
                  <a:gd name="T2" fmla="*/ 0 w 222"/>
                  <a:gd name="T3" fmla="*/ 100 h 113"/>
                  <a:gd name="T4" fmla="*/ 29 w 222"/>
                  <a:gd name="T5" fmla="*/ 103 h 113"/>
                  <a:gd name="T6" fmla="*/ 100 w 222"/>
                  <a:gd name="T7" fmla="*/ 113 h 113"/>
                  <a:gd name="T8" fmla="*/ 93 w 222"/>
                  <a:gd name="T9" fmla="*/ 92 h 113"/>
                  <a:gd name="T10" fmla="*/ 137 w 222"/>
                  <a:gd name="T11" fmla="*/ 113 h 113"/>
                  <a:gd name="T12" fmla="*/ 126 w 222"/>
                  <a:gd name="T13" fmla="*/ 87 h 113"/>
                  <a:gd name="T14" fmla="*/ 162 w 222"/>
                  <a:gd name="T15" fmla="*/ 103 h 113"/>
                  <a:gd name="T16" fmla="*/ 222 w 222"/>
                  <a:gd name="T17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2" h="113">
                    <a:moveTo>
                      <a:pt x="222" y="0"/>
                    </a:moveTo>
                    <a:lnTo>
                      <a:pt x="0" y="100"/>
                    </a:lnTo>
                    <a:lnTo>
                      <a:pt x="29" y="103"/>
                    </a:lnTo>
                    <a:lnTo>
                      <a:pt x="100" y="113"/>
                    </a:lnTo>
                    <a:lnTo>
                      <a:pt x="93" y="92"/>
                    </a:lnTo>
                    <a:lnTo>
                      <a:pt x="137" y="113"/>
                    </a:lnTo>
                    <a:lnTo>
                      <a:pt x="126" y="87"/>
                    </a:lnTo>
                    <a:lnTo>
                      <a:pt x="162" y="103"/>
                    </a:lnTo>
                    <a:lnTo>
                      <a:pt x="22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2" name="Freeform 467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7AB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3" name="Freeform 468"/>
              <p:cNvSpPr>
                <a:spLocks/>
              </p:cNvSpPr>
              <p:nvPr/>
            </p:nvSpPr>
            <p:spPr bwMode="auto">
              <a:xfrm>
                <a:off x="4515" y="2963"/>
                <a:ext cx="92" cy="345"/>
              </a:xfrm>
              <a:custGeom>
                <a:avLst/>
                <a:gdLst>
                  <a:gd name="T0" fmla="*/ 5 w 92"/>
                  <a:gd name="T1" fmla="*/ 0 h 345"/>
                  <a:gd name="T2" fmla="*/ 5 w 92"/>
                  <a:gd name="T3" fmla="*/ 0 h 345"/>
                  <a:gd name="T4" fmla="*/ 0 w 92"/>
                  <a:gd name="T5" fmla="*/ 296 h 345"/>
                  <a:gd name="T6" fmla="*/ 0 w 92"/>
                  <a:gd name="T7" fmla="*/ 345 h 345"/>
                  <a:gd name="T8" fmla="*/ 14 w 92"/>
                  <a:gd name="T9" fmla="*/ 319 h 345"/>
                  <a:gd name="T10" fmla="*/ 14 w 92"/>
                  <a:gd name="T11" fmla="*/ 319 h 345"/>
                  <a:gd name="T12" fmla="*/ 71 w 92"/>
                  <a:gd name="T13" fmla="*/ 223 h 345"/>
                  <a:gd name="T14" fmla="*/ 43 w 92"/>
                  <a:gd name="T15" fmla="*/ 223 h 345"/>
                  <a:gd name="T16" fmla="*/ 90 w 92"/>
                  <a:gd name="T17" fmla="*/ 174 h 345"/>
                  <a:gd name="T18" fmla="*/ 55 w 92"/>
                  <a:gd name="T19" fmla="*/ 174 h 345"/>
                  <a:gd name="T20" fmla="*/ 92 w 92"/>
                  <a:gd name="T21" fmla="*/ 137 h 345"/>
                  <a:gd name="T22" fmla="*/ 5 w 92"/>
                  <a:gd name="T23" fmla="*/ 0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2" h="345">
                    <a:moveTo>
                      <a:pt x="5" y="0"/>
                    </a:moveTo>
                    <a:lnTo>
                      <a:pt x="5" y="0"/>
                    </a:lnTo>
                    <a:lnTo>
                      <a:pt x="0" y="296"/>
                    </a:lnTo>
                    <a:lnTo>
                      <a:pt x="0" y="345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71" y="223"/>
                    </a:lnTo>
                    <a:lnTo>
                      <a:pt x="43" y="223"/>
                    </a:lnTo>
                    <a:lnTo>
                      <a:pt x="90" y="174"/>
                    </a:lnTo>
                    <a:lnTo>
                      <a:pt x="55" y="174"/>
                    </a:lnTo>
                    <a:lnTo>
                      <a:pt x="92" y="137"/>
                    </a:lnTo>
                    <a:lnTo>
                      <a:pt x="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4" name="Freeform 469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5" name="Freeform 470"/>
              <p:cNvSpPr>
                <a:spLocks/>
              </p:cNvSpPr>
              <p:nvPr/>
            </p:nvSpPr>
            <p:spPr bwMode="auto">
              <a:xfrm>
                <a:off x="1136" y="307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6" name="Oval 471"/>
              <p:cNvSpPr>
                <a:spLocks noChangeArrowheads="1"/>
              </p:cNvSpPr>
              <p:nvPr/>
            </p:nvSpPr>
            <p:spPr bwMode="auto">
              <a:xfrm>
                <a:off x="4189" y="2466"/>
                <a:ext cx="230" cy="244"/>
              </a:xfrm>
              <a:prstGeom prst="ellipse">
                <a:avLst/>
              </a:prstGeom>
              <a:solidFill>
                <a:srgbClr val="FFC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7" name="Freeform 472"/>
              <p:cNvSpPr>
                <a:spLocks/>
              </p:cNvSpPr>
              <p:nvPr/>
            </p:nvSpPr>
            <p:spPr bwMode="auto">
              <a:xfrm>
                <a:off x="1684" y="2783"/>
                <a:ext cx="310" cy="157"/>
              </a:xfrm>
              <a:custGeom>
                <a:avLst/>
                <a:gdLst>
                  <a:gd name="T0" fmla="*/ 173 w 175"/>
                  <a:gd name="T1" fmla="*/ 84 h 84"/>
                  <a:gd name="T2" fmla="*/ 175 w 175"/>
                  <a:gd name="T3" fmla="*/ 72 h 84"/>
                  <a:gd name="T4" fmla="*/ 174 w 175"/>
                  <a:gd name="T5" fmla="*/ 59 h 84"/>
                  <a:gd name="T6" fmla="*/ 169 w 175"/>
                  <a:gd name="T7" fmla="*/ 50 h 84"/>
                  <a:gd name="T8" fmla="*/ 156 w 175"/>
                  <a:gd name="T9" fmla="*/ 36 h 84"/>
                  <a:gd name="T10" fmla="*/ 137 w 175"/>
                  <a:gd name="T11" fmla="*/ 31 h 84"/>
                  <a:gd name="T12" fmla="*/ 119 w 175"/>
                  <a:gd name="T13" fmla="*/ 36 h 84"/>
                  <a:gd name="T14" fmla="*/ 118 w 175"/>
                  <a:gd name="T15" fmla="*/ 37 h 84"/>
                  <a:gd name="T16" fmla="*/ 118 w 175"/>
                  <a:gd name="T17" fmla="*/ 35 h 84"/>
                  <a:gd name="T18" fmla="*/ 117 w 175"/>
                  <a:gd name="T19" fmla="*/ 28 h 84"/>
                  <a:gd name="T20" fmla="*/ 100 w 175"/>
                  <a:gd name="T21" fmla="*/ 6 h 84"/>
                  <a:gd name="T22" fmla="*/ 72 w 175"/>
                  <a:gd name="T23" fmla="*/ 2 h 84"/>
                  <a:gd name="T24" fmla="*/ 45 w 175"/>
                  <a:gd name="T25" fmla="*/ 30 h 84"/>
                  <a:gd name="T26" fmla="*/ 44 w 175"/>
                  <a:gd name="T27" fmla="*/ 45 h 84"/>
                  <a:gd name="T28" fmla="*/ 43 w 175"/>
                  <a:gd name="T29" fmla="*/ 44 h 84"/>
                  <a:gd name="T30" fmla="*/ 18 w 175"/>
                  <a:gd name="T31" fmla="*/ 48 h 84"/>
                  <a:gd name="T32" fmla="*/ 5 w 175"/>
                  <a:gd name="T33" fmla="*/ 61 h 84"/>
                  <a:gd name="T34" fmla="*/ 6 w 175"/>
                  <a:gd name="T35" fmla="*/ 60 h 84"/>
                  <a:gd name="T36" fmla="*/ 6 w 175"/>
                  <a:gd name="T37" fmla="*/ 61 h 84"/>
                  <a:gd name="T38" fmla="*/ 2 w 175"/>
                  <a:gd name="T39" fmla="*/ 84 h 84"/>
                  <a:gd name="T40" fmla="*/ 173 w 175"/>
                  <a:gd name="T41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5" h="84">
                    <a:moveTo>
                      <a:pt x="173" y="84"/>
                    </a:moveTo>
                    <a:cubicBezTo>
                      <a:pt x="174" y="80"/>
                      <a:pt x="175" y="76"/>
                      <a:pt x="175" y="72"/>
                    </a:cubicBezTo>
                    <a:cubicBezTo>
                      <a:pt x="175" y="68"/>
                      <a:pt x="175" y="63"/>
                      <a:pt x="174" y="59"/>
                    </a:cubicBezTo>
                    <a:cubicBezTo>
                      <a:pt x="172" y="56"/>
                      <a:pt x="171" y="53"/>
                      <a:pt x="169" y="50"/>
                    </a:cubicBezTo>
                    <a:cubicBezTo>
                      <a:pt x="165" y="43"/>
                      <a:pt x="162" y="41"/>
                      <a:pt x="156" y="36"/>
                    </a:cubicBezTo>
                    <a:cubicBezTo>
                      <a:pt x="150" y="33"/>
                      <a:pt x="144" y="31"/>
                      <a:pt x="137" y="31"/>
                    </a:cubicBezTo>
                    <a:cubicBezTo>
                      <a:pt x="131" y="31"/>
                      <a:pt x="125" y="33"/>
                      <a:pt x="119" y="3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6"/>
                      <a:pt x="118" y="36"/>
                      <a:pt x="118" y="35"/>
                    </a:cubicBezTo>
                    <a:cubicBezTo>
                      <a:pt x="118" y="33"/>
                      <a:pt x="118" y="31"/>
                      <a:pt x="117" y="28"/>
                    </a:cubicBezTo>
                    <a:cubicBezTo>
                      <a:pt x="114" y="19"/>
                      <a:pt x="108" y="10"/>
                      <a:pt x="100" y="6"/>
                    </a:cubicBezTo>
                    <a:cubicBezTo>
                      <a:pt x="91" y="1"/>
                      <a:pt x="82" y="0"/>
                      <a:pt x="72" y="2"/>
                    </a:cubicBezTo>
                    <a:cubicBezTo>
                      <a:pt x="58" y="6"/>
                      <a:pt x="49" y="17"/>
                      <a:pt x="45" y="30"/>
                    </a:cubicBezTo>
                    <a:cubicBezTo>
                      <a:pt x="44" y="34"/>
                      <a:pt x="43" y="39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35" y="42"/>
                      <a:pt x="25" y="43"/>
                      <a:pt x="18" y="48"/>
                    </a:cubicBezTo>
                    <a:cubicBezTo>
                      <a:pt x="12" y="51"/>
                      <a:pt x="8" y="56"/>
                      <a:pt x="5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1" y="67"/>
                      <a:pt x="0" y="76"/>
                      <a:pt x="2" y="84"/>
                    </a:cubicBezTo>
                    <a:lnTo>
                      <a:pt x="173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8" name="Freeform 473"/>
              <p:cNvSpPr>
                <a:spLocks/>
              </p:cNvSpPr>
              <p:nvPr/>
            </p:nvSpPr>
            <p:spPr bwMode="auto">
              <a:xfrm>
                <a:off x="3391" y="2854"/>
                <a:ext cx="392" cy="122"/>
              </a:xfrm>
              <a:custGeom>
                <a:avLst/>
                <a:gdLst>
                  <a:gd name="T0" fmla="*/ 221 w 221"/>
                  <a:gd name="T1" fmla="*/ 65 h 65"/>
                  <a:gd name="T2" fmla="*/ 203 w 221"/>
                  <a:gd name="T3" fmla="*/ 33 h 65"/>
                  <a:gd name="T4" fmla="*/ 202 w 221"/>
                  <a:gd name="T5" fmla="*/ 33 h 65"/>
                  <a:gd name="T6" fmla="*/ 183 w 221"/>
                  <a:gd name="T7" fmla="*/ 28 h 65"/>
                  <a:gd name="T8" fmla="*/ 157 w 221"/>
                  <a:gd name="T9" fmla="*/ 39 h 65"/>
                  <a:gd name="T10" fmla="*/ 152 w 221"/>
                  <a:gd name="T11" fmla="*/ 45 h 65"/>
                  <a:gd name="T12" fmla="*/ 120 w 221"/>
                  <a:gd name="T13" fmla="*/ 24 h 65"/>
                  <a:gd name="T14" fmla="*/ 102 w 221"/>
                  <a:gd name="T15" fmla="*/ 29 h 65"/>
                  <a:gd name="T16" fmla="*/ 73 w 221"/>
                  <a:gd name="T17" fmla="*/ 0 h 65"/>
                  <a:gd name="T18" fmla="*/ 44 w 221"/>
                  <a:gd name="T19" fmla="*/ 36 h 65"/>
                  <a:gd name="T20" fmla="*/ 33 w 221"/>
                  <a:gd name="T21" fmla="*/ 34 h 65"/>
                  <a:gd name="T22" fmla="*/ 16 w 221"/>
                  <a:gd name="T23" fmla="*/ 39 h 65"/>
                  <a:gd name="T24" fmla="*/ 4 w 221"/>
                  <a:gd name="T25" fmla="*/ 51 h 65"/>
                  <a:gd name="T26" fmla="*/ 0 w 221"/>
                  <a:gd name="T27" fmla="*/ 65 h 65"/>
                  <a:gd name="T28" fmla="*/ 221 w 221"/>
                  <a:gd name="T2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1" h="65">
                    <a:moveTo>
                      <a:pt x="221" y="65"/>
                    </a:moveTo>
                    <a:cubicBezTo>
                      <a:pt x="221" y="53"/>
                      <a:pt x="214" y="40"/>
                      <a:pt x="203" y="33"/>
                    </a:cubicBezTo>
                    <a:cubicBezTo>
                      <a:pt x="202" y="33"/>
                      <a:pt x="202" y="33"/>
                      <a:pt x="202" y="33"/>
                    </a:cubicBezTo>
                    <a:cubicBezTo>
                      <a:pt x="196" y="30"/>
                      <a:pt x="190" y="28"/>
                      <a:pt x="183" y="28"/>
                    </a:cubicBezTo>
                    <a:cubicBezTo>
                      <a:pt x="173" y="28"/>
                      <a:pt x="164" y="32"/>
                      <a:pt x="157" y="39"/>
                    </a:cubicBezTo>
                    <a:cubicBezTo>
                      <a:pt x="155" y="41"/>
                      <a:pt x="153" y="43"/>
                      <a:pt x="152" y="45"/>
                    </a:cubicBezTo>
                    <a:cubicBezTo>
                      <a:pt x="147" y="33"/>
                      <a:pt x="135" y="24"/>
                      <a:pt x="120" y="24"/>
                    </a:cubicBezTo>
                    <a:cubicBezTo>
                      <a:pt x="114" y="24"/>
                      <a:pt x="108" y="25"/>
                      <a:pt x="102" y="29"/>
                    </a:cubicBezTo>
                    <a:cubicBezTo>
                      <a:pt x="102" y="14"/>
                      <a:pt x="92" y="0"/>
                      <a:pt x="73" y="0"/>
                    </a:cubicBezTo>
                    <a:cubicBezTo>
                      <a:pt x="51" y="0"/>
                      <a:pt x="41" y="19"/>
                      <a:pt x="44" y="36"/>
                    </a:cubicBezTo>
                    <a:cubicBezTo>
                      <a:pt x="40" y="35"/>
                      <a:pt x="37" y="34"/>
                      <a:pt x="33" y="34"/>
                    </a:cubicBezTo>
                    <a:cubicBezTo>
                      <a:pt x="27" y="34"/>
                      <a:pt x="22" y="36"/>
                      <a:pt x="16" y="39"/>
                    </a:cubicBezTo>
                    <a:cubicBezTo>
                      <a:pt x="11" y="42"/>
                      <a:pt x="7" y="46"/>
                      <a:pt x="4" y="51"/>
                    </a:cubicBezTo>
                    <a:cubicBezTo>
                      <a:pt x="2" y="55"/>
                      <a:pt x="0" y="60"/>
                      <a:pt x="0" y="65"/>
                    </a:cubicBezTo>
                    <a:lnTo>
                      <a:pt x="221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59" name="Freeform 474"/>
              <p:cNvSpPr>
                <a:spLocks/>
              </p:cNvSpPr>
              <p:nvPr/>
            </p:nvSpPr>
            <p:spPr bwMode="auto">
              <a:xfrm>
                <a:off x="1023" y="2642"/>
                <a:ext cx="564" cy="162"/>
              </a:xfrm>
              <a:custGeom>
                <a:avLst/>
                <a:gdLst>
                  <a:gd name="T0" fmla="*/ 315 w 318"/>
                  <a:gd name="T1" fmla="*/ 86 h 86"/>
                  <a:gd name="T2" fmla="*/ 285 w 318"/>
                  <a:gd name="T3" fmla="*/ 47 h 86"/>
                  <a:gd name="T4" fmla="*/ 263 w 318"/>
                  <a:gd name="T5" fmla="*/ 56 h 86"/>
                  <a:gd name="T6" fmla="*/ 229 w 318"/>
                  <a:gd name="T7" fmla="*/ 34 h 86"/>
                  <a:gd name="T8" fmla="*/ 219 w 318"/>
                  <a:gd name="T9" fmla="*/ 35 h 86"/>
                  <a:gd name="T10" fmla="*/ 214 w 318"/>
                  <a:gd name="T11" fmla="*/ 21 h 86"/>
                  <a:gd name="T12" fmla="*/ 209 w 318"/>
                  <a:gd name="T13" fmla="*/ 14 h 86"/>
                  <a:gd name="T14" fmla="*/ 206 w 318"/>
                  <a:gd name="T15" fmla="*/ 10 h 86"/>
                  <a:gd name="T16" fmla="*/ 182 w 318"/>
                  <a:gd name="T17" fmla="*/ 0 h 86"/>
                  <a:gd name="T18" fmla="*/ 165 w 318"/>
                  <a:gd name="T19" fmla="*/ 5 h 86"/>
                  <a:gd name="T20" fmla="*/ 158 w 318"/>
                  <a:gd name="T21" fmla="*/ 10 h 86"/>
                  <a:gd name="T22" fmla="*/ 156 w 318"/>
                  <a:gd name="T23" fmla="*/ 12 h 86"/>
                  <a:gd name="T24" fmla="*/ 148 w 318"/>
                  <a:gd name="T25" fmla="*/ 25 h 86"/>
                  <a:gd name="T26" fmla="*/ 122 w 318"/>
                  <a:gd name="T27" fmla="*/ 13 h 86"/>
                  <a:gd name="T28" fmla="*/ 101 w 318"/>
                  <a:gd name="T29" fmla="*/ 20 h 86"/>
                  <a:gd name="T30" fmla="*/ 71 w 318"/>
                  <a:gd name="T31" fmla="*/ 0 h 86"/>
                  <a:gd name="T32" fmla="*/ 38 w 318"/>
                  <a:gd name="T33" fmla="*/ 41 h 86"/>
                  <a:gd name="T34" fmla="*/ 37 w 318"/>
                  <a:gd name="T35" fmla="*/ 41 h 86"/>
                  <a:gd name="T36" fmla="*/ 6 w 318"/>
                  <a:gd name="T37" fmla="*/ 86 h 86"/>
                  <a:gd name="T38" fmla="*/ 315 w 318"/>
                  <a:gd name="T39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8" h="86">
                    <a:moveTo>
                      <a:pt x="315" y="86"/>
                    </a:moveTo>
                    <a:cubicBezTo>
                      <a:pt x="318" y="68"/>
                      <a:pt x="308" y="47"/>
                      <a:pt x="285" y="47"/>
                    </a:cubicBezTo>
                    <a:cubicBezTo>
                      <a:pt x="277" y="47"/>
                      <a:pt x="268" y="51"/>
                      <a:pt x="263" y="56"/>
                    </a:cubicBezTo>
                    <a:cubicBezTo>
                      <a:pt x="257" y="43"/>
                      <a:pt x="244" y="34"/>
                      <a:pt x="229" y="34"/>
                    </a:cubicBezTo>
                    <a:cubicBezTo>
                      <a:pt x="226" y="34"/>
                      <a:pt x="222" y="34"/>
                      <a:pt x="219" y="35"/>
                    </a:cubicBezTo>
                    <a:cubicBezTo>
                      <a:pt x="218" y="30"/>
                      <a:pt x="217" y="25"/>
                      <a:pt x="214" y="21"/>
                    </a:cubicBezTo>
                    <a:cubicBezTo>
                      <a:pt x="213" y="18"/>
                      <a:pt x="211" y="16"/>
                      <a:pt x="209" y="14"/>
                    </a:cubicBezTo>
                    <a:cubicBezTo>
                      <a:pt x="208" y="13"/>
                      <a:pt x="207" y="11"/>
                      <a:pt x="206" y="10"/>
                    </a:cubicBezTo>
                    <a:cubicBezTo>
                      <a:pt x="200" y="4"/>
                      <a:pt x="191" y="0"/>
                      <a:pt x="182" y="0"/>
                    </a:cubicBezTo>
                    <a:cubicBezTo>
                      <a:pt x="176" y="0"/>
                      <a:pt x="170" y="2"/>
                      <a:pt x="165" y="5"/>
                    </a:cubicBezTo>
                    <a:cubicBezTo>
                      <a:pt x="163" y="7"/>
                      <a:pt x="160" y="9"/>
                      <a:pt x="158" y="10"/>
                    </a:cubicBezTo>
                    <a:cubicBezTo>
                      <a:pt x="157" y="11"/>
                      <a:pt x="157" y="12"/>
                      <a:pt x="156" y="12"/>
                    </a:cubicBezTo>
                    <a:cubicBezTo>
                      <a:pt x="153" y="16"/>
                      <a:pt x="150" y="20"/>
                      <a:pt x="148" y="25"/>
                    </a:cubicBezTo>
                    <a:cubicBezTo>
                      <a:pt x="142" y="17"/>
                      <a:pt x="132" y="13"/>
                      <a:pt x="122" y="13"/>
                    </a:cubicBezTo>
                    <a:cubicBezTo>
                      <a:pt x="114" y="13"/>
                      <a:pt x="107" y="15"/>
                      <a:pt x="101" y="20"/>
                    </a:cubicBezTo>
                    <a:cubicBezTo>
                      <a:pt x="97" y="8"/>
                      <a:pt x="87" y="0"/>
                      <a:pt x="71" y="0"/>
                    </a:cubicBezTo>
                    <a:cubicBezTo>
                      <a:pt x="45" y="0"/>
                      <a:pt x="35" y="22"/>
                      <a:pt x="38" y="41"/>
                    </a:cubicBezTo>
                    <a:cubicBezTo>
                      <a:pt x="38" y="41"/>
                      <a:pt x="37" y="41"/>
                      <a:pt x="37" y="41"/>
                    </a:cubicBezTo>
                    <a:cubicBezTo>
                      <a:pt x="10" y="41"/>
                      <a:pt x="0" y="67"/>
                      <a:pt x="6" y="86"/>
                    </a:cubicBezTo>
                    <a:lnTo>
                      <a:pt x="315" y="8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0" name="Freeform 475"/>
              <p:cNvSpPr>
                <a:spLocks/>
              </p:cNvSpPr>
              <p:nvPr/>
            </p:nvSpPr>
            <p:spPr bwMode="auto">
              <a:xfrm>
                <a:off x="608" y="2556"/>
                <a:ext cx="230" cy="116"/>
              </a:xfrm>
              <a:custGeom>
                <a:avLst/>
                <a:gdLst>
                  <a:gd name="T0" fmla="*/ 118 w 130"/>
                  <a:gd name="T1" fmla="*/ 62 h 62"/>
                  <a:gd name="T2" fmla="*/ 100 w 130"/>
                  <a:gd name="T3" fmla="*/ 18 h 62"/>
                  <a:gd name="T4" fmla="*/ 85 w 130"/>
                  <a:gd name="T5" fmla="*/ 21 h 62"/>
                  <a:gd name="T6" fmla="*/ 58 w 130"/>
                  <a:gd name="T7" fmla="*/ 0 h 62"/>
                  <a:gd name="T8" fmla="*/ 33 w 130"/>
                  <a:gd name="T9" fmla="*/ 28 h 62"/>
                  <a:gd name="T10" fmla="*/ 24 w 130"/>
                  <a:gd name="T11" fmla="*/ 26 h 62"/>
                  <a:gd name="T12" fmla="*/ 0 w 130"/>
                  <a:gd name="T13" fmla="*/ 50 h 62"/>
                  <a:gd name="T14" fmla="*/ 3 w 130"/>
                  <a:gd name="T15" fmla="*/ 62 h 62"/>
                  <a:gd name="T16" fmla="*/ 118 w 130"/>
                  <a:gd name="T17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" h="62">
                    <a:moveTo>
                      <a:pt x="118" y="62"/>
                    </a:moveTo>
                    <a:cubicBezTo>
                      <a:pt x="130" y="47"/>
                      <a:pt x="124" y="18"/>
                      <a:pt x="100" y="18"/>
                    </a:cubicBezTo>
                    <a:cubicBezTo>
                      <a:pt x="92" y="18"/>
                      <a:pt x="89" y="19"/>
                      <a:pt x="85" y="21"/>
                    </a:cubicBezTo>
                    <a:cubicBezTo>
                      <a:pt x="83" y="10"/>
                      <a:pt x="74" y="0"/>
                      <a:pt x="58" y="0"/>
                    </a:cubicBezTo>
                    <a:cubicBezTo>
                      <a:pt x="43" y="0"/>
                      <a:pt x="32" y="14"/>
                      <a:pt x="33" y="28"/>
                    </a:cubicBezTo>
                    <a:cubicBezTo>
                      <a:pt x="30" y="27"/>
                      <a:pt x="27" y="26"/>
                      <a:pt x="24" y="26"/>
                    </a:cubicBezTo>
                    <a:cubicBezTo>
                      <a:pt x="10" y="26"/>
                      <a:pt x="0" y="37"/>
                      <a:pt x="0" y="50"/>
                    </a:cubicBezTo>
                    <a:cubicBezTo>
                      <a:pt x="0" y="54"/>
                      <a:pt x="1" y="58"/>
                      <a:pt x="3" y="62"/>
                    </a:cubicBezTo>
                    <a:lnTo>
                      <a:pt x="118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1" name="Freeform 476"/>
              <p:cNvSpPr>
                <a:spLocks/>
              </p:cNvSpPr>
              <p:nvPr/>
            </p:nvSpPr>
            <p:spPr bwMode="auto">
              <a:xfrm>
                <a:off x="2788" y="2862"/>
                <a:ext cx="298" cy="123"/>
              </a:xfrm>
              <a:custGeom>
                <a:avLst/>
                <a:gdLst>
                  <a:gd name="T0" fmla="*/ 168 w 168"/>
                  <a:gd name="T1" fmla="*/ 66 h 66"/>
                  <a:gd name="T2" fmla="*/ 140 w 168"/>
                  <a:gd name="T3" fmla="*/ 41 h 66"/>
                  <a:gd name="T4" fmla="*/ 132 w 168"/>
                  <a:gd name="T5" fmla="*/ 41 h 66"/>
                  <a:gd name="T6" fmla="*/ 109 w 168"/>
                  <a:gd name="T7" fmla="*/ 16 h 66"/>
                  <a:gd name="T8" fmla="*/ 95 w 168"/>
                  <a:gd name="T9" fmla="*/ 18 h 66"/>
                  <a:gd name="T10" fmla="*/ 71 w 168"/>
                  <a:gd name="T11" fmla="*/ 0 h 66"/>
                  <a:gd name="T12" fmla="*/ 61 w 168"/>
                  <a:gd name="T13" fmla="*/ 1 h 66"/>
                  <a:gd name="T14" fmla="*/ 40 w 168"/>
                  <a:gd name="T15" fmla="*/ 14 h 66"/>
                  <a:gd name="T16" fmla="*/ 35 w 168"/>
                  <a:gd name="T17" fmla="*/ 37 h 66"/>
                  <a:gd name="T18" fmla="*/ 33 w 168"/>
                  <a:gd name="T19" fmla="*/ 37 h 66"/>
                  <a:gd name="T20" fmla="*/ 11 w 168"/>
                  <a:gd name="T21" fmla="*/ 44 h 66"/>
                  <a:gd name="T22" fmla="*/ 0 w 168"/>
                  <a:gd name="T23" fmla="*/ 64 h 66"/>
                  <a:gd name="T24" fmla="*/ 0 w 168"/>
                  <a:gd name="T25" fmla="*/ 66 h 66"/>
                  <a:gd name="T26" fmla="*/ 168 w 168"/>
                  <a:gd name="T27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8" h="66">
                    <a:moveTo>
                      <a:pt x="168" y="66"/>
                    </a:moveTo>
                    <a:cubicBezTo>
                      <a:pt x="166" y="53"/>
                      <a:pt x="154" y="42"/>
                      <a:pt x="140" y="41"/>
                    </a:cubicBezTo>
                    <a:cubicBezTo>
                      <a:pt x="137" y="40"/>
                      <a:pt x="135" y="40"/>
                      <a:pt x="132" y="41"/>
                    </a:cubicBezTo>
                    <a:cubicBezTo>
                      <a:pt x="132" y="29"/>
                      <a:pt x="124" y="17"/>
                      <a:pt x="109" y="16"/>
                    </a:cubicBezTo>
                    <a:cubicBezTo>
                      <a:pt x="104" y="16"/>
                      <a:pt x="99" y="16"/>
                      <a:pt x="95" y="18"/>
                    </a:cubicBezTo>
                    <a:cubicBezTo>
                      <a:pt x="91" y="9"/>
                      <a:pt x="82" y="1"/>
                      <a:pt x="71" y="0"/>
                    </a:cubicBezTo>
                    <a:cubicBezTo>
                      <a:pt x="68" y="0"/>
                      <a:pt x="65" y="1"/>
                      <a:pt x="61" y="1"/>
                    </a:cubicBezTo>
                    <a:cubicBezTo>
                      <a:pt x="53" y="1"/>
                      <a:pt x="45" y="7"/>
                      <a:pt x="40" y="14"/>
                    </a:cubicBezTo>
                    <a:cubicBezTo>
                      <a:pt x="35" y="20"/>
                      <a:pt x="34" y="29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25" y="37"/>
                      <a:pt x="17" y="39"/>
                      <a:pt x="11" y="44"/>
                    </a:cubicBezTo>
                    <a:cubicBezTo>
                      <a:pt x="5" y="49"/>
                      <a:pt x="1" y="56"/>
                      <a:pt x="0" y="64"/>
                    </a:cubicBezTo>
                    <a:cubicBezTo>
                      <a:pt x="0" y="65"/>
                      <a:pt x="0" y="65"/>
                      <a:pt x="0" y="66"/>
                    </a:cubicBezTo>
                    <a:lnTo>
                      <a:pt x="168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2" name="Freeform 477"/>
              <p:cNvSpPr>
                <a:spLocks/>
              </p:cNvSpPr>
              <p:nvPr/>
            </p:nvSpPr>
            <p:spPr bwMode="auto">
              <a:xfrm>
                <a:off x="2191" y="3008"/>
                <a:ext cx="380" cy="169"/>
              </a:xfrm>
              <a:custGeom>
                <a:avLst/>
                <a:gdLst>
                  <a:gd name="T0" fmla="*/ 8 w 214"/>
                  <a:gd name="T1" fmla="*/ 90 h 90"/>
                  <a:gd name="T2" fmla="*/ 49 w 214"/>
                  <a:gd name="T3" fmla="*/ 30 h 90"/>
                  <a:gd name="T4" fmla="*/ 71 w 214"/>
                  <a:gd name="T5" fmla="*/ 35 h 90"/>
                  <a:gd name="T6" fmla="*/ 116 w 214"/>
                  <a:gd name="T7" fmla="*/ 0 h 90"/>
                  <a:gd name="T8" fmla="*/ 158 w 214"/>
                  <a:gd name="T9" fmla="*/ 48 h 90"/>
                  <a:gd name="T10" fmla="*/ 173 w 214"/>
                  <a:gd name="T11" fmla="*/ 44 h 90"/>
                  <a:gd name="T12" fmla="*/ 214 w 214"/>
                  <a:gd name="T13" fmla="*/ 85 h 90"/>
                  <a:gd name="T14" fmla="*/ 214 w 214"/>
                  <a:gd name="T15" fmla="*/ 90 h 90"/>
                  <a:gd name="T16" fmla="*/ 8 w 214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90">
                    <a:moveTo>
                      <a:pt x="8" y="90"/>
                    </a:moveTo>
                    <a:cubicBezTo>
                      <a:pt x="0" y="63"/>
                      <a:pt x="14" y="30"/>
                      <a:pt x="49" y="30"/>
                    </a:cubicBezTo>
                    <a:cubicBezTo>
                      <a:pt x="58" y="30"/>
                      <a:pt x="65" y="32"/>
                      <a:pt x="71" y="35"/>
                    </a:cubicBezTo>
                    <a:cubicBezTo>
                      <a:pt x="75" y="16"/>
                      <a:pt x="90" y="0"/>
                      <a:pt x="116" y="0"/>
                    </a:cubicBezTo>
                    <a:cubicBezTo>
                      <a:pt x="142" y="0"/>
                      <a:pt x="160" y="24"/>
                      <a:pt x="158" y="48"/>
                    </a:cubicBezTo>
                    <a:cubicBezTo>
                      <a:pt x="163" y="46"/>
                      <a:pt x="168" y="44"/>
                      <a:pt x="173" y="44"/>
                    </a:cubicBezTo>
                    <a:cubicBezTo>
                      <a:pt x="196" y="44"/>
                      <a:pt x="214" y="63"/>
                      <a:pt x="214" y="85"/>
                    </a:cubicBezTo>
                    <a:cubicBezTo>
                      <a:pt x="214" y="87"/>
                      <a:pt x="214" y="88"/>
                      <a:pt x="214" y="90"/>
                    </a:cubicBezTo>
                    <a:lnTo>
                      <a:pt x="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3" name="Freeform 478"/>
              <p:cNvSpPr>
                <a:spLocks/>
              </p:cNvSpPr>
              <p:nvPr/>
            </p:nvSpPr>
            <p:spPr bwMode="auto">
              <a:xfrm>
                <a:off x="4336" y="2591"/>
                <a:ext cx="310" cy="132"/>
              </a:xfrm>
              <a:custGeom>
                <a:avLst/>
                <a:gdLst>
                  <a:gd name="T0" fmla="*/ 172 w 175"/>
                  <a:gd name="T1" fmla="*/ 70 h 70"/>
                  <a:gd name="T2" fmla="*/ 136 w 175"/>
                  <a:gd name="T3" fmla="*/ 26 h 70"/>
                  <a:gd name="T4" fmla="*/ 119 w 175"/>
                  <a:gd name="T5" fmla="*/ 30 h 70"/>
                  <a:gd name="T6" fmla="*/ 81 w 175"/>
                  <a:gd name="T7" fmla="*/ 0 h 70"/>
                  <a:gd name="T8" fmla="*/ 46 w 175"/>
                  <a:gd name="T9" fmla="*/ 40 h 70"/>
                  <a:gd name="T10" fmla="*/ 34 w 175"/>
                  <a:gd name="T11" fmla="*/ 38 h 70"/>
                  <a:gd name="T12" fmla="*/ 0 w 175"/>
                  <a:gd name="T13" fmla="*/ 70 h 70"/>
                  <a:gd name="T14" fmla="*/ 172 w 175"/>
                  <a:gd name="T15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" h="70">
                    <a:moveTo>
                      <a:pt x="172" y="70"/>
                    </a:moveTo>
                    <a:cubicBezTo>
                      <a:pt x="175" y="49"/>
                      <a:pt x="163" y="26"/>
                      <a:pt x="136" y="26"/>
                    </a:cubicBezTo>
                    <a:cubicBezTo>
                      <a:pt x="132" y="26"/>
                      <a:pt x="124" y="27"/>
                      <a:pt x="119" y="30"/>
                    </a:cubicBezTo>
                    <a:cubicBezTo>
                      <a:pt x="116" y="14"/>
                      <a:pt x="103" y="0"/>
                      <a:pt x="81" y="0"/>
                    </a:cubicBezTo>
                    <a:cubicBezTo>
                      <a:pt x="60" y="0"/>
                      <a:pt x="45" y="21"/>
                      <a:pt x="46" y="40"/>
                    </a:cubicBezTo>
                    <a:cubicBezTo>
                      <a:pt x="42" y="39"/>
                      <a:pt x="38" y="38"/>
                      <a:pt x="34" y="38"/>
                    </a:cubicBezTo>
                    <a:cubicBezTo>
                      <a:pt x="16" y="38"/>
                      <a:pt x="1" y="52"/>
                      <a:pt x="0" y="70"/>
                    </a:cubicBezTo>
                    <a:lnTo>
                      <a:pt x="172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4" name="Freeform 479"/>
              <p:cNvSpPr>
                <a:spLocks/>
              </p:cNvSpPr>
              <p:nvPr/>
            </p:nvSpPr>
            <p:spPr bwMode="auto">
              <a:xfrm>
                <a:off x="4017" y="2535"/>
                <a:ext cx="221" cy="131"/>
              </a:xfrm>
              <a:custGeom>
                <a:avLst/>
                <a:gdLst>
                  <a:gd name="T0" fmla="*/ 0 w 125"/>
                  <a:gd name="T1" fmla="*/ 70 h 70"/>
                  <a:gd name="T2" fmla="*/ 125 w 125"/>
                  <a:gd name="T3" fmla="*/ 70 h 70"/>
                  <a:gd name="T4" fmla="*/ 124 w 125"/>
                  <a:gd name="T5" fmla="*/ 63 h 70"/>
                  <a:gd name="T6" fmla="*/ 117 w 125"/>
                  <a:gd name="T7" fmla="*/ 52 h 70"/>
                  <a:gd name="T8" fmla="*/ 103 w 125"/>
                  <a:gd name="T9" fmla="*/ 45 h 70"/>
                  <a:gd name="T10" fmla="*/ 80 w 125"/>
                  <a:gd name="T11" fmla="*/ 23 h 70"/>
                  <a:gd name="T12" fmla="*/ 76 w 125"/>
                  <a:gd name="T13" fmla="*/ 24 h 70"/>
                  <a:gd name="T14" fmla="*/ 73 w 125"/>
                  <a:gd name="T15" fmla="*/ 18 h 70"/>
                  <a:gd name="T16" fmla="*/ 31 w 125"/>
                  <a:gd name="T17" fmla="*/ 8 h 70"/>
                  <a:gd name="T18" fmla="*/ 16 w 125"/>
                  <a:gd name="T19" fmla="*/ 50 h 70"/>
                  <a:gd name="T20" fmla="*/ 16 w 125"/>
                  <a:gd name="T21" fmla="*/ 51 h 70"/>
                  <a:gd name="T22" fmla="*/ 0 w 125"/>
                  <a:gd name="T23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5" h="70">
                    <a:moveTo>
                      <a:pt x="0" y="70"/>
                    </a:moveTo>
                    <a:cubicBezTo>
                      <a:pt x="125" y="70"/>
                      <a:pt x="125" y="70"/>
                      <a:pt x="125" y="70"/>
                    </a:cubicBezTo>
                    <a:cubicBezTo>
                      <a:pt x="125" y="67"/>
                      <a:pt x="124" y="65"/>
                      <a:pt x="124" y="63"/>
                    </a:cubicBezTo>
                    <a:cubicBezTo>
                      <a:pt x="123" y="58"/>
                      <a:pt x="120" y="55"/>
                      <a:pt x="117" y="52"/>
                    </a:cubicBezTo>
                    <a:cubicBezTo>
                      <a:pt x="114" y="48"/>
                      <a:pt x="108" y="45"/>
                      <a:pt x="103" y="45"/>
                    </a:cubicBezTo>
                    <a:cubicBezTo>
                      <a:pt x="102" y="34"/>
                      <a:pt x="94" y="23"/>
                      <a:pt x="80" y="23"/>
                    </a:cubicBezTo>
                    <a:cubicBezTo>
                      <a:pt x="79" y="23"/>
                      <a:pt x="77" y="23"/>
                      <a:pt x="76" y="24"/>
                    </a:cubicBezTo>
                    <a:cubicBezTo>
                      <a:pt x="75" y="22"/>
                      <a:pt x="74" y="20"/>
                      <a:pt x="73" y="18"/>
                    </a:cubicBezTo>
                    <a:cubicBezTo>
                      <a:pt x="63" y="5"/>
                      <a:pt x="46" y="0"/>
                      <a:pt x="31" y="8"/>
                    </a:cubicBezTo>
                    <a:cubicBezTo>
                      <a:pt x="17" y="16"/>
                      <a:pt x="12" y="35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6" y="53"/>
                      <a:pt x="1" y="61"/>
                      <a:pt x="0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5" name="Freeform 480"/>
              <p:cNvSpPr>
                <a:spLocks/>
              </p:cNvSpPr>
              <p:nvPr/>
            </p:nvSpPr>
            <p:spPr bwMode="auto">
              <a:xfrm>
                <a:off x="9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7" y="51"/>
                    </a:cubicBezTo>
                    <a:cubicBezTo>
                      <a:pt x="9" y="53"/>
                      <a:pt x="14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6" name="Freeform 481"/>
              <p:cNvSpPr>
                <a:spLocks/>
              </p:cNvSpPr>
              <p:nvPr/>
            </p:nvSpPr>
            <p:spPr bwMode="auto">
              <a:xfrm>
                <a:off x="12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7" name="Freeform 482"/>
              <p:cNvSpPr>
                <a:spLocks/>
              </p:cNvSpPr>
              <p:nvPr/>
            </p:nvSpPr>
            <p:spPr bwMode="auto">
              <a:xfrm>
                <a:off x="158" y="3753"/>
                <a:ext cx="14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8" name="Freeform 483"/>
              <p:cNvSpPr>
                <a:spLocks/>
              </p:cNvSpPr>
              <p:nvPr/>
            </p:nvSpPr>
            <p:spPr bwMode="auto">
              <a:xfrm>
                <a:off x="197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69" name="Freeform 484"/>
              <p:cNvSpPr>
                <a:spLocks/>
              </p:cNvSpPr>
              <p:nvPr/>
            </p:nvSpPr>
            <p:spPr bwMode="auto">
              <a:xfrm>
                <a:off x="262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0" name="Freeform 485"/>
              <p:cNvSpPr>
                <a:spLocks/>
              </p:cNvSpPr>
              <p:nvPr/>
            </p:nvSpPr>
            <p:spPr bwMode="auto">
              <a:xfrm>
                <a:off x="289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1" name="Freeform 486"/>
              <p:cNvSpPr>
                <a:spLocks/>
              </p:cNvSpPr>
              <p:nvPr/>
            </p:nvSpPr>
            <p:spPr bwMode="auto">
              <a:xfrm>
                <a:off x="319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2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2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10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2" name="Freeform 487"/>
              <p:cNvSpPr>
                <a:spLocks/>
              </p:cNvSpPr>
              <p:nvPr/>
            </p:nvSpPr>
            <p:spPr bwMode="auto">
              <a:xfrm>
                <a:off x="239" y="3760"/>
                <a:ext cx="22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3" name="Freeform 488"/>
              <p:cNvSpPr>
                <a:spLocks/>
              </p:cNvSpPr>
              <p:nvPr/>
            </p:nvSpPr>
            <p:spPr bwMode="auto">
              <a:xfrm>
                <a:off x="37" y="3747"/>
                <a:ext cx="32" cy="90"/>
              </a:xfrm>
              <a:custGeom>
                <a:avLst/>
                <a:gdLst>
                  <a:gd name="T0" fmla="*/ 17 w 18"/>
                  <a:gd name="T1" fmla="*/ 44 h 48"/>
                  <a:gd name="T2" fmla="*/ 16 w 18"/>
                  <a:gd name="T3" fmla="*/ 17 h 48"/>
                  <a:gd name="T4" fmla="*/ 10 w 18"/>
                  <a:gd name="T5" fmla="*/ 15 h 48"/>
                  <a:gd name="T6" fmla="*/ 10 w 18"/>
                  <a:gd name="T7" fmla="*/ 15 h 48"/>
                  <a:gd name="T8" fmla="*/ 9 w 18"/>
                  <a:gd name="T9" fmla="*/ 16 h 48"/>
                  <a:gd name="T10" fmla="*/ 10 w 18"/>
                  <a:gd name="T11" fmla="*/ 4 h 48"/>
                  <a:gd name="T12" fmla="*/ 4 w 18"/>
                  <a:gd name="T13" fmla="*/ 3 h 48"/>
                  <a:gd name="T14" fmla="*/ 1 w 18"/>
                  <a:gd name="T15" fmla="*/ 30 h 48"/>
                  <a:gd name="T16" fmla="*/ 0 w 18"/>
                  <a:gd name="T17" fmla="*/ 31 h 48"/>
                  <a:gd name="T18" fmla="*/ 0 w 18"/>
                  <a:gd name="T19" fmla="*/ 43 h 48"/>
                  <a:gd name="T20" fmla="*/ 1 w 18"/>
                  <a:gd name="T21" fmla="*/ 43 h 48"/>
                  <a:gd name="T22" fmla="*/ 8 w 18"/>
                  <a:gd name="T23" fmla="*/ 43 h 48"/>
                  <a:gd name="T24" fmla="*/ 8 w 18"/>
                  <a:gd name="T25" fmla="*/ 42 h 48"/>
                  <a:gd name="T26" fmla="*/ 8 w 18"/>
                  <a:gd name="T27" fmla="*/ 45 h 48"/>
                  <a:gd name="T28" fmla="*/ 13 w 18"/>
                  <a:gd name="T29" fmla="*/ 46 h 48"/>
                  <a:gd name="T30" fmla="*/ 17 w 18"/>
                  <a:gd name="T31" fmla="*/ 4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8">
                    <a:moveTo>
                      <a:pt x="17" y="44"/>
                    </a:moveTo>
                    <a:cubicBezTo>
                      <a:pt x="14" y="35"/>
                      <a:pt x="14" y="26"/>
                      <a:pt x="16" y="17"/>
                    </a:cubicBezTo>
                    <a:cubicBezTo>
                      <a:pt x="17" y="13"/>
                      <a:pt x="11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3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29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3"/>
                    </a:cubicBezTo>
                    <a:cubicBezTo>
                      <a:pt x="2" y="47"/>
                      <a:pt x="8" y="47"/>
                      <a:pt x="8" y="43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3"/>
                      <a:pt x="8" y="44"/>
                      <a:pt x="8" y="45"/>
                    </a:cubicBezTo>
                    <a:cubicBezTo>
                      <a:pt x="9" y="47"/>
                      <a:pt x="12" y="48"/>
                      <a:pt x="13" y="46"/>
                    </a:cubicBezTo>
                    <a:cubicBezTo>
                      <a:pt x="14" y="48"/>
                      <a:pt x="18" y="47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4" name="Freeform 489"/>
              <p:cNvSpPr>
                <a:spLocks/>
              </p:cNvSpPr>
              <p:nvPr/>
            </p:nvSpPr>
            <p:spPr bwMode="auto">
              <a:xfrm>
                <a:off x="103" y="3776"/>
                <a:ext cx="9" cy="61"/>
              </a:xfrm>
              <a:custGeom>
                <a:avLst/>
                <a:gdLst>
                  <a:gd name="T0" fmla="*/ 5 w 5"/>
                  <a:gd name="T1" fmla="*/ 3 h 33"/>
                  <a:gd name="T2" fmla="*/ 0 w 5"/>
                  <a:gd name="T3" fmla="*/ 3 h 33"/>
                  <a:gd name="T4" fmla="*/ 0 w 5"/>
                  <a:gd name="T5" fmla="*/ 30 h 33"/>
                  <a:gd name="T6" fmla="*/ 5 w 5"/>
                  <a:gd name="T7" fmla="*/ 30 h 33"/>
                  <a:gd name="T8" fmla="*/ 5 w 5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3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ubicBezTo>
                      <a:pt x="5" y="21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5" name="Freeform 490"/>
              <p:cNvSpPr>
                <a:spLocks/>
              </p:cNvSpPr>
              <p:nvPr/>
            </p:nvSpPr>
            <p:spPr bwMode="auto">
              <a:xfrm>
                <a:off x="129" y="3770"/>
                <a:ext cx="25" cy="75"/>
              </a:xfrm>
              <a:custGeom>
                <a:avLst/>
                <a:gdLst>
                  <a:gd name="T0" fmla="*/ 7 w 14"/>
                  <a:gd name="T1" fmla="*/ 6 h 40"/>
                  <a:gd name="T2" fmla="*/ 7 w 14"/>
                  <a:gd name="T3" fmla="*/ 3 h 40"/>
                  <a:gd name="T4" fmla="*/ 1 w 14"/>
                  <a:gd name="T5" fmla="*/ 5 h 40"/>
                  <a:gd name="T6" fmla="*/ 3 w 14"/>
                  <a:gd name="T7" fmla="*/ 29 h 40"/>
                  <a:gd name="T8" fmla="*/ 5 w 14"/>
                  <a:gd name="T9" fmla="*/ 31 h 40"/>
                  <a:gd name="T10" fmla="*/ 5 w 14"/>
                  <a:gd name="T11" fmla="*/ 37 h 40"/>
                  <a:gd name="T12" fmla="*/ 10 w 14"/>
                  <a:gd name="T13" fmla="*/ 37 h 40"/>
                  <a:gd name="T14" fmla="*/ 13 w 14"/>
                  <a:gd name="T15" fmla="*/ 9 h 40"/>
                  <a:gd name="T16" fmla="*/ 7 w 14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0">
                    <a:moveTo>
                      <a:pt x="7" y="6"/>
                    </a:moveTo>
                    <a:cubicBezTo>
                      <a:pt x="7" y="5"/>
                      <a:pt x="7" y="4"/>
                      <a:pt x="7" y="3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0"/>
                      <a:pt x="4" y="31"/>
                      <a:pt x="5" y="31"/>
                    </a:cubicBezTo>
                    <a:cubicBezTo>
                      <a:pt x="5" y="33"/>
                      <a:pt x="5" y="35"/>
                      <a:pt x="5" y="37"/>
                    </a:cubicBezTo>
                    <a:cubicBezTo>
                      <a:pt x="6" y="40"/>
                      <a:pt x="10" y="40"/>
                      <a:pt x="10" y="37"/>
                    </a:cubicBezTo>
                    <a:cubicBezTo>
                      <a:pt x="12" y="28"/>
                      <a:pt x="11" y="18"/>
                      <a:pt x="13" y="9"/>
                    </a:cubicBezTo>
                    <a:cubicBezTo>
                      <a:pt x="14" y="5"/>
                      <a:pt x="9" y="3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6" name="Freeform 491"/>
              <p:cNvSpPr>
                <a:spLocks/>
              </p:cNvSpPr>
              <p:nvPr/>
            </p:nvSpPr>
            <p:spPr bwMode="auto">
              <a:xfrm>
                <a:off x="80" y="3776"/>
                <a:ext cx="21" cy="88"/>
              </a:xfrm>
              <a:custGeom>
                <a:avLst/>
                <a:gdLst>
                  <a:gd name="T0" fmla="*/ 8 w 12"/>
                  <a:gd name="T1" fmla="*/ 7 h 47"/>
                  <a:gd name="T2" fmla="*/ 7 w 12"/>
                  <a:gd name="T3" fmla="*/ 3 h 47"/>
                  <a:gd name="T4" fmla="*/ 3 w 12"/>
                  <a:gd name="T5" fmla="*/ 4 h 47"/>
                  <a:gd name="T6" fmla="*/ 4 w 12"/>
                  <a:gd name="T7" fmla="*/ 8 h 47"/>
                  <a:gd name="T8" fmla="*/ 3 w 12"/>
                  <a:gd name="T9" fmla="*/ 10 h 47"/>
                  <a:gd name="T10" fmla="*/ 4 w 12"/>
                  <a:gd name="T11" fmla="*/ 43 h 47"/>
                  <a:gd name="T12" fmla="*/ 11 w 12"/>
                  <a:gd name="T13" fmla="*/ 42 h 47"/>
                  <a:gd name="T14" fmla="*/ 11 w 12"/>
                  <a:gd name="T15" fmla="*/ 29 h 47"/>
                  <a:gd name="T16" fmla="*/ 11 w 12"/>
                  <a:gd name="T17" fmla="*/ 28 h 47"/>
                  <a:gd name="T18" fmla="*/ 11 w 12"/>
                  <a:gd name="T19" fmla="*/ 21 h 47"/>
                  <a:gd name="T20" fmla="*/ 11 w 12"/>
                  <a:gd name="T21" fmla="*/ 13 h 47"/>
                  <a:gd name="T22" fmla="*/ 8 w 12"/>
                  <a:gd name="T23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7">
                    <a:moveTo>
                      <a:pt x="8" y="7"/>
                    </a:moveTo>
                    <a:cubicBezTo>
                      <a:pt x="8" y="6"/>
                      <a:pt x="7" y="4"/>
                      <a:pt x="7" y="3"/>
                    </a:cubicBezTo>
                    <a:cubicBezTo>
                      <a:pt x="6" y="0"/>
                      <a:pt x="3" y="1"/>
                      <a:pt x="3" y="4"/>
                    </a:cubicBezTo>
                    <a:cubicBezTo>
                      <a:pt x="4" y="5"/>
                      <a:pt x="4" y="7"/>
                      <a:pt x="4" y="8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3"/>
                    </a:cubicBezTo>
                    <a:cubicBezTo>
                      <a:pt x="5" y="47"/>
                      <a:pt x="11" y="46"/>
                      <a:pt x="11" y="42"/>
                    </a:cubicBezTo>
                    <a:cubicBezTo>
                      <a:pt x="11" y="38"/>
                      <a:pt x="11" y="33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6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3"/>
                    </a:cubicBezTo>
                    <a:cubicBezTo>
                      <a:pt x="12" y="10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7" name="Freeform 492"/>
              <p:cNvSpPr>
                <a:spLocks/>
              </p:cNvSpPr>
              <p:nvPr/>
            </p:nvSpPr>
            <p:spPr bwMode="auto">
              <a:xfrm>
                <a:off x="7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" name="Freeform 493"/>
              <p:cNvSpPr>
                <a:spLocks/>
              </p:cNvSpPr>
              <p:nvPr/>
            </p:nvSpPr>
            <p:spPr bwMode="auto">
              <a:xfrm>
                <a:off x="140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" name="Freeform 494"/>
              <p:cNvSpPr>
                <a:spLocks/>
              </p:cNvSpPr>
              <p:nvPr/>
            </p:nvSpPr>
            <p:spPr bwMode="auto">
              <a:xfrm>
                <a:off x="362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" name="Freeform 495"/>
              <p:cNvSpPr>
                <a:spLocks/>
              </p:cNvSpPr>
              <p:nvPr/>
            </p:nvSpPr>
            <p:spPr bwMode="auto">
              <a:xfrm>
                <a:off x="39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" name="Freeform 496"/>
              <p:cNvSpPr>
                <a:spLocks/>
              </p:cNvSpPr>
              <p:nvPr/>
            </p:nvSpPr>
            <p:spPr bwMode="auto">
              <a:xfrm>
                <a:off x="177" y="3757"/>
                <a:ext cx="14" cy="60"/>
              </a:xfrm>
              <a:custGeom>
                <a:avLst/>
                <a:gdLst>
                  <a:gd name="T0" fmla="*/ 6 w 8"/>
                  <a:gd name="T1" fmla="*/ 4 h 32"/>
                  <a:gd name="T2" fmla="*/ 1 w 8"/>
                  <a:gd name="T3" fmla="*/ 5 h 32"/>
                  <a:gd name="T4" fmla="*/ 3 w 8"/>
                  <a:gd name="T5" fmla="*/ 29 h 32"/>
                  <a:gd name="T6" fmla="*/ 8 w 8"/>
                  <a:gd name="T7" fmla="*/ 29 h 32"/>
                  <a:gd name="T8" fmla="*/ 6 w 8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2">
                    <a:moveTo>
                      <a:pt x="6" y="4"/>
                    </a:moveTo>
                    <a:cubicBezTo>
                      <a:pt x="5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4" y="32"/>
                      <a:pt x="8" y="32"/>
                      <a:pt x="8" y="29"/>
                    </a:cubicBezTo>
                    <a:cubicBezTo>
                      <a:pt x="8" y="20"/>
                      <a:pt x="8" y="12"/>
                      <a:pt x="6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" name="Freeform 497"/>
              <p:cNvSpPr>
                <a:spLocks/>
              </p:cNvSpPr>
              <p:nvPr/>
            </p:nvSpPr>
            <p:spPr bwMode="auto">
              <a:xfrm>
                <a:off x="40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" name="Freeform 498"/>
              <p:cNvSpPr>
                <a:spLocks/>
              </p:cNvSpPr>
              <p:nvPr/>
            </p:nvSpPr>
            <p:spPr bwMode="auto">
              <a:xfrm>
                <a:off x="452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6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" name="Freeform 499"/>
              <p:cNvSpPr>
                <a:spLocks/>
              </p:cNvSpPr>
              <p:nvPr/>
            </p:nvSpPr>
            <p:spPr bwMode="auto">
              <a:xfrm>
                <a:off x="466" y="3764"/>
                <a:ext cx="16" cy="77"/>
              </a:xfrm>
              <a:custGeom>
                <a:avLst/>
                <a:gdLst>
                  <a:gd name="T0" fmla="*/ 3 w 9"/>
                  <a:gd name="T1" fmla="*/ 4 h 41"/>
                  <a:gd name="T2" fmla="*/ 0 w 9"/>
                  <a:gd name="T3" fmla="*/ 35 h 41"/>
                  <a:gd name="T4" fmla="*/ 8 w 9"/>
                  <a:gd name="T5" fmla="*/ 35 h 41"/>
                  <a:gd name="T6" fmla="*/ 9 w 9"/>
                  <a:gd name="T7" fmla="*/ 5 h 41"/>
                  <a:gd name="T8" fmla="*/ 3 w 9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9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" name="Freeform 500"/>
              <p:cNvSpPr>
                <a:spLocks/>
              </p:cNvSpPr>
              <p:nvPr/>
            </p:nvSpPr>
            <p:spPr bwMode="auto">
              <a:xfrm>
                <a:off x="48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" name="Freeform 501"/>
              <p:cNvSpPr>
                <a:spLocks/>
              </p:cNvSpPr>
              <p:nvPr/>
            </p:nvSpPr>
            <p:spPr bwMode="auto">
              <a:xfrm>
                <a:off x="44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7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7" name="Freeform 502"/>
              <p:cNvSpPr>
                <a:spLocks/>
              </p:cNvSpPr>
              <p:nvPr/>
            </p:nvSpPr>
            <p:spPr bwMode="auto">
              <a:xfrm>
                <a:off x="507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8" name="Freeform 503"/>
              <p:cNvSpPr>
                <a:spLocks/>
              </p:cNvSpPr>
              <p:nvPr/>
            </p:nvSpPr>
            <p:spPr bwMode="auto">
              <a:xfrm>
                <a:off x="54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9" name="Freeform 504"/>
              <p:cNvSpPr>
                <a:spLocks/>
              </p:cNvSpPr>
              <p:nvPr/>
            </p:nvSpPr>
            <p:spPr bwMode="auto">
              <a:xfrm>
                <a:off x="610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4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" name="Freeform 505"/>
              <p:cNvSpPr>
                <a:spLocks/>
              </p:cNvSpPr>
              <p:nvPr/>
            </p:nvSpPr>
            <p:spPr bwMode="auto">
              <a:xfrm>
                <a:off x="63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7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" name="Freeform 506"/>
              <p:cNvSpPr>
                <a:spLocks/>
              </p:cNvSpPr>
              <p:nvPr/>
            </p:nvSpPr>
            <p:spPr bwMode="auto">
              <a:xfrm>
                <a:off x="674" y="3753"/>
                <a:ext cx="12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" name="Freeform 507"/>
              <p:cNvSpPr>
                <a:spLocks/>
              </p:cNvSpPr>
              <p:nvPr/>
            </p:nvSpPr>
            <p:spPr bwMode="auto">
              <a:xfrm>
                <a:off x="711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10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4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8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4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" name="Freeform 508"/>
              <p:cNvSpPr>
                <a:spLocks/>
              </p:cNvSpPr>
              <p:nvPr/>
            </p:nvSpPr>
            <p:spPr bwMode="auto">
              <a:xfrm>
                <a:off x="776" y="3760"/>
                <a:ext cx="11" cy="61"/>
              </a:xfrm>
              <a:custGeom>
                <a:avLst/>
                <a:gdLst>
                  <a:gd name="T0" fmla="*/ 6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6 w 6"/>
                  <a:gd name="T7" fmla="*/ 29 h 32"/>
                  <a:gd name="T8" fmla="*/ 6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6" y="3"/>
                    </a:moveTo>
                    <a:cubicBezTo>
                      <a:pt x="6" y="0"/>
                      <a:pt x="1" y="0"/>
                      <a:pt x="1" y="3"/>
                    </a:cubicBezTo>
                    <a:cubicBezTo>
                      <a:pt x="1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6" y="29"/>
                    </a:cubicBezTo>
                    <a:cubicBezTo>
                      <a:pt x="6" y="20"/>
                      <a:pt x="6" y="12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" name="Freeform 509"/>
              <p:cNvSpPr>
                <a:spLocks/>
              </p:cNvSpPr>
              <p:nvPr/>
            </p:nvSpPr>
            <p:spPr bwMode="auto">
              <a:xfrm>
                <a:off x="805" y="3753"/>
                <a:ext cx="25" cy="77"/>
              </a:xfrm>
              <a:custGeom>
                <a:avLst/>
                <a:gdLst>
                  <a:gd name="T0" fmla="*/ 7 w 14"/>
                  <a:gd name="T1" fmla="*/ 6 h 41"/>
                  <a:gd name="T2" fmla="*/ 6 w 14"/>
                  <a:gd name="T3" fmla="*/ 4 h 41"/>
                  <a:gd name="T4" fmla="*/ 0 w 14"/>
                  <a:gd name="T5" fmla="*/ 5 h 41"/>
                  <a:gd name="T6" fmla="*/ 2 w 14"/>
                  <a:gd name="T7" fmla="*/ 29 h 41"/>
                  <a:gd name="T8" fmla="*/ 4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6" y="4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2" y="13"/>
                      <a:pt x="2" y="21"/>
                      <a:pt x="2" y="29"/>
                    </a:cubicBezTo>
                    <a:cubicBezTo>
                      <a:pt x="2" y="31"/>
                      <a:pt x="3" y="32"/>
                      <a:pt x="4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5" y="41"/>
                      <a:pt x="10" y="41"/>
                      <a:pt x="10" y="37"/>
                    </a:cubicBezTo>
                    <a:cubicBezTo>
                      <a:pt x="11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" name="Freeform 510"/>
              <p:cNvSpPr>
                <a:spLocks/>
              </p:cNvSpPr>
              <p:nvPr/>
            </p:nvSpPr>
            <p:spPr bwMode="auto">
              <a:xfrm>
                <a:off x="835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" name="Freeform 511"/>
              <p:cNvSpPr>
                <a:spLocks/>
              </p:cNvSpPr>
              <p:nvPr/>
            </p:nvSpPr>
            <p:spPr bwMode="auto">
              <a:xfrm>
                <a:off x="75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3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0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7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3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3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0" y="33"/>
                      <a:pt x="10" y="28"/>
                    </a:cubicBezTo>
                    <a:cubicBezTo>
                      <a:pt x="10" y="28"/>
                      <a:pt x="11" y="28"/>
                      <a:pt x="11" y="27"/>
                    </a:cubicBezTo>
                    <a:cubicBezTo>
                      <a:pt x="11" y="25"/>
                      <a:pt x="10" y="23"/>
                      <a:pt x="10" y="21"/>
                    </a:cubicBezTo>
                    <a:cubicBezTo>
                      <a:pt x="10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7" name="Freeform 512"/>
              <p:cNvSpPr>
                <a:spLocks/>
              </p:cNvSpPr>
              <p:nvPr/>
            </p:nvSpPr>
            <p:spPr bwMode="auto">
              <a:xfrm>
                <a:off x="587" y="3764"/>
                <a:ext cx="21" cy="53"/>
              </a:xfrm>
              <a:custGeom>
                <a:avLst/>
                <a:gdLst>
                  <a:gd name="T0" fmla="*/ 12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2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2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8" name="Freeform 513"/>
              <p:cNvSpPr>
                <a:spLocks/>
              </p:cNvSpPr>
              <p:nvPr/>
            </p:nvSpPr>
            <p:spPr bwMode="auto">
              <a:xfrm>
                <a:off x="54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9" name="Freeform 514"/>
              <p:cNvSpPr>
                <a:spLocks/>
              </p:cNvSpPr>
              <p:nvPr/>
            </p:nvSpPr>
            <p:spPr bwMode="auto">
              <a:xfrm>
                <a:off x="656" y="3768"/>
                <a:ext cx="18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0" name="Freeform 515"/>
              <p:cNvSpPr>
                <a:spLocks/>
              </p:cNvSpPr>
              <p:nvPr/>
            </p:nvSpPr>
            <p:spPr bwMode="auto">
              <a:xfrm>
                <a:off x="876" y="3740"/>
                <a:ext cx="26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1" name="Freeform 516"/>
              <p:cNvSpPr>
                <a:spLocks/>
              </p:cNvSpPr>
              <p:nvPr/>
            </p:nvSpPr>
            <p:spPr bwMode="auto">
              <a:xfrm>
                <a:off x="913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2" name="Freeform 517"/>
              <p:cNvSpPr>
                <a:spLocks/>
              </p:cNvSpPr>
              <p:nvPr/>
            </p:nvSpPr>
            <p:spPr bwMode="auto">
              <a:xfrm>
                <a:off x="924" y="3760"/>
                <a:ext cx="35" cy="96"/>
              </a:xfrm>
              <a:custGeom>
                <a:avLst/>
                <a:gdLst>
                  <a:gd name="T0" fmla="*/ 18 w 20"/>
                  <a:gd name="T1" fmla="*/ 44 h 51"/>
                  <a:gd name="T2" fmla="*/ 13 w 20"/>
                  <a:gd name="T3" fmla="*/ 12 h 51"/>
                  <a:gd name="T4" fmla="*/ 12 w 20"/>
                  <a:gd name="T5" fmla="*/ 12 h 51"/>
                  <a:gd name="T6" fmla="*/ 12 w 20"/>
                  <a:gd name="T7" fmla="*/ 4 h 51"/>
                  <a:gd name="T8" fmla="*/ 8 w 20"/>
                  <a:gd name="T9" fmla="*/ 4 h 51"/>
                  <a:gd name="T10" fmla="*/ 8 w 20"/>
                  <a:gd name="T11" fmla="*/ 11 h 51"/>
                  <a:gd name="T12" fmla="*/ 7 w 20"/>
                  <a:gd name="T13" fmla="*/ 12 h 51"/>
                  <a:gd name="T14" fmla="*/ 6 w 20"/>
                  <a:gd name="T15" fmla="*/ 20 h 51"/>
                  <a:gd name="T16" fmla="*/ 5 w 20"/>
                  <a:gd name="T17" fmla="*/ 21 h 51"/>
                  <a:gd name="T18" fmla="*/ 1 w 20"/>
                  <a:gd name="T19" fmla="*/ 37 h 51"/>
                  <a:gd name="T20" fmla="*/ 3 w 20"/>
                  <a:gd name="T21" fmla="*/ 38 h 51"/>
                  <a:gd name="T22" fmla="*/ 6 w 20"/>
                  <a:gd name="T23" fmla="*/ 23 h 51"/>
                  <a:gd name="T24" fmla="*/ 10 w 20"/>
                  <a:gd name="T25" fmla="*/ 47 h 51"/>
                  <a:gd name="T26" fmla="*/ 18 w 20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8" y="44"/>
                    </a:moveTo>
                    <a:cubicBezTo>
                      <a:pt x="14" y="34"/>
                      <a:pt x="14" y="23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5"/>
                      <a:pt x="7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20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3" name="Freeform 518"/>
              <p:cNvSpPr>
                <a:spLocks/>
              </p:cNvSpPr>
              <p:nvPr/>
            </p:nvSpPr>
            <p:spPr bwMode="auto">
              <a:xfrm>
                <a:off x="968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4" name="Freeform 519"/>
              <p:cNvSpPr>
                <a:spLocks/>
              </p:cNvSpPr>
              <p:nvPr/>
            </p:nvSpPr>
            <p:spPr bwMode="auto">
              <a:xfrm>
                <a:off x="98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5" name="Freeform 520"/>
              <p:cNvSpPr>
                <a:spLocks/>
              </p:cNvSpPr>
              <p:nvPr/>
            </p:nvSpPr>
            <p:spPr bwMode="auto">
              <a:xfrm>
                <a:off x="99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6" name="Freeform 521"/>
              <p:cNvSpPr>
                <a:spLocks/>
              </p:cNvSpPr>
              <p:nvPr/>
            </p:nvSpPr>
            <p:spPr bwMode="auto">
              <a:xfrm>
                <a:off x="963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7" name="Freeform 522"/>
              <p:cNvSpPr>
                <a:spLocks/>
              </p:cNvSpPr>
              <p:nvPr/>
            </p:nvSpPr>
            <p:spPr bwMode="auto">
              <a:xfrm>
                <a:off x="1023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8" name="Freeform 523"/>
              <p:cNvSpPr>
                <a:spLocks/>
              </p:cNvSpPr>
              <p:nvPr/>
            </p:nvSpPr>
            <p:spPr bwMode="auto">
              <a:xfrm>
                <a:off x="1064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09" name="Freeform 524"/>
              <p:cNvSpPr>
                <a:spLocks/>
              </p:cNvSpPr>
              <p:nvPr/>
            </p:nvSpPr>
            <p:spPr bwMode="auto">
              <a:xfrm>
                <a:off x="1124" y="3738"/>
                <a:ext cx="25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2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2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0" name="Freeform 525"/>
              <p:cNvSpPr>
                <a:spLocks/>
              </p:cNvSpPr>
              <p:nvPr/>
            </p:nvSpPr>
            <p:spPr bwMode="auto">
              <a:xfrm>
                <a:off x="1154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1" name="Freeform 526"/>
              <p:cNvSpPr>
                <a:spLocks/>
              </p:cNvSpPr>
              <p:nvPr/>
            </p:nvSpPr>
            <p:spPr bwMode="auto">
              <a:xfrm>
                <a:off x="1188" y="3753"/>
                <a:ext cx="14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1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7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1" y="33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2" name="Freeform 527"/>
              <p:cNvSpPr>
                <a:spLocks/>
              </p:cNvSpPr>
              <p:nvPr/>
            </p:nvSpPr>
            <p:spPr bwMode="auto">
              <a:xfrm>
                <a:off x="122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6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10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3" y="12"/>
                      <a:pt x="2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3" name="Freeform 528"/>
              <p:cNvSpPr>
                <a:spLocks/>
              </p:cNvSpPr>
              <p:nvPr/>
            </p:nvSpPr>
            <p:spPr bwMode="auto">
              <a:xfrm>
                <a:off x="129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4" name="Freeform 529"/>
              <p:cNvSpPr>
                <a:spLocks/>
              </p:cNvSpPr>
              <p:nvPr/>
            </p:nvSpPr>
            <p:spPr bwMode="auto">
              <a:xfrm>
                <a:off x="1319" y="3753"/>
                <a:ext cx="25" cy="77"/>
              </a:xfrm>
              <a:custGeom>
                <a:avLst/>
                <a:gdLst>
                  <a:gd name="T0" fmla="*/ 8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6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8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8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6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5" name="Freeform 530"/>
              <p:cNvSpPr>
                <a:spLocks/>
              </p:cNvSpPr>
              <p:nvPr/>
            </p:nvSpPr>
            <p:spPr bwMode="auto">
              <a:xfrm>
                <a:off x="135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4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6" name="Freeform 531"/>
              <p:cNvSpPr>
                <a:spLocks/>
              </p:cNvSpPr>
              <p:nvPr/>
            </p:nvSpPr>
            <p:spPr bwMode="auto">
              <a:xfrm>
                <a:off x="1269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7" name="Freeform 532"/>
              <p:cNvSpPr>
                <a:spLocks/>
              </p:cNvSpPr>
              <p:nvPr/>
            </p:nvSpPr>
            <p:spPr bwMode="auto">
              <a:xfrm>
                <a:off x="1101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6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8" name="Freeform 533"/>
              <p:cNvSpPr>
                <a:spLocks/>
              </p:cNvSpPr>
              <p:nvPr/>
            </p:nvSpPr>
            <p:spPr bwMode="auto">
              <a:xfrm>
                <a:off x="1056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19" name="Freeform 534"/>
              <p:cNvSpPr>
                <a:spLocks/>
              </p:cNvSpPr>
              <p:nvPr/>
            </p:nvSpPr>
            <p:spPr bwMode="auto">
              <a:xfrm>
                <a:off x="1172" y="3768"/>
                <a:ext cx="17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0" name="Freeform 535"/>
              <p:cNvSpPr>
                <a:spLocks/>
              </p:cNvSpPr>
              <p:nvPr/>
            </p:nvSpPr>
            <p:spPr bwMode="auto">
              <a:xfrm>
                <a:off x="139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1" name="Freeform 536"/>
              <p:cNvSpPr>
                <a:spLocks/>
              </p:cNvSpPr>
              <p:nvPr/>
            </p:nvSpPr>
            <p:spPr bwMode="auto">
              <a:xfrm>
                <a:off x="142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2" name="Freeform 537"/>
              <p:cNvSpPr>
                <a:spLocks/>
              </p:cNvSpPr>
              <p:nvPr/>
            </p:nvSpPr>
            <p:spPr bwMode="auto">
              <a:xfrm>
                <a:off x="1439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7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3" name="Freeform 538"/>
              <p:cNvSpPr>
                <a:spLocks/>
              </p:cNvSpPr>
              <p:nvPr/>
            </p:nvSpPr>
            <p:spPr bwMode="auto">
              <a:xfrm>
                <a:off x="148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4" name="Freeform 539"/>
              <p:cNvSpPr>
                <a:spLocks/>
              </p:cNvSpPr>
              <p:nvPr/>
            </p:nvSpPr>
            <p:spPr bwMode="auto">
              <a:xfrm>
                <a:off x="149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5" name="Freeform 540"/>
              <p:cNvSpPr>
                <a:spLocks/>
              </p:cNvSpPr>
              <p:nvPr/>
            </p:nvSpPr>
            <p:spPr bwMode="auto">
              <a:xfrm>
                <a:off x="1512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6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3" y="56"/>
                      <a:pt x="12" y="53"/>
                    </a:cubicBezTo>
                    <a:cubicBezTo>
                      <a:pt x="12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6" name="Freeform 541"/>
              <p:cNvSpPr>
                <a:spLocks/>
              </p:cNvSpPr>
              <p:nvPr/>
            </p:nvSpPr>
            <p:spPr bwMode="auto">
              <a:xfrm>
                <a:off x="1478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7" name="Freeform 542"/>
              <p:cNvSpPr>
                <a:spLocks/>
              </p:cNvSpPr>
              <p:nvPr/>
            </p:nvSpPr>
            <p:spPr bwMode="auto">
              <a:xfrm>
                <a:off x="153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8" name="Freeform 543"/>
              <p:cNvSpPr>
                <a:spLocks/>
              </p:cNvSpPr>
              <p:nvPr/>
            </p:nvSpPr>
            <p:spPr bwMode="auto">
              <a:xfrm>
                <a:off x="157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29" name="Freeform 544"/>
              <p:cNvSpPr>
                <a:spLocks/>
              </p:cNvSpPr>
              <p:nvPr/>
            </p:nvSpPr>
            <p:spPr bwMode="auto">
              <a:xfrm>
                <a:off x="1640" y="3738"/>
                <a:ext cx="24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0" name="Freeform 545"/>
              <p:cNvSpPr>
                <a:spLocks/>
              </p:cNvSpPr>
              <p:nvPr/>
            </p:nvSpPr>
            <p:spPr bwMode="auto">
              <a:xfrm>
                <a:off x="1668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8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1" name="Freeform 546"/>
              <p:cNvSpPr>
                <a:spLocks/>
              </p:cNvSpPr>
              <p:nvPr/>
            </p:nvSpPr>
            <p:spPr bwMode="auto">
              <a:xfrm>
                <a:off x="1703" y="3753"/>
                <a:ext cx="15" cy="83"/>
              </a:xfrm>
              <a:custGeom>
                <a:avLst/>
                <a:gdLst>
                  <a:gd name="T0" fmla="*/ 6 w 8"/>
                  <a:gd name="T1" fmla="*/ 3 h 44"/>
                  <a:gd name="T2" fmla="*/ 2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6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8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2" name="Freeform 547"/>
              <p:cNvSpPr>
                <a:spLocks/>
              </p:cNvSpPr>
              <p:nvPr/>
            </p:nvSpPr>
            <p:spPr bwMode="auto">
              <a:xfrm>
                <a:off x="1742" y="3730"/>
                <a:ext cx="32" cy="92"/>
              </a:xfrm>
              <a:custGeom>
                <a:avLst/>
                <a:gdLst>
                  <a:gd name="T0" fmla="*/ 17 w 18"/>
                  <a:gd name="T1" fmla="*/ 45 h 49"/>
                  <a:gd name="T2" fmla="*/ 16 w 18"/>
                  <a:gd name="T3" fmla="*/ 18 h 49"/>
                  <a:gd name="T4" fmla="*/ 10 w 18"/>
                  <a:gd name="T5" fmla="*/ 16 h 49"/>
                  <a:gd name="T6" fmla="*/ 10 w 18"/>
                  <a:gd name="T7" fmla="*/ 16 h 49"/>
                  <a:gd name="T8" fmla="*/ 9 w 18"/>
                  <a:gd name="T9" fmla="*/ 16 h 49"/>
                  <a:gd name="T10" fmla="*/ 10 w 18"/>
                  <a:gd name="T11" fmla="*/ 4 h 49"/>
                  <a:gd name="T12" fmla="*/ 4 w 18"/>
                  <a:gd name="T13" fmla="*/ 4 h 49"/>
                  <a:gd name="T14" fmla="*/ 1 w 18"/>
                  <a:gd name="T15" fmla="*/ 30 h 49"/>
                  <a:gd name="T16" fmla="*/ 0 w 18"/>
                  <a:gd name="T17" fmla="*/ 31 h 49"/>
                  <a:gd name="T18" fmla="*/ 0 w 18"/>
                  <a:gd name="T19" fmla="*/ 43 h 49"/>
                  <a:gd name="T20" fmla="*/ 1 w 18"/>
                  <a:gd name="T21" fmla="*/ 44 h 49"/>
                  <a:gd name="T22" fmla="*/ 8 w 18"/>
                  <a:gd name="T23" fmla="*/ 43 h 49"/>
                  <a:gd name="T24" fmla="*/ 8 w 18"/>
                  <a:gd name="T25" fmla="*/ 43 h 49"/>
                  <a:gd name="T26" fmla="*/ 8 w 18"/>
                  <a:gd name="T27" fmla="*/ 45 h 49"/>
                  <a:gd name="T28" fmla="*/ 13 w 18"/>
                  <a:gd name="T29" fmla="*/ 47 h 49"/>
                  <a:gd name="T30" fmla="*/ 17 w 18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49">
                    <a:moveTo>
                      <a:pt x="17" y="45"/>
                    </a:moveTo>
                    <a:cubicBezTo>
                      <a:pt x="14" y="36"/>
                      <a:pt x="14" y="27"/>
                      <a:pt x="16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2"/>
                      <a:pt x="9" y="8"/>
                      <a:pt x="10" y="4"/>
                    </a:cubicBezTo>
                    <a:cubicBezTo>
                      <a:pt x="10" y="1"/>
                      <a:pt x="5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1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8" y="44"/>
                      <a:pt x="8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4" y="49"/>
                      <a:pt x="18" y="47"/>
                      <a:pt x="17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3" name="Freeform 548"/>
              <p:cNvSpPr>
                <a:spLocks/>
              </p:cNvSpPr>
              <p:nvPr/>
            </p:nvSpPr>
            <p:spPr bwMode="auto">
              <a:xfrm>
                <a:off x="1808" y="3760"/>
                <a:ext cx="9" cy="61"/>
              </a:xfrm>
              <a:custGeom>
                <a:avLst/>
                <a:gdLst>
                  <a:gd name="T0" fmla="*/ 5 w 5"/>
                  <a:gd name="T1" fmla="*/ 3 h 32"/>
                  <a:gd name="T2" fmla="*/ 0 w 5"/>
                  <a:gd name="T3" fmla="*/ 3 h 32"/>
                  <a:gd name="T4" fmla="*/ 0 w 5"/>
                  <a:gd name="T5" fmla="*/ 29 h 32"/>
                  <a:gd name="T6" fmla="*/ 5 w 5"/>
                  <a:gd name="T7" fmla="*/ 29 h 32"/>
                  <a:gd name="T8" fmla="*/ 5 w 5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5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4" name="Freeform 549"/>
              <p:cNvSpPr>
                <a:spLocks/>
              </p:cNvSpPr>
              <p:nvPr/>
            </p:nvSpPr>
            <p:spPr bwMode="auto">
              <a:xfrm>
                <a:off x="183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0 w 14"/>
                  <a:gd name="T13" fmla="*/ 37 h 41"/>
                  <a:gd name="T14" fmla="*/ 13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2" y="13"/>
                      <a:pt x="2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0" y="37"/>
                    </a:cubicBezTo>
                    <a:cubicBezTo>
                      <a:pt x="12" y="28"/>
                      <a:pt x="11" y="19"/>
                      <a:pt x="13" y="10"/>
                    </a:cubicBezTo>
                    <a:cubicBezTo>
                      <a:pt x="14" y="6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5" name="Freeform 550"/>
              <p:cNvSpPr>
                <a:spLocks/>
              </p:cNvSpPr>
              <p:nvPr/>
            </p:nvSpPr>
            <p:spPr bwMode="auto">
              <a:xfrm>
                <a:off x="1865" y="3751"/>
                <a:ext cx="28" cy="98"/>
              </a:xfrm>
              <a:custGeom>
                <a:avLst/>
                <a:gdLst>
                  <a:gd name="T0" fmla="*/ 7 w 16"/>
                  <a:gd name="T1" fmla="*/ 5 h 52"/>
                  <a:gd name="T2" fmla="*/ 6 w 16"/>
                  <a:gd name="T3" fmla="*/ 12 h 52"/>
                  <a:gd name="T4" fmla="*/ 3 w 16"/>
                  <a:gd name="T5" fmla="*/ 14 h 52"/>
                  <a:gd name="T6" fmla="*/ 1 w 16"/>
                  <a:gd name="T7" fmla="*/ 23 h 52"/>
                  <a:gd name="T8" fmla="*/ 4 w 16"/>
                  <a:gd name="T9" fmla="*/ 25 h 52"/>
                  <a:gd name="T10" fmla="*/ 4 w 16"/>
                  <a:gd name="T11" fmla="*/ 49 h 52"/>
                  <a:gd name="T12" fmla="*/ 10 w 16"/>
                  <a:gd name="T13" fmla="*/ 49 h 52"/>
                  <a:gd name="T14" fmla="*/ 15 w 16"/>
                  <a:gd name="T15" fmla="*/ 6 h 52"/>
                  <a:gd name="T16" fmla="*/ 7 w 16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52">
                    <a:moveTo>
                      <a:pt x="7" y="5"/>
                    </a:moveTo>
                    <a:cubicBezTo>
                      <a:pt x="7" y="7"/>
                      <a:pt x="7" y="9"/>
                      <a:pt x="6" y="12"/>
                    </a:cubicBezTo>
                    <a:cubicBezTo>
                      <a:pt x="5" y="11"/>
                      <a:pt x="3" y="12"/>
                      <a:pt x="3" y="14"/>
                    </a:cubicBezTo>
                    <a:cubicBezTo>
                      <a:pt x="3" y="17"/>
                      <a:pt x="3" y="21"/>
                      <a:pt x="1" y="23"/>
                    </a:cubicBezTo>
                    <a:cubicBezTo>
                      <a:pt x="0" y="25"/>
                      <a:pt x="3" y="26"/>
                      <a:pt x="4" y="25"/>
                    </a:cubicBezTo>
                    <a:cubicBezTo>
                      <a:pt x="3" y="33"/>
                      <a:pt x="3" y="41"/>
                      <a:pt x="4" y="49"/>
                    </a:cubicBezTo>
                    <a:cubicBezTo>
                      <a:pt x="5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6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6" name="Freeform 551"/>
              <p:cNvSpPr>
                <a:spLocks/>
              </p:cNvSpPr>
              <p:nvPr/>
            </p:nvSpPr>
            <p:spPr bwMode="auto">
              <a:xfrm>
                <a:off x="178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3 w 12"/>
                  <a:gd name="T5" fmla="*/ 3 h 46"/>
                  <a:gd name="T6" fmla="*/ 4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0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1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7" y="4"/>
                      <a:pt x="7" y="2"/>
                    </a:cubicBezTo>
                    <a:cubicBezTo>
                      <a:pt x="6" y="0"/>
                      <a:pt x="3" y="1"/>
                      <a:pt x="3" y="3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0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1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7" name="Freeform 552"/>
              <p:cNvSpPr>
                <a:spLocks/>
              </p:cNvSpPr>
              <p:nvPr/>
            </p:nvSpPr>
            <p:spPr bwMode="auto">
              <a:xfrm>
                <a:off x="161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0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8" name="Freeform 553"/>
              <p:cNvSpPr>
                <a:spLocks/>
              </p:cNvSpPr>
              <p:nvPr/>
            </p:nvSpPr>
            <p:spPr bwMode="auto">
              <a:xfrm>
                <a:off x="157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39" name="Freeform 554"/>
              <p:cNvSpPr>
                <a:spLocks/>
              </p:cNvSpPr>
              <p:nvPr/>
            </p:nvSpPr>
            <p:spPr bwMode="auto">
              <a:xfrm>
                <a:off x="1686" y="3768"/>
                <a:ext cx="19" cy="60"/>
              </a:xfrm>
              <a:custGeom>
                <a:avLst/>
                <a:gdLst>
                  <a:gd name="T0" fmla="*/ 3 w 11"/>
                  <a:gd name="T1" fmla="*/ 4 h 32"/>
                  <a:gd name="T2" fmla="*/ 3 w 11"/>
                  <a:gd name="T3" fmla="*/ 28 h 32"/>
                  <a:gd name="T4" fmla="*/ 9 w 11"/>
                  <a:gd name="T5" fmla="*/ 26 h 32"/>
                  <a:gd name="T6" fmla="*/ 9 w 11"/>
                  <a:gd name="T7" fmla="*/ 6 h 32"/>
                  <a:gd name="T8" fmla="*/ 3 w 11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2">
                    <a:moveTo>
                      <a:pt x="3" y="4"/>
                    </a:moveTo>
                    <a:cubicBezTo>
                      <a:pt x="0" y="12"/>
                      <a:pt x="1" y="20"/>
                      <a:pt x="3" y="28"/>
                    </a:cubicBezTo>
                    <a:cubicBezTo>
                      <a:pt x="4" y="32"/>
                      <a:pt x="10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1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0" name="Freeform 555"/>
              <p:cNvSpPr>
                <a:spLocks/>
              </p:cNvSpPr>
              <p:nvPr/>
            </p:nvSpPr>
            <p:spPr bwMode="auto">
              <a:xfrm>
                <a:off x="1907" y="3740"/>
                <a:ext cx="27" cy="94"/>
              </a:xfrm>
              <a:custGeom>
                <a:avLst/>
                <a:gdLst>
                  <a:gd name="T0" fmla="*/ 10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4 w 15"/>
                  <a:gd name="T7" fmla="*/ 16 h 50"/>
                  <a:gd name="T8" fmla="*/ 3 w 15"/>
                  <a:gd name="T9" fmla="*/ 17 h 50"/>
                  <a:gd name="T10" fmla="*/ 4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0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0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7" y="0"/>
                      <a:pt x="6" y="5"/>
                    </a:cubicBezTo>
                    <a:cubicBezTo>
                      <a:pt x="5" y="8"/>
                      <a:pt x="4" y="12"/>
                      <a:pt x="4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4" y="46"/>
                    </a:cubicBezTo>
                    <a:cubicBezTo>
                      <a:pt x="6" y="50"/>
                      <a:pt x="13" y="47"/>
                      <a:pt x="11" y="42"/>
                    </a:cubicBezTo>
                    <a:cubicBezTo>
                      <a:pt x="9" y="39"/>
                      <a:pt x="8" y="35"/>
                      <a:pt x="8" y="31"/>
                    </a:cubicBezTo>
                    <a:cubicBezTo>
                      <a:pt x="9" y="31"/>
                      <a:pt x="10" y="30"/>
                      <a:pt x="10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1" name="Freeform 556"/>
              <p:cNvSpPr>
                <a:spLocks/>
              </p:cNvSpPr>
              <p:nvPr/>
            </p:nvSpPr>
            <p:spPr bwMode="auto">
              <a:xfrm>
                <a:off x="1945" y="3766"/>
                <a:ext cx="14" cy="58"/>
              </a:xfrm>
              <a:custGeom>
                <a:avLst/>
                <a:gdLst>
                  <a:gd name="T0" fmla="*/ 5 w 8"/>
                  <a:gd name="T1" fmla="*/ 3 h 31"/>
                  <a:gd name="T2" fmla="*/ 0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5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5" y="3"/>
                    </a:moveTo>
                    <a:cubicBezTo>
                      <a:pt x="5" y="0"/>
                      <a:pt x="0" y="1"/>
                      <a:pt x="0" y="4"/>
                    </a:cubicBezTo>
                    <a:cubicBezTo>
                      <a:pt x="2" y="12"/>
                      <a:pt x="2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7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2" name="Freeform 557"/>
              <p:cNvSpPr>
                <a:spLocks/>
              </p:cNvSpPr>
              <p:nvPr/>
            </p:nvSpPr>
            <p:spPr bwMode="auto">
              <a:xfrm>
                <a:off x="195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1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6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5 w 19"/>
                  <a:gd name="T23" fmla="*/ 23 h 51"/>
                  <a:gd name="T24" fmla="*/ 9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3" y="23"/>
                      <a:pt x="12" y="12"/>
                    </a:cubicBezTo>
                    <a:cubicBezTo>
                      <a:pt x="12" y="12"/>
                      <a:pt x="12" y="12"/>
                      <a:pt x="11" y="12"/>
                    </a:cubicBezTo>
                    <a:cubicBezTo>
                      <a:pt x="11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4" y="20"/>
                      <a:pt x="4" y="21"/>
                    </a:cubicBezTo>
                    <a:cubicBezTo>
                      <a:pt x="2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3" y="33"/>
                      <a:pt x="4" y="28"/>
                      <a:pt x="5" y="23"/>
                    </a:cubicBezTo>
                    <a:cubicBezTo>
                      <a:pt x="5" y="31"/>
                      <a:pt x="6" y="39"/>
                      <a:pt x="9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3" name="Freeform 558"/>
              <p:cNvSpPr>
                <a:spLocks/>
              </p:cNvSpPr>
              <p:nvPr/>
            </p:nvSpPr>
            <p:spPr bwMode="auto">
              <a:xfrm>
                <a:off x="1998" y="3806"/>
                <a:ext cx="12" cy="52"/>
              </a:xfrm>
              <a:custGeom>
                <a:avLst/>
                <a:gdLst>
                  <a:gd name="T0" fmla="*/ 6 w 7"/>
                  <a:gd name="T1" fmla="*/ 3 h 28"/>
                  <a:gd name="T2" fmla="*/ 1 w 7"/>
                  <a:gd name="T3" fmla="*/ 2 h 28"/>
                  <a:gd name="T4" fmla="*/ 0 w 7"/>
                  <a:gd name="T5" fmla="*/ 24 h 28"/>
                  <a:gd name="T6" fmla="*/ 7 w 7"/>
                  <a:gd name="T7" fmla="*/ 24 h 28"/>
                  <a:gd name="T8" fmla="*/ 6 w 7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8">
                    <a:moveTo>
                      <a:pt x="6" y="3"/>
                    </a:moveTo>
                    <a:cubicBezTo>
                      <a:pt x="5" y="1"/>
                      <a:pt x="2" y="0"/>
                      <a:pt x="1" y="2"/>
                    </a:cubicBezTo>
                    <a:cubicBezTo>
                      <a:pt x="1" y="10"/>
                      <a:pt x="0" y="20"/>
                      <a:pt x="0" y="24"/>
                    </a:cubicBezTo>
                    <a:cubicBezTo>
                      <a:pt x="0" y="28"/>
                      <a:pt x="7" y="28"/>
                      <a:pt x="7" y="24"/>
                    </a:cubicBezTo>
                    <a:cubicBezTo>
                      <a:pt x="7" y="20"/>
                      <a:pt x="6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4" name="Freeform 559"/>
              <p:cNvSpPr>
                <a:spLocks/>
              </p:cNvSpPr>
              <p:nvPr/>
            </p:nvSpPr>
            <p:spPr bwMode="auto">
              <a:xfrm>
                <a:off x="2010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1 w 10"/>
                  <a:gd name="T3" fmla="*/ 35 h 41"/>
                  <a:gd name="T4" fmla="*/ 9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1" y="14"/>
                      <a:pt x="0" y="25"/>
                      <a:pt x="1" y="35"/>
                    </a:cubicBezTo>
                    <a:cubicBezTo>
                      <a:pt x="1" y="41"/>
                      <a:pt x="9" y="41"/>
                      <a:pt x="9" y="35"/>
                    </a:cubicBezTo>
                    <a:cubicBezTo>
                      <a:pt x="9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5" name="Freeform 560"/>
              <p:cNvSpPr>
                <a:spLocks/>
              </p:cNvSpPr>
              <p:nvPr/>
            </p:nvSpPr>
            <p:spPr bwMode="auto">
              <a:xfrm>
                <a:off x="202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2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6" name="Freeform 561"/>
              <p:cNvSpPr>
                <a:spLocks/>
              </p:cNvSpPr>
              <p:nvPr/>
            </p:nvSpPr>
            <p:spPr bwMode="auto">
              <a:xfrm>
                <a:off x="1992" y="3744"/>
                <a:ext cx="15" cy="69"/>
              </a:xfrm>
              <a:custGeom>
                <a:avLst/>
                <a:gdLst>
                  <a:gd name="T0" fmla="*/ 0 w 8"/>
                  <a:gd name="T1" fmla="*/ 6 h 37"/>
                  <a:gd name="T2" fmla="*/ 1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1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7" name="Freeform 562"/>
              <p:cNvSpPr>
                <a:spLocks/>
              </p:cNvSpPr>
              <p:nvPr/>
            </p:nvSpPr>
            <p:spPr bwMode="auto">
              <a:xfrm>
                <a:off x="2053" y="3759"/>
                <a:ext cx="28" cy="75"/>
              </a:xfrm>
              <a:custGeom>
                <a:avLst/>
                <a:gdLst>
                  <a:gd name="T0" fmla="*/ 5 w 16"/>
                  <a:gd name="T1" fmla="*/ 5 h 40"/>
                  <a:gd name="T2" fmla="*/ 4 w 16"/>
                  <a:gd name="T3" fmla="*/ 37 h 40"/>
                  <a:gd name="T4" fmla="*/ 10 w 16"/>
                  <a:gd name="T5" fmla="*/ 36 h 40"/>
                  <a:gd name="T6" fmla="*/ 13 w 16"/>
                  <a:gd name="T7" fmla="*/ 10 h 40"/>
                  <a:gd name="T8" fmla="*/ 5 w 16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0">
                    <a:moveTo>
                      <a:pt x="5" y="5"/>
                    </a:moveTo>
                    <a:cubicBezTo>
                      <a:pt x="1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6" y="5"/>
                      <a:pt x="8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8" name="Freeform 563"/>
              <p:cNvSpPr>
                <a:spLocks/>
              </p:cNvSpPr>
              <p:nvPr/>
            </p:nvSpPr>
            <p:spPr bwMode="auto">
              <a:xfrm>
                <a:off x="209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6 w 8"/>
                  <a:gd name="T5" fmla="*/ 28 h 31"/>
                  <a:gd name="T6" fmla="*/ 7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6" y="28"/>
                    </a:cubicBezTo>
                    <a:cubicBezTo>
                      <a:pt x="7" y="20"/>
                      <a:pt x="7" y="13"/>
                      <a:pt x="7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49" name="Freeform 564"/>
              <p:cNvSpPr>
                <a:spLocks/>
              </p:cNvSpPr>
              <p:nvPr/>
            </p:nvSpPr>
            <p:spPr bwMode="auto">
              <a:xfrm>
                <a:off x="2156" y="3738"/>
                <a:ext cx="23" cy="99"/>
              </a:xfrm>
              <a:custGeom>
                <a:avLst/>
                <a:gdLst>
                  <a:gd name="T0" fmla="*/ 10 w 13"/>
                  <a:gd name="T1" fmla="*/ 2 h 53"/>
                  <a:gd name="T2" fmla="*/ 4 w 13"/>
                  <a:gd name="T3" fmla="*/ 22 h 53"/>
                  <a:gd name="T4" fmla="*/ 0 w 13"/>
                  <a:gd name="T5" fmla="*/ 25 h 53"/>
                  <a:gd name="T6" fmla="*/ 3 w 13"/>
                  <a:gd name="T7" fmla="*/ 44 h 53"/>
                  <a:gd name="T8" fmla="*/ 4 w 13"/>
                  <a:gd name="T9" fmla="*/ 45 h 53"/>
                  <a:gd name="T10" fmla="*/ 5 w 13"/>
                  <a:gd name="T11" fmla="*/ 47 h 53"/>
                  <a:gd name="T12" fmla="*/ 7 w 13"/>
                  <a:gd name="T13" fmla="*/ 51 h 53"/>
                  <a:gd name="T14" fmla="*/ 12 w 13"/>
                  <a:gd name="T15" fmla="*/ 49 h 53"/>
                  <a:gd name="T16" fmla="*/ 8 w 13"/>
                  <a:gd name="T17" fmla="*/ 33 h 53"/>
                  <a:gd name="T18" fmla="*/ 13 w 13"/>
                  <a:gd name="T19" fmla="*/ 3 h 53"/>
                  <a:gd name="T20" fmla="*/ 10 w 13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">
                    <a:moveTo>
                      <a:pt x="10" y="2"/>
                    </a:moveTo>
                    <a:cubicBezTo>
                      <a:pt x="7" y="8"/>
                      <a:pt x="5" y="15"/>
                      <a:pt x="4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5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0" y="43"/>
                      <a:pt x="9" y="38"/>
                      <a:pt x="8" y="33"/>
                    </a:cubicBezTo>
                    <a:cubicBezTo>
                      <a:pt x="8" y="23"/>
                      <a:pt x="9" y="13"/>
                      <a:pt x="13" y="3"/>
                    </a:cubicBezTo>
                    <a:cubicBezTo>
                      <a:pt x="13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0" name="Freeform 565"/>
              <p:cNvSpPr>
                <a:spLocks/>
              </p:cNvSpPr>
              <p:nvPr/>
            </p:nvSpPr>
            <p:spPr bwMode="auto">
              <a:xfrm>
                <a:off x="218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6 w 17"/>
                  <a:gd name="T5" fmla="*/ 43 h 47"/>
                  <a:gd name="T6" fmla="*/ 15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7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1" name="Freeform 566"/>
              <p:cNvSpPr>
                <a:spLocks/>
              </p:cNvSpPr>
              <p:nvPr/>
            </p:nvSpPr>
            <p:spPr bwMode="auto">
              <a:xfrm>
                <a:off x="221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1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1 w 7"/>
                  <a:gd name="T11" fmla="*/ 35 h 44"/>
                  <a:gd name="T12" fmla="*/ 2 w 7"/>
                  <a:gd name="T13" fmla="*/ 41 h 44"/>
                  <a:gd name="T14" fmla="*/ 6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1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0" y="35"/>
                      <a:pt x="1" y="35"/>
                    </a:cubicBezTo>
                    <a:cubicBezTo>
                      <a:pt x="1" y="37"/>
                      <a:pt x="1" y="39"/>
                      <a:pt x="2" y="41"/>
                    </a:cubicBezTo>
                    <a:cubicBezTo>
                      <a:pt x="2" y="44"/>
                      <a:pt x="6" y="44"/>
                      <a:pt x="6" y="41"/>
                    </a:cubicBezTo>
                    <a:cubicBezTo>
                      <a:pt x="7" y="28"/>
                      <a:pt x="6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2" name="Freeform 567"/>
              <p:cNvSpPr>
                <a:spLocks/>
              </p:cNvSpPr>
              <p:nvPr/>
            </p:nvSpPr>
            <p:spPr bwMode="auto">
              <a:xfrm>
                <a:off x="2257" y="3730"/>
                <a:ext cx="33" cy="92"/>
              </a:xfrm>
              <a:custGeom>
                <a:avLst/>
                <a:gdLst>
                  <a:gd name="T0" fmla="*/ 18 w 19"/>
                  <a:gd name="T1" fmla="*/ 45 h 49"/>
                  <a:gd name="T2" fmla="*/ 17 w 19"/>
                  <a:gd name="T3" fmla="*/ 18 h 49"/>
                  <a:gd name="T4" fmla="*/ 10 w 19"/>
                  <a:gd name="T5" fmla="*/ 16 h 49"/>
                  <a:gd name="T6" fmla="*/ 10 w 19"/>
                  <a:gd name="T7" fmla="*/ 16 h 49"/>
                  <a:gd name="T8" fmla="*/ 9 w 19"/>
                  <a:gd name="T9" fmla="*/ 16 h 49"/>
                  <a:gd name="T10" fmla="*/ 10 w 19"/>
                  <a:gd name="T11" fmla="*/ 4 h 49"/>
                  <a:gd name="T12" fmla="*/ 5 w 19"/>
                  <a:gd name="T13" fmla="*/ 4 h 49"/>
                  <a:gd name="T14" fmla="*/ 2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9 w 19"/>
                  <a:gd name="T23" fmla="*/ 43 h 49"/>
                  <a:gd name="T24" fmla="*/ 9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5" y="27"/>
                      <a:pt x="17" y="18"/>
                    </a:cubicBezTo>
                    <a:cubicBezTo>
                      <a:pt x="17" y="13"/>
                      <a:pt x="11" y="12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2"/>
                      <a:pt x="10" y="8"/>
                      <a:pt x="10" y="4"/>
                    </a:cubicBezTo>
                    <a:cubicBezTo>
                      <a:pt x="11" y="1"/>
                      <a:pt x="5" y="0"/>
                      <a:pt x="5" y="4"/>
                    </a:cubicBezTo>
                    <a:cubicBezTo>
                      <a:pt x="3" y="12"/>
                      <a:pt x="2" y="21"/>
                      <a:pt x="2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3" y="48"/>
                      <a:pt x="9" y="47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3" name="Freeform 568"/>
              <p:cNvSpPr>
                <a:spLocks/>
              </p:cNvSpPr>
              <p:nvPr/>
            </p:nvSpPr>
            <p:spPr bwMode="auto">
              <a:xfrm>
                <a:off x="2322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1 w 6"/>
                  <a:gd name="T3" fmla="*/ 3 h 32"/>
                  <a:gd name="T4" fmla="*/ 1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1" y="0"/>
                      <a:pt x="1" y="3"/>
                    </a:cubicBezTo>
                    <a:cubicBezTo>
                      <a:pt x="0" y="12"/>
                      <a:pt x="0" y="20"/>
                      <a:pt x="1" y="29"/>
                    </a:cubicBezTo>
                    <a:cubicBezTo>
                      <a:pt x="1" y="32"/>
                      <a:pt x="5" y="32"/>
                      <a:pt x="5" y="29"/>
                    </a:cubicBezTo>
                    <a:cubicBezTo>
                      <a:pt x="6" y="20"/>
                      <a:pt x="6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4" name="Freeform 569"/>
              <p:cNvSpPr>
                <a:spLocks/>
              </p:cNvSpPr>
              <p:nvPr/>
            </p:nvSpPr>
            <p:spPr bwMode="auto">
              <a:xfrm>
                <a:off x="2349" y="3753"/>
                <a:ext cx="26" cy="77"/>
              </a:xfrm>
              <a:custGeom>
                <a:avLst/>
                <a:gdLst>
                  <a:gd name="T0" fmla="*/ 8 w 15"/>
                  <a:gd name="T1" fmla="*/ 6 h 41"/>
                  <a:gd name="T2" fmla="*/ 7 w 15"/>
                  <a:gd name="T3" fmla="*/ 4 h 41"/>
                  <a:gd name="T4" fmla="*/ 1 w 15"/>
                  <a:gd name="T5" fmla="*/ 5 h 41"/>
                  <a:gd name="T6" fmla="*/ 3 w 15"/>
                  <a:gd name="T7" fmla="*/ 29 h 41"/>
                  <a:gd name="T8" fmla="*/ 5 w 15"/>
                  <a:gd name="T9" fmla="*/ 32 h 41"/>
                  <a:gd name="T10" fmla="*/ 6 w 15"/>
                  <a:gd name="T11" fmla="*/ 37 h 41"/>
                  <a:gd name="T12" fmla="*/ 11 w 15"/>
                  <a:gd name="T13" fmla="*/ 37 h 41"/>
                  <a:gd name="T14" fmla="*/ 14 w 15"/>
                  <a:gd name="T15" fmla="*/ 10 h 41"/>
                  <a:gd name="T16" fmla="*/ 8 w 15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41">
                    <a:moveTo>
                      <a:pt x="8" y="6"/>
                    </a:moveTo>
                    <a:cubicBezTo>
                      <a:pt x="8" y="5"/>
                      <a:pt x="8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6" y="35"/>
                      <a:pt x="6" y="37"/>
                    </a:cubicBezTo>
                    <a:cubicBezTo>
                      <a:pt x="6" y="41"/>
                      <a:pt x="11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5" y="6"/>
                      <a:pt x="10" y="4"/>
                      <a:pt x="8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5" name="Freeform 570"/>
              <p:cNvSpPr>
                <a:spLocks/>
              </p:cNvSpPr>
              <p:nvPr/>
            </p:nvSpPr>
            <p:spPr bwMode="auto">
              <a:xfrm>
                <a:off x="2381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6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4 w 15"/>
                  <a:gd name="T9" fmla="*/ 25 h 52"/>
                  <a:gd name="T10" fmla="*/ 4 w 15"/>
                  <a:gd name="T11" fmla="*/ 49 h 52"/>
                  <a:gd name="T12" fmla="*/ 10 w 15"/>
                  <a:gd name="T13" fmla="*/ 49 h 52"/>
                  <a:gd name="T14" fmla="*/ 15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7" y="7"/>
                      <a:pt x="6" y="9"/>
                      <a:pt x="6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3" y="21"/>
                      <a:pt x="1" y="23"/>
                    </a:cubicBezTo>
                    <a:cubicBezTo>
                      <a:pt x="0" y="25"/>
                      <a:pt x="2" y="26"/>
                      <a:pt x="4" y="25"/>
                    </a:cubicBezTo>
                    <a:cubicBezTo>
                      <a:pt x="3" y="33"/>
                      <a:pt x="2" y="41"/>
                      <a:pt x="4" y="49"/>
                    </a:cubicBezTo>
                    <a:cubicBezTo>
                      <a:pt x="4" y="52"/>
                      <a:pt x="9" y="52"/>
                      <a:pt x="10" y="49"/>
                    </a:cubicBezTo>
                    <a:cubicBezTo>
                      <a:pt x="13" y="35"/>
                      <a:pt x="13" y="20"/>
                      <a:pt x="15" y="6"/>
                    </a:cubicBezTo>
                    <a:cubicBezTo>
                      <a:pt x="15" y="1"/>
                      <a:pt x="8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6" name="Freeform 571"/>
              <p:cNvSpPr>
                <a:spLocks/>
              </p:cNvSpPr>
              <p:nvPr/>
            </p:nvSpPr>
            <p:spPr bwMode="auto">
              <a:xfrm>
                <a:off x="2299" y="3760"/>
                <a:ext cx="21" cy="87"/>
              </a:xfrm>
              <a:custGeom>
                <a:avLst/>
                <a:gdLst>
                  <a:gd name="T0" fmla="*/ 9 w 12"/>
                  <a:gd name="T1" fmla="*/ 7 h 46"/>
                  <a:gd name="T2" fmla="*/ 8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4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9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9" y="7"/>
                    </a:moveTo>
                    <a:cubicBezTo>
                      <a:pt x="8" y="5"/>
                      <a:pt x="8" y="4"/>
                      <a:pt x="8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6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2" y="15"/>
                      <a:pt x="12" y="12"/>
                    </a:cubicBezTo>
                    <a:cubicBezTo>
                      <a:pt x="12" y="9"/>
                      <a:pt x="11" y="7"/>
                      <a:pt x="9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7" name="Freeform 572"/>
              <p:cNvSpPr>
                <a:spLocks/>
              </p:cNvSpPr>
              <p:nvPr/>
            </p:nvSpPr>
            <p:spPr bwMode="auto">
              <a:xfrm>
                <a:off x="2132" y="3764"/>
                <a:ext cx="22" cy="53"/>
              </a:xfrm>
              <a:custGeom>
                <a:avLst/>
                <a:gdLst>
                  <a:gd name="T0" fmla="*/ 11 w 12"/>
                  <a:gd name="T1" fmla="*/ 24 h 28"/>
                  <a:gd name="T2" fmla="*/ 4 w 12"/>
                  <a:gd name="T3" fmla="*/ 2 h 28"/>
                  <a:gd name="T4" fmla="*/ 0 w 12"/>
                  <a:gd name="T5" fmla="*/ 3 h 28"/>
                  <a:gd name="T6" fmla="*/ 9 w 12"/>
                  <a:gd name="T7" fmla="*/ 26 h 28"/>
                  <a:gd name="T8" fmla="*/ 11 w 12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8">
                    <a:moveTo>
                      <a:pt x="11" y="24"/>
                    </a:moveTo>
                    <a:cubicBezTo>
                      <a:pt x="8" y="17"/>
                      <a:pt x="6" y="10"/>
                      <a:pt x="4" y="2"/>
                    </a:cubicBezTo>
                    <a:cubicBezTo>
                      <a:pt x="3" y="0"/>
                      <a:pt x="0" y="1"/>
                      <a:pt x="0" y="3"/>
                    </a:cubicBezTo>
                    <a:cubicBezTo>
                      <a:pt x="2" y="11"/>
                      <a:pt x="5" y="19"/>
                      <a:pt x="9" y="26"/>
                    </a:cubicBezTo>
                    <a:cubicBezTo>
                      <a:pt x="10" y="28"/>
                      <a:pt x="12" y="26"/>
                      <a:pt x="11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8" name="Freeform 573"/>
              <p:cNvSpPr>
                <a:spLocks/>
              </p:cNvSpPr>
              <p:nvPr/>
            </p:nvSpPr>
            <p:spPr bwMode="auto">
              <a:xfrm>
                <a:off x="2088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7" y="18"/>
                      <a:pt x="12" y="7"/>
                    </a:cubicBezTo>
                    <a:cubicBezTo>
                      <a:pt x="13" y="3"/>
                      <a:pt x="8" y="0"/>
                      <a:pt x="6" y="4"/>
                    </a:cubicBezTo>
                    <a:cubicBezTo>
                      <a:pt x="0" y="17"/>
                      <a:pt x="2" y="28"/>
                      <a:pt x="10" y="40"/>
                    </a:cubicBezTo>
                    <a:cubicBezTo>
                      <a:pt x="12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59" name="Freeform 574"/>
              <p:cNvSpPr>
                <a:spLocks/>
              </p:cNvSpPr>
              <p:nvPr/>
            </p:nvSpPr>
            <p:spPr bwMode="auto">
              <a:xfrm>
                <a:off x="2202" y="3768"/>
                <a:ext cx="17" cy="60"/>
              </a:xfrm>
              <a:custGeom>
                <a:avLst/>
                <a:gdLst>
                  <a:gd name="T0" fmla="*/ 3 w 10"/>
                  <a:gd name="T1" fmla="*/ 4 h 32"/>
                  <a:gd name="T2" fmla="*/ 3 w 10"/>
                  <a:gd name="T3" fmla="*/ 28 h 32"/>
                  <a:gd name="T4" fmla="*/ 9 w 10"/>
                  <a:gd name="T5" fmla="*/ 26 h 32"/>
                  <a:gd name="T6" fmla="*/ 9 w 10"/>
                  <a:gd name="T7" fmla="*/ 6 h 32"/>
                  <a:gd name="T8" fmla="*/ 3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3" y="4"/>
                    </a:moveTo>
                    <a:cubicBezTo>
                      <a:pt x="0" y="12"/>
                      <a:pt x="0" y="20"/>
                      <a:pt x="3" y="28"/>
                    </a:cubicBezTo>
                    <a:cubicBezTo>
                      <a:pt x="4" y="32"/>
                      <a:pt x="9" y="30"/>
                      <a:pt x="9" y="26"/>
                    </a:cubicBezTo>
                    <a:cubicBezTo>
                      <a:pt x="8" y="20"/>
                      <a:pt x="7" y="13"/>
                      <a:pt x="9" y="6"/>
                    </a:cubicBezTo>
                    <a:cubicBezTo>
                      <a:pt x="10" y="2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0" name="Freeform 575"/>
              <p:cNvSpPr>
                <a:spLocks/>
              </p:cNvSpPr>
              <p:nvPr/>
            </p:nvSpPr>
            <p:spPr bwMode="auto">
              <a:xfrm>
                <a:off x="2421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4 w 15"/>
                  <a:gd name="T3" fmla="*/ 7 h 50"/>
                  <a:gd name="T4" fmla="*/ 7 w 15"/>
                  <a:gd name="T5" fmla="*/ 5 h 50"/>
                  <a:gd name="T6" fmla="*/ 5 w 15"/>
                  <a:gd name="T7" fmla="*/ 16 h 50"/>
                  <a:gd name="T8" fmla="*/ 4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9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2" y="21"/>
                      <a:pt x="12" y="13"/>
                      <a:pt x="14" y="7"/>
                    </a:cubicBezTo>
                    <a:cubicBezTo>
                      <a:pt x="15" y="2"/>
                      <a:pt x="8" y="0"/>
                      <a:pt x="7" y="5"/>
                    </a:cubicBezTo>
                    <a:cubicBezTo>
                      <a:pt x="6" y="8"/>
                      <a:pt x="5" y="12"/>
                      <a:pt x="5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1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10" y="39"/>
                      <a:pt x="9" y="35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1" name="Freeform 576"/>
              <p:cNvSpPr>
                <a:spLocks/>
              </p:cNvSpPr>
              <p:nvPr/>
            </p:nvSpPr>
            <p:spPr bwMode="auto">
              <a:xfrm>
                <a:off x="2459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8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3" y="12"/>
                      <a:pt x="3" y="20"/>
                      <a:pt x="3" y="28"/>
                    </a:cubicBezTo>
                    <a:cubicBezTo>
                      <a:pt x="4" y="31"/>
                      <a:pt x="8" y="31"/>
                      <a:pt x="8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2" name="Freeform 577"/>
              <p:cNvSpPr>
                <a:spLocks/>
              </p:cNvSpPr>
              <p:nvPr/>
            </p:nvSpPr>
            <p:spPr bwMode="auto">
              <a:xfrm>
                <a:off x="2469" y="3760"/>
                <a:ext cx="34" cy="96"/>
              </a:xfrm>
              <a:custGeom>
                <a:avLst/>
                <a:gdLst>
                  <a:gd name="T0" fmla="*/ 18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2 w 19"/>
                  <a:gd name="T7" fmla="*/ 4 h 51"/>
                  <a:gd name="T8" fmla="*/ 8 w 19"/>
                  <a:gd name="T9" fmla="*/ 4 h 51"/>
                  <a:gd name="T10" fmla="*/ 8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5 w 19"/>
                  <a:gd name="T17" fmla="*/ 21 h 51"/>
                  <a:gd name="T18" fmla="*/ 1 w 19"/>
                  <a:gd name="T19" fmla="*/ 37 h 51"/>
                  <a:gd name="T20" fmla="*/ 3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8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8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8"/>
                      <a:pt x="12" y="4"/>
                    </a:cubicBezTo>
                    <a:cubicBezTo>
                      <a:pt x="12" y="0"/>
                      <a:pt x="8" y="0"/>
                      <a:pt x="8" y="4"/>
                    </a:cubicBezTo>
                    <a:cubicBezTo>
                      <a:pt x="8" y="8"/>
                      <a:pt x="8" y="9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5"/>
                      <a:pt x="6" y="18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3" y="26"/>
                      <a:pt x="2" y="32"/>
                      <a:pt x="1" y="37"/>
                    </a:cubicBezTo>
                    <a:cubicBezTo>
                      <a:pt x="0" y="38"/>
                      <a:pt x="2" y="39"/>
                      <a:pt x="3" y="38"/>
                    </a:cubicBezTo>
                    <a:cubicBezTo>
                      <a:pt x="4" y="33"/>
                      <a:pt x="5" y="28"/>
                      <a:pt x="6" y="23"/>
                    </a:cubicBezTo>
                    <a:cubicBezTo>
                      <a:pt x="6" y="31"/>
                      <a:pt x="7" y="39"/>
                      <a:pt x="10" y="47"/>
                    </a:cubicBezTo>
                    <a:cubicBezTo>
                      <a:pt x="12" y="51"/>
                      <a:pt x="19" y="50"/>
                      <a:pt x="18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3" name="Freeform 578"/>
              <p:cNvSpPr>
                <a:spLocks/>
              </p:cNvSpPr>
              <p:nvPr/>
            </p:nvSpPr>
            <p:spPr bwMode="auto">
              <a:xfrm>
                <a:off x="2514" y="3806"/>
                <a:ext cx="10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6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4" name="Freeform 579"/>
              <p:cNvSpPr>
                <a:spLocks/>
              </p:cNvSpPr>
              <p:nvPr/>
            </p:nvSpPr>
            <p:spPr bwMode="auto">
              <a:xfrm>
                <a:off x="2526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10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9" y="15"/>
                      <a:pt x="10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5" name="Freeform 580"/>
              <p:cNvSpPr>
                <a:spLocks/>
              </p:cNvSpPr>
              <p:nvPr/>
            </p:nvSpPr>
            <p:spPr bwMode="auto">
              <a:xfrm>
                <a:off x="2544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4 w 17"/>
                  <a:gd name="T3" fmla="*/ 12 h 57"/>
                  <a:gd name="T4" fmla="*/ 4 w 17"/>
                  <a:gd name="T5" fmla="*/ 11 h 57"/>
                  <a:gd name="T6" fmla="*/ 1 w 17"/>
                  <a:gd name="T7" fmla="*/ 12 h 57"/>
                  <a:gd name="T8" fmla="*/ 2 w 17"/>
                  <a:gd name="T9" fmla="*/ 20 h 57"/>
                  <a:gd name="T10" fmla="*/ 6 w 17"/>
                  <a:gd name="T11" fmla="*/ 54 h 57"/>
                  <a:gd name="T12" fmla="*/ 12 w 17"/>
                  <a:gd name="T13" fmla="*/ 53 h 57"/>
                  <a:gd name="T14" fmla="*/ 14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0"/>
                      <a:pt x="1" y="10"/>
                      <a:pt x="1" y="12"/>
                    </a:cubicBezTo>
                    <a:cubicBezTo>
                      <a:pt x="1" y="15"/>
                      <a:pt x="2" y="17"/>
                      <a:pt x="2" y="20"/>
                    </a:cubicBezTo>
                    <a:cubicBezTo>
                      <a:pt x="0" y="31"/>
                      <a:pt x="1" y="44"/>
                      <a:pt x="6" y="54"/>
                    </a:cubicBezTo>
                    <a:cubicBezTo>
                      <a:pt x="7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4" y="10"/>
                    </a:cubicBezTo>
                    <a:cubicBezTo>
                      <a:pt x="17" y="5"/>
                      <a:pt x="9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6" name="Freeform 581"/>
              <p:cNvSpPr>
                <a:spLocks/>
              </p:cNvSpPr>
              <p:nvPr/>
            </p:nvSpPr>
            <p:spPr bwMode="auto">
              <a:xfrm>
                <a:off x="2508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8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1" y="37"/>
                      <a:pt x="8" y="37"/>
                      <a:pt x="8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7" name="Freeform 582"/>
              <p:cNvSpPr>
                <a:spLocks/>
              </p:cNvSpPr>
              <p:nvPr/>
            </p:nvSpPr>
            <p:spPr bwMode="auto">
              <a:xfrm>
                <a:off x="2569" y="3759"/>
                <a:ext cx="26" cy="75"/>
              </a:xfrm>
              <a:custGeom>
                <a:avLst/>
                <a:gdLst>
                  <a:gd name="T0" fmla="*/ 5 w 15"/>
                  <a:gd name="T1" fmla="*/ 5 h 40"/>
                  <a:gd name="T2" fmla="*/ 4 w 15"/>
                  <a:gd name="T3" fmla="*/ 37 h 40"/>
                  <a:gd name="T4" fmla="*/ 10 w 15"/>
                  <a:gd name="T5" fmla="*/ 36 h 40"/>
                  <a:gd name="T6" fmla="*/ 13 w 15"/>
                  <a:gd name="T7" fmla="*/ 10 h 40"/>
                  <a:gd name="T8" fmla="*/ 5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5" y="5"/>
                    </a:moveTo>
                    <a:cubicBezTo>
                      <a:pt x="0" y="16"/>
                      <a:pt x="0" y="27"/>
                      <a:pt x="4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10" y="28"/>
                      <a:pt x="9" y="18"/>
                      <a:pt x="13" y="10"/>
                    </a:cubicBezTo>
                    <a:cubicBezTo>
                      <a:pt x="15" y="5"/>
                      <a:pt x="7" y="0"/>
                      <a:pt x="5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8" name="Freeform 583"/>
              <p:cNvSpPr>
                <a:spLocks/>
              </p:cNvSpPr>
              <p:nvPr/>
            </p:nvSpPr>
            <p:spPr bwMode="auto">
              <a:xfrm>
                <a:off x="2609" y="3791"/>
                <a:ext cx="15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2" y="31"/>
                      <a:pt x="7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69" name="Freeform 584"/>
              <p:cNvSpPr>
                <a:spLocks/>
              </p:cNvSpPr>
              <p:nvPr/>
            </p:nvSpPr>
            <p:spPr bwMode="auto">
              <a:xfrm>
                <a:off x="2670" y="3738"/>
                <a:ext cx="24" cy="99"/>
              </a:xfrm>
              <a:custGeom>
                <a:avLst/>
                <a:gdLst>
                  <a:gd name="T0" fmla="*/ 11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8 w 14"/>
                  <a:gd name="T13" fmla="*/ 51 h 53"/>
                  <a:gd name="T14" fmla="*/ 13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1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1" y="2"/>
                    </a:moveTo>
                    <a:cubicBezTo>
                      <a:pt x="8" y="8"/>
                      <a:pt x="6" y="15"/>
                      <a:pt x="5" y="22"/>
                    </a:cubicBezTo>
                    <a:cubicBezTo>
                      <a:pt x="3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5" y="47"/>
                      <a:pt x="5" y="47"/>
                    </a:cubicBezTo>
                    <a:cubicBezTo>
                      <a:pt x="6" y="48"/>
                      <a:pt x="7" y="50"/>
                      <a:pt x="8" y="51"/>
                    </a:cubicBezTo>
                    <a:cubicBezTo>
                      <a:pt x="9" y="53"/>
                      <a:pt x="14" y="52"/>
                      <a:pt x="13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1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0" name="Freeform 585"/>
              <p:cNvSpPr>
                <a:spLocks/>
              </p:cNvSpPr>
              <p:nvPr/>
            </p:nvSpPr>
            <p:spPr bwMode="auto">
              <a:xfrm>
                <a:off x="2700" y="3738"/>
                <a:ext cx="28" cy="88"/>
              </a:xfrm>
              <a:custGeom>
                <a:avLst/>
                <a:gdLst>
                  <a:gd name="T0" fmla="*/ 12 w 16"/>
                  <a:gd name="T1" fmla="*/ 2 h 47"/>
                  <a:gd name="T2" fmla="*/ 0 w 16"/>
                  <a:gd name="T3" fmla="*/ 43 h 47"/>
                  <a:gd name="T4" fmla="*/ 6 w 16"/>
                  <a:gd name="T5" fmla="*/ 43 h 47"/>
                  <a:gd name="T6" fmla="*/ 15 w 16"/>
                  <a:gd name="T7" fmla="*/ 3 h 47"/>
                  <a:gd name="T8" fmla="*/ 12 w 16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12" y="2"/>
                    </a:moveTo>
                    <a:cubicBezTo>
                      <a:pt x="3" y="14"/>
                      <a:pt x="0" y="28"/>
                      <a:pt x="0" y="43"/>
                    </a:cubicBezTo>
                    <a:cubicBezTo>
                      <a:pt x="0" y="47"/>
                      <a:pt x="6" y="47"/>
                      <a:pt x="6" y="43"/>
                    </a:cubicBezTo>
                    <a:cubicBezTo>
                      <a:pt x="7" y="29"/>
                      <a:pt x="8" y="16"/>
                      <a:pt x="15" y="3"/>
                    </a:cubicBezTo>
                    <a:cubicBezTo>
                      <a:pt x="16" y="1"/>
                      <a:pt x="13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1" name="Freeform 586"/>
              <p:cNvSpPr>
                <a:spLocks/>
              </p:cNvSpPr>
              <p:nvPr/>
            </p:nvSpPr>
            <p:spPr bwMode="auto">
              <a:xfrm>
                <a:off x="2733" y="3753"/>
                <a:ext cx="15" cy="83"/>
              </a:xfrm>
              <a:custGeom>
                <a:avLst/>
                <a:gdLst>
                  <a:gd name="T0" fmla="*/ 7 w 8"/>
                  <a:gd name="T1" fmla="*/ 3 h 44"/>
                  <a:gd name="T2" fmla="*/ 3 w 8"/>
                  <a:gd name="T3" fmla="*/ 3 h 44"/>
                  <a:gd name="T4" fmla="*/ 2 w 8"/>
                  <a:gd name="T5" fmla="*/ 15 h 44"/>
                  <a:gd name="T6" fmla="*/ 0 w 8"/>
                  <a:gd name="T7" fmla="*/ 17 h 44"/>
                  <a:gd name="T8" fmla="*/ 0 w 8"/>
                  <a:gd name="T9" fmla="*/ 33 h 44"/>
                  <a:gd name="T10" fmla="*/ 2 w 8"/>
                  <a:gd name="T11" fmla="*/ 35 h 44"/>
                  <a:gd name="T12" fmla="*/ 2 w 8"/>
                  <a:gd name="T13" fmla="*/ 41 h 44"/>
                  <a:gd name="T14" fmla="*/ 7 w 8"/>
                  <a:gd name="T15" fmla="*/ 41 h 44"/>
                  <a:gd name="T16" fmla="*/ 7 w 8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4">
                    <a:moveTo>
                      <a:pt x="7" y="3"/>
                    </a:moveTo>
                    <a:cubicBezTo>
                      <a:pt x="6" y="0"/>
                      <a:pt x="3" y="0"/>
                      <a:pt x="3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7" y="44"/>
                      <a:pt x="7" y="41"/>
                    </a:cubicBezTo>
                    <a:cubicBezTo>
                      <a:pt x="8" y="28"/>
                      <a:pt x="7" y="16"/>
                      <a:pt x="7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2" name="Freeform 587"/>
              <p:cNvSpPr>
                <a:spLocks/>
              </p:cNvSpPr>
              <p:nvPr/>
            </p:nvSpPr>
            <p:spPr bwMode="auto">
              <a:xfrm>
                <a:off x="2772" y="3730"/>
                <a:ext cx="34" cy="92"/>
              </a:xfrm>
              <a:custGeom>
                <a:avLst/>
                <a:gdLst>
                  <a:gd name="T0" fmla="*/ 18 w 19"/>
                  <a:gd name="T1" fmla="*/ 45 h 49"/>
                  <a:gd name="T2" fmla="*/ 15 w 19"/>
                  <a:gd name="T3" fmla="*/ 18 h 49"/>
                  <a:gd name="T4" fmla="*/ 7 w 19"/>
                  <a:gd name="T5" fmla="*/ 16 h 49"/>
                  <a:gd name="T6" fmla="*/ 7 w 19"/>
                  <a:gd name="T7" fmla="*/ 16 h 49"/>
                  <a:gd name="T8" fmla="*/ 8 w 19"/>
                  <a:gd name="T9" fmla="*/ 16 h 49"/>
                  <a:gd name="T10" fmla="*/ 9 w 19"/>
                  <a:gd name="T11" fmla="*/ 4 h 49"/>
                  <a:gd name="T12" fmla="*/ 4 w 19"/>
                  <a:gd name="T13" fmla="*/ 4 h 49"/>
                  <a:gd name="T14" fmla="*/ 1 w 19"/>
                  <a:gd name="T15" fmla="*/ 30 h 49"/>
                  <a:gd name="T16" fmla="*/ 0 w 19"/>
                  <a:gd name="T17" fmla="*/ 31 h 49"/>
                  <a:gd name="T18" fmla="*/ 0 w 19"/>
                  <a:gd name="T19" fmla="*/ 43 h 49"/>
                  <a:gd name="T20" fmla="*/ 2 w 19"/>
                  <a:gd name="T21" fmla="*/ 44 h 49"/>
                  <a:gd name="T22" fmla="*/ 8 w 19"/>
                  <a:gd name="T23" fmla="*/ 43 h 49"/>
                  <a:gd name="T24" fmla="*/ 8 w 19"/>
                  <a:gd name="T25" fmla="*/ 43 h 49"/>
                  <a:gd name="T26" fmla="*/ 9 w 19"/>
                  <a:gd name="T27" fmla="*/ 45 h 49"/>
                  <a:gd name="T28" fmla="*/ 13 w 19"/>
                  <a:gd name="T29" fmla="*/ 47 h 49"/>
                  <a:gd name="T30" fmla="*/ 18 w 19"/>
                  <a:gd name="T31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49">
                    <a:moveTo>
                      <a:pt x="18" y="45"/>
                    </a:moveTo>
                    <a:cubicBezTo>
                      <a:pt x="15" y="36"/>
                      <a:pt x="13" y="27"/>
                      <a:pt x="15" y="18"/>
                    </a:cubicBezTo>
                    <a:cubicBezTo>
                      <a:pt x="16" y="13"/>
                      <a:pt x="7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9" y="8"/>
                      <a:pt x="9" y="4"/>
                    </a:cubicBezTo>
                    <a:cubicBezTo>
                      <a:pt x="10" y="1"/>
                      <a:pt x="4" y="0"/>
                      <a:pt x="4" y="4"/>
                    </a:cubicBezTo>
                    <a:cubicBezTo>
                      <a:pt x="2" y="12"/>
                      <a:pt x="1" y="21"/>
                      <a:pt x="1" y="30"/>
                    </a:cubicBezTo>
                    <a:cubicBezTo>
                      <a:pt x="1" y="30"/>
                      <a:pt x="0" y="30"/>
                      <a:pt x="0" y="31"/>
                    </a:cubicBezTo>
                    <a:cubicBezTo>
                      <a:pt x="0" y="35"/>
                      <a:pt x="0" y="39"/>
                      <a:pt x="0" y="43"/>
                    </a:cubicBezTo>
                    <a:cubicBezTo>
                      <a:pt x="0" y="44"/>
                      <a:pt x="1" y="44"/>
                      <a:pt x="2" y="44"/>
                    </a:cubicBezTo>
                    <a:cubicBezTo>
                      <a:pt x="2" y="48"/>
                      <a:pt x="8" y="47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4"/>
                      <a:pt x="9" y="44"/>
                      <a:pt x="9" y="45"/>
                    </a:cubicBezTo>
                    <a:cubicBezTo>
                      <a:pt x="9" y="48"/>
                      <a:pt x="12" y="48"/>
                      <a:pt x="13" y="47"/>
                    </a:cubicBezTo>
                    <a:cubicBezTo>
                      <a:pt x="15" y="49"/>
                      <a:pt x="19" y="47"/>
                      <a:pt x="18" y="4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3" name="Freeform 588"/>
              <p:cNvSpPr>
                <a:spLocks/>
              </p:cNvSpPr>
              <p:nvPr/>
            </p:nvSpPr>
            <p:spPr bwMode="auto">
              <a:xfrm>
                <a:off x="2838" y="3760"/>
                <a:ext cx="11" cy="61"/>
              </a:xfrm>
              <a:custGeom>
                <a:avLst/>
                <a:gdLst>
                  <a:gd name="T0" fmla="*/ 5 w 6"/>
                  <a:gd name="T1" fmla="*/ 3 h 32"/>
                  <a:gd name="T2" fmla="*/ 0 w 6"/>
                  <a:gd name="T3" fmla="*/ 3 h 32"/>
                  <a:gd name="T4" fmla="*/ 0 w 6"/>
                  <a:gd name="T5" fmla="*/ 29 h 32"/>
                  <a:gd name="T6" fmla="*/ 5 w 6"/>
                  <a:gd name="T7" fmla="*/ 29 h 32"/>
                  <a:gd name="T8" fmla="*/ 5 w 6"/>
                  <a:gd name="T9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2">
                    <a:moveTo>
                      <a:pt x="5" y="3"/>
                    </a:moveTo>
                    <a:cubicBezTo>
                      <a:pt x="5" y="0"/>
                      <a:pt x="0" y="0"/>
                      <a:pt x="0" y="3"/>
                    </a:cubicBezTo>
                    <a:cubicBezTo>
                      <a:pt x="0" y="12"/>
                      <a:pt x="0" y="20"/>
                      <a:pt x="0" y="29"/>
                    </a:cubicBezTo>
                    <a:cubicBezTo>
                      <a:pt x="0" y="32"/>
                      <a:pt x="5" y="32"/>
                      <a:pt x="5" y="29"/>
                    </a:cubicBezTo>
                    <a:cubicBezTo>
                      <a:pt x="6" y="20"/>
                      <a:pt x="5" y="12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4" name="Freeform 589"/>
              <p:cNvSpPr>
                <a:spLocks/>
              </p:cNvSpPr>
              <p:nvPr/>
            </p:nvSpPr>
            <p:spPr bwMode="auto">
              <a:xfrm>
                <a:off x="2865" y="3753"/>
                <a:ext cx="24" cy="77"/>
              </a:xfrm>
              <a:custGeom>
                <a:avLst/>
                <a:gdLst>
                  <a:gd name="T0" fmla="*/ 7 w 14"/>
                  <a:gd name="T1" fmla="*/ 6 h 41"/>
                  <a:gd name="T2" fmla="*/ 7 w 14"/>
                  <a:gd name="T3" fmla="*/ 4 h 41"/>
                  <a:gd name="T4" fmla="*/ 1 w 14"/>
                  <a:gd name="T5" fmla="*/ 5 h 41"/>
                  <a:gd name="T6" fmla="*/ 3 w 14"/>
                  <a:gd name="T7" fmla="*/ 29 h 41"/>
                  <a:gd name="T8" fmla="*/ 5 w 14"/>
                  <a:gd name="T9" fmla="*/ 32 h 41"/>
                  <a:gd name="T10" fmla="*/ 5 w 14"/>
                  <a:gd name="T11" fmla="*/ 37 h 41"/>
                  <a:gd name="T12" fmla="*/ 11 w 14"/>
                  <a:gd name="T13" fmla="*/ 37 h 41"/>
                  <a:gd name="T14" fmla="*/ 14 w 14"/>
                  <a:gd name="T15" fmla="*/ 10 h 41"/>
                  <a:gd name="T16" fmla="*/ 7 w 14"/>
                  <a:gd name="T17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1">
                    <a:moveTo>
                      <a:pt x="7" y="6"/>
                    </a:moveTo>
                    <a:cubicBezTo>
                      <a:pt x="7" y="5"/>
                      <a:pt x="7" y="5"/>
                      <a:pt x="7" y="4"/>
                    </a:cubicBezTo>
                    <a:cubicBezTo>
                      <a:pt x="6" y="0"/>
                      <a:pt x="0" y="2"/>
                      <a:pt x="1" y="5"/>
                    </a:cubicBezTo>
                    <a:cubicBezTo>
                      <a:pt x="3" y="13"/>
                      <a:pt x="3" y="21"/>
                      <a:pt x="3" y="29"/>
                    </a:cubicBezTo>
                    <a:cubicBezTo>
                      <a:pt x="3" y="31"/>
                      <a:pt x="4" y="32"/>
                      <a:pt x="5" y="32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6" y="41"/>
                      <a:pt x="10" y="41"/>
                      <a:pt x="11" y="37"/>
                    </a:cubicBezTo>
                    <a:cubicBezTo>
                      <a:pt x="12" y="28"/>
                      <a:pt x="12" y="19"/>
                      <a:pt x="14" y="10"/>
                    </a:cubicBezTo>
                    <a:cubicBezTo>
                      <a:pt x="14" y="6"/>
                      <a:pt x="10" y="4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5" name="Freeform 590"/>
              <p:cNvSpPr>
                <a:spLocks/>
              </p:cNvSpPr>
              <p:nvPr/>
            </p:nvSpPr>
            <p:spPr bwMode="auto">
              <a:xfrm>
                <a:off x="2897" y="3751"/>
                <a:ext cx="26" cy="98"/>
              </a:xfrm>
              <a:custGeom>
                <a:avLst/>
                <a:gdLst>
                  <a:gd name="T0" fmla="*/ 7 w 15"/>
                  <a:gd name="T1" fmla="*/ 5 h 52"/>
                  <a:gd name="T2" fmla="*/ 5 w 15"/>
                  <a:gd name="T3" fmla="*/ 12 h 52"/>
                  <a:gd name="T4" fmla="*/ 2 w 15"/>
                  <a:gd name="T5" fmla="*/ 14 h 52"/>
                  <a:gd name="T6" fmla="*/ 1 w 15"/>
                  <a:gd name="T7" fmla="*/ 23 h 52"/>
                  <a:gd name="T8" fmla="*/ 3 w 15"/>
                  <a:gd name="T9" fmla="*/ 25 h 52"/>
                  <a:gd name="T10" fmla="*/ 3 w 15"/>
                  <a:gd name="T11" fmla="*/ 49 h 52"/>
                  <a:gd name="T12" fmla="*/ 9 w 15"/>
                  <a:gd name="T13" fmla="*/ 49 h 52"/>
                  <a:gd name="T14" fmla="*/ 14 w 15"/>
                  <a:gd name="T15" fmla="*/ 6 h 52"/>
                  <a:gd name="T16" fmla="*/ 7 w 15"/>
                  <a:gd name="T1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2">
                    <a:moveTo>
                      <a:pt x="7" y="5"/>
                    </a:moveTo>
                    <a:cubicBezTo>
                      <a:pt x="6" y="7"/>
                      <a:pt x="6" y="9"/>
                      <a:pt x="5" y="12"/>
                    </a:cubicBezTo>
                    <a:cubicBezTo>
                      <a:pt x="4" y="11"/>
                      <a:pt x="2" y="12"/>
                      <a:pt x="2" y="14"/>
                    </a:cubicBezTo>
                    <a:cubicBezTo>
                      <a:pt x="2" y="17"/>
                      <a:pt x="2" y="21"/>
                      <a:pt x="1" y="23"/>
                    </a:cubicBezTo>
                    <a:cubicBezTo>
                      <a:pt x="0" y="25"/>
                      <a:pt x="2" y="26"/>
                      <a:pt x="3" y="25"/>
                    </a:cubicBezTo>
                    <a:cubicBezTo>
                      <a:pt x="2" y="33"/>
                      <a:pt x="2" y="41"/>
                      <a:pt x="3" y="49"/>
                    </a:cubicBezTo>
                    <a:cubicBezTo>
                      <a:pt x="4" y="52"/>
                      <a:pt x="9" y="52"/>
                      <a:pt x="9" y="49"/>
                    </a:cubicBezTo>
                    <a:cubicBezTo>
                      <a:pt x="12" y="35"/>
                      <a:pt x="13" y="20"/>
                      <a:pt x="14" y="6"/>
                    </a:cubicBezTo>
                    <a:cubicBezTo>
                      <a:pt x="15" y="1"/>
                      <a:pt x="7" y="0"/>
                      <a:pt x="7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6" name="Freeform 591"/>
              <p:cNvSpPr>
                <a:spLocks/>
              </p:cNvSpPr>
              <p:nvPr/>
            </p:nvSpPr>
            <p:spPr bwMode="auto">
              <a:xfrm>
                <a:off x="2815" y="3760"/>
                <a:ext cx="21" cy="87"/>
              </a:xfrm>
              <a:custGeom>
                <a:avLst/>
                <a:gdLst>
                  <a:gd name="T0" fmla="*/ 8 w 12"/>
                  <a:gd name="T1" fmla="*/ 7 h 46"/>
                  <a:gd name="T2" fmla="*/ 7 w 12"/>
                  <a:gd name="T3" fmla="*/ 2 h 46"/>
                  <a:gd name="T4" fmla="*/ 4 w 12"/>
                  <a:gd name="T5" fmla="*/ 3 h 46"/>
                  <a:gd name="T6" fmla="*/ 5 w 12"/>
                  <a:gd name="T7" fmla="*/ 7 h 46"/>
                  <a:gd name="T8" fmla="*/ 3 w 12"/>
                  <a:gd name="T9" fmla="*/ 10 h 46"/>
                  <a:gd name="T10" fmla="*/ 4 w 12"/>
                  <a:gd name="T11" fmla="*/ 42 h 46"/>
                  <a:gd name="T12" fmla="*/ 11 w 12"/>
                  <a:gd name="T13" fmla="*/ 41 h 46"/>
                  <a:gd name="T14" fmla="*/ 11 w 12"/>
                  <a:gd name="T15" fmla="*/ 28 h 46"/>
                  <a:gd name="T16" fmla="*/ 11 w 12"/>
                  <a:gd name="T17" fmla="*/ 27 h 46"/>
                  <a:gd name="T18" fmla="*/ 11 w 12"/>
                  <a:gd name="T19" fmla="*/ 21 h 46"/>
                  <a:gd name="T20" fmla="*/ 12 w 12"/>
                  <a:gd name="T21" fmla="*/ 12 h 46"/>
                  <a:gd name="T22" fmla="*/ 8 w 12"/>
                  <a:gd name="T23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46">
                    <a:moveTo>
                      <a:pt x="8" y="7"/>
                    </a:moveTo>
                    <a:cubicBezTo>
                      <a:pt x="8" y="5"/>
                      <a:pt x="8" y="4"/>
                      <a:pt x="7" y="2"/>
                    </a:cubicBezTo>
                    <a:cubicBezTo>
                      <a:pt x="7" y="0"/>
                      <a:pt x="3" y="1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1" y="21"/>
                      <a:pt x="0" y="32"/>
                      <a:pt x="4" y="42"/>
                    </a:cubicBezTo>
                    <a:cubicBezTo>
                      <a:pt x="5" y="46"/>
                      <a:pt x="11" y="46"/>
                      <a:pt x="11" y="41"/>
                    </a:cubicBezTo>
                    <a:cubicBezTo>
                      <a:pt x="11" y="37"/>
                      <a:pt x="11" y="33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1" y="25"/>
                      <a:pt x="11" y="23"/>
                      <a:pt x="11" y="21"/>
                    </a:cubicBezTo>
                    <a:cubicBezTo>
                      <a:pt x="11" y="18"/>
                      <a:pt x="11" y="15"/>
                      <a:pt x="12" y="12"/>
                    </a:cubicBezTo>
                    <a:cubicBezTo>
                      <a:pt x="12" y="9"/>
                      <a:pt x="10" y="7"/>
                      <a:pt x="8" y="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7" name="Freeform 592"/>
              <p:cNvSpPr>
                <a:spLocks/>
              </p:cNvSpPr>
              <p:nvPr/>
            </p:nvSpPr>
            <p:spPr bwMode="auto">
              <a:xfrm>
                <a:off x="2647" y="3764"/>
                <a:ext cx="23" cy="53"/>
              </a:xfrm>
              <a:custGeom>
                <a:avLst/>
                <a:gdLst>
                  <a:gd name="T0" fmla="*/ 12 w 13"/>
                  <a:gd name="T1" fmla="*/ 24 h 28"/>
                  <a:gd name="T2" fmla="*/ 4 w 13"/>
                  <a:gd name="T3" fmla="*/ 2 h 28"/>
                  <a:gd name="T4" fmla="*/ 1 w 13"/>
                  <a:gd name="T5" fmla="*/ 3 h 28"/>
                  <a:gd name="T6" fmla="*/ 9 w 13"/>
                  <a:gd name="T7" fmla="*/ 26 h 28"/>
                  <a:gd name="T8" fmla="*/ 12 w 13"/>
                  <a:gd name="T9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2" y="24"/>
                    </a:moveTo>
                    <a:cubicBezTo>
                      <a:pt x="9" y="17"/>
                      <a:pt x="6" y="10"/>
                      <a:pt x="4" y="2"/>
                    </a:cubicBezTo>
                    <a:cubicBezTo>
                      <a:pt x="4" y="0"/>
                      <a:pt x="0" y="1"/>
                      <a:pt x="1" y="3"/>
                    </a:cubicBezTo>
                    <a:cubicBezTo>
                      <a:pt x="3" y="11"/>
                      <a:pt x="5" y="19"/>
                      <a:pt x="9" y="26"/>
                    </a:cubicBezTo>
                    <a:cubicBezTo>
                      <a:pt x="10" y="28"/>
                      <a:pt x="13" y="26"/>
                      <a:pt x="12" y="2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8" name="Freeform 593"/>
              <p:cNvSpPr>
                <a:spLocks/>
              </p:cNvSpPr>
              <p:nvPr/>
            </p:nvSpPr>
            <p:spPr bwMode="auto">
              <a:xfrm>
                <a:off x="2602" y="3744"/>
                <a:ext cx="32" cy="82"/>
              </a:xfrm>
              <a:custGeom>
                <a:avLst/>
                <a:gdLst>
                  <a:gd name="T0" fmla="*/ 16 w 18"/>
                  <a:gd name="T1" fmla="*/ 37 h 44"/>
                  <a:gd name="T2" fmla="*/ 12 w 18"/>
                  <a:gd name="T3" fmla="*/ 7 h 44"/>
                  <a:gd name="T4" fmla="*/ 6 w 18"/>
                  <a:gd name="T5" fmla="*/ 4 h 44"/>
                  <a:gd name="T6" fmla="*/ 10 w 18"/>
                  <a:gd name="T7" fmla="*/ 40 h 44"/>
                  <a:gd name="T8" fmla="*/ 16 w 18"/>
                  <a:gd name="T9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44">
                    <a:moveTo>
                      <a:pt x="16" y="37"/>
                    </a:moveTo>
                    <a:cubicBezTo>
                      <a:pt x="11" y="27"/>
                      <a:pt x="8" y="18"/>
                      <a:pt x="12" y="7"/>
                    </a:cubicBezTo>
                    <a:cubicBezTo>
                      <a:pt x="14" y="3"/>
                      <a:pt x="8" y="0"/>
                      <a:pt x="6" y="4"/>
                    </a:cubicBezTo>
                    <a:cubicBezTo>
                      <a:pt x="0" y="17"/>
                      <a:pt x="3" y="28"/>
                      <a:pt x="10" y="40"/>
                    </a:cubicBezTo>
                    <a:cubicBezTo>
                      <a:pt x="13" y="44"/>
                      <a:pt x="18" y="40"/>
                      <a:pt x="16" y="37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79" name="Freeform 594"/>
              <p:cNvSpPr>
                <a:spLocks/>
              </p:cNvSpPr>
              <p:nvPr/>
            </p:nvSpPr>
            <p:spPr bwMode="auto">
              <a:xfrm>
                <a:off x="2717" y="3768"/>
                <a:ext cx="18" cy="60"/>
              </a:xfrm>
              <a:custGeom>
                <a:avLst/>
                <a:gdLst>
                  <a:gd name="T0" fmla="*/ 2 w 10"/>
                  <a:gd name="T1" fmla="*/ 4 h 32"/>
                  <a:gd name="T2" fmla="*/ 2 w 10"/>
                  <a:gd name="T3" fmla="*/ 28 h 32"/>
                  <a:gd name="T4" fmla="*/ 8 w 10"/>
                  <a:gd name="T5" fmla="*/ 26 h 32"/>
                  <a:gd name="T6" fmla="*/ 9 w 10"/>
                  <a:gd name="T7" fmla="*/ 6 h 32"/>
                  <a:gd name="T8" fmla="*/ 2 w 10"/>
                  <a:gd name="T9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2" y="4"/>
                    </a:moveTo>
                    <a:cubicBezTo>
                      <a:pt x="0" y="12"/>
                      <a:pt x="0" y="20"/>
                      <a:pt x="2" y="28"/>
                    </a:cubicBezTo>
                    <a:cubicBezTo>
                      <a:pt x="4" y="32"/>
                      <a:pt x="9" y="30"/>
                      <a:pt x="8" y="26"/>
                    </a:cubicBezTo>
                    <a:cubicBezTo>
                      <a:pt x="7" y="20"/>
                      <a:pt x="7" y="13"/>
                      <a:pt x="9" y="6"/>
                    </a:cubicBezTo>
                    <a:cubicBezTo>
                      <a:pt x="10" y="2"/>
                      <a:pt x="3" y="0"/>
                      <a:pt x="2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0" name="Freeform 595"/>
              <p:cNvSpPr>
                <a:spLocks/>
              </p:cNvSpPr>
              <p:nvPr/>
            </p:nvSpPr>
            <p:spPr bwMode="auto">
              <a:xfrm>
                <a:off x="2937" y="3740"/>
                <a:ext cx="27" cy="94"/>
              </a:xfrm>
              <a:custGeom>
                <a:avLst/>
                <a:gdLst>
                  <a:gd name="T0" fmla="*/ 11 w 15"/>
                  <a:gd name="T1" fmla="*/ 28 h 50"/>
                  <a:gd name="T2" fmla="*/ 13 w 15"/>
                  <a:gd name="T3" fmla="*/ 7 h 50"/>
                  <a:gd name="T4" fmla="*/ 6 w 15"/>
                  <a:gd name="T5" fmla="*/ 5 h 50"/>
                  <a:gd name="T6" fmla="*/ 5 w 15"/>
                  <a:gd name="T7" fmla="*/ 16 h 50"/>
                  <a:gd name="T8" fmla="*/ 3 w 15"/>
                  <a:gd name="T9" fmla="*/ 17 h 50"/>
                  <a:gd name="T10" fmla="*/ 5 w 15"/>
                  <a:gd name="T11" fmla="*/ 46 h 50"/>
                  <a:gd name="T12" fmla="*/ 11 w 15"/>
                  <a:gd name="T13" fmla="*/ 42 h 50"/>
                  <a:gd name="T14" fmla="*/ 8 w 15"/>
                  <a:gd name="T15" fmla="*/ 31 h 50"/>
                  <a:gd name="T16" fmla="*/ 11 w 15"/>
                  <a:gd name="T17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50">
                    <a:moveTo>
                      <a:pt x="11" y="28"/>
                    </a:moveTo>
                    <a:cubicBezTo>
                      <a:pt x="11" y="21"/>
                      <a:pt x="11" y="13"/>
                      <a:pt x="13" y="7"/>
                    </a:cubicBezTo>
                    <a:cubicBezTo>
                      <a:pt x="15" y="2"/>
                      <a:pt x="8" y="0"/>
                      <a:pt x="6" y="5"/>
                    </a:cubicBezTo>
                    <a:cubicBezTo>
                      <a:pt x="5" y="8"/>
                      <a:pt x="5" y="12"/>
                      <a:pt x="5" y="16"/>
                    </a:cubicBezTo>
                    <a:cubicBezTo>
                      <a:pt x="4" y="16"/>
                      <a:pt x="3" y="16"/>
                      <a:pt x="3" y="17"/>
                    </a:cubicBezTo>
                    <a:cubicBezTo>
                      <a:pt x="0" y="27"/>
                      <a:pt x="0" y="36"/>
                      <a:pt x="5" y="46"/>
                    </a:cubicBezTo>
                    <a:cubicBezTo>
                      <a:pt x="7" y="50"/>
                      <a:pt x="13" y="47"/>
                      <a:pt x="11" y="42"/>
                    </a:cubicBezTo>
                    <a:cubicBezTo>
                      <a:pt x="9" y="39"/>
                      <a:pt x="9" y="35"/>
                      <a:pt x="8" y="31"/>
                    </a:cubicBezTo>
                    <a:cubicBezTo>
                      <a:pt x="9" y="31"/>
                      <a:pt x="11" y="30"/>
                      <a:pt x="11" y="28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1" name="Freeform 596"/>
              <p:cNvSpPr>
                <a:spLocks/>
              </p:cNvSpPr>
              <p:nvPr/>
            </p:nvSpPr>
            <p:spPr bwMode="auto">
              <a:xfrm>
                <a:off x="2975" y="3766"/>
                <a:ext cx="14" cy="58"/>
              </a:xfrm>
              <a:custGeom>
                <a:avLst/>
                <a:gdLst>
                  <a:gd name="T0" fmla="*/ 6 w 8"/>
                  <a:gd name="T1" fmla="*/ 3 h 31"/>
                  <a:gd name="T2" fmla="*/ 1 w 8"/>
                  <a:gd name="T3" fmla="*/ 4 h 31"/>
                  <a:gd name="T4" fmla="*/ 3 w 8"/>
                  <a:gd name="T5" fmla="*/ 28 h 31"/>
                  <a:gd name="T6" fmla="*/ 7 w 8"/>
                  <a:gd name="T7" fmla="*/ 28 h 31"/>
                  <a:gd name="T8" fmla="*/ 6 w 8"/>
                  <a:gd name="T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6" y="3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12"/>
                      <a:pt x="3" y="20"/>
                      <a:pt x="3" y="28"/>
                    </a:cubicBezTo>
                    <a:cubicBezTo>
                      <a:pt x="3" y="31"/>
                      <a:pt x="7" y="31"/>
                      <a:pt x="7" y="28"/>
                    </a:cubicBezTo>
                    <a:cubicBezTo>
                      <a:pt x="8" y="20"/>
                      <a:pt x="8" y="11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2" name="Freeform 597"/>
              <p:cNvSpPr>
                <a:spLocks/>
              </p:cNvSpPr>
              <p:nvPr/>
            </p:nvSpPr>
            <p:spPr bwMode="auto">
              <a:xfrm>
                <a:off x="2985" y="3760"/>
                <a:ext cx="34" cy="96"/>
              </a:xfrm>
              <a:custGeom>
                <a:avLst/>
                <a:gdLst>
                  <a:gd name="T0" fmla="*/ 17 w 19"/>
                  <a:gd name="T1" fmla="*/ 44 h 51"/>
                  <a:gd name="T2" fmla="*/ 12 w 19"/>
                  <a:gd name="T3" fmla="*/ 12 h 51"/>
                  <a:gd name="T4" fmla="*/ 12 w 19"/>
                  <a:gd name="T5" fmla="*/ 12 h 51"/>
                  <a:gd name="T6" fmla="*/ 11 w 19"/>
                  <a:gd name="T7" fmla="*/ 4 h 51"/>
                  <a:gd name="T8" fmla="*/ 7 w 19"/>
                  <a:gd name="T9" fmla="*/ 4 h 51"/>
                  <a:gd name="T10" fmla="*/ 7 w 19"/>
                  <a:gd name="T11" fmla="*/ 11 h 51"/>
                  <a:gd name="T12" fmla="*/ 7 w 19"/>
                  <a:gd name="T13" fmla="*/ 12 h 51"/>
                  <a:gd name="T14" fmla="*/ 6 w 19"/>
                  <a:gd name="T15" fmla="*/ 20 h 51"/>
                  <a:gd name="T16" fmla="*/ 4 w 19"/>
                  <a:gd name="T17" fmla="*/ 21 h 51"/>
                  <a:gd name="T18" fmla="*/ 0 w 19"/>
                  <a:gd name="T19" fmla="*/ 37 h 51"/>
                  <a:gd name="T20" fmla="*/ 2 w 19"/>
                  <a:gd name="T21" fmla="*/ 38 h 51"/>
                  <a:gd name="T22" fmla="*/ 6 w 19"/>
                  <a:gd name="T23" fmla="*/ 23 h 51"/>
                  <a:gd name="T24" fmla="*/ 10 w 19"/>
                  <a:gd name="T25" fmla="*/ 47 h 51"/>
                  <a:gd name="T26" fmla="*/ 17 w 19"/>
                  <a:gd name="T27" fmla="*/ 4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51">
                    <a:moveTo>
                      <a:pt x="17" y="44"/>
                    </a:moveTo>
                    <a:cubicBezTo>
                      <a:pt x="14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1" y="8"/>
                      <a:pt x="11" y="4"/>
                    </a:cubicBezTo>
                    <a:cubicBezTo>
                      <a:pt x="11" y="0"/>
                      <a:pt x="7" y="0"/>
                      <a:pt x="7" y="4"/>
                    </a:cubicBezTo>
                    <a:cubicBezTo>
                      <a:pt x="7" y="8"/>
                      <a:pt x="7" y="9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5"/>
                      <a:pt x="6" y="18"/>
                      <a:pt x="6" y="20"/>
                    </a:cubicBezTo>
                    <a:cubicBezTo>
                      <a:pt x="5" y="20"/>
                      <a:pt x="5" y="20"/>
                      <a:pt x="4" y="21"/>
                    </a:cubicBezTo>
                    <a:cubicBezTo>
                      <a:pt x="3" y="26"/>
                      <a:pt x="2" y="32"/>
                      <a:pt x="0" y="37"/>
                    </a:cubicBezTo>
                    <a:cubicBezTo>
                      <a:pt x="0" y="38"/>
                      <a:pt x="2" y="39"/>
                      <a:pt x="2" y="38"/>
                    </a:cubicBezTo>
                    <a:cubicBezTo>
                      <a:pt x="4" y="33"/>
                      <a:pt x="4" y="28"/>
                      <a:pt x="6" y="23"/>
                    </a:cubicBezTo>
                    <a:cubicBezTo>
                      <a:pt x="6" y="31"/>
                      <a:pt x="6" y="39"/>
                      <a:pt x="10" y="47"/>
                    </a:cubicBezTo>
                    <a:cubicBezTo>
                      <a:pt x="11" y="51"/>
                      <a:pt x="19" y="50"/>
                      <a:pt x="17" y="4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3" name="Freeform 598"/>
              <p:cNvSpPr>
                <a:spLocks/>
              </p:cNvSpPr>
              <p:nvPr/>
            </p:nvSpPr>
            <p:spPr bwMode="auto">
              <a:xfrm>
                <a:off x="3029" y="3806"/>
                <a:ext cx="11" cy="52"/>
              </a:xfrm>
              <a:custGeom>
                <a:avLst/>
                <a:gdLst>
                  <a:gd name="T0" fmla="*/ 5 w 6"/>
                  <a:gd name="T1" fmla="*/ 3 h 28"/>
                  <a:gd name="T2" fmla="*/ 1 w 6"/>
                  <a:gd name="T3" fmla="*/ 2 h 28"/>
                  <a:gd name="T4" fmla="*/ 0 w 6"/>
                  <a:gd name="T5" fmla="*/ 24 h 28"/>
                  <a:gd name="T6" fmla="*/ 6 w 6"/>
                  <a:gd name="T7" fmla="*/ 24 h 28"/>
                  <a:gd name="T8" fmla="*/ 5 w 6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8">
                    <a:moveTo>
                      <a:pt x="5" y="3"/>
                    </a:moveTo>
                    <a:cubicBezTo>
                      <a:pt x="5" y="1"/>
                      <a:pt x="1" y="0"/>
                      <a:pt x="1" y="2"/>
                    </a:cubicBezTo>
                    <a:cubicBezTo>
                      <a:pt x="0" y="10"/>
                      <a:pt x="0" y="20"/>
                      <a:pt x="0" y="24"/>
                    </a:cubicBezTo>
                    <a:cubicBezTo>
                      <a:pt x="0" y="28"/>
                      <a:pt x="6" y="28"/>
                      <a:pt x="6" y="24"/>
                    </a:cubicBezTo>
                    <a:cubicBezTo>
                      <a:pt x="6" y="20"/>
                      <a:pt x="5" y="11"/>
                      <a:pt x="5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4" name="Freeform 599"/>
              <p:cNvSpPr>
                <a:spLocks/>
              </p:cNvSpPr>
              <p:nvPr/>
            </p:nvSpPr>
            <p:spPr bwMode="auto">
              <a:xfrm>
                <a:off x="3042" y="3764"/>
                <a:ext cx="18" cy="77"/>
              </a:xfrm>
              <a:custGeom>
                <a:avLst/>
                <a:gdLst>
                  <a:gd name="T0" fmla="*/ 3 w 10"/>
                  <a:gd name="T1" fmla="*/ 4 h 41"/>
                  <a:gd name="T2" fmla="*/ 0 w 10"/>
                  <a:gd name="T3" fmla="*/ 35 h 41"/>
                  <a:gd name="T4" fmla="*/ 8 w 10"/>
                  <a:gd name="T5" fmla="*/ 35 h 41"/>
                  <a:gd name="T6" fmla="*/ 9 w 10"/>
                  <a:gd name="T7" fmla="*/ 5 h 41"/>
                  <a:gd name="T8" fmla="*/ 3 w 10"/>
                  <a:gd name="T9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1">
                    <a:moveTo>
                      <a:pt x="3" y="4"/>
                    </a:moveTo>
                    <a:cubicBezTo>
                      <a:pt x="0" y="14"/>
                      <a:pt x="0" y="25"/>
                      <a:pt x="0" y="35"/>
                    </a:cubicBezTo>
                    <a:cubicBezTo>
                      <a:pt x="0" y="41"/>
                      <a:pt x="8" y="41"/>
                      <a:pt x="8" y="35"/>
                    </a:cubicBezTo>
                    <a:cubicBezTo>
                      <a:pt x="8" y="25"/>
                      <a:pt x="8" y="15"/>
                      <a:pt x="9" y="5"/>
                    </a:cubicBezTo>
                    <a:cubicBezTo>
                      <a:pt x="10" y="1"/>
                      <a:pt x="4" y="0"/>
                      <a:pt x="3" y="4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5" name="Freeform 600"/>
              <p:cNvSpPr>
                <a:spLocks/>
              </p:cNvSpPr>
              <p:nvPr/>
            </p:nvSpPr>
            <p:spPr bwMode="auto">
              <a:xfrm>
                <a:off x="3058" y="3759"/>
                <a:ext cx="30" cy="107"/>
              </a:xfrm>
              <a:custGeom>
                <a:avLst/>
                <a:gdLst>
                  <a:gd name="T0" fmla="*/ 7 w 17"/>
                  <a:gd name="T1" fmla="*/ 6 h 57"/>
                  <a:gd name="T2" fmla="*/ 5 w 17"/>
                  <a:gd name="T3" fmla="*/ 12 h 57"/>
                  <a:gd name="T4" fmla="*/ 5 w 17"/>
                  <a:gd name="T5" fmla="*/ 11 h 57"/>
                  <a:gd name="T6" fmla="*/ 2 w 17"/>
                  <a:gd name="T7" fmla="*/ 12 h 57"/>
                  <a:gd name="T8" fmla="*/ 3 w 17"/>
                  <a:gd name="T9" fmla="*/ 20 h 57"/>
                  <a:gd name="T10" fmla="*/ 7 w 17"/>
                  <a:gd name="T11" fmla="*/ 54 h 57"/>
                  <a:gd name="T12" fmla="*/ 12 w 17"/>
                  <a:gd name="T13" fmla="*/ 53 h 57"/>
                  <a:gd name="T14" fmla="*/ 15 w 17"/>
                  <a:gd name="T15" fmla="*/ 10 h 57"/>
                  <a:gd name="T16" fmla="*/ 7 w 17"/>
                  <a:gd name="T17" fmla="*/ 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7">
                    <a:moveTo>
                      <a:pt x="7" y="6"/>
                    </a:moveTo>
                    <a:cubicBezTo>
                      <a:pt x="6" y="8"/>
                      <a:pt x="5" y="10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1" y="10"/>
                      <a:pt x="2" y="12"/>
                    </a:cubicBezTo>
                    <a:cubicBezTo>
                      <a:pt x="2" y="15"/>
                      <a:pt x="2" y="17"/>
                      <a:pt x="3" y="20"/>
                    </a:cubicBezTo>
                    <a:cubicBezTo>
                      <a:pt x="0" y="31"/>
                      <a:pt x="1" y="44"/>
                      <a:pt x="7" y="54"/>
                    </a:cubicBezTo>
                    <a:cubicBezTo>
                      <a:pt x="8" y="57"/>
                      <a:pt x="12" y="56"/>
                      <a:pt x="12" y="53"/>
                    </a:cubicBezTo>
                    <a:cubicBezTo>
                      <a:pt x="11" y="39"/>
                      <a:pt x="9" y="23"/>
                      <a:pt x="15" y="10"/>
                    </a:cubicBezTo>
                    <a:cubicBezTo>
                      <a:pt x="17" y="5"/>
                      <a:pt x="10" y="0"/>
                      <a:pt x="7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6" name="Freeform 601"/>
              <p:cNvSpPr>
                <a:spLocks/>
              </p:cNvSpPr>
              <p:nvPr/>
            </p:nvSpPr>
            <p:spPr bwMode="auto">
              <a:xfrm>
                <a:off x="3024" y="3744"/>
                <a:ext cx="14" cy="69"/>
              </a:xfrm>
              <a:custGeom>
                <a:avLst/>
                <a:gdLst>
                  <a:gd name="T0" fmla="*/ 0 w 8"/>
                  <a:gd name="T1" fmla="*/ 6 h 37"/>
                  <a:gd name="T2" fmla="*/ 0 w 8"/>
                  <a:gd name="T3" fmla="*/ 32 h 37"/>
                  <a:gd name="T4" fmla="*/ 7 w 8"/>
                  <a:gd name="T5" fmla="*/ 32 h 37"/>
                  <a:gd name="T6" fmla="*/ 8 w 8"/>
                  <a:gd name="T7" fmla="*/ 6 h 37"/>
                  <a:gd name="T8" fmla="*/ 0 w 8"/>
                  <a:gd name="T9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7">
                    <a:moveTo>
                      <a:pt x="0" y="6"/>
                    </a:moveTo>
                    <a:cubicBezTo>
                      <a:pt x="0" y="14"/>
                      <a:pt x="0" y="23"/>
                      <a:pt x="0" y="32"/>
                    </a:cubicBezTo>
                    <a:cubicBezTo>
                      <a:pt x="0" y="37"/>
                      <a:pt x="7" y="37"/>
                      <a:pt x="7" y="32"/>
                    </a:cubicBezTo>
                    <a:cubicBezTo>
                      <a:pt x="8" y="23"/>
                      <a:pt x="8" y="14"/>
                      <a:pt x="8" y="6"/>
                    </a:cubicBezTo>
                    <a:cubicBezTo>
                      <a:pt x="8" y="0"/>
                      <a:pt x="0" y="0"/>
                      <a:pt x="0" y="6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7" name="Freeform 602"/>
              <p:cNvSpPr>
                <a:spLocks/>
              </p:cNvSpPr>
              <p:nvPr/>
            </p:nvSpPr>
            <p:spPr bwMode="auto">
              <a:xfrm>
                <a:off x="3084" y="3759"/>
                <a:ext cx="27" cy="75"/>
              </a:xfrm>
              <a:custGeom>
                <a:avLst/>
                <a:gdLst>
                  <a:gd name="T0" fmla="*/ 4 w 15"/>
                  <a:gd name="T1" fmla="*/ 5 h 40"/>
                  <a:gd name="T2" fmla="*/ 3 w 15"/>
                  <a:gd name="T3" fmla="*/ 37 h 40"/>
                  <a:gd name="T4" fmla="*/ 10 w 15"/>
                  <a:gd name="T5" fmla="*/ 36 h 40"/>
                  <a:gd name="T6" fmla="*/ 12 w 15"/>
                  <a:gd name="T7" fmla="*/ 10 h 40"/>
                  <a:gd name="T8" fmla="*/ 4 w 15"/>
                  <a:gd name="T9" fmla="*/ 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0">
                    <a:moveTo>
                      <a:pt x="4" y="5"/>
                    </a:moveTo>
                    <a:cubicBezTo>
                      <a:pt x="0" y="16"/>
                      <a:pt x="0" y="27"/>
                      <a:pt x="3" y="37"/>
                    </a:cubicBezTo>
                    <a:cubicBezTo>
                      <a:pt x="5" y="40"/>
                      <a:pt x="10" y="40"/>
                      <a:pt x="10" y="36"/>
                    </a:cubicBezTo>
                    <a:cubicBezTo>
                      <a:pt x="9" y="28"/>
                      <a:pt x="9" y="18"/>
                      <a:pt x="12" y="10"/>
                    </a:cubicBezTo>
                    <a:cubicBezTo>
                      <a:pt x="15" y="5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8" name="Freeform 603"/>
              <p:cNvSpPr>
                <a:spLocks/>
              </p:cNvSpPr>
              <p:nvPr/>
            </p:nvSpPr>
            <p:spPr bwMode="auto">
              <a:xfrm>
                <a:off x="3125" y="3791"/>
                <a:ext cx="14" cy="58"/>
              </a:xfrm>
              <a:custGeom>
                <a:avLst/>
                <a:gdLst>
                  <a:gd name="T0" fmla="*/ 0 w 8"/>
                  <a:gd name="T1" fmla="*/ 5 h 31"/>
                  <a:gd name="T2" fmla="*/ 1 w 8"/>
                  <a:gd name="T3" fmla="*/ 28 h 31"/>
                  <a:gd name="T4" fmla="*/ 7 w 8"/>
                  <a:gd name="T5" fmla="*/ 28 h 31"/>
                  <a:gd name="T6" fmla="*/ 8 w 8"/>
                  <a:gd name="T7" fmla="*/ 5 h 31"/>
                  <a:gd name="T8" fmla="*/ 0 w 8"/>
                  <a:gd name="T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1">
                    <a:moveTo>
                      <a:pt x="0" y="5"/>
                    </a:moveTo>
                    <a:cubicBezTo>
                      <a:pt x="0" y="13"/>
                      <a:pt x="0" y="20"/>
                      <a:pt x="1" y="28"/>
                    </a:cubicBezTo>
                    <a:cubicBezTo>
                      <a:pt x="1" y="31"/>
                      <a:pt x="6" y="31"/>
                      <a:pt x="7" y="28"/>
                    </a:cubicBezTo>
                    <a:cubicBezTo>
                      <a:pt x="8" y="20"/>
                      <a:pt x="8" y="13"/>
                      <a:pt x="8" y="5"/>
                    </a:cubicBezTo>
                    <a:cubicBezTo>
                      <a:pt x="8" y="0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89" name="Freeform 604"/>
              <p:cNvSpPr>
                <a:spLocks/>
              </p:cNvSpPr>
              <p:nvPr/>
            </p:nvSpPr>
            <p:spPr bwMode="auto">
              <a:xfrm>
                <a:off x="3185" y="3738"/>
                <a:ext cx="25" cy="99"/>
              </a:xfrm>
              <a:custGeom>
                <a:avLst/>
                <a:gdLst>
                  <a:gd name="T0" fmla="*/ 10 w 14"/>
                  <a:gd name="T1" fmla="*/ 2 h 53"/>
                  <a:gd name="T2" fmla="*/ 5 w 14"/>
                  <a:gd name="T3" fmla="*/ 22 h 53"/>
                  <a:gd name="T4" fmla="*/ 0 w 14"/>
                  <a:gd name="T5" fmla="*/ 25 h 53"/>
                  <a:gd name="T6" fmla="*/ 4 w 14"/>
                  <a:gd name="T7" fmla="*/ 44 h 53"/>
                  <a:gd name="T8" fmla="*/ 4 w 14"/>
                  <a:gd name="T9" fmla="*/ 45 h 53"/>
                  <a:gd name="T10" fmla="*/ 5 w 14"/>
                  <a:gd name="T11" fmla="*/ 47 h 53"/>
                  <a:gd name="T12" fmla="*/ 7 w 14"/>
                  <a:gd name="T13" fmla="*/ 51 h 53"/>
                  <a:gd name="T14" fmla="*/ 12 w 14"/>
                  <a:gd name="T15" fmla="*/ 49 h 53"/>
                  <a:gd name="T16" fmla="*/ 8 w 14"/>
                  <a:gd name="T17" fmla="*/ 33 h 53"/>
                  <a:gd name="T18" fmla="*/ 13 w 14"/>
                  <a:gd name="T19" fmla="*/ 3 h 53"/>
                  <a:gd name="T20" fmla="*/ 10 w 14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53">
                    <a:moveTo>
                      <a:pt x="10" y="2"/>
                    </a:moveTo>
                    <a:cubicBezTo>
                      <a:pt x="7" y="8"/>
                      <a:pt x="6" y="15"/>
                      <a:pt x="5" y="22"/>
                    </a:cubicBezTo>
                    <a:cubicBezTo>
                      <a:pt x="2" y="21"/>
                      <a:pt x="0" y="22"/>
                      <a:pt x="0" y="25"/>
                    </a:cubicBezTo>
                    <a:cubicBezTo>
                      <a:pt x="0" y="32"/>
                      <a:pt x="1" y="38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7"/>
                      <a:pt x="5" y="47"/>
                    </a:cubicBezTo>
                    <a:cubicBezTo>
                      <a:pt x="6" y="48"/>
                      <a:pt x="6" y="50"/>
                      <a:pt x="7" y="51"/>
                    </a:cubicBezTo>
                    <a:cubicBezTo>
                      <a:pt x="9" y="53"/>
                      <a:pt x="13" y="52"/>
                      <a:pt x="12" y="49"/>
                    </a:cubicBezTo>
                    <a:cubicBezTo>
                      <a:pt x="11" y="43"/>
                      <a:pt x="9" y="38"/>
                      <a:pt x="8" y="33"/>
                    </a:cubicBezTo>
                    <a:cubicBezTo>
                      <a:pt x="9" y="23"/>
                      <a:pt x="10" y="13"/>
                      <a:pt x="13" y="3"/>
                    </a:cubicBezTo>
                    <a:cubicBezTo>
                      <a:pt x="14" y="1"/>
                      <a:pt x="11" y="0"/>
                      <a:pt x="10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0" name="Freeform 605"/>
              <p:cNvSpPr>
                <a:spLocks/>
              </p:cNvSpPr>
              <p:nvPr/>
            </p:nvSpPr>
            <p:spPr bwMode="auto">
              <a:xfrm>
                <a:off x="3214" y="3738"/>
                <a:ext cx="30" cy="88"/>
              </a:xfrm>
              <a:custGeom>
                <a:avLst/>
                <a:gdLst>
                  <a:gd name="T0" fmla="*/ 12 w 17"/>
                  <a:gd name="T1" fmla="*/ 2 h 47"/>
                  <a:gd name="T2" fmla="*/ 1 w 17"/>
                  <a:gd name="T3" fmla="*/ 43 h 47"/>
                  <a:gd name="T4" fmla="*/ 7 w 17"/>
                  <a:gd name="T5" fmla="*/ 43 h 47"/>
                  <a:gd name="T6" fmla="*/ 16 w 17"/>
                  <a:gd name="T7" fmla="*/ 3 h 47"/>
                  <a:gd name="T8" fmla="*/ 12 w 17"/>
                  <a:gd name="T9" fmla="*/ 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7">
                    <a:moveTo>
                      <a:pt x="12" y="2"/>
                    </a:moveTo>
                    <a:cubicBezTo>
                      <a:pt x="4" y="14"/>
                      <a:pt x="0" y="28"/>
                      <a:pt x="1" y="43"/>
                    </a:cubicBezTo>
                    <a:cubicBezTo>
                      <a:pt x="1" y="47"/>
                      <a:pt x="7" y="47"/>
                      <a:pt x="7" y="43"/>
                    </a:cubicBezTo>
                    <a:cubicBezTo>
                      <a:pt x="7" y="29"/>
                      <a:pt x="9" y="16"/>
                      <a:pt x="16" y="3"/>
                    </a:cubicBezTo>
                    <a:cubicBezTo>
                      <a:pt x="17" y="1"/>
                      <a:pt x="14" y="0"/>
                      <a:pt x="12" y="2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291" name="Freeform 606"/>
              <p:cNvSpPr>
                <a:spLocks/>
              </p:cNvSpPr>
              <p:nvPr/>
            </p:nvSpPr>
            <p:spPr bwMode="auto">
              <a:xfrm>
                <a:off x="3249" y="3753"/>
                <a:ext cx="13" cy="83"/>
              </a:xfrm>
              <a:custGeom>
                <a:avLst/>
                <a:gdLst>
                  <a:gd name="T0" fmla="*/ 6 w 7"/>
                  <a:gd name="T1" fmla="*/ 3 h 44"/>
                  <a:gd name="T2" fmla="*/ 2 w 7"/>
                  <a:gd name="T3" fmla="*/ 3 h 44"/>
                  <a:gd name="T4" fmla="*/ 2 w 7"/>
                  <a:gd name="T5" fmla="*/ 15 h 44"/>
                  <a:gd name="T6" fmla="*/ 0 w 7"/>
                  <a:gd name="T7" fmla="*/ 17 h 44"/>
                  <a:gd name="T8" fmla="*/ 0 w 7"/>
                  <a:gd name="T9" fmla="*/ 33 h 44"/>
                  <a:gd name="T10" fmla="*/ 2 w 7"/>
                  <a:gd name="T11" fmla="*/ 35 h 44"/>
                  <a:gd name="T12" fmla="*/ 2 w 7"/>
                  <a:gd name="T13" fmla="*/ 41 h 44"/>
                  <a:gd name="T14" fmla="*/ 7 w 7"/>
                  <a:gd name="T15" fmla="*/ 41 h 44"/>
                  <a:gd name="T16" fmla="*/ 6 w 7"/>
                  <a:gd name="T17" fmla="*/ 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4">
                    <a:moveTo>
                      <a:pt x="6" y="3"/>
                    </a:moveTo>
                    <a:cubicBezTo>
                      <a:pt x="6" y="0"/>
                      <a:pt x="2" y="0"/>
                      <a:pt x="2" y="3"/>
                    </a:cubicBezTo>
                    <a:cubicBezTo>
                      <a:pt x="2" y="7"/>
                      <a:pt x="2" y="11"/>
                      <a:pt x="2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22"/>
                      <a:pt x="0" y="28"/>
                      <a:pt x="0" y="33"/>
                    </a:cubicBezTo>
                    <a:cubicBezTo>
                      <a:pt x="0" y="34"/>
                      <a:pt x="1" y="35"/>
                      <a:pt x="2" y="35"/>
                    </a:cubicBezTo>
                    <a:cubicBezTo>
                      <a:pt x="2" y="37"/>
                      <a:pt x="2" y="39"/>
                      <a:pt x="2" y="41"/>
                    </a:cubicBezTo>
                    <a:cubicBezTo>
                      <a:pt x="2" y="44"/>
                      <a:pt x="6" y="44"/>
                      <a:pt x="7" y="41"/>
                    </a:cubicBezTo>
                    <a:cubicBezTo>
                      <a:pt x="7" y="28"/>
                      <a:pt x="7" y="16"/>
                      <a:pt x="6" y="3"/>
                    </a:cubicBezTo>
                    <a:close/>
                  </a:path>
                </a:pathLst>
              </a:custGeom>
              <a:solidFill>
                <a:srgbClr val="619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13" name="Freeform 608"/>
            <p:cNvSpPr>
              <a:spLocks/>
            </p:cNvSpPr>
            <p:nvPr/>
          </p:nvSpPr>
          <p:spPr bwMode="auto">
            <a:xfrm>
              <a:off x="3287" y="3730"/>
              <a:ext cx="33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1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609"/>
            <p:cNvSpPr>
              <a:spLocks/>
            </p:cNvSpPr>
            <p:nvPr/>
          </p:nvSpPr>
          <p:spPr bwMode="auto">
            <a:xfrm>
              <a:off x="3352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610"/>
            <p:cNvSpPr>
              <a:spLocks/>
            </p:cNvSpPr>
            <p:nvPr/>
          </p:nvSpPr>
          <p:spPr bwMode="auto">
            <a:xfrm>
              <a:off x="338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611"/>
            <p:cNvSpPr>
              <a:spLocks/>
            </p:cNvSpPr>
            <p:nvPr/>
          </p:nvSpPr>
          <p:spPr bwMode="auto">
            <a:xfrm>
              <a:off x="3411" y="3751"/>
              <a:ext cx="28" cy="98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612"/>
            <p:cNvSpPr>
              <a:spLocks/>
            </p:cNvSpPr>
            <p:nvPr/>
          </p:nvSpPr>
          <p:spPr bwMode="auto">
            <a:xfrm>
              <a:off x="333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613"/>
            <p:cNvSpPr>
              <a:spLocks/>
            </p:cNvSpPr>
            <p:nvPr/>
          </p:nvSpPr>
          <p:spPr bwMode="auto">
            <a:xfrm>
              <a:off x="316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614"/>
            <p:cNvSpPr>
              <a:spLocks/>
            </p:cNvSpPr>
            <p:nvPr/>
          </p:nvSpPr>
          <p:spPr bwMode="auto">
            <a:xfrm>
              <a:off x="311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615"/>
            <p:cNvSpPr>
              <a:spLocks/>
            </p:cNvSpPr>
            <p:nvPr/>
          </p:nvSpPr>
          <p:spPr bwMode="auto">
            <a:xfrm>
              <a:off x="3232" y="3768"/>
              <a:ext cx="17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616"/>
            <p:cNvSpPr>
              <a:spLocks/>
            </p:cNvSpPr>
            <p:nvPr/>
          </p:nvSpPr>
          <p:spPr bwMode="auto">
            <a:xfrm>
              <a:off x="3453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617"/>
            <p:cNvSpPr>
              <a:spLocks/>
            </p:cNvSpPr>
            <p:nvPr/>
          </p:nvSpPr>
          <p:spPr bwMode="auto">
            <a:xfrm>
              <a:off x="3489" y="3766"/>
              <a:ext cx="16" cy="58"/>
            </a:xfrm>
            <a:custGeom>
              <a:avLst/>
              <a:gdLst>
                <a:gd name="T0" fmla="*/ 6 w 9"/>
                <a:gd name="T1" fmla="*/ 3 h 31"/>
                <a:gd name="T2" fmla="*/ 1 w 9"/>
                <a:gd name="T3" fmla="*/ 4 h 31"/>
                <a:gd name="T4" fmla="*/ 4 w 9"/>
                <a:gd name="T5" fmla="*/ 28 h 31"/>
                <a:gd name="T6" fmla="*/ 8 w 9"/>
                <a:gd name="T7" fmla="*/ 28 h 31"/>
                <a:gd name="T8" fmla="*/ 6 w 9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6" y="3"/>
                  </a:moveTo>
                  <a:cubicBezTo>
                    <a:pt x="6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9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618"/>
            <p:cNvSpPr>
              <a:spLocks/>
            </p:cNvSpPr>
            <p:nvPr/>
          </p:nvSpPr>
          <p:spPr bwMode="auto">
            <a:xfrm>
              <a:off x="3499" y="3760"/>
              <a:ext cx="36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7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7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619"/>
            <p:cNvSpPr>
              <a:spLocks/>
            </p:cNvSpPr>
            <p:nvPr/>
          </p:nvSpPr>
          <p:spPr bwMode="auto">
            <a:xfrm>
              <a:off x="3544" y="3806"/>
              <a:ext cx="10" cy="52"/>
            </a:xfrm>
            <a:custGeom>
              <a:avLst/>
              <a:gdLst>
                <a:gd name="T0" fmla="*/ 6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6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6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620"/>
            <p:cNvSpPr>
              <a:spLocks/>
            </p:cNvSpPr>
            <p:nvPr/>
          </p:nvSpPr>
          <p:spPr bwMode="auto">
            <a:xfrm>
              <a:off x="3556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621"/>
            <p:cNvSpPr>
              <a:spLocks/>
            </p:cNvSpPr>
            <p:nvPr/>
          </p:nvSpPr>
          <p:spPr bwMode="auto">
            <a:xfrm>
              <a:off x="357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622"/>
            <p:cNvSpPr>
              <a:spLocks/>
            </p:cNvSpPr>
            <p:nvPr/>
          </p:nvSpPr>
          <p:spPr bwMode="auto">
            <a:xfrm>
              <a:off x="3538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623"/>
            <p:cNvSpPr>
              <a:spLocks/>
            </p:cNvSpPr>
            <p:nvPr/>
          </p:nvSpPr>
          <p:spPr bwMode="auto">
            <a:xfrm>
              <a:off x="3599" y="3759"/>
              <a:ext cx="28" cy="75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624"/>
            <p:cNvSpPr>
              <a:spLocks/>
            </p:cNvSpPr>
            <p:nvPr/>
          </p:nvSpPr>
          <p:spPr bwMode="auto">
            <a:xfrm>
              <a:off x="3639" y="3791"/>
              <a:ext cx="14" cy="58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3"/>
                    <a:pt x="1" y="20"/>
                    <a:pt x="2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625"/>
            <p:cNvSpPr>
              <a:spLocks/>
            </p:cNvSpPr>
            <p:nvPr/>
          </p:nvSpPr>
          <p:spPr bwMode="auto">
            <a:xfrm>
              <a:off x="3700" y="3738"/>
              <a:ext cx="24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9 w 14"/>
                <a:gd name="T17" fmla="*/ 33 h 53"/>
                <a:gd name="T18" fmla="*/ 14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1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3"/>
                    <a:pt x="10" y="13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626"/>
            <p:cNvSpPr>
              <a:spLocks/>
            </p:cNvSpPr>
            <p:nvPr/>
          </p:nvSpPr>
          <p:spPr bwMode="auto">
            <a:xfrm>
              <a:off x="3730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627"/>
            <p:cNvSpPr>
              <a:spLocks/>
            </p:cNvSpPr>
            <p:nvPr/>
          </p:nvSpPr>
          <p:spPr bwMode="auto">
            <a:xfrm>
              <a:off x="3765" y="3753"/>
              <a:ext cx="13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1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628"/>
            <p:cNvSpPr>
              <a:spLocks/>
            </p:cNvSpPr>
            <p:nvPr/>
          </p:nvSpPr>
          <p:spPr bwMode="auto">
            <a:xfrm>
              <a:off x="380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8 w 19"/>
                <a:gd name="T3" fmla="*/ 18 h 49"/>
                <a:gd name="T4" fmla="*/ 14 w 19"/>
                <a:gd name="T5" fmla="*/ 16 h 49"/>
                <a:gd name="T6" fmla="*/ 14 w 19"/>
                <a:gd name="T7" fmla="*/ 16 h 49"/>
                <a:gd name="T8" fmla="*/ 11 w 19"/>
                <a:gd name="T9" fmla="*/ 16 h 49"/>
                <a:gd name="T10" fmla="*/ 11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7" y="27"/>
                    <a:pt x="18" y="18"/>
                  </a:cubicBezTo>
                  <a:cubicBezTo>
                    <a:pt x="19" y="13"/>
                    <a:pt x="14" y="12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629"/>
            <p:cNvSpPr>
              <a:spLocks/>
            </p:cNvSpPr>
            <p:nvPr/>
          </p:nvSpPr>
          <p:spPr bwMode="auto">
            <a:xfrm>
              <a:off x="3868" y="3760"/>
              <a:ext cx="11" cy="6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630"/>
            <p:cNvSpPr>
              <a:spLocks/>
            </p:cNvSpPr>
            <p:nvPr/>
          </p:nvSpPr>
          <p:spPr bwMode="auto">
            <a:xfrm>
              <a:off x="3895" y="3753"/>
              <a:ext cx="26" cy="77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631"/>
            <p:cNvSpPr>
              <a:spLocks/>
            </p:cNvSpPr>
            <p:nvPr/>
          </p:nvSpPr>
          <p:spPr bwMode="auto">
            <a:xfrm>
              <a:off x="392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632"/>
            <p:cNvSpPr>
              <a:spLocks/>
            </p:cNvSpPr>
            <p:nvPr/>
          </p:nvSpPr>
          <p:spPr bwMode="auto">
            <a:xfrm>
              <a:off x="3845" y="3760"/>
              <a:ext cx="21" cy="87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633"/>
            <p:cNvSpPr>
              <a:spLocks/>
            </p:cNvSpPr>
            <p:nvPr/>
          </p:nvSpPr>
          <p:spPr bwMode="auto">
            <a:xfrm>
              <a:off x="3677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5 w 13"/>
                <a:gd name="T3" fmla="*/ 2 h 28"/>
                <a:gd name="T4" fmla="*/ 1 w 13"/>
                <a:gd name="T5" fmla="*/ 3 h 28"/>
                <a:gd name="T6" fmla="*/ 10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10" y="26"/>
                  </a:cubicBezTo>
                  <a:cubicBezTo>
                    <a:pt x="11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634"/>
            <p:cNvSpPr>
              <a:spLocks/>
            </p:cNvSpPr>
            <p:nvPr/>
          </p:nvSpPr>
          <p:spPr bwMode="auto">
            <a:xfrm>
              <a:off x="3632" y="3744"/>
              <a:ext cx="34" cy="82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7 h 44"/>
                <a:gd name="T4" fmla="*/ 7 w 19"/>
                <a:gd name="T5" fmla="*/ 4 h 44"/>
                <a:gd name="T6" fmla="*/ 11 w 19"/>
                <a:gd name="T7" fmla="*/ 40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7" y="4"/>
                  </a:cubicBezTo>
                  <a:cubicBezTo>
                    <a:pt x="0" y="17"/>
                    <a:pt x="3" y="28"/>
                    <a:pt x="11" y="40"/>
                  </a:cubicBezTo>
                  <a:cubicBezTo>
                    <a:pt x="13" y="44"/>
                    <a:pt x="19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635"/>
            <p:cNvSpPr>
              <a:spLocks/>
            </p:cNvSpPr>
            <p:nvPr/>
          </p:nvSpPr>
          <p:spPr bwMode="auto">
            <a:xfrm>
              <a:off x="3747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636"/>
            <p:cNvSpPr>
              <a:spLocks/>
            </p:cNvSpPr>
            <p:nvPr/>
          </p:nvSpPr>
          <p:spPr bwMode="auto">
            <a:xfrm>
              <a:off x="3967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637"/>
            <p:cNvSpPr>
              <a:spLocks/>
            </p:cNvSpPr>
            <p:nvPr/>
          </p:nvSpPr>
          <p:spPr bwMode="auto">
            <a:xfrm>
              <a:off x="400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638"/>
            <p:cNvSpPr>
              <a:spLocks/>
            </p:cNvSpPr>
            <p:nvPr/>
          </p:nvSpPr>
          <p:spPr bwMode="auto">
            <a:xfrm>
              <a:off x="4015" y="3760"/>
              <a:ext cx="34" cy="96"/>
            </a:xfrm>
            <a:custGeom>
              <a:avLst/>
              <a:gdLst>
                <a:gd name="T0" fmla="*/ 18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8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5 w 19"/>
                <a:gd name="T17" fmla="*/ 21 h 51"/>
                <a:gd name="T18" fmla="*/ 1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8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8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5"/>
                    <a:pt x="6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639"/>
            <p:cNvSpPr>
              <a:spLocks/>
            </p:cNvSpPr>
            <p:nvPr/>
          </p:nvSpPr>
          <p:spPr bwMode="auto">
            <a:xfrm>
              <a:off x="405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640"/>
            <p:cNvSpPr>
              <a:spLocks/>
            </p:cNvSpPr>
            <p:nvPr/>
          </p:nvSpPr>
          <p:spPr bwMode="auto">
            <a:xfrm>
              <a:off x="4072" y="3764"/>
              <a:ext cx="18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641"/>
            <p:cNvSpPr>
              <a:spLocks/>
            </p:cNvSpPr>
            <p:nvPr/>
          </p:nvSpPr>
          <p:spPr bwMode="auto">
            <a:xfrm>
              <a:off x="4090" y="3759"/>
              <a:ext cx="28" cy="107"/>
            </a:xfrm>
            <a:custGeom>
              <a:avLst/>
              <a:gdLst>
                <a:gd name="T0" fmla="*/ 7 w 16"/>
                <a:gd name="T1" fmla="*/ 6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2 h 57"/>
                <a:gd name="T8" fmla="*/ 2 w 16"/>
                <a:gd name="T9" fmla="*/ 20 h 57"/>
                <a:gd name="T10" fmla="*/ 6 w 16"/>
                <a:gd name="T11" fmla="*/ 54 h 57"/>
                <a:gd name="T12" fmla="*/ 12 w 16"/>
                <a:gd name="T13" fmla="*/ 53 h 57"/>
                <a:gd name="T14" fmla="*/ 14 w 16"/>
                <a:gd name="T15" fmla="*/ 10 h 57"/>
                <a:gd name="T16" fmla="*/ 7 w 16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4" y="10"/>
                  </a:cubicBezTo>
                  <a:cubicBezTo>
                    <a:pt x="16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642"/>
            <p:cNvSpPr>
              <a:spLocks/>
            </p:cNvSpPr>
            <p:nvPr/>
          </p:nvSpPr>
          <p:spPr bwMode="auto">
            <a:xfrm>
              <a:off x="405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643"/>
            <p:cNvSpPr>
              <a:spLocks/>
            </p:cNvSpPr>
            <p:nvPr/>
          </p:nvSpPr>
          <p:spPr bwMode="auto">
            <a:xfrm>
              <a:off x="411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644"/>
            <p:cNvSpPr>
              <a:spLocks/>
            </p:cNvSpPr>
            <p:nvPr/>
          </p:nvSpPr>
          <p:spPr bwMode="auto">
            <a:xfrm>
              <a:off x="415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645"/>
            <p:cNvSpPr>
              <a:spLocks/>
            </p:cNvSpPr>
            <p:nvPr/>
          </p:nvSpPr>
          <p:spPr bwMode="auto">
            <a:xfrm>
              <a:off x="4215" y="3738"/>
              <a:ext cx="25" cy="99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646"/>
            <p:cNvSpPr>
              <a:spLocks/>
            </p:cNvSpPr>
            <p:nvPr/>
          </p:nvSpPr>
          <p:spPr bwMode="auto">
            <a:xfrm>
              <a:off x="4246" y="3738"/>
              <a:ext cx="28" cy="8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647"/>
            <p:cNvSpPr>
              <a:spLocks/>
            </p:cNvSpPr>
            <p:nvPr/>
          </p:nvSpPr>
          <p:spPr bwMode="auto">
            <a:xfrm>
              <a:off x="4279" y="3753"/>
              <a:ext cx="14" cy="83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3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648"/>
            <p:cNvSpPr>
              <a:spLocks/>
            </p:cNvSpPr>
            <p:nvPr/>
          </p:nvSpPr>
          <p:spPr bwMode="auto">
            <a:xfrm>
              <a:off x="4318" y="3730"/>
              <a:ext cx="32" cy="92"/>
            </a:xfrm>
            <a:custGeom>
              <a:avLst/>
              <a:gdLst>
                <a:gd name="T0" fmla="*/ 18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2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8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649"/>
            <p:cNvSpPr>
              <a:spLocks/>
            </p:cNvSpPr>
            <p:nvPr/>
          </p:nvSpPr>
          <p:spPr bwMode="auto">
            <a:xfrm>
              <a:off x="4384" y="3760"/>
              <a:ext cx="9" cy="6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650"/>
            <p:cNvSpPr>
              <a:spLocks/>
            </p:cNvSpPr>
            <p:nvPr/>
          </p:nvSpPr>
          <p:spPr bwMode="auto">
            <a:xfrm>
              <a:off x="4410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651"/>
            <p:cNvSpPr>
              <a:spLocks/>
            </p:cNvSpPr>
            <p:nvPr/>
          </p:nvSpPr>
          <p:spPr bwMode="auto">
            <a:xfrm>
              <a:off x="4441" y="3751"/>
              <a:ext cx="28" cy="98"/>
            </a:xfrm>
            <a:custGeom>
              <a:avLst/>
              <a:gdLst>
                <a:gd name="T0" fmla="*/ 8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8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8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652"/>
            <p:cNvSpPr>
              <a:spLocks/>
            </p:cNvSpPr>
            <p:nvPr/>
          </p:nvSpPr>
          <p:spPr bwMode="auto">
            <a:xfrm>
              <a:off x="4361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653"/>
            <p:cNvSpPr>
              <a:spLocks/>
            </p:cNvSpPr>
            <p:nvPr/>
          </p:nvSpPr>
          <p:spPr bwMode="auto">
            <a:xfrm>
              <a:off x="4192" y="3764"/>
              <a:ext cx="23" cy="53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654"/>
            <p:cNvSpPr>
              <a:spLocks/>
            </p:cNvSpPr>
            <p:nvPr/>
          </p:nvSpPr>
          <p:spPr bwMode="auto">
            <a:xfrm>
              <a:off x="4148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655"/>
            <p:cNvSpPr>
              <a:spLocks/>
            </p:cNvSpPr>
            <p:nvPr/>
          </p:nvSpPr>
          <p:spPr bwMode="auto">
            <a:xfrm>
              <a:off x="4263" y="3768"/>
              <a:ext cx="18" cy="60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8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8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656"/>
            <p:cNvSpPr>
              <a:spLocks/>
            </p:cNvSpPr>
            <p:nvPr/>
          </p:nvSpPr>
          <p:spPr bwMode="auto">
            <a:xfrm>
              <a:off x="4483" y="3740"/>
              <a:ext cx="27" cy="94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657"/>
            <p:cNvSpPr>
              <a:spLocks/>
            </p:cNvSpPr>
            <p:nvPr/>
          </p:nvSpPr>
          <p:spPr bwMode="auto">
            <a:xfrm>
              <a:off x="4520" y="3766"/>
              <a:ext cx="14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658"/>
            <p:cNvSpPr>
              <a:spLocks/>
            </p:cNvSpPr>
            <p:nvPr/>
          </p:nvSpPr>
          <p:spPr bwMode="auto">
            <a:xfrm>
              <a:off x="4531" y="3760"/>
              <a:ext cx="34" cy="96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659"/>
            <p:cNvSpPr>
              <a:spLocks/>
            </p:cNvSpPr>
            <p:nvPr/>
          </p:nvSpPr>
          <p:spPr bwMode="auto">
            <a:xfrm>
              <a:off x="4575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0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0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660"/>
            <p:cNvSpPr>
              <a:spLocks/>
            </p:cNvSpPr>
            <p:nvPr/>
          </p:nvSpPr>
          <p:spPr bwMode="auto">
            <a:xfrm>
              <a:off x="4588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661"/>
            <p:cNvSpPr>
              <a:spLocks/>
            </p:cNvSpPr>
            <p:nvPr/>
          </p:nvSpPr>
          <p:spPr bwMode="auto">
            <a:xfrm>
              <a:off x="4604" y="3759"/>
              <a:ext cx="30" cy="107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662"/>
            <p:cNvSpPr>
              <a:spLocks/>
            </p:cNvSpPr>
            <p:nvPr/>
          </p:nvSpPr>
          <p:spPr bwMode="auto">
            <a:xfrm>
              <a:off x="4570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663"/>
            <p:cNvSpPr>
              <a:spLocks/>
            </p:cNvSpPr>
            <p:nvPr/>
          </p:nvSpPr>
          <p:spPr bwMode="auto">
            <a:xfrm>
              <a:off x="4630" y="3759"/>
              <a:ext cx="27" cy="75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6"/>
                    <a:pt x="0" y="27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8"/>
                    <a:pt x="9" y="18"/>
                    <a:pt x="12" y="10"/>
                  </a:cubicBezTo>
                  <a:cubicBezTo>
                    <a:pt x="15" y="5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664"/>
            <p:cNvSpPr>
              <a:spLocks/>
            </p:cNvSpPr>
            <p:nvPr/>
          </p:nvSpPr>
          <p:spPr bwMode="auto">
            <a:xfrm>
              <a:off x="4671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665"/>
            <p:cNvSpPr>
              <a:spLocks/>
            </p:cNvSpPr>
            <p:nvPr/>
          </p:nvSpPr>
          <p:spPr bwMode="auto">
            <a:xfrm>
              <a:off x="4731" y="3738"/>
              <a:ext cx="23" cy="99"/>
            </a:xfrm>
            <a:custGeom>
              <a:avLst/>
              <a:gdLst>
                <a:gd name="T0" fmla="*/ 10 w 13"/>
                <a:gd name="T1" fmla="*/ 2 h 53"/>
                <a:gd name="T2" fmla="*/ 5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6" y="15"/>
                    <a:pt x="5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666"/>
            <p:cNvSpPr>
              <a:spLocks/>
            </p:cNvSpPr>
            <p:nvPr/>
          </p:nvSpPr>
          <p:spPr bwMode="auto">
            <a:xfrm>
              <a:off x="4760" y="3738"/>
              <a:ext cx="30" cy="8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667"/>
            <p:cNvSpPr>
              <a:spLocks/>
            </p:cNvSpPr>
            <p:nvPr/>
          </p:nvSpPr>
          <p:spPr bwMode="auto">
            <a:xfrm>
              <a:off x="4795" y="3753"/>
              <a:ext cx="12" cy="83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668"/>
            <p:cNvSpPr>
              <a:spLocks/>
            </p:cNvSpPr>
            <p:nvPr/>
          </p:nvSpPr>
          <p:spPr bwMode="auto">
            <a:xfrm>
              <a:off x="4832" y="3730"/>
              <a:ext cx="34" cy="92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1 w 19"/>
                <a:gd name="T5" fmla="*/ 16 h 49"/>
                <a:gd name="T6" fmla="*/ 11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669"/>
            <p:cNvSpPr>
              <a:spLocks/>
            </p:cNvSpPr>
            <p:nvPr/>
          </p:nvSpPr>
          <p:spPr bwMode="auto">
            <a:xfrm>
              <a:off x="4898" y="3760"/>
              <a:ext cx="11" cy="6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6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670"/>
            <p:cNvSpPr>
              <a:spLocks/>
            </p:cNvSpPr>
            <p:nvPr/>
          </p:nvSpPr>
          <p:spPr bwMode="auto">
            <a:xfrm>
              <a:off x="4926" y="3753"/>
              <a:ext cx="25" cy="77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671"/>
            <p:cNvSpPr>
              <a:spLocks/>
            </p:cNvSpPr>
            <p:nvPr/>
          </p:nvSpPr>
          <p:spPr bwMode="auto">
            <a:xfrm>
              <a:off x="4956" y="3751"/>
              <a:ext cx="27" cy="98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5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672"/>
            <p:cNvSpPr>
              <a:spLocks/>
            </p:cNvSpPr>
            <p:nvPr/>
          </p:nvSpPr>
          <p:spPr bwMode="auto">
            <a:xfrm>
              <a:off x="4877" y="3760"/>
              <a:ext cx="21" cy="87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1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673"/>
            <p:cNvSpPr>
              <a:spLocks/>
            </p:cNvSpPr>
            <p:nvPr/>
          </p:nvSpPr>
          <p:spPr bwMode="auto">
            <a:xfrm>
              <a:off x="4708" y="3764"/>
              <a:ext cx="21" cy="53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674"/>
            <p:cNvSpPr>
              <a:spLocks/>
            </p:cNvSpPr>
            <p:nvPr/>
          </p:nvSpPr>
          <p:spPr bwMode="auto">
            <a:xfrm>
              <a:off x="4664" y="3744"/>
              <a:ext cx="32" cy="82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675"/>
            <p:cNvSpPr>
              <a:spLocks/>
            </p:cNvSpPr>
            <p:nvPr/>
          </p:nvSpPr>
          <p:spPr bwMode="auto">
            <a:xfrm>
              <a:off x="4777" y="3768"/>
              <a:ext cx="18" cy="60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676"/>
            <p:cNvSpPr>
              <a:spLocks/>
            </p:cNvSpPr>
            <p:nvPr/>
          </p:nvSpPr>
          <p:spPr bwMode="auto">
            <a:xfrm>
              <a:off x="4999" y="3740"/>
              <a:ext cx="25" cy="94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7 h 50"/>
                <a:gd name="T4" fmla="*/ 6 w 14"/>
                <a:gd name="T5" fmla="*/ 5 h 50"/>
                <a:gd name="T6" fmla="*/ 4 w 14"/>
                <a:gd name="T7" fmla="*/ 16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1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4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3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677"/>
            <p:cNvSpPr>
              <a:spLocks/>
            </p:cNvSpPr>
            <p:nvPr/>
          </p:nvSpPr>
          <p:spPr bwMode="auto">
            <a:xfrm>
              <a:off x="5034" y="3766"/>
              <a:ext cx="15" cy="58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4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4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678"/>
            <p:cNvSpPr>
              <a:spLocks/>
            </p:cNvSpPr>
            <p:nvPr/>
          </p:nvSpPr>
          <p:spPr bwMode="auto">
            <a:xfrm>
              <a:off x="5045" y="3760"/>
              <a:ext cx="35" cy="96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5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3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679"/>
            <p:cNvSpPr>
              <a:spLocks/>
            </p:cNvSpPr>
            <p:nvPr/>
          </p:nvSpPr>
          <p:spPr bwMode="auto">
            <a:xfrm>
              <a:off x="5089" y="3806"/>
              <a:ext cx="11" cy="52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680"/>
            <p:cNvSpPr>
              <a:spLocks/>
            </p:cNvSpPr>
            <p:nvPr/>
          </p:nvSpPr>
          <p:spPr bwMode="auto">
            <a:xfrm>
              <a:off x="5102" y="3764"/>
              <a:ext cx="17" cy="77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681"/>
            <p:cNvSpPr>
              <a:spLocks/>
            </p:cNvSpPr>
            <p:nvPr/>
          </p:nvSpPr>
          <p:spPr bwMode="auto">
            <a:xfrm>
              <a:off x="5119" y="3759"/>
              <a:ext cx="31" cy="107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682"/>
            <p:cNvSpPr>
              <a:spLocks/>
            </p:cNvSpPr>
            <p:nvPr/>
          </p:nvSpPr>
          <p:spPr bwMode="auto">
            <a:xfrm>
              <a:off x="5084" y="3744"/>
              <a:ext cx="14" cy="69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683"/>
            <p:cNvSpPr>
              <a:spLocks/>
            </p:cNvSpPr>
            <p:nvPr/>
          </p:nvSpPr>
          <p:spPr bwMode="auto">
            <a:xfrm>
              <a:off x="5144" y="3759"/>
              <a:ext cx="27" cy="75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684"/>
            <p:cNvSpPr>
              <a:spLocks/>
            </p:cNvSpPr>
            <p:nvPr/>
          </p:nvSpPr>
          <p:spPr bwMode="auto">
            <a:xfrm>
              <a:off x="5185" y="3791"/>
              <a:ext cx="14" cy="58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" y="3783"/>
              <a:ext cx="5236" cy="537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35" y="4293"/>
              <a:ext cx="5293" cy="106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694" name="标题 1"/>
          <p:cNvSpPr txBox="1">
            <a:spLocks/>
          </p:cNvSpPr>
          <p:nvPr/>
        </p:nvSpPr>
        <p:spPr>
          <a:xfrm>
            <a:off x="1031113" y="1468668"/>
            <a:ext cx="9584583" cy="515738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2.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Tìm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hiểu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về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làm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đất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</a:p>
          <a:p>
            <a:pPr algn="ctr"/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trồng</a:t>
            </a:r>
            <a:r>
              <a:rPr lang="en-US" altLang="zh-CN" sz="5400" b="1" dirty="0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 </a:t>
            </a:r>
            <a:r>
              <a:rPr lang="en-US" altLang="zh-CN" sz="5400" b="1" dirty="0" err="1">
                <a:solidFill>
                  <a:schemeClr val="accent5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cây</a:t>
            </a:r>
            <a:endParaRPr lang="zh-CN" altLang="en-US" sz="5400" b="1" dirty="0">
              <a:solidFill>
                <a:schemeClr val="accent5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14594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椭圆 1028"/>
          <p:cNvSpPr/>
          <p:nvPr/>
        </p:nvSpPr>
        <p:spPr>
          <a:xfrm>
            <a:off x="3030583" y="685460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40" name="椭圆 1039"/>
          <p:cNvSpPr/>
          <p:nvPr/>
        </p:nvSpPr>
        <p:spPr>
          <a:xfrm>
            <a:off x="3163992" y="843573"/>
            <a:ext cx="1564590" cy="1564589"/>
          </a:xfrm>
          <a:prstGeom prst="ellipse">
            <a:avLst/>
          </a:prstGeom>
          <a:solidFill>
            <a:srgbClr val="F058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3690255" y="2042325"/>
            <a:ext cx="3873955" cy="2020224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sp>
        <p:nvSpPr>
          <p:cNvPr id="1030" name="椭圆 1029"/>
          <p:cNvSpPr/>
          <p:nvPr/>
        </p:nvSpPr>
        <p:spPr>
          <a:xfrm>
            <a:off x="2875062" y="4641384"/>
            <a:ext cx="1281593" cy="1281592"/>
          </a:xfrm>
          <a:prstGeom prst="ellipse">
            <a:avLst/>
          </a:prstGeom>
          <a:solidFill>
            <a:srgbClr val="A3531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1" name="椭圆 1030"/>
          <p:cNvSpPr/>
          <p:nvPr/>
        </p:nvSpPr>
        <p:spPr>
          <a:xfrm>
            <a:off x="7359066" y="3885649"/>
            <a:ext cx="2342900" cy="2342898"/>
          </a:xfrm>
          <a:prstGeom prst="ellipse">
            <a:avLst/>
          </a:prstGeom>
          <a:solidFill>
            <a:srgbClr val="8ECB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032" name="椭圆 1031"/>
          <p:cNvSpPr/>
          <p:nvPr/>
        </p:nvSpPr>
        <p:spPr>
          <a:xfrm>
            <a:off x="7180600" y="786210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2" name="图片 104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10115" y="801950"/>
            <a:ext cx="1367493" cy="1502369"/>
          </a:xfrm>
          <a:prstGeom prst="rect">
            <a:avLst/>
          </a:prstGeom>
        </p:spPr>
      </p:pic>
      <p:pic>
        <p:nvPicPr>
          <p:cNvPr id="1043" name="图片 10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26004" y="4090669"/>
            <a:ext cx="1153962" cy="1546239"/>
          </a:xfrm>
          <a:prstGeom prst="rect">
            <a:avLst/>
          </a:prstGeom>
        </p:spPr>
      </p:pic>
      <p:pic>
        <p:nvPicPr>
          <p:cNvPr id="1044" name="图片 10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30859" y="3878216"/>
            <a:ext cx="2179894" cy="2130037"/>
          </a:xfrm>
          <a:prstGeom prst="rect">
            <a:avLst/>
          </a:prstGeom>
        </p:spPr>
      </p:pic>
      <p:pic>
        <p:nvPicPr>
          <p:cNvPr id="1046" name="图片 104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20015" y="562709"/>
            <a:ext cx="1079339" cy="1513998"/>
          </a:xfrm>
          <a:prstGeom prst="rect">
            <a:avLst/>
          </a:prstGeom>
        </p:spPr>
      </p:pic>
      <p:grpSp>
        <p:nvGrpSpPr>
          <p:cNvPr id="1050" name="组合 1049"/>
          <p:cNvGrpSpPr/>
          <p:nvPr/>
        </p:nvGrpSpPr>
        <p:grpSpPr>
          <a:xfrm>
            <a:off x="906490" y="4202808"/>
            <a:ext cx="1864511" cy="922034"/>
            <a:chOff x="6861598" y="1612241"/>
            <a:chExt cx="1864511" cy="922034"/>
          </a:xfrm>
        </p:grpSpPr>
        <p:sp>
          <p:nvSpPr>
            <p:cNvPr id="1047" name="矩形 51"/>
            <p:cNvSpPr>
              <a:spLocks noChangeArrowheads="1"/>
            </p:cNvSpPr>
            <p:nvPr/>
          </p:nvSpPr>
          <p:spPr bwMode="auto">
            <a:xfrm>
              <a:off x="7189260" y="1612241"/>
              <a:ext cx="75052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Cày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8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9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1" name="组合 1050"/>
          <p:cNvGrpSpPr/>
          <p:nvPr/>
        </p:nvGrpSpPr>
        <p:grpSpPr>
          <a:xfrm>
            <a:off x="1159483" y="940449"/>
            <a:ext cx="1864511" cy="1258340"/>
            <a:chOff x="6861598" y="1625774"/>
            <a:chExt cx="1864511" cy="1258340"/>
          </a:xfrm>
        </p:grpSpPr>
        <p:sp>
          <p:nvSpPr>
            <p:cNvPr id="1052" name="矩形 51"/>
            <p:cNvSpPr>
              <a:spLocks noChangeArrowheads="1"/>
            </p:cNvSpPr>
            <p:nvPr/>
          </p:nvSpPr>
          <p:spPr bwMode="auto">
            <a:xfrm>
              <a:off x="7159526" y="1625774"/>
              <a:ext cx="69923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0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Bừa</a:t>
              </a:r>
              <a:endParaRPr lang="zh-CN" altLang="en-US" sz="1600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3" name="矩形 52"/>
            <p:cNvSpPr>
              <a:spLocks noChangeArrowheads="1"/>
            </p:cNvSpPr>
            <p:nvPr/>
          </p:nvSpPr>
          <p:spPr bwMode="auto">
            <a:xfrm>
              <a:off x="6861598" y="2220343"/>
              <a:ext cx="1864511" cy="663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en-US" altLang="zh-CN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  <a:p>
              <a:pPr algn="r"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4" name="直接连接符 40"/>
            <p:cNvSpPr>
              <a:spLocks noChangeShapeType="1"/>
            </p:cNvSpPr>
            <p:nvPr/>
          </p:nvSpPr>
          <p:spPr bwMode="auto">
            <a:xfrm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5" name="组合 1054"/>
          <p:cNvGrpSpPr/>
          <p:nvPr/>
        </p:nvGrpSpPr>
        <p:grpSpPr>
          <a:xfrm flipH="1">
            <a:off x="8799520" y="603449"/>
            <a:ext cx="1864511" cy="921144"/>
            <a:chOff x="6861598" y="1613131"/>
            <a:chExt cx="1864511" cy="921144"/>
          </a:xfrm>
        </p:grpSpPr>
        <p:sp>
          <p:nvSpPr>
            <p:cNvPr id="1056" name="矩形 51"/>
            <p:cNvSpPr>
              <a:spLocks noChangeArrowheads="1"/>
            </p:cNvSpPr>
            <p:nvPr/>
          </p:nvSpPr>
          <p:spPr bwMode="auto">
            <a:xfrm flipH="1">
              <a:off x="7396750" y="1613131"/>
              <a:ext cx="131318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Đập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đất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7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8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grpSp>
        <p:nvGrpSpPr>
          <p:cNvPr id="1059" name="组合 1058"/>
          <p:cNvGrpSpPr/>
          <p:nvPr/>
        </p:nvGrpSpPr>
        <p:grpSpPr>
          <a:xfrm flipH="1">
            <a:off x="9737431" y="4271048"/>
            <a:ext cx="1864511" cy="921144"/>
            <a:chOff x="6861598" y="1613131"/>
            <a:chExt cx="1864511" cy="921144"/>
          </a:xfrm>
        </p:grpSpPr>
        <p:sp>
          <p:nvSpPr>
            <p:cNvPr id="1060" name="矩形 51"/>
            <p:cNvSpPr>
              <a:spLocks noChangeArrowheads="1"/>
            </p:cNvSpPr>
            <p:nvPr/>
          </p:nvSpPr>
          <p:spPr bwMode="auto">
            <a:xfrm flipH="1">
              <a:off x="7058516" y="1613131"/>
              <a:ext cx="165141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ts val="1000"/>
                </a:spcBef>
              </a:pP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Lên</a:t>
              </a:r>
              <a:r>
                <a:rPr lang="en-US" altLang="zh-CN" sz="2400" b="1" dirty="0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 </a:t>
              </a:r>
              <a:r>
                <a:rPr lang="en-US" altLang="zh-CN" sz="2400" b="1" dirty="0" err="1">
                  <a:ea typeface="微软雅黑" panose="020B0503020204020204" pitchFamily="34" charset="-122"/>
                  <a:cs typeface="Arial" panose="020B0604020202020204" pitchFamily="34" charset="0"/>
                  <a:sym typeface="Arial" panose="020B0604020202020204" pitchFamily="34" charset="0"/>
                </a:rPr>
                <a:t>luống</a:t>
              </a:r>
              <a:endParaRPr lang="zh-CN" altLang="en-US" dirty="0"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1" name="矩形 52"/>
            <p:cNvSpPr>
              <a:spLocks noChangeArrowheads="1"/>
            </p:cNvSpPr>
            <p:nvPr/>
          </p:nvSpPr>
          <p:spPr bwMode="auto">
            <a:xfrm flipH="1">
              <a:off x="6861598" y="2220343"/>
              <a:ext cx="1864511" cy="313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lnSpc>
                  <a:spcPct val="90000"/>
                </a:lnSpc>
                <a:spcBef>
                  <a:spcPts val="1000"/>
                </a:spcBef>
              </a:pPr>
              <a:endParaRPr lang="zh-CN" altLang="en-US" sz="1600" dirty="0">
                <a:solidFill>
                  <a:srgbClr val="4E4E4E"/>
                </a:solidFill>
                <a:ea typeface="微软雅黑" panose="020B0503020204020204" pitchFamily="34" charset="-122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2" name="直接连接符 40"/>
            <p:cNvSpPr>
              <a:spLocks noChangeShapeType="1"/>
            </p:cNvSpPr>
            <p:nvPr/>
          </p:nvSpPr>
          <p:spPr bwMode="auto">
            <a:xfrm flipH="1">
              <a:off x="7269687" y="2122718"/>
              <a:ext cx="135541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bevel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21015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" name="Freeform 6"/>
          <p:cNvSpPr>
            <a:spLocks/>
          </p:cNvSpPr>
          <p:nvPr/>
        </p:nvSpPr>
        <p:spPr bwMode="auto">
          <a:xfrm>
            <a:off x="7880432" y="1844605"/>
            <a:ext cx="554038" cy="280988"/>
          </a:xfrm>
          <a:custGeom>
            <a:avLst/>
            <a:gdLst>
              <a:gd name="T0" fmla="*/ 131 w 133"/>
              <a:gd name="T1" fmla="*/ 64 h 64"/>
              <a:gd name="T2" fmla="*/ 133 w 133"/>
              <a:gd name="T3" fmla="*/ 55 h 64"/>
              <a:gd name="T4" fmla="*/ 132 w 133"/>
              <a:gd name="T5" fmla="*/ 46 h 64"/>
              <a:gd name="T6" fmla="*/ 128 w 133"/>
              <a:gd name="T7" fmla="*/ 38 h 64"/>
              <a:gd name="T8" fmla="*/ 118 w 133"/>
              <a:gd name="T9" fmla="*/ 28 h 64"/>
              <a:gd name="T10" fmla="*/ 104 w 133"/>
              <a:gd name="T11" fmla="*/ 24 h 64"/>
              <a:gd name="T12" fmla="*/ 90 w 133"/>
              <a:gd name="T13" fmla="*/ 28 h 64"/>
              <a:gd name="T14" fmla="*/ 90 w 133"/>
              <a:gd name="T15" fmla="*/ 28 h 64"/>
              <a:gd name="T16" fmla="*/ 89 w 133"/>
              <a:gd name="T17" fmla="*/ 27 h 64"/>
              <a:gd name="T18" fmla="*/ 89 w 133"/>
              <a:gd name="T19" fmla="*/ 22 h 64"/>
              <a:gd name="T20" fmla="*/ 76 w 133"/>
              <a:gd name="T21" fmla="*/ 5 h 64"/>
              <a:gd name="T22" fmla="*/ 54 w 133"/>
              <a:gd name="T23" fmla="*/ 2 h 64"/>
              <a:gd name="T24" fmla="*/ 34 w 133"/>
              <a:gd name="T25" fmla="*/ 23 h 64"/>
              <a:gd name="T26" fmla="*/ 33 w 133"/>
              <a:gd name="T27" fmla="*/ 34 h 64"/>
              <a:gd name="T28" fmla="*/ 33 w 133"/>
              <a:gd name="T29" fmla="*/ 34 h 64"/>
              <a:gd name="T30" fmla="*/ 14 w 133"/>
              <a:gd name="T31" fmla="*/ 37 h 64"/>
              <a:gd name="T32" fmla="*/ 4 w 133"/>
              <a:gd name="T33" fmla="*/ 47 h 64"/>
              <a:gd name="T34" fmla="*/ 4 w 133"/>
              <a:gd name="T35" fmla="*/ 46 h 64"/>
              <a:gd name="T36" fmla="*/ 4 w 133"/>
              <a:gd name="T37" fmla="*/ 46 h 64"/>
              <a:gd name="T38" fmla="*/ 1 w 133"/>
              <a:gd name="T39" fmla="*/ 64 h 64"/>
              <a:gd name="T40" fmla="*/ 131 w 133"/>
              <a:gd name="T41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64">
                <a:moveTo>
                  <a:pt x="131" y="64"/>
                </a:moveTo>
                <a:cubicBezTo>
                  <a:pt x="132" y="61"/>
                  <a:pt x="133" y="58"/>
                  <a:pt x="133" y="55"/>
                </a:cubicBezTo>
                <a:cubicBezTo>
                  <a:pt x="133" y="52"/>
                  <a:pt x="133" y="49"/>
                  <a:pt x="132" y="46"/>
                </a:cubicBezTo>
                <a:cubicBezTo>
                  <a:pt x="131" y="43"/>
                  <a:pt x="130" y="41"/>
                  <a:pt x="128" y="38"/>
                </a:cubicBezTo>
                <a:cubicBezTo>
                  <a:pt x="125" y="33"/>
                  <a:pt x="123" y="32"/>
                  <a:pt x="118" y="28"/>
                </a:cubicBezTo>
                <a:cubicBezTo>
                  <a:pt x="114" y="26"/>
                  <a:pt x="109" y="24"/>
                  <a:pt x="104" y="24"/>
                </a:cubicBezTo>
                <a:cubicBezTo>
                  <a:pt x="99" y="24"/>
                  <a:pt x="94" y="26"/>
                  <a:pt x="90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6"/>
                  <a:pt x="89" y="24"/>
                  <a:pt x="89" y="22"/>
                </a:cubicBezTo>
                <a:cubicBezTo>
                  <a:pt x="86" y="15"/>
                  <a:pt x="82" y="8"/>
                  <a:pt x="76" y="5"/>
                </a:cubicBezTo>
                <a:cubicBezTo>
                  <a:pt x="69" y="1"/>
                  <a:pt x="62" y="0"/>
                  <a:pt x="54" y="2"/>
                </a:cubicBezTo>
                <a:cubicBezTo>
                  <a:pt x="44" y="5"/>
                  <a:pt x="37" y="13"/>
                  <a:pt x="34" y="23"/>
                </a:cubicBezTo>
                <a:cubicBezTo>
                  <a:pt x="34" y="26"/>
                  <a:pt x="33" y="31"/>
                  <a:pt x="33" y="34"/>
                </a:cubicBezTo>
                <a:cubicBezTo>
                  <a:pt x="33" y="34"/>
                  <a:pt x="33" y="34"/>
                  <a:pt x="33" y="34"/>
                </a:cubicBezTo>
                <a:cubicBezTo>
                  <a:pt x="26" y="32"/>
                  <a:pt x="19" y="33"/>
                  <a:pt x="14" y="37"/>
                </a:cubicBezTo>
                <a:cubicBezTo>
                  <a:pt x="9" y="39"/>
                  <a:pt x="6" y="43"/>
                  <a:pt x="4" y="47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51"/>
                  <a:pt x="0" y="58"/>
                  <a:pt x="1" y="64"/>
                </a:cubicBezTo>
                <a:lnTo>
                  <a:pt x="131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586" name="组合 585"/>
          <p:cNvGrpSpPr/>
          <p:nvPr/>
        </p:nvGrpSpPr>
        <p:grpSpPr>
          <a:xfrm>
            <a:off x="-25400" y="5164139"/>
            <a:ext cx="12303126" cy="1743075"/>
            <a:chOff x="-25400" y="5164139"/>
            <a:chExt cx="12303126" cy="1743075"/>
          </a:xfrm>
        </p:grpSpPr>
        <p:sp>
          <p:nvSpPr>
            <p:cNvPr id="366" name="Freeform 17"/>
            <p:cNvSpPr>
              <a:spLocks/>
            </p:cNvSpPr>
            <p:nvPr/>
          </p:nvSpPr>
          <p:spPr bwMode="auto">
            <a:xfrm>
              <a:off x="9906001" y="6311901"/>
              <a:ext cx="1020763" cy="409575"/>
            </a:xfrm>
            <a:custGeom>
              <a:avLst/>
              <a:gdLst>
                <a:gd name="T0" fmla="*/ 0 w 245"/>
                <a:gd name="T1" fmla="*/ 93 h 93"/>
                <a:gd name="T2" fmla="*/ 245 w 245"/>
                <a:gd name="T3" fmla="*/ 93 h 93"/>
                <a:gd name="T4" fmla="*/ 244 w 245"/>
                <a:gd name="T5" fmla="*/ 85 h 93"/>
                <a:gd name="T6" fmla="*/ 239 w 245"/>
                <a:gd name="T7" fmla="*/ 75 h 93"/>
                <a:gd name="T8" fmla="*/ 223 w 245"/>
                <a:gd name="T9" fmla="*/ 58 h 93"/>
                <a:gd name="T10" fmla="*/ 223 w 245"/>
                <a:gd name="T11" fmla="*/ 58 h 93"/>
                <a:gd name="T12" fmla="*/ 201 w 245"/>
                <a:gd name="T13" fmla="*/ 52 h 93"/>
                <a:gd name="T14" fmla="*/ 194 w 245"/>
                <a:gd name="T15" fmla="*/ 53 h 93"/>
                <a:gd name="T16" fmla="*/ 194 w 245"/>
                <a:gd name="T17" fmla="*/ 50 h 93"/>
                <a:gd name="T18" fmla="*/ 153 w 245"/>
                <a:gd name="T19" fmla="*/ 8 h 93"/>
                <a:gd name="T20" fmla="*/ 130 w 245"/>
                <a:gd name="T21" fmla="*/ 15 h 93"/>
                <a:gd name="T22" fmla="*/ 103 w 245"/>
                <a:gd name="T23" fmla="*/ 0 h 93"/>
                <a:gd name="T24" fmla="*/ 74 w 245"/>
                <a:gd name="T25" fmla="*/ 25 h 93"/>
                <a:gd name="T26" fmla="*/ 64 w 245"/>
                <a:gd name="T27" fmla="*/ 23 h 93"/>
                <a:gd name="T28" fmla="*/ 35 w 245"/>
                <a:gd name="T29" fmla="*/ 52 h 93"/>
                <a:gd name="T30" fmla="*/ 36 w 245"/>
                <a:gd name="T31" fmla="*/ 60 h 93"/>
                <a:gd name="T32" fmla="*/ 35 w 245"/>
                <a:gd name="T33" fmla="*/ 60 h 93"/>
                <a:gd name="T34" fmla="*/ 0 w 245"/>
                <a:gd name="T35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93">
                  <a:moveTo>
                    <a:pt x="0" y="93"/>
                  </a:moveTo>
                  <a:cubicBezTo>
                    <a:pt x="245" y="93"/>
                    <a:pt x="245" y="93"/>
                    <a:pt x="245" y="93"/>
                  </a:cubicBezTo>
                  <a:cubicBezTo>
                    <a:pt x="245" y="90"/>
                    <a:pt x="245" y="88"/>
                    <a:pt x="244" y="85"/>
                  </a:cubicBezTo>
                  <a:cubicBezTo>
                    <a:pt x="242" y="82"/>
                    <a:pt x="241" y="78"/>
                    <a:pt x="239" y="75"/>
                  </a:cubicBezTo>
                  <a:cubicBezTo>
                    <a:pt x="235" y="68"/>
                    <a:pt x="230" y="62"/>
                    <a:pt x="223" y="58"/>
                  </a:cubicBezTo>
                  <a:cubicBezTo>
                    <a:pt x="223" y="58"/>
                    <a:pt x="223" y="58"/>
                    <a:pt x="223" y="58"/>
                  </a:cubicBezTo>
                  <a:cubicBezTo>
                    <a:pt x="216" y="54"/>
                    <a:pt x="209" y="52"/>
                    <a:pt x="201" y="52"/>
                  </a:cubicBezTo>
                  <a:cubicBezTo>
                    <a:pt x="198" y="52"/>
                    <a:pt x="196" y="53"/>
                    <a:pt x="194" y="53"/>
                  </a:cubicBezTo>
                  <a:cubicBezTo>
                    <a:pt x="194" y="52"/>
                    <a:pt x="194" y="51"/>
                    <a:pt x="194" y="50"/>
                  </a:cubicBezTo>
                  <a:cubicBezTo>
                    <a:pt x="194" y="27"/>
                    <a:pt x="175" y="8"/>
                    <a:pt x="153" y="8"/>
                  </a:cubicBezTo>
                  <a:cubicBezTo>
                    <a:pt x="144" y="8"/>
                    <a:pt x="136" y="11"/>
                    <a:pt x="130" y="15"/>
                  </a:cubicBezTo>
                  <a:cubicBezTo>
                    <a:pt x="125" y="6"/>
                    <a:pt x="116" y="0"/>
                    <a:pt x="103" y="0"/>
                  </a:cubicBezTo>
                  <a:cubicBezTo>
                    <a:pt x="86" y="0"/>
                    <a:pt x="76" y="12"/>
                    <a:pt x="74" y="25"/>
                  </a:cubicBezTo>
                  <a:cubicBezTo>
                    <a:pt x="71" y="24"/>
                    <a:pt x="68" y="23"/>
                    <a:pt x="64" y="23"/>
                  </a:cubicBezTo>
                  <a:cubicBezTo>
                    <a:pt x="48" y="23"/>
                    <a:pt x="35" y="36"/>
                    <a:pt x="35" y="52"/>
                  </a:cubicBezTo>
                  <a:cubicBezTo>
                    <a:pt x="35" y="55"/>
                    <a:pt x="35" y="57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16" y="60"/>
                    <a:pt x="1" y="75"/>
                    <a:pt x="0" y="93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18"/>
            <p:cNvSpPr>
              <a:spLocks/>
            </p:cNvSpPr>
            <p:nvPr/>
          </p:nvSpPr>
          <p:spPr bwMode="auto">
            <a:xfrm>
              <a:off x="10426701" y="6346826"/>
              <a:ext cx="500063" cy="374650"/>
            </a:xfrm>
            <a:custGeom>
              <a:avLst/>
              <a:gdLst>
                <a:gd name="T0" fmla="*/ 28 w 120"/>
                <a:gd name="T1" fmla="*/ 0 h 85"/>
                <a:gd name="T2" fmla="*/ 5 w 120"/>
                <a:gd name="T3" fmla="*/ 7 h 85"/>
                <a:gd name="T4" fmla="*/ 5 w 120"/>
                <a:gd name="T5" fmla="*/ 7 h 85"/>
                <a:gd name="T6" fmla="*/ 0 w 120"/>
                <a:gd name="T7" fmla="*/ 1 h 85"/>
                <a:gd name="T8" fmla="*/ 4 w 120"/>
                <a:gd name="T9" fmla="*/ 85 h 85"/>
                <a:gd name="T10" fmla="*/ 120 w 120"/>
                <a:gd name="T11" fmla="*/ 85 h 85"/>
                <a:gd name="T12" fmla="*/ 119 w 120"/>
                <a:gd name="T13" fmla="*/ 77 h 85"/>
                <a:gd name="T14" fmla="*/ 114 w 120"/>
                <a:gd name="T15" fmla="*/ 67 h 85"/>
                <a:gd name="T16" fmla="*/ 98 w 120"/>
                <a:gd name="T17" fmla="*/ 50 h 85"/>
                <a:gd name="T18" fmla="*/ 98 w 120"/>
                <a:gd name="T19" fmla="*/ 50 h 85"/>
                <a:gd name="T20" fmla="*/ 76 w 120"/>
                <a:gd name="T21" fmla="*/ 44 h 85"/>
                <a:gd name="T22" fmla="*/ 69 w 120"/>
                <a:gd name="T23" fmla="*/ 45 h 85"/>
                <a:gd name="T24" fmla="*/ 69 w 120"/>
                <a:gd name="T25" fmla="*/ 45 h 85"/>
                <a:gd name="T26" fmla="*/ 69 w 120"/>
                <a:gd name="T27" fmla="*/ 45 h 85"/>
                <a:gd name="T28" fmla="*/ 69 w 120"/>
                <a:gd name="T29" fmla="*/ 42 h 85"/>
                <a:gd name="T30" fmla="*/ 28 w 120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85">
                  <a:moveTo>
                    <a:pt x="28" y="0"/>
                  </a:moveTo>
                  <a:cubicBezTo>
                    <a:pt x="19" y="0"/>
                    <a:pt x="11" y="3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120" y="85"/>
                    <a:pt x="120" y="85"/>
                    <a:pt x="120" y="85"/>
                  </a:cubicBezTo>
                  <a:cubicBezTo>
                    <a:pt x="120" y="82"/>
                    <a:pt x="120" y="80"/>
                    <a:pt x="119" y="77"/>
                  </a:cubicBezTo>
                  <a:cubicBezTo>
                    <a:pt x="117" y="74"/>
                    <a:pt x="116" y="70"/>
                    <a:pt x="114" y="67"/>
                  </a:cubicBezTo>
                  <a:cubicBezTo>
                    <a:pt x="110" y="60"/>
                    <a:pt x="105" y="54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1" y="46"/>
                    <a:pt x="84" y="44"/>
                    <a:pt x="76" y="44"/>
                  </a:cubicBezTo>
                  <a:cubicBezTo>
                    <a:pt x="73" y="44"/>
                    <a:pt x="71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4"/>
                    <a:pt x="69" y="43"/>
                    <a:pt x="69" y="42"/>
                  </a:cubicBezTo>
                  <a:cubicBezTo>
                    <a:pt x="69" y="19"/>
                    <a:pt x="50" y="0"/>
                    <a:pt x="28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31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32"/>
            <p:cNvSpPr>
              <a:spLocks/>
            </p:cNvSpPr>
            <p:nvPr/>
          </p:nvSpPr>
          <p:spPr bwMode="auto">
            <a:xfrm>
              <a:off x="8121651" y="6778626"/>
              <a:ext cx="92075" cy="26988"/>
            </a:xfrm>
            <a:custGeom>
              <a:avLst/>
              <a:gdLst>
                <a:gd name="T0" fmla="*/ 0 w 58"/>
                <a:gd name="T1" fmla="*/ 0 h 17"/>
                <a:gd name="T2" fmla="*/ 0 w 58"/>
                <a:gd name="T3" fmla="*/ 0 h 17"/>
                <a:gd name="T4" fmla="*/ 58 w 58"/>
                <a:gd name="T5" fmla="*/ 17 h 17"/>
                <a:gd name="T6" fmla="*/ 0 w 58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17">
                  <a:moveTo>
                    <a:pt x="0" y="0"/>
                  </a:moveTo>
                  <a:lnTo>
                    <a:pt x="0" y="0"/>
                  </a:lnTo>
                  <a:lnTo>
                    <a:pt x="58" y="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Freeform 44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45"/>
            <p:cNvSpPr>
              <a:spLocks/>
            </p:cNvSpPr>
            <p:nvPr/>
          </p:nvSpPr>
          <p:spPr bwMode="auto">
            <a:xfrm>
              <a:off x="350838" y="5516564"/>
              <a:ext cx="482600" cy="1320800"/>
            </a:xfrm>
            <a:custGeom>
              <a:avLst/>
              <a:gdLst>
                <a:gd name="T0" fmla="*/ 304 w 304"/>
                <a:gd name="T1" fmla="*/ 237 h 832"/>
                <a:gd name="T2" fmla="*/ 186 w 304"/>
                <a:gd name="T3" fmla="*/ 275 h 832"/>
                <a:gd name="T4" fmla="*/ 147 w 304"/>
                <a:gd name="T5" fmla="*/ 0 h 832"/>
                <a:gd name="T6" fmla="*/ 120 w 304"/>
                <a:gd name="T7" fmla="*/ 362 h 832"/>
                <a:gd name="T8" fmla="*/ 0 w 304"/>
                <a:gd name="T9" fmla="*/ 328 h 832"/>
                <a:gd name="T10" fmla="*/ 110 w 304"/>
                <a:gd name="T11" fmla="*/ 423 h 832"/>
                <a:gd name="T12" fmla="*/ 99 w 304"/>
                <a:gd name="T13" fmla="*/ 832 h 832"/>
                <a:gd name="T14" fmla="*/ 194 w 304"/>
                <a:gd name="T15" fmla="*/ 832 h 832"/>
                <a:gd name="T16" fmla="*/ 191 w 304"/>
                <a:gd name="T17" fmla="*/ 337 h 832"/>
                <a:gd name="T18" fmla="*/ 304 w 304"/>
                <a:gd name="T19" fmla="*/ 237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4" h="832">
                  <a:moveTo>
                    <a:pt x="304" y="237"/>
                  </a:moveTo>
                  <a:lnTo>
                    <a:pt x="186" y="275"/>
                  </a:lnTo>
                  <a:lnTo>
                    <a:pt x="147" y="0"/>
                  </a:lnTo>
                  <a:lnTo>
                    <a:pt x="120" y="362"/>
                  </a:lnTo>
                  <a:lnTo>
                    <a:pt x="0" y="328"/>
                  </a:lnTo>
                  <a:lnTo>
                    <a:pt x="110" y="423"/>
                  </a:lnTo>
                  <a:lnTo>
                    <a:pt x="99" y="832"/>
                  </a:lnTo>
                  <a:lnTo>
                    <a:pt x="194" y="832"/>
                  </a:lnTo>
                  <a:lnTo>
                    <a:pt x="191" y="337"/>
                  </a:lnTo>
                  <a:lnTo>
                    <a:pt x="304" y="2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Oval 46"/>
            <p:cNvSpPr>
              <a:spLocks noChangeArrowheads="1"/>
            </p:cNvSpPr>
            <p:nvPr/>
          </p:nvSpPr>
          <p:spPr bwMode="auto">
            <a:xfrm>
              <a:off x="184150" y="5873751"/>
              <a:ext cx="290513" cy="309563"/>
            </a:xfrm>
            <a:prstGeom prst="ellipse">
              <a:avLst/>
            </a:pr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47"/>
            <p:cNvSpPr>
              <a:spLocks/>
            </p:cNvSpPr>
            <p:nvPr/>
          </p:nvSpPr>
          <p:spPr bwMode="auto">
            <a:xfrm>
              <a:off x="774700" y="5781676"/>
              <a:ext cx="250825" cy="26511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60 h 60"/>
                <a:gd name="T4" fmla="*/ 1 w 60"/>
                <a:gd name="T5" fmla="*/ 30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1" y="47"/>
                    <a:pt x="1" y="30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48"/>
            <p:cNvSpPr>
              <a:spLocks/>
            </p:cNvSpPr>
            <p:nvPr/>
          </p:nvSpPr>
          <p:spPr bwMode="auto">
            <a:xfrm>
              <a:off x="274638" y="5216526"/>
              <a:ext cx="584200" cy="639763"/>
            </a:xfrm>
            <a:custGeom>
              <a:avLst/>
              <a:gdLst>
                <a:gd name="T0" fmla="*/ 140 w 140"/>
                <a:gd name="T1" fmla="*/ 71 h 145"/>
                <a:gd name="T2" fmla="*/ 71 w 140"/>
                <a:gd name="T3" fmla="*/ 144 h 145"/>
                <a:gd name="T4" fmla="*/ 1 w 140"/>
                <a:gd name="T5" fmla="*/ 74 h 145"/>
                <a:gd name="T6" fmla="*/ 69 w 140"/>
                <a:gd name="T7" fmla="*/ 0 h 145"/>
                <a:gd name="T8" fmla="*/ 140 w 140"/>
                <a:gd name="T9" fmla="*/ 7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45">
                  <a:moveTo>
                    <a:pt x="140" y="71"/>
                  </a:moveTo>
                  <a:cubicBezTo>
                    <a:pt x="140" y="111"/>
                    <a:pt x="110" y="144"/>
                    <a:pt x="71" y="144"/>
                  </a:cubicBezTo>
                  <a:cubicBezTo>
                    <a:pt x="33" y="145"/>
                    <a:pt x="1" y="113"/>
                    <a:pt x="1" y="74"/>
                  </a:cubicBezTo>
                  <a:cubicBezTo>
                    <a:pt x="0" y="34"/>
                    <a:pt x="31" y="1"/>
                    <a:pt x="69" y="0"/>
                  </a:cubicBezTo>
                  <a:cubicBezTo>
                    <a:pt x="107" y="0"/>
                    <a:pt x="139" y="31"/>
                    <a:pt x="140" y="7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Oval 49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50"/>
            <p:cNvSpPr>
              <a:spLocks noEditPoints="1"/>
            </p:cNvSpPr>
            <p:nvPr/>
          </p:nvSpPr>
          <p:spPr bwMode="auto">
            <a:xfrm>
              <a:off x="646113" y="5481639"/>
              <a:ext cx="254000" cy="573088"/>
            </a:xfrm>
            <a:custGeom>
              <a:avLst/>
              <a:gdLst>
                <a:gd name="T0" fmla="*/ 2 w 61"/>
                <a:gd name="T1" fmla="*/ 130 h 130"/>
                <a:gd name="T2" fmla="*/ 61 w 61"/>
                <a:gd name="T3" fmla="*/ 128 h 130"/>
                <a:gd name="T4" fmla="*/ 32 w 61"/>
                <a:gd name="T5" fmla="*/ 97 h 130"/>
                <a:gd name="T6" fmla="*/ 32 w 61"/>
                <a:gd name="T7" fmla="*/ 97 h 130"/>
                <a:gd name="T8" fmla="*/ 58 w 61"/>
                <a:gd name="T9" fmla="*/ 68 h 130"/>
                <a:gd name="T10" fmla="*/ 58 w 61"/>
                <a:gd name="T11" fmla="*/ 68 h 130"/>
                <a:gd name="T12" fmla="*/ 59 w 61"/>
                <a:gd name="T13" fmla="*/ 68 h 130"/>
                <a:gd name="T14" fmla="*/ 59 w 61"/>
                <a:gd name="T15" fmla="*/ 68 h 130"/>
                <a:gd name="T16" fmla="*/ 59 w 61"/>
                <a:gd name="T17" fmla="*/ 68 h 130"/>
                <a:gd name="T18" fmla="*/ 59 w 61"/>
                <a:gd name="T19" fmla="*/ 68 h 130"/>
                <a:gd name="T20" fmla="*/ 59 w 61"/>
                <a:gd name="T21" fmla="*/ 68 h 130"/>
                <a:gd name="T22" fmla="*/ 59 w 61"/>
                <a:gd name="T23" fmla="*/ 68 h 130"/>
                <a:gd name="T24" fmla="*/ 59 w 61"/>
                <a:gd name="T25" fmla="*/ 68 h 130"/>
                <a:gd name="T26" fmla="*/ 59 w 61"/>
                <a:gd name="T27" fmla="*/ 68 h 130"/>
                <a:gd name="T28" fmla="*/ 59 w 61"/>
                <a:gd name="T29" fmla="*/ 68 h 130"/>
                <a:gd name="T30" fmla="*/ 59 w 61"/>
                <a:gd name="T31" fmla="*/ 68 h 130"/>
                <a:gd name="T32" fmla="*/ 60 w 61"/>
                <a:gd name="T33" fmla="*/ 68 h 130"/>
                <a:gd name="T34" fmla="*/ 60 w 61"/>
                <a:gd name="T35" fmla="*/ 68 h 130"/>
                <a:gd name="T36" fmla="*/ 60 w 61"/>
                <a:gd name="T37" fmla="*/ 68 h 130"/>
                <a:gd name="T38" fmla="*/ 60 w 61"/>
                <a:gd name="T39" fmla="*/ 68 h 130"/>
                <a:gd name="T40" fmla="*/ 60 w 61"/>
                <a:gd name="T41" fmla="*/ 68 h 130"/>
                <a:gd name="T42" fmla="*/ 60 w 61"/>
                <a:gd name="T43" fmla="*/ 68 h 130"/>
                <a:gd name="T44" fmla="*/ 60 w 61"/>
                <a:gd name="T45" fmla="*/ 68 h 130"/>
                <a:gd name="T46" fmla="*/ 60 w 61"/>
                <a:gd name="T47" fmla="*/ 68 h 130"/>
                <a:gd name="T48" fmla="*/ 60 w 61"/>
                <a:gd name="T49" fmla="*/ 68 h 130"/>
                <a:gd name="T50" fmla="*/ 61 w 61"/>
                <a:gd name="T51" fmla="*/ 68 h 130"/>
                <a:gd name="T52" fmla="*/ 61 w 61"/>
                <a:gd name="T53" fmla="*/ 68 h 130"/>
                <a:gd name="T54" fmla="*/ 61 w 61"/>
                <a:gd name="T55" fmla="*/ 68 h 130"/>
                <a:gd name="T56" fmla="*/ 61 w 61"/>
                <a:gd name="T57" fmla="*/ 68 h 130"/>
                <a:gd name="T58" fmla="*/ 61 w 61"/>
                <a:gd name="T59" fmla="*/ 68 h 130"/>
                <a:gd name="T60" fmla="*/ 61 w 61"/>
                <a:gd name="T61" fmla="*/ 68 h 130"/>
                <a:gd name="T62" fmla="*/ 61 w 61"/>
                <a:gd name="T63" fmla="*/ 68 h 130"/>
                <a:gd name="T64" fmla="*/ 61 w 61"/>
                <a:gd name="T65" fmla="*/ 68 h 130"/>
                <a:gd name="T66" fmla="*/ 51 w 61"/>
                <a:gd name="T67" fmla="*/ 14 h 130"/>
                <a:gd name="T68" fmla="*/ 51 w 61"/>
                <a:gd name="T69" fmla="*/ 14 h 130"/>
                <a:gd name="T70" fmla="*/ 51 w 61"/>
                <a:gd name="T71" fmla="*/ 13 h 130"/>
                <a:gd name="T72" fmla="*/ 51 w 61"/>
                <a:gd name="T73" fmla="*/ 13 h 130"/>
                <a:gd name="T74" fmla="*/ 51 w 61"/>
                <a:gd name="T75" fmla="*/ 13 h 130"/>
                <a:gd name="T76" fmla="*/ 51 w 61"/>
                <a:gd name="T77" fmla="*/ 12 h 130"/>
                <a:gd name="T78" fmla="*/ 51 w 61"/>
                <a:gd name="T79" fmla="*/ 12 h 130"/>
                <a:gd name="T80" fmla="*/ 51 w 61"/>
                <a:gd name="T81" fmla="*/ 12 h 130"/>
                <a:gd name="T82" fmla="*/ 51 w 61"/>
                <a:gd name="T83" fmla="*/ 12 h 130"/>
                <a:gd name="T84" fmla="*/ 51 w 61"/>
                <a:gd name="T85" fmla="*/ 11 h 130"/>
                <a:gd name="T86" fmla="*/ 51 w 61"/>
                <a:gd name="T87" fmla="*/ 11 h 130"/>
                <a:gd name="T88" fmla="*/ 51 w 61"/>
                <a:gd name="T89" fmla="*/ 10 h 130"/>
                <a:gd name="T90" fmla="*/ 51 w 61"/>
                <a:gd name="T91" fmla="*/ 10 h 130"/>
                <a:gd name="T92" fmla="*/ 51 w 61"/>
                <a:gd name="T93" fmla="*/ 10 h 130"/>
                <a:gd name="T94" fmla="*/ 51 w 61"/>
                <a:gd name="T95" fmla="*/ 10 h 130"/>
                <a:gd name="T96" fmla="*/ 50 w 61"/>
                <a:gd name="T97" fmla="*/ 9 h 130"/>
                <a:gd name="T98" fmla="*/ 50 w 61"/>
                <a:gd name="T99" fmla="*/ 3 h 130"/>
                <a:gd name="T100" fmla="*/ 50 w 61"/>
                <a:gd name="T101" fmla="*/ 2 h 130"/>
                <a:gd name="T102" fmla="*/ 50 w 61"/>
                <a:gd name="T103" fmla="*/ 2 h 130"/>
                <a:gd name="T104" fmla="*/ 50 w 61"/>
                <a:gd name="T105" fmla="*/ 2 h 130"/>
                <a:gd name="T106" fmla="*/ 50 w 61"/>
                <a:gd name="T107" fmla="*/ 2 h 130"/>
                <a:gd name="T108" fmla="*/ 50 w 61"/>
                <a:gd name="T109" fmla="*/ 1 h 130"/>
                <a:gd name="T110" fmla="*/ 50 w 61"/>
                <a:gd name="T111" fmla="*/ 1 h 130"/>
                <a:gd name="T112" fmla="*/ 50 w 61"/>
                <a:gd name="T113" fmla="*/ 1 h 130"/>
                <a:gd name="T114" fmla="*/ 50 w 61"/>
                <a:gd name="T115" fmla="*/ 1 h 130"/>
                <a:gd name="T116" fmla="*/ 50 w 61"/>
                <a:gd name="T117" fmla="*/ 1 h 130"/>
                <a:gd name="T118" fmla="*/ 50 w 61"/>
                <a:gd name="T119" fmla="*/ 0 h 130"/>
                <a:gd name="T120" fmla="*/ 50 w 61"/>
                <a:gd name="T121" fmla="*/ 0 h 130"/>
                <a:gd name="T122" fmla="*/ 50 w 61"/>
                <a:gd name="T12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" h="130">
                  <a:moveTo>
                    <a:pt x="32" y="104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5" y="118"/>
                    <a:pt x="47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61" y="128"/>
                    <a:pt x="61" y="128"/>
                    <a:pt x="61" y="128"/>
                  </a:cubicBezTo>
                  <a:cubicBezTo>
                    <a:pt x="47" y="128"/>
                    <a:pt x="35" y="117"/>
                    <a:pt x="32" y="104"/>
                  </a:cubicBezTo>
                  <a:moveTo>
                    <a:pt x="32" y="97"/>
                  </a:moveTo>
                  <a:cubicBezTo>
                    <a:pt x="0" y="107"/>
                    <a:pt x="0" y="107"/>
                    <a:pt x="0" y="107"/>
                  </a:cubicBezTo>
                  <a:cubicBezTo>
                    <a:pt x="32" y="97"/>
                    <a:pt x="32" y="97"/>
                    <a:pt x="32" y="97"/>
                  </a:cubicBezTo>
                  <a:cubicBezTo>
                    <a:pt x="32" y="97"/>
                    <a:pt x="32" y="97"/>
                    <a:pt x="32" y="97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8" y="68"/>
                  </a:moveTo>
                  <a:cubicBezTo>
                    <a:pt x="58" y="68"/>
                    <a:pt x="58" y="68"/>
                    <a:pt x="58" y="68"/>
                  </a:cubicBezTo>
                  <a:cubicBezTo>
                    <a:pt x="58" y="68"/>
                    <a:pt x="58" y="68"/>
                    <a:pt x="58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59" y="68"/>
                  </a:move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0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moveTo>
                    <a:pt x="61" y="68"/>
                  </a:move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61" y="68"/>
                  </a:move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1" y="68"/>
                    <a:pt x="61" y="68"/>
                    <a:pt x="61" y="68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3"/>
                  </a:moveTo>
                  <a:cubicBezTo>
                    <a:pt x="51" y="13"/>
                    <a:pt x="51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2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moveTo>
                    <a:pt x="51" y="11"/>
                  </a:moveTo>
                  <a:cubicBezTo>
                    <a:pt x="51" y="11"/>
                    <a:pt x="51" y="12"/>
                    <a:pt x="51" y="12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1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moveTo>
                    <a:pt x="51" y="10"/>
                  </a:move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1" y="10"/>
                  </a:move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moveTo>
                    <a:pt x="50" y="9"/>
                  </a:moveTo>
                  <a:cubicBezTo>
                    <a:pt x="50" y="9"/>
                    <a:pt x="51" y="10"/>
                    <a:pt x="51" y="10"/>
                  </a:cubicBezTo>
                  <a:cubicBezTo>
                    <a:pt x="51" y="10"/>
                    <a:pt x="50" y="9"/>
                    <a:pt x="50" y="9"/>
                  </a:cubicBezTo>
                  <a:moveTo>
                    <a:pt x="50" y="3"/>
                  </a:moveTo>
                  <a:cubicBezTo>
                    <a:pt x="50" y="5"/>
                    <a:pt x="50" y="7"/>
                    <a:pt x="50" y="9"/>
                  </a:cubicBezTo>
                  <a:cubicBezTo>
                    <a:pt x="50" y="7"/>
                    <a:pt x="50" y="5"/>
                    <a:pt x="50" y="3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2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moveTo>
                    <a:pt x="50" y="1"/>
                  </a:moveTo>
                  <a:cubicBezTo>
                    <a:pt x="50" y="1"/>
                    <a:pt x="50" y="2"/>
                    <a:pt x="50" y="2"/>
                  </a:cubicBezTo>
                  <a:cubicBezTo>
                    <a:pt x="50" y="2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1"/>
                  </a:moveTo>
                  <a:cubicBezTo>
                    <a:pt x="50" y="1"/>
                    <a:pt x="50" y="1"/>
                    <a:pt x="50" y="1"/>
                  </a:cubicBezTo>
                  <a:cubicBezTo>
                    <a:pt x="50" y="1"/>
                    <a:pt x="50" y="1"/>
                    <a:pt x="50" y="1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moveTo>
                    <a:pt x="50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Rectangle 51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Rectangle 52"/>
            <p:cNvSpPr>
              <a:spLocks noChangeArrowheads="1"/>
            </p:cNvSpPr>
            <p:nvPr/>
          </p:nvSpPr>
          <p:spPr bwMode="auto">
            <a:xfrm>
              <a:off x="584200" y="6837364"/>
              <a:ext cx="74613" cy="12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Freeform 53"/>
            <p:cNvSpPr>
              <a:spLocks noEditPoints="1"/>
            </p:cNvSpPr>
            <p:nvPr/>
          </p:nvSpPr>
          <p:spPr bwMode="auto">
            <a:xfrm>
              <a:off x="584200" y="5848351"/>
              <a:ext cx="195263" cy="989013"/>
            </a:xfrm>
            <a:custGeom>
              <a:avLst/>
              <a:gdLst>
                <a:gd name="T0" fmla="*/ 18 w 47"/>
                <a:gd name="T1" fmla="*/ 212 h 224"/>
                <a:gd name="T2" fmla="*/ 0 w 47"/>
                <a:gd name="T3" fmla="*/ 212 h 224"/>
                <a:gd name="T4" fmla="*/ 0 w 47"/>
                <a:gd name="T5" fmla="*/ 224 h 224"/>
                <a:gd name="T6" fmla="*/ 18 w 47"/>
                <a:gd name="T7" fmla="*/ 224 h 224"/>
                <a:gd name="T8" fmla="*/ 18 w 47"/>
                <a:gd name="T9" fmla="*/ 212 h 224"/>
                <a:gd name="T10" fmla="*/ 11 w 47"/>
                <a:gd name="T11" fmla="*/ 0 h 224"/>
                <a:gd name="T12" fmla="*/ 0 w 47"/>
                <a:gd name="T13" fmla="*/ 1 h 224"/>
                <a:gd name="T14" fmla="*/ 0 w 47"/>
                <a:gd name="T15" fmla="*/ 137 h 224"/>
                <a:gd name="T16" fmla="*/ 16 w 47"/>
                <a:gd name="T17" fmla="*/ 133 h 224"/>
                <a:gd name="T18" fmla="*/ 17 w 47"/>
                <a:gd name="T19" fmla="*/ 133 h 224"/>
                <a:gd name="T20" fmla="*/ 17 w 47"/>
                <a:gd name="T21" fmla="*/ 47 h 224"/>
                <a:gd name="T22" fmla="*/ 17 w 47"/>
                <a:gd name="T23" fmla="*/ 47 h 224"/>
                <a:gd name="T24" fmla="*/ 17 w 47"/>
                <a:gd name="T25" fmla="*/ 46 h 224"/>
                <a:gd name="T26" fmla="*/ 47 w 47"/>
                <a:gd name="T27" fmla="*/ 21 h 224"/>
                <a:gd name="T28" fmla="*/ 47 w 47"/>
                <a:gd name="T29" fmla="*/ 15 h 224"/>
                <a:gd name="T30" fmla="*/ 47 w 47"/>
                <a:gd name="T31" fmla="*/ 14 h 224"/>
                <a:gd name="T32" fmla="*/ 15 w 47"/>
                <a:gd name="T33" fmla="*/ 24 h 224"/>
                <a:gd name="T34" fmla="*/ 11 w 47"/>
                <a:gd name="T35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7" h="224">
                  <a:moveTo>
                    <a:pt x="18" y="212"/>
                  </a:moveTo>
                  <a:cubicBezTo>
                    <a:pt x="0" y="212"/>
                    <a:pt x="0" y="212"/>
                    <a:pt x="0" y="212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18" y="224"/>
                    <a:pt x="18" y="224"/>
                    <a:pt x="18" y="224"/>
                  </a:cubicBezTo>
                  <a:cubicBezTo>
                    <a:pt x="18" y="212"/>
                    <a:pt x="18" y="212"/>
                    <a:pt x="18" y="212"/>
                  </a:cubicBezTo>
                  <a:moveTo>
                    <a:pt x="11" y="0"/>
                  </a:moveTo>
                  <a:cubicBezTo>
                    <a:pt x="7" y="0"/>
                    <a:pt x="4" y="1"/>
                    <a:pt x="0" y="1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5" y="135"/>
                    <a:pt x="11" y="133"/>
                    <a:pt x="16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19"/>
                    <a:pt x="47" y="17"/>
                    <a:pt x="47" y="15"/>
                  </a:cubicBezTo>
                  <a:cubicBezTo>
                    <a:pt x="47" y="15"/>
                    <a:pt x="47" y="15"/>
                    <a:pt x="47" y="1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54"/>
            <p:cNvSpPr>
              <a:spLocks noEditPoints="1"/>
            </p:cNvSpPr>
            <p:nvPr/>
          </p:nvSpPr>
          <p:spPr bwMode="auto">
            <a:xfrm>
              <a:off x="900113" y="6046789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1 w 1"/>
                <a:gd name="T7" fmla="*/ 1 w 1"/>
                <a:gd name="T8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55"/>
            <p:cNvSpPr>
              <a:spLocks noEditPoints="1"/>
            </p:cNvSpPr>
            <p:nvPr/>
          </p:nvSpPr>
          <p:spPr bwMode="auto">
            <a:xfrm>
              <a:off x="779463" y="5781676"/>
              <a:ext cx="246063" cy="265113"/>
            </a:xfrm>
            <a:custGeom>
              <a:avLst/>
              <a:gdLst>
                <a:gd name="T0" fmla="*/ 17 w 59"/>
                <a:gd name="T1" fmla="*/ 35 h 60"/>
                <a:gd name="T2" fmla="*/ 50 w 59"/>
                <a:gd name="T3" fmla="*/ 35 h 60"/>
                <a:gd name="T4" fmla="*/ 29 w 59"/>
                <a:gd name="T5" fmla="*/ 0 h 60"/>
                <a:gd name="T6" fmla="*/ 29 w 59"/>
                <a:gd name="T7" fmla="*/ 0 h 60"/>
                <a:gd name="T8" fmla="*/ 29 w 59"/>
                <a:gd name="T9" fmla="*/ 0 h 60"/>
                <a:gd name="T10" fmla="*/ 29 w 59"/>
                <a:gd name="T11" fmla="*/ 0 h 60"/>
                <a:gd name="T12" fmla="*/ 29 w 59"/>
                <a:gd name="T13" fmla="*/ 0 h 60"/>
                <a:gd name="T14" fmla="*/ 29 w 59"/>
                <a:gd name="T15" fmla="*/ 0 h 60"/>
                <a:gd name="T16" fmla="*/ 29 w 59"/>
                <a:gd name="T17" fmla="*/ 0 h 60"/>
                <a:gd name="T18" fmla="*/ 28 w 59"/>
                <a:gd name="T19" fmla="*/ 0 h 60"/>
                <a:gd name="T20" fmla="*/ 28 w 59"/>
                <a:gd name="T21" fmla="*/ 0 h 60"/>
                <a:gd name="T22" fmla="*/ 28 w 59"/>
                <a:gd name="T23" fmla="*/ 0 h 60"/>
                <a:gd name="T24" fmla="*/ 28 w 59"/>
                <a:gd name="T25" fmla="*/ 0 h 60"/>
                <a:gd name="T26" fmla="*/ 28 w 59"/>
                <a:gd name="T27" fmla="*/ 0 h 60"/>
                <a:gd name="T28" fmla="*/ 28 w 59"/>
                <a:gd name="T29" fmla="*/ 0 h 60"/>
                <a:gd name="T30" fmla="*/ 28 w 59"/>
                <a:gd name="T31" fmla="*/ 0 h 60"/>
                <a:gd name="T32" fmla="*/ 28 w 59"/>
                <a:gd name="T33" fmla="*/ 0 h 60"/>
                <a:gd name="T34" fmla="*/ 28 w 59"/>
                <a:gd name="T35" fmla="*/ 0 h 60"/>
                <a:gd name="T36" fmla="*/ 27 w 59"/>
                <a:gd name="T37" fmla="*/ 0 h 60"/>
                <a:gd name="T38" fmla="*/ 27 w 59"/>
                <a:gd name="T39" fmla="*/ 0 h 60"/>
                <a:gd name="T40" fmla="*/ 27 w 59"/>
                <a:gd name="T41" fmla="*/ 0 h 60"/>
                <a:gd name="T42" fmla="*/ 27 w 59"/>
                <a:gd name="T43" fmla="*/ 0 h 60"/>
                <a:gd name="T44" fmla="*/ 27 w 59"/>
                <a:gd name="T45" fmla="*/ 0 h 60"/>
                <a:gd name="T46" fmla="*/ 27 w 59"/>
                <a:gd name="T47" fmla="*/ 0 h 60"/>
                <a:gd name="T48" fmla="*/ 27 w 59"/>
                <a:gd name="T49" fmla="*/ 0 h 60"/>
                <a:gd name="T50" fmla="*/ 27 w 59"/>
                <a:gd name="T51" fmla="*/ 0 h 60"/>
                <a:gd name="T52" fmla="*/ 27 w 59"/>
                <a:gd name="T53" fmla="*/ 0 h 60"/>
                <a:gd name="T54" fmla="*/ 27 w 59"/>
                <a:gd name="T55" fmla="*/ 0 h 60"/>
                <a:gd name="T56" fmla="*/ 26 w 59"/>
                <a:gd name="T57" fmla="*/ 0 h 60"/>
                <a:gd name="T58" fmla="*/ 26 w 59"/>
                <a:gd name="T59" fmla="*/ 0 h 60"/>
                <a:gd name="T60" fmla="*/ 0 w 59"/>
                <a:gd name="T61" fmla="*/ 29 h 60"/>
                <a:gd name="T62" fmla="*/ 0 w 59"/>
                <a:gd name="T63" fmla="*/ 29 h 60"/>
                <a:gd name="T64" fmla="*/ 0 w 59"/>
                <a:gd name="T65" fmla="*/ 36 h 60"/>
                <a:gd name="T66" fmla="*/ 29 w 59"/>
                <a:gd name="T67" fmla="*/ 60 h 60"/>
                <a:gd name="T68" fmla="*/ 29 w 59"/>
                <a:gd name="T69" fmla="*/ 60 h 60"/>
                <a:gd name="T70" fmla="*/ 30 w 59"/>
                <a:gd name="T71" fmla="*/ 60 h 60"/>
                <a:gd name="T72" fmla="*/ 30 w 59"/>
                <a:gd name="T73" fmla="*/ 60 h 60"/>
                <a:gd name="T74" fmla="*/ 59 w 59"/>
                <a:gd name="T75" fmla="*/ 30 h 60"/>
                <a:gd name="T76" fmla="*/ 59 w 59"/>
                <a:gd name="T77" fmla="*/ 29 h 60"/>
                <a:gd name="T78" fmla="*/ 29 w 59"/>
                <a:gd name="T7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0">
                  <a:moveTo>
                    <a:pt x="34" y="52"/>
                  </a:moveTo>
                  <a:cubicBezTo>
                    <a:pt x="24" y="52"/>
                    <a:pt x="17" y="44"/>
                    <a:pt x="17" y="35"/>
                  </a:cubicBezTo>
                  <a:cubicBezTo>
                    <a:pt x="17" y="25"/>
                    <a:pt x="24" y="18"/>
                    <a:pt x="34" y="18"/>
                  </a:cubicBezTo>
                  <a:cubicBezTo>
                    <a:pt x="43" y="18"/>
                    <a:pt x="50" y="25"/>
                    <a:pt x="50" y="35"/>
                  </a:cubicBezTo>
                  <a:cubicBezTo>
                    <a:pt x="50" y="44"/>
                    <a:pt x="43" y="52"/>
                    <a:pt x="34" y="52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2"/>
                    <a:pt x="0" y="14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0" y="34"/>
                    <a:pt x="0" y="36"/>
                  </a:cubicBezTo>
                  <a:cubicBezTo>
                    <a:pt x="3" y="49"/>
                    <a:pt x="15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56"/>
            <p:cNvSpPr>
              <a:spLocks/>
            </p:cNvSpPr>
            <p:nvPr/>
          </p:nvSpPr>
          <p:spPr bwMode="auto">
            <a:xfrm>
              <a:off x="584200" y="5221289"/>
              <a:ext cx="274638" cy="631825"/>
            </a:xfrm>
            <a:custGeom>
              <a:avLst/>
              <a:gdLst>
                <a:gd name="T0" fmla="*/ 0 w 66"/>
                <a:gd name="T1" fmla="*/ 143 h 143"/>
                <a:gd name="T2" fmla="*/ 11 w 66"/>
                <a:gd name="T3" fmla="*/ 142 h 143"/>
                <a:gd name="T4" fmla="*/ 66 w 66"/>
                <a:gd name="T5" fmla="*/ 73 h 143"/>
                <a:gd name="T6" fmla="*/ 66 w 66"/>
                <a:gd name="T7" fmla="*/ 73 h 143"/>
                <a:gd name="T8" fmla="*/ 66 w 66"/>
                <a:gd name="T9" fmla="*/ 72 h 143"/>
                <a:gd name="T10" fmla="*/ 66 w 66"/>
                <a:gd name="T11" fmla="*/ 72 h 143"/>
                <a:gd name="T12" fmla="*/ 66 w 66"/>
                <a:gd name="T13" fmla="*/ 72 h 143"/>
                <a:gd name="T14" fmla="*/ 66 w 66"/>
                <a:gd name="T15" fmla="*/ 71 h 143"/>
                <a:gd name="T16" fmla="*/ 66 w 66"/>
                <a:gd name="T17" fmla="*/ 71 h 143"/>
                <a:gd name="T18" fmla="*/ 66 w 66"/>
                <a:gd name="T19" fmla="*/ 71 h 143"/>
                <a:gd name="T20" fmla="*/ 66 w 66"/>
                <a:gd name="T21" fmla="*/ 71 h 143"/>
                <a:gd name="T22" fmla="*/ 66 w 66"/>
                <a:gd name="T23" fmla="*/ 70 h 143"/>
                <a:gd name="T24" fmla="*/ 66 w 66"/>
                <a:gd name="T25" fmla="*/ 70 h 143"/>
                <a:gd name="T26" fmla="*/ 66 w 66"/>
                <a:gd name="T27" fmla="*/ 70 h 143"/>
                <a:gd name="T28" fmla="*/ 66 w 66"/>
                <a:gd name="T29" fmla="*/ 69 h 143"/>
                <a:gd name="T30" fmla="*/ 66 w 66"/>
                <a:gd name="T31" fmla="*/ 69 h 143"/>
                <a:gd name="T32" fmla="*/ 66 w 66"/>
                <a:gd name="T33" fmla="*/ 69 h 143"/>
                <a:gd name="T34" fmla="*/ 66 w 66"/>
                <a:gd name="T35" fmla="*/ 69 h 143"/>
                <a:gd name="T36" fmla="*/ 65 w 66"/>
                <a:gd name="T37" fmla="*/ 68 h 143"/>
                <a:gd name="T38" fmla="*/ 65 w 66"/>
                <a:gd name="T39" fmla="*/ 61 h 143"/>
                <a:gd name="T40" fmla="*/ 65 w 66"/>
                <a:gd name="T41" fmla="*/ 61 h 143"/>
                <a:gd name="T42" fmla="*/ 65 w 66"/>
                <a:gd name="T43" fmla="*/ 61 h 143"/>
                <a:gd name="T44" fmla="*/ 65 w 66"/>
                <a:gd name="T45" fmla="*/ 61 h 143"/>
                <a:gd name="T46" fmla="*/ 65 w 66"/>
                <a:gd name="T47" fmla="*/ 61 h 143"/>
                <a:gd name="T48" fmla="*/ 65 w 66"/>
                <a:gd name="T49" fmla="*/ 60 h 143"/>
                <a:gd name="T50" fmla="*/ 65 w 66"/>
                <a:gd name="T51" fmla="*/ 60 h 143"/>
                <a:gd name="T52" fmla="*/ 65 w 66"/>
                <a:gd name="T53" fmla="*/ 60 h 143"/>
                <a:gd name="T54" fmla="*/ 65 w 66"/>
                <a:gd name="T55" fmla="*/ 60 h 143"/>
                <a:gd name="T56" fmla="*/ 65 w 66"/>
                <a:gd name="T57" fmla="*/ 59 h 143"/>
                <a:gd name="T58" fmla="*/ 65 w 66"/>
                <a:gd name="T59" fmla="*/ 59 h 143"/>
                <a:gd name="T60" fmla="*/ 65 w 66"/>
                <a:gd name="T61" fmla="*/ 59 h 143"/>
                <a:gd name="T62" fmla="*/ 0 w 66"/>
                <a:gd name="T63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6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4" y="143"/>
                    <a:pt x="7" y="142"/>
                    <a:pt x="11" y="142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42" y="135"/>
                    <a:pt x="65" y="106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6"/>
                    <a:pt x="65" y="64"/>
                    <a:pt x="65" y="62"/>
                  </a:cubicBezTo>
                  <a:cubicBezTo>
                    <a:pt x="65" y="62"/>
                    <a:pt x="65" y="62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59" y="26"/>
                    <a:pt x="33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Oval 57"/>
            <p:cNvSpPr>
              <a:spLocks noChangeArrowheads="1"/>
            </p:cNvSpPr>
            <p:nvPr/>
          </p:nvSpPr>
          <p:spPr bwMode="auto">
            <a:xfrm>
              <a:off x="850900" y="5861051"/>
              <a:ext cx="136525" cy="150813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60"/>
            <p:cNvSpPr>
              <a:spLocks/>
            </p:cNvSpPr>
            <p:nvPr/>
          </p:nvSpPr>
          <p:spPr bwMode="auto">
            <a:xfrm>
              <a:off x="10042526" y="5295901"/>
              <a:ext cx="614363" cy="1504950"/>
            </a:xfrm>
            <a:custGeom>
              <a:avLst/>
              <a:gdLst>
                <a:gd name="T0" fmla="*/ 387 w 387"/>
                <a:gd name="T1" fmla="*/ 167 h 948"/>
                <a:gd name="T2" fmla="*/ 218 w 387"/>
                <a:gd name="T3" fmla="*/ 270 h 948"/>
                <a:gd name="T4" fmla="*/ 195 w 387"/>
                <a:gd name="T5" fmla="*/ 0 h 948"/>
                <a:gd name="T6" fmla="*/ 169 w 387"/>
                <a:gd name="T7" fmla="*/ 270 h 948"/>
                <a:gd name="T8" fmla="*/ 0 w 387"/>
                <a:gd name="T9" fmla="*/ 167 h 948"/>
                <a:gd name="T10" fmla="*/ 155 w 387"/>
                <a:gd name="T11" fmla="*/ 359 h 948"/>
                <a:gd name="T12" fmla="*/ 127 w 387"/>
                <a:gd name="T13" fmla="*/ 948 h 948"/>
                <a:gd name="T14" fmla="*/ 250 w 387"/>
                <a:gd name="T15" fmla="*/ 948 h 948"/>
                <a:gd name="T16" fmla="*/ 229 w 387"/>
                <a:gd name="T17" fmla="*/ 359 h 948"/>
                <a:gd name="T18" fmla="*/ 387 w 387"/>
                <a:gd name="T19" fmla="*/ 167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7" h="948">
                  <a:moveTo>
                    <a:pt x="387" y="167"/>
                  </a:moveTo>
                  <a:lnTo>
                    <a:pt x="218" y="270"/>
                  </a:lnTo>
                  <a:lnTo>
                    <a:pt x="195" y="0"/>
                  </a:lnTo>
                  <a:lnTo>
                    <a:pt x="169" y="270"/>
                  </a:lnTo>
                  <a:lnTo>
                    <a:pt x="0" y="167"/>
                  </a:lnTo>
                  <a:lnTo>
                    <a:pt x="155" y="359"/>
                  </a:lnTo>
                  <a:lnTo>
                    <a:pt x="127" y="948"/>
                  </a:lnTo>
                  <a:lnTo>
                    <a:pt x="250" y="948"/>
                  </a:lnTo>
                  <a:lnTo>
                    <a:pt x="229" y="359"/>
                  </a:lnTo>
                  <a:lnTo>
                    <a:pt x="387" y="16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61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Freeform 62"/>
            <p:cNvSpPr>
              <a:spLocks/>
            </p:cNvSpPr>
            <p:nvPr/>
          </p:nvSpPr>
          <p:spPr bwMode="auto">
            <a:xfrm>
              <a:off x="10334626" y="6765926"/>
              <a:ext cx="109538" cy="34925"/>
            </a:xfrm>
            <a:custGeom>
              <a:avLst/>
              <a:gdLst>
                <a:gd name="T0" fmla="*/ 69 w 69"/>
                <a:gd name="T1" fmla="*/ 0 h 22"/>
                <a:gd name="T2" fmla="*/ 63 w 69"/>
                <a:gd name="T3" fmla="*/ 0 h 22"/>
                <a:gd name="T4" fmla="*/ 66 w 69"/>
                <a:gd name="T5" fmla="*/ 22 h 22"/>
                <a:gd name="T6" fmla="*/ 0 w 69"/>
                <a:gd name="T7" fmla="*/ 22 h 22"/>
                <a:gd name="T8" fmla="*/ 0 w 69"/>
                <a:gd name="T9" fmla="*/ 22 h 22"/>
                <a:gd name="T10" fmla="*/ 69 w 69"/>
                <a:gd name="T11" fmla="*/ 22 h 22"/>
                <a:gd name="T12" fmla="*/ 69 w 69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22">
                  <a:moveTo>
                    <a:pt x="69" y="0"/>
                  </a:moveTo>
                  <a:lnTo>
                    <a:pt x="63" y="0"/>
                  </a:lnTo>
                  <a:lnTo>
                    <a:pt x="6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69" y="22"/>
                  </a:lnTo>
                  <a:lnTo>
                    <a:pt x="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63"/>
            <p:cNvSpPr>
              <a:spLocks noEditPoints="1"/>
            </p:cNvSpPr>
            <p:nvPr/>
          </p:nvSpPr>
          <p:spPr bwMode="auto">
            <a:xfrm>
              <a:off x="10410826" y="6019801"/>
              <a:ext cx="33338" cy="746125"/>
            </a:xfrm>
            <a:custGeom>
              <a:avLst/>
              <a:gdLst>
                <a:gd name="T0" fmla="*/ 8 w 8"/>
                <a:gd name="T1" fmla="*/ 159 h 169"/>
                <a:gd name="T2" fmla="*/ 6 w 8"/>
                <a:gd name="T3" fmla="*/ 159 h 169"/>
                <a:gd name="T4" fmla="*/ 6 w 8"/>
                <a:gd name="T5" fmla="*/ 169 h 169"/>
                <a:gd name="T6" fmla="*/ 8 w 8"/>
                <a:gd name="T7" fmla="*/ 169 h 169"/>
                <a:gd name="T8" fmla="*/ 8 w 8"/>
                <a:gd name="T9" fmla="*/ 159 h 169"/>
                <a:gd name="T10" fmla="*/ 1 w 8"/>
                <a:gd name="T11" fmla="*/ 0 h 169"/>
                <a:gd name="T12" fmla="*/ 0 w 8"/>
                <a:gd name="T13" fmla="*/ 0 h 169"/>
                <a:gd name="T14" fmla="*/ 3 w 8"/>
                <a:gd name="T15" fmla="*/ 73 h 169"/>
                <a:gd name="T16" fmla="*/ 4 w 8"/>
                <a:gd name="T17" fmla="*/ 75 h 169"/>
                <a:gd name="T18" fmla="*/ 1 w 8"/>
                <a:gd name="T1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69">
                  <a:moveTo>
                    <a:pt x="8" y="159"/>
                  </a:moveTo>
                  <a:cubicBezTo>
                    <a:pt x="6" y="159"/>
                    <a:pt x="6" y="159"/>
                    <a:pt x="6" y="159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59"/>
                    <a:pt x="8" y="159"/>
                    <a:pt x="8" y="159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4" y="74"/>
                    <a:pt x="4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64"/>
            <p:cNvSpPr>
              <a:spLocks/>
            </p:cNvSpPr>
            <p:nvPr/>
          </p:nvSpPr>
          <p:spPr bwMode="auto">
            <a:xfrm>
              <a:off x="10421938" y="6342064"/>
              <a:ext cx="4763" cy="95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65"/>
            <p:cNvSpPr>
              <a:spLocks/>
            </p:cNvSpPr>
            <p:nvPr/>
          </p:nvSpPr>
          <p:spPr bwMode="auto">
            <a:xfrm>
              <a:off x="10421938" y="6342064"/>
              <a:ext cx="22225" cy="379413"/>
            </a:xfrm>
            <a:custGeom>
              <a:avLst/>
              <a:gdLst>
                <a:gd name="T0" fmla="*/ 0 w 5"/>
                <a:gd name="T1" fmla="*/ 0 h 86"/>
                <a:gd name="T2" fmla="*/ 3 w 5"/>
                <a:gd name="T3" fmla="*/ 86 h 86"/>
                <a:gd name="T4" fmla="*/ 5 w 5"/>
                <a:gd name="T5" fmla="*/ 86 h 86"/>
                <a:gd name="T6" fmla="*/ 1 w 5"/>
                <a:gd name="T7" fmla="*/ 2 h 86"/>
                <a:gd name="T8" fmla="*/ 0 w 5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6">
                  <a:moveTo>
                    <a:pt x="0" y="0"/>
                  </a:moveTo>
                  <a:cubicBezTo>
                    <a:pt x="3" y="86"/>
                    <a:pt x="3" y="86"/>
                    <a:pt x="3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5D5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68"/>
            <p:cNvSpPr>
              <a:spLocks/>
            </p:cNvSpPr>
            <p:nvPr/>
          </p:nvSpPr>
          <p:spPr bwMode="auto">
            <a:xfrm>
              <a:off x="10334626" y="5295901"/>
              <a:ext cx="322263" cy="1504950"/>
            </a:xfrm>
            <a:custGeom>
              <a:avLst/>
              <a:gdLst>
                <a:gd name="T0" fmla="*/ 11 w 203"/>
                <a:gd name="T1" fmla="*/ 0 h 948"/>
                <a:gd name="T2" fmla="*/ 0 w 203"/>
                <a:gd name="T3" fmla="*/ 103 h 948"/>
                <a:gd name="T4" fmla="*/ 0 w 203"/>
                <a:gd name="T5" fmla="*/ 948 h 948"/>
                <a:gd name="T6" fmla="*/ 66 w 203"/>
                <a:gd name="T7" fmla="*/ 948 h 948"/>
                <a:gd name="T8" fmla="*/ 63 w 203"/>
                <a:gd name="T9" fmla="*/ 926 h 948"/>
                <a:gd name="T10" fmla="*/ 63 w 203"/>
                <a:gd name="T11" fmla="*/ 898 h 948"/>
                <a:gd name="T12" fmla="*/ 55 w 203"/>
                <a:gd name="T13" fmla="*/ 659 h 948"/>
                <a:gd name="T14" fmla="*/ 55 w 203"/>
                <a:gd name="T15" fmla="*/ 659 h 948"/>
                <a:gd name="T16" fmla="*/ 48 w 203"/>
                <a:gd name="T17" fmla="*/ 456 h 948"/>
                <a:gd name="T18" fmla="*/ 45 w 203"/>
                <a:gd name="T19" fmla="*/ 359 h 948"/>
                <a:gd name="T20" fmla="*/ 203 w 203"/>
                <a:gd name="T21" fmla="*/ 167 h 948"/>
                <a:gd name="T22" fmla="*/ 34 w 203"/>
                <a:gd name="T23" fmla="*/ 270 h 948"/>
                <a:gd name="T24" fmla="*/ 11 w 203"/>
                <a:gd name="T25" fmla="*/ 0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948">
                  <a:moveTo>
                    <a:pt x="11" y="0"/>
                  </a:moveTo>
                  <a:lnTo>
                    <a:pt x="0" y="103"/>
                  </a:lnTo>
                  <a:lnTo>
                    <a:pt x="0" y="948"/>
                  </a:lnTo>
                  <a:lnTo>
                    <a:pt x="66" y="948"/>
                  </a:lnTo>
                  <a:lnTo>
                    <a:pt x="63" y="926"/>
                  </a:lnTo>
                  <a:lnTo>
                    <a:pt x="63" y="898"/>
                  </a:lnTo>
                  <a:lnTo>
                    <a:pt x="55" y="659"/>
                  </a:lnTo>
                  <a:lnTo>
                    <a:pt x="55" y="659"/>
                  </a:lnTo>
                  <a:lnTo>
                    <a:pt x="48" y="456"/>
                  </a:lnTo>
                  <a:lnTo>
                    <a:pt x="45" y="359"/>
                  </a:lnTo>
                  <a:lnTo>
                    <a:pt x="203" y="167"/>
                  </a:lnTo>
                  <a:lnTo>
                    <a:pt x="34" y="270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70"/>
            <p:cNvSpPr>
              <a:spLocks/>
            </p:cNvSpPr>
            <p:nvPr/>
          </p:nvSpPr>
          <p:spPr bwMode="auto">
            <a:xfrm>
              <a:off x="6616701" y="5583239"/>
              <a:ext cx="666750" cy="1254125"/>
            </a:xfrm>
            <a:custGeom>
              <a:avLst/>
              <a:gdLst>
                <a:gd name="T0" fmla="*/ 420 w 420"/>
                <a:gd name="T1" fmla="*/ 156 h 790"/>
                <a:gd name="T2" fmla="*/ 241 w 420"/>
                <a:gd name="T3" fmla="*/ 203 h 790"/>
                <a:gd name="T4" fmla="*/ 202 w 420"/>
                <a:gd name="T5" fmla="*/ 0 h 790"/>
                <a:gd name="T6" fmla="*/ 170 w 420"/>
                <a:gd name="T7" fmla="*/ 203 h 790"/>
                <a:gd name="T8" fmla="*/ 0 w 420"/>
                <a:gd name="T9" fmla="*/ 153 h 790"/>
                <a:gd name="T10" fmla="*/ 176 w 420"/>
                <a:gd name="T11" fmla="*/ 278 h 790"/>
                <a:gd name="T12" fmla="*/ 163 w 420"/>
                <a:gd name="T13" fmla="*/ 790 h 790"/>
                <a:gd name="T14" fmla="*/ 244 w 420"/>
                <a:gd name="T15" fmla="*/ 790 h 790"/>
                <a:gd name="T16" fmla="*/ 231 w 420"/>
                <a:gd name="T17" fmla="*/ 278 h 790"/>
                <a:gd name="T18" fmla="*/ 420 w 420"/>
                <a:gd name="T19" fmla="*/ 156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0" h="790">
                  <a:moveTo>
                    <a:pt x="420" y="156"/>
                  </a:moveTo>
                  <a:lnTo>
                    <a:pt x="241" y="203"/>
                  </a:lnTo>
                  <a:lnTo>
                    <a:pt x="202" y="0"/>
                  </a:lnTo>
                  <a:lnTo>
                    <a:pt x="170" y="203"/>
                  </a:lnTo>
                  <a:lnTo>
                    <a:pt x="0" y="153"/>
                  </a:lnTo>
                  <a:lnTo>
                    <a:pt x="176" y="278"/>
                  </a:lnTo>
                  <a:lnTo>
                    <a:pt x="163" y="790"/>
                  </a:lnTo>
                  <a:lnTo>
                    <a:pt x="244" y="790"/>
                  </a:lnTo>
                  <a:lnTo>
                    <a:pt x="231" y="278"/>
                  </a:lnTo>
                  <a:lnTo>
                    <a:pt x="420" y="1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Rectangle 78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Rectangle 79"/>
            <p:cNvSpPr>
              <a:spLocks noChangeArrowheads="1"/>
            </p:cNvSpPr>
            <p:nvPr/>
          </p:nvSpPr>
          <p:spPr bwMode="auto">
            <a:xfrm>
              <a:off x="6937376" y="6837364"/>
              <a:ext cx="66675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Freeform 80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81"/>
            <p:cNvSpPr>
              <a:spLocks/>
            </p:cNvSpPr>
            <p:nvPr/>
          </p:nvSpPr>
          <p:spPr bwMode="auto">
            <a:xfrm>
              <a:off x="6937376" y="6761164"/>
              <a:ext cx="66675" cy="76200"/>
            </a:xfrm>
            <a:custGeom>
              <a:avLst/>
              <a:gdLst>
                <a:gd name="T0" fmla="*/ 39 w 42"/>
                <a:gd name="T1" fmla="*/ 0 h 48"/>
                <a:gd name="T2" fmla="*/ 0 w 42"/>
                <a:gd name="T3" fmla="*/ 0 h 48"/>
                <a:gd name="T4" fmla="*/ 0 w 42"/>
                <a:gd name="T5" fmla="*/ 48 h 48"/>
                <a:gd name="T6" fmla="*/ 42 w 42"/>
                <a:gd name="T7" fmla="*/ 48 h 48"/>
                <a:gd name="T8" fmla="*/ 39 w 42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8">
                  <a:moveTo>
                    <a:pt x="39" y="0"/>
                  </a:moveTo>
                  <a:lnTo>
                    <a:pt x="0" y="0"/>
                  </a:lnTo>
                  <a:lnTo>
                    <a:pt x="0" y="48"/>
                  </a:lnTo>
                  <a:lnTo>
                    <a:pt x="42" y="48"/>
                  </a:lnTo>
                  <a:lnTo>
                    <a:pt x="3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84"/>
            <p:cNvSpPr>
              <a:spLocks/>
            </p:cNvSpPr>
            <p:nvPr/>
          </p:nvSpPr>
          <p:spPr bwMode="auto">
            <a:xfrm>
              <a:off x="11160126" y="6453189"/>
              <a:ext cx="458788" cy="307975"/>
            </a:xfrm>
            <a:custGeom>
              <a:avLst/>
              <a:gdLst>
                <a:gd name="T0" fmla="*/ 108 w 110"/>
                <a:gd name="T1" fmla="*/ 70 h 70"/>
                <a:gd name="T2" fmla="*/ 110 w 110"/>
                <a:gd name="T3" fmla="*/ 55 h 70"/>
                <a:gd name="T4" fmla="*/ 55 w 110"/>
                <a:gd name="T5" fmla="*/ 0 h 70"/>
                <a:gd name="T6" fmla="*/ 0 w 110"/>
                <a:gd name="T7" fmla="*/ 55 h 70"/>
                <a:gd name="T8" fmla="*/ 2 w 110"/>
                <a:gd name="T9" fmla="*/ 70 h 70"/>
                <a:gd name="T10" fmla="*/ 108 w 110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108" y="70"/>
                  </a:moveTo>
                  <a:cubicBezTo>
                    <a:pt x="110" y="65"/>
                    <a:pt x="110" y="60"/>
                    <a:pt x="110" y="55"/>
                  </a:cubicBezTo>
                  <a:cubicBezTo>
                    <a:pt x="110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85"/>
            <p:cNvSpPr>
              <a:spLocks/>
            </p:cNvSpPr>
            <p:nvPr/>
          </p:nvSpPr>
          <p:spPr bwMode="auto">
            <a:xfrm>
              <a:off x="11749088" y="6453189"/>
              <a:ext cx="461963" cy="307975"/>
            </a:xfrm>
            <a:custGeom>
              <a:avLst/>
              <a:gdLst>
                <a:gd name="T0" fmla="*/ 108 w 111"/>
                <a:gd name="T1" fmla="*/ 70 h 70"/>
                <a:gd name="T2" fmla="*/ 111 w 111"/>
                <a:gd name="T3" fmla="*/ 55 h 70"/>
                <a:gd name="T4" fmla="*/ 55 w 111"/>
                <a:gd name="T5" fmla="*/ 0 h 70"/>
                <a:gd name="T6" fmla="*/ 0 w 111"/>
                <a:gd name="T7" fmla="*/ 55 h 70"/>
                <a:gd name="T8" fmla="*/ 2 w 111"/>
                <a:gd name="T9" fmla="*/ 70 h 70"/>
                <a:gd name="T10" fmla="*/ 108 w 111"/>
                <a:gd name="T1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70">
                  <a:moveTo>
                    <a:pt x="108" y="70"/>
                  </a:moveTo>
                  <a:cubicBezTo>
                    <a:pt x="110" y="65"/>
                    <a:pt x="111" y="60"/>
                    <a:pt x="111" y="55"/>
                  </a:cubicBezTo>
                  <a:cubicBezTo>
                    <a:pt x="111" y="24"/>
                    <a:pt x="86" y="0"/>
                    <a:pt x="55" y="0"/>
                  </a:cubicBezTo>
                  <a:cubicBezTo>
                    <a:pt x="25" y="0"/>
                    <a:pt x="0" y="24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108" y="70"/>
                    <a:pt x="108" y="70"/>
                    <a:pt x="108" y="7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86"/>
            <p:cNvSpPr>
              <a:spLocks/>
            </p:cNvSpPr>
            <p:nvPr/>
          </p:nvSpPr>
          <p:spPr bwMode="auto">
            <a:xfrm>
              <a:off x="11380788" y="6138864"/>
              <a:ext cx="609600" cy="622300"/>
            </a:xfrm>
            <a:custGeom>
              <a:avLst/>
              <a:gdLst>
                <a:gd name="T0" fmla="*/ 47 w 146"/>
                <a:gd name="T1" fmla="*/ 141 h 141"/>
                <a:gd name="T2" fmla="*/ 99 w 146"/>
                <a:gd name="T3" fmla="*/ 141 h 141"/>
                <a:gd name="T4" fmla="*/ 146 w 146"/>
                <a:gd name="T5" fmla="*/ 73 h 141"/>
                <a:gd name="T6" fmla="*/ 73 w 146"/>
                <a:gd name="T7" fmla="*/ 0 h 141"/>
                <a:gd name="T8" fmla="*/ 0 w 146"/>
                <a:gd name="T9" fmla="*/ 73 h 141"/>
                <a:gd name="T10" fmla="*/ 47 w 146"/>
                <a:gd name="T11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41">
                  <a:moveTo>
                    <a:pt x="47" y="141"/>
                  </a:moveTo>
                  <a:cubicBezTo>
                    <a:pt x="99" y="141"/>
                    <a:pt x="99" y="141"/>
                    <a:pt x="99" y="141"/>
                  </a:cubicBezTo>
                  <a:cubicBezTo>
                    <a:pt x="126" y="131"/>
                    <a:pt x="146" y="104"/>
                    <a:pt x="146" y="73"/>
                  </a:cubicBezTo>
                  <a:cubicBezTo>
                    <a:pt x="146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04"/>
                    <a:pt x="20" y="131"/>
                    <a:pt x="47" y="14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Oval 87"/>
            <p:cNvSpPr>
              <a:spLocks noChangeArrowheads="1"/>
            </p:cNvSpPr>
            <p:nvPr/>
          </p:nvSpPr>
          <p:spPr bwMode="auto">
            <a:xfrm>
              <a:off x="11226801" y="6616701"/>
              <a:ext cx="125413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Oval 88"/>
            <p:cNvSpPr>
              <a:spLocks noChangeArrowheads="1"/>
            </p:cNvSpPr>
            <p:nvPr/>
          </p:nvSpPr>
          <p:spPr bwMode="auto">
            <a:xfrm>
              <a:off x="11464926" y="62849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89"/>
            <p:cNvSpPr>
              <a:spLocks noChangeArrowheads="1"/>
            </p:cNvSpPr>
            <p:nvPr/>
          </p:nvSpPr>
          <p:spPr bwMode="auto">
            <a:xfrm>
              <a:off x="11649076" y="6188076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9" name="Freeform 90"/>
            <p:cNvSpPr>
              <a:spLocks/>
            </p:cNvSpPr>
            <p:nvPr/>
          </p:nvSpPr>
          <p:spPr bwMode="auto">
            <a:xfrm>
              <a:off x="11610976" y="6399214"/>
              <a:ext cx="133350" cy="141288"/>
            </a:xfrm>
            <a:custGeom>
              <a:avLst/>
              <a:gdLst>
                <a:gd name="T0" fmla="*/ 31 w 32"/>
                <a:gd name="T1" fmla="*/ 17 h 32"/>
                <a:gd name="T2" fmla="*/ 15 w 32"/>
                <a:gd name="T3" fmla="*/ 32 h 32"/>
                <a:gd name="T4" fmla="*/ 0 w 32"/>
                <a:gd name="T5" fmla="*/ 15 h 32"/>
                <a:gd name="T6" fmla="*/ 17 w 32"/>
                <a:gd name="T7" fmla="*/ 1 h 32"/>
                <a:gd name="T8" fmla="*/ 31 w 32"/>
                <a:gd name="T9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1" y="17"/>
                  </a:moveTo>
                  <a:cubicBezTo>
                    <a:pt x="31" y="26"/>
                    <a:pt x="23" y="32"/>
                    <a:pt x="15" y="32"/>
                  </a:cubicBezTo>
                  <a:cubicBezTo>
                    <a:pt x="6" y="31"/>
                    <a:pt x="0" y="24"/>
                    <a:pt x="0" y="15"/>
                  </a:cubicBezTo>
                  <a:cubicBezTo>
                    <a:pt x="1" y="7"/>
                    <a:pt x="8" y="0"/>
                    <a:pt x="17" y="1"/>
                  </a:cubicBezTo>
                  <a:cubicBezTo>
                    <a:pt x="25" y="1"/>
                    <a:pt x="32" y="8"/>
                    <a:pt x="31" y="17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" name="Oval 91"/>
            <p:cNvSpPr>
              <a:spLocks noChangeArrowheads="1"/>
            </p:cNvSpPr>
            <p:nvPr/>
          </p:nvSpPr>
          <p:spPr bwMode="auto">
            <a:xfrm>
              <a:off x="11390313" y="6500814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1" name="Freeform 92"/>
            <p:cNvSpPr>
              <a:spLocks/>
            </p:cNvSpPr>
            <p:nvPr/>
          </p:nvSpPr>
          <p:spPr bwMode="auto">
            <a:xfrm>
              <a:off x="11369676" y="6721476"/>
              <a:ext cx="115888" cy="39688"/>
            </a:xfrm>
            <a:custGeom>
              <a:avLst/>
              <a:gdLst>
                <a:gd name="T0" fmla="*/ 28 w 28"/>
                <a:gd name="T1" fmla="*/ 9 h 9"/>
                <a:gd name="T2" fmla="*/ 14 w 28"/>
                <a:gd name="T3" fmla="*/ 0 h 9"/>
                <a:gd name="T4" fmla="*/ 0 w 28"/>
                <a:gd name="T5" fmla="*/ 9 h 9"/>
                <a:gd name="T6" fmla="*/ 28 w 28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9">
                  <a:moveTo>
                    <a:pt x="28" y="9"/>
                  </a:moveTo>
                  <a:cubicBezTo>
                    <a:pt x="25" y="4"/>
                    <a:pt x="20" y="0"/>
                    <a:pt x="14" y="0"/>
                  </a:cubicBezTo>
                  <a:cubicBezTo>
                    <a:pt x="8" y="0"/>
                    <a:pt x="3" y="4"/>
                    <a:pt x="0" y="9"/>
                  </a:cubicBezTo>
                  <a:lnTo>
                    <a:pt x="28" y="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2" name="Oval 93"/>
            <p:cNvSpPr>
              <a:spLocks noChangeArrowheads="1"/>
            </p:cNvSpPr>
            <p:nvPr/>
          </p:nvSpPr>
          <p:spPr bwMode="auto">
            <a:xfrm>
              <a:off x="11572876" y="6575426"/>
              <a:ext cx="130175" cy="13811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3" name="Oval 94"/>
            <p:cNvSpPr>
              <a:spLocks noChangeArrowheads="1"/>
            </p:cNvSpPr>
            <p:nvPr/>
          </p:nvSpPr>
          <p:spPr bwMode="auto">
            <a:xfrm>
              <a:off x="11793538" y="6589714"/>
              <a:ext cx="130175" cy="131763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4" name="Freeform 95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25 w 25"/>
                <a:gd name="T1" fmla="*/ 6 h 6"/>
                <a:gd name="T2" fmla="*/ 12 w 25"/>
                <a:gd name="T3" fmla="*/ 0 h 6"/>
                <a:gd name="T4" fmla="*/ 0 w 25"/>
                <a:gd name="T5" fmla="*/ 6 h 6"/>
                <a:gd name="T6" fmla="*/ 25 w 2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25" y="6"/>
                  </a:moveTo>
                  <a:cubicBezTo>
                    <a:pt x="22" y="2"/>
                    <a:pt x="17" y="0"/>
                    <a:pt x="12" y="0"/>
                  </a:cubicBez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5" name="Oval 96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6" name="Freeform 97"/>
            <p:cNvSpPr>
              <a:spLocks/>
            </p:cNvSpPr>
            <p:nvPr/>
          </p:nvSpPr>
          <p:spPr bwMode="auto">
            <a:xfrm>
              <a:off x="11798301" y="6337301"/>
              <a:ext cx="141288" cy="150813"/>
            </a:xfrm>
            <a:custGeom>
              <a:avLst/>
              <a:gdLst>
                <a:gd name="T0" fmla="*/ 32 w 34"/>
                <a:gd name="T1" fmla="*/ 13 h 34"/>
                <a:gd name="T2" fmla="*/ 21 w 34"/>
                <a:gd name="T3" fmla="*/ 32 h 34"/>
                <a:gd name="T4" fmla="*/ 2 w 34"/>
                <a:gd name="T5" fmla="*/ 21 h 34"/>
                <a:gd name="T6" fmla="*/ 13 w 34"/>
                <a:gd name="T7" fmla="*/ 2 h 34"/>
                <a:gd name="T8" fmla="*/ 32 w 34"/>
                <a:gd name="T9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2" y="13"/>
                  </a:moveTo>
                  <a:cubicBezTo>
                    <a:pt x="34" y="21"/>
                    <a:pt x="29" y="30"/>
                    <a:pt x="21" y="32"/>
                  </a:cubicBezTo>
                  <a:cubicBezTo>
                    <a:pt x="13" y="34"/>
                    <a:pt x="4" y="29"/>
                    <a:pt x="2" y="21"/>
                  </a:cubicBezTo>
                  <a:cubicBezTo>
                    <a:pt x="0" y="12"/>
                    <a:pt x="5" y="4"/>
                    <a:pt x="13" y="2"/>
                  </a:cubicBezTo>
                  <a:cubicBezTo>
                    <a:pt x="21" y="0"/>
                    <a:pt x="30" y="5"/>
                    <a:pt x="32" y="13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7" name="Freeform 98"/>
            <p:cNvSpPr>
              <a:spLocks noEditPoints="1"/>
            </p:cNvSpPr>
            <p:nvPr/>
          </p:nvSpPr>
          <p:spPr bwMode="auto">
            <a:xfrm>
              <a:off x="12206288" y="6677026"/>
              <a:ext cx="4763" cy="19050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4 h 4"/>
                <a:gd name="T6" fmla="*/ 1 w 1"/>
                <a:gd name="T7" fmla="*/ 3 h 4"/>
                <a:gd name="T8" fmla="*/ 1 w 1"/>
                <a:gd name="T9" fmla="*/ 3 h 4"/>
                <a:gd name="T10" fmla="*/ 1 w 1"/>
                <a:gd name="T11" fmla="*/ 3 h 4"/>
                <a:gd name="T12" fmla="*/ 1 w 1"/>
                <a:gd name="T13" fmla="*/ 3 h 4"/>
                <a:gd name="T14" fmla="*/ 1 w 1"/>
                <a:gd name="T15" fmla="*/ 3 h 4"/>
                <a:gd name="T16" fmla="*/ 1 w 1"/>
                <a:gd name="T17" fmla="*/ 3 h 4"/>
                <a:gd name="T18" fmla="*/ 1 w 1"/>
                <a:gd name="T19" fmla="*/ 3 h 4"/>
                <a:gd name="T20" fmla="*/ 1 w 1"/>
                <a:gd name="T21" fmla="*/ 3 h 4"/>
                <a:gd name="T22" fmla="*/ 1 w 1"/>
                <a:gd name="T23" fmla="*/ 3 h 4"/>
                <a:gd name="T24" fmla="*/ 1 w 1"/>
                <a:gd name="T25" fmla="*/ 2 h 4"/>
                <a:gd name="T26" fmla="*/ 1 w 1"/>
                <a:gd name="T27" fmla="*/ 2 h 4"/>
                <a:gd name="T28" fmla="*/ 1 w 1"/>
                <a:gd name="T29" fmla="*/ 2 h 4"/>
                <a:gd name="T30" fmla="*/ 1 w 1"/>
                <a:gd name="T31" fmla="*/ 2 h 4"/>
                <a:gd name="T32" fmla="*/ 1 w 1"/>
                <a:gd name="T33" fmla="*/ 2 h 4"/>
                <a:gd name="T34" fmla="*/ 1 w 1"/>
                <a:gd name="T35" fmla="*/ 2 h 4"/>
                <a:gd name="T36" fmla="*/ 0 w 1"/>
                <a:gd name="T37" fmla="*/ 2 h 4"/>
                <a:gd name="T38" fmla="*/ 0 w 1"/>
                <a:gd name="T39" fmla="*/ 2 h 4"/>
                <a:gd name="T40" fmla="*/ 0 w 1"/>
                <a:gd name="T41" fmla="*/ 1 h 4"/>
                <a:gd name="T42" fmla="*/ 0 w 1"/>
                <a:gd name="T43" fmla="*/ 1 h 4"/>
                <a:gd name="T44" fmla="*/ 0 w 1"/>
                <a:gd name="T45" fmla="*/ 1 h 4"/>
                <a:gd name="T46" fmla="*/ 0 w 1"/>
                <a:gd name="T47" fmla="*/ 1 h 4"/>
                <a:gd name="T48" fmla="*/ 0 w 1"/>
                <a:gd name="T49" fmla="*/ 1 h 4"/>
                <a:gd name="T50" fmla="*/ 0 w 1"/>
                <a:gd name="T51" fmla="*/ 1 h 4"/>
                <a:gd name="T52" fmla="*/ 0 w 1"/>
                <a:gd name="T53" fmla="*/ 1 h 4"/>
                <a:gd name="T54" fmla="*/ 0 w 1"/>
                <a:gd name="T55" fmla="*/ 1 h 4"/>
                <a:gd name="T56" fmla="*/ 0 w 1"/>
                <a:gd name="T57" fmla="*/ 1 h 4"/>
                <a:gd name="T58" fmla="*/ 0 w 1"/>
                <a:gd name="T59" fmla="*/ 0 h 4"/>
                <a:gd name="T60" fmla="*/ 0 w 1"/>
                <a:gd name="T61" fmla="*/ 0 h 4"/>
                <a:gd name="T62" fmla="*/ 0 w 1"/>
                <a:gd name="T63" fmla="*/ 0 h 4"/>
                <a:gd name="T64" fmla="*/ 0 w 1"/>
                <a:gd name="T65" fmla="*/ 0 h 4"/>
                <a:gd name="T66" fmla="*/ 0 w 1"/>
                <a:gd name="T67" fmla="*/ 0 h 4"/>
                <a:gd name="T68" fmla="*/ 0 w 1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8" name="Freeform 99"/>
            <p:cNvSpPr>
              <a:spLocks noEditPoints="1"/>
            </p:cNvSpPr>
            <p:nvPr/>
          </p:nvSpPr>
          <p:spPr bwMode="auto">
            <a:xfrm>
              <a:off x="11793538" y="6453189"/>
              <a:ext cx="417513" cy="307975"/>
            </a:xfrm>
            <a:custGeom>
              <a:avLst/>
              <a:gdLst>
                <a:gd name="T0" fmla="*/ 75 w 100"/>
                <a:gd name="T1" fmla="*/ 57 h 70"/>
                <a:gd name="T2" fmla="*/ 60 w 100"/>
                <a:gd name="T3" fmla="*/ 42 h 70"/>
                <a:gd name="T4" fmla="*/ 75 w 100"/>
                <a:gd name="T5" fmla="*/ 26 h 70"/>
                <a:gd name="T6" fmla="*/ 91 w 100"/>
                <a:gd name="T7" fmla="*/ 42 h 70"/>
                <a:gd name="T8" fmla="*/ 75 w 100"/>
                <a:gd name="T9" fmla="*/ 57 h 70"/>
                <a:gd name="T10" fmla="*/ 47 w 100"/>
                <a:gd name="T11" fmla="*/ 0 h 70"/>
                <a:gd name="T12" fmla="*/ 47 w 100"/>
                <a:gd name="T13" fmla="*/ 2 h 70"/>
                <a:gd name="T14" fmla="*/ 31 w 100"/>
                <a:gd name="T15" fmla="*/ 47 h 70"/>
                <a:gd name="T16" fmla="*/ 16 w 100"/>
                <a:gd name="T17" fmla="*/ 61 h 70"/>
                <a:gd name="T18" fmla="*/ 16 w 100"/>
                <a:gd name="T19" fmla="*/ 61 h 70"/>
                <a:gd name="T20" fmla="*/ 0 w 100"/>
                <a:gd name="T21" fmla="*/ 70 h 70"/>
                <a:gd name="T22" fmla="*/ 32 w 100"/>
                <a:gd name="T23" fmla="*/ 70 h 70"/>
                <a:gd name="T24" fmla="*/ 44 w 100"/>
                <a:gd name="T25" fmla="*/ 64 h 70"/>
                <a:gd name="T26" fmla="*/ 57 w 100"/>
                <a:gd name="T27" fmla="*/ 70 h 70"/>
                <a:gd name="T28" fmla="*/ 97 w 100"/>
                <a:gd name="T29" fmla="*/ 70 h 70"/>
                <a:gd name="T30" fmla="*/ 100 w 100"/>
                <a:gd name="T31" fmla="*/ 55 h 70"/>
                <a:gd name="T32" fmla="*/ 100 w 100"/>
                <a:gd name="T33" fmla="*/ 55 h 70"/>
                <a:gd name="T34" fmla="*/ 100 w 100"/>
                <a:gd name="T35" fmla="*/ 55 h 70"/>
                <a:gd name="T36" fmla="*/ 100 w 100"/>
                <a:gd name="T37" fmla="*/ 55 h 70"/>
                <a:gd name="T38" fmla="*/ 100 w 100"/>
                <a:gd name="T39" fmla="*/ 54 h 70"/>
                <a:gd name="T40" fmla="*/ 100 w 100"/>
                <a:gd name="T41" fmla="*/ 54 h 70"/>
                <a:gd name="T42" fmla="*/ 100 w 100"/>
                <a:gd name="T43" fmla="*/ 54 h 70"/>
                <a:gd name="T44" fmla="*/ 100 w 100"/>
                <a:gd name="T45" fmla="*/ 54 h 70"/>
                <a:gd name="T46" fmla="*/ 100 w 100"/>
                <a:gd name="T47" fmla="*/ 54 h 70"/>
                <a:gd name="T48" fmla="*/ 100 w 100"/>
                <a:gd name="T49" fmla="*/ 54 h 70"/>
                <a:gd name="T50" fmla="*/ 100 w 100"/>
                <a:gd name="T51" fmla="*/ 54 h 70"/>
                <a:gd name="T52" fmla="*/ 100 w 100"/>
                <a:gd name="T53" fmla="*/ 54 h 70"/>
                <a:gd name="T54" fmla="*/ 100 w 100"/>
                <a:gd name="T55" fmla="*/ 54 h 70"/>
                <a:gd name="T56" fmla="*/ 100 w 100"/>
                <a:gd name="T57" fmla="*/ 54 h 70"/>
                <a:gd name="T58" fmla="*/ 100 w 100"/>
                <a:gd name="T59" fmla="*/ 54 h 70"/>
                <a:gd name="T60" fmla="*/ 100 w 100"/>
                <a:gd name="T61" fmla="*/ 53 h 70"/>
                <a:gd name="T62" fmla="*/ 100 w 100"/>
                <a:gd name="T63" fmla="*/ 53 h 70"/>
                <a:gd name="T64" fmla="*/ 100 w 100"/>
                <a:gd name="T65" fmla="*/ 53 h 70"/>
                <a:gd name="T66" fmla="*/ 100 w 100"/>
                <a:gd name="T67" fmla="*/ 53 h 70"/>
                <a:gd name="T68" fmla="*/ 100 w 100"/>
                <a:gd name="T69" fmla="*/ 53 h 70"/>
                <a:gd name="T70" fmla="*/ 100 w 100"/>
                <a:gd name="T71" fmla="*/ 53 h 70"/>
                <a:gd name="T72" fmla="*/ 100 w 100"/>
                <a:gd name="T73" fmla="*/ 53 h 70"/>
                <a:gd name="T74" fmla="*/ 100 w 100"/>
                <a:gd name="T75" fmla="*/ 53 h 70"/>
                <a:gd name="T76" fmla="*/ 100 w 100"/>
                <a:gd name="T77" fmla="*/ 53 h 70"/>
                <a:gd name="T78" fmla="*/ 99 w 100"/>
                <a:gd name="T79" fmla="*/ 53 h 70"/>
                <a:gd name="T80" fmla="*/ 99 w 100"/>
                <a:gd name="T81" fmla="*/ 53 h 70"/>
                <a:gd name="T82" fmla="*/ 99 w 100"/>
                <a:gd name="T83" fmla="*/ 52 h 70"/>
                <a:gd name="T84" fmla="*/ 99 w 100"/>
                <a:gd name="T85" fmla="*/ 52 h 70"/>
                <a:gd name="T86" fmla="*/ 99 w 100"/>
                <a:gd name="T87" fmla="*/ 52 h 70"/>
                <a:gd name="T88" fmla="*/ 99 w 100"/>
                <a:gd name="T89" fmla="*/ 52 h 70"/>
                <a:gd name="T90" fmla="*/ 99 w 100"/>
                <a:gd name="T91" fmla="*/ 52 h 70"/>
                <a:gd name="T92" fmla="*/ 99 w 100"/>
                <a:gd name="T93" fmla="*/ 52 h 70"/>
                <a:gd name="T94" fmla="*/ 99 w 100"/>
                <a:gd name="T95" fmla="*/ 52 h 70"/>
                <a:gd name="T96" fmla="*/ 99 w 100"/>
                <a:gd name="T97" fmla="*/ 52 h 70"/>
                <a:gd name="T98" fmla="*/ 99 w 100"/>
                <a:gd name="T99" fmla="*/ 52 h 70"/>
                <a:gd name="T100" fmla="*/ 99 w 100"/>
                <a:gd name="T101" fmla="*/ 52 h 70"/>
                <a:gd name="T102" fmla="*/ 99 w 100"/>
                <a:gd name="T103" fmla="*/ 52 h 70"/>
                <a:gd name="T104" fmla="*/ 99 w 100"/>
                <a:gd name="T105" fmla="*/ 52 h 70"/>
                <a:gd name="T106" fmla="*/ 99 w 100"/>
                <a:gd name="T107" fmla="*/ 51 h 70"/>
                <a:gd name="T108" fmla="*/ 99 w 100"/>
                <a:gd name="T109" fmla="*/ 51 h 70"/>
                <a:gd name="T110" fmla="*/ 99 w 100"/>
                <a:gd name="T111" fmla="*/ 51 h 70"/>
                <a:gd name="T112" fmla="*/ 99 w 100"/>
                <a:gd name="T113" fmla="*/ 51 h 70"/>
                <a:gd name="T114" fmla="*/ 99 w 100"/>
                <a:gd name="T115" fmla="*/ 51 h 70"/>
                <a:gd name="T116" fmla="*/ 99 w 100"/>
                <a:gd name="T117" fmla="*/ 51 h 70"/>
                <a:gd name="T118" fmla="*/ 99 w 100"/>
                <a:gd name="T119" fmla="*/ 51 h 70"/>
                <a:gd name="T120" fmla="*/ 99 w 100"/>
                <a:gd name="T121" fmla="*/ 51 h 70"/>
                <a:gd name="T122" fmla="*/ 47 w 100"/>
                <a:gd name="T1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0" h="70">
                  <a:moveTo>
                    <a:pt x="75" y="57"/>
                  </a:moveTo>
                  <a:cubicBezTo>
                    <a:pt x="67" y="57"/>
                    <a:pt x="60" y="50"/>
                    <a:pt x="60" y="42"/>
                  </a:cubicBezTo>
                  <a:cubicBezTo>
                    <a:pt x="60" y="33"/>
                    <a:pt x="67" y="26"/>
                    <a:pt x="75" y="26"/>
                  </a:cubicBezTo>
                  <a:cubicBezTo>
                    <a:pt x="84" y="26"/>
                    <a:pt x="91" y="33"/>
                    <a:pt x="91" y="42"/>
                  </a:cubicBezTo>
                  <a:cubicBezTo>
                    <a:pt x="91" y="50"/>
                    <a:pt x="84" y="57"/>
                    <a:pt x="75" y="57"/>
                  </a:cubicBezTo>
                  <a:moveTo>
                    <a:pt x="47" y="0"/>
                  </a:moveTo>
                  <a:cubicBezTo>
                    <a:pt x="47" y="0"/>
                    <a:pt x="47" y="1"/>
                    <a:pt x="47" y="2"/>
                  </a:cubicBezTo>
                  <a:cubicBezTo>
                    <a:pt x="47" y="19"/>
                    <a:pt x="41" y="34"/>
                    <a:pt x="31" y="47"/>
                  </a:cubicBezTo>
                  <a:cubicBezTo>
                    <a:pt x="31" y="55"/>
                    <a:pt x="24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1" y="65"/>
                    <a:pt x="5" y="68"/>
                    <a:pt x="0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5" y="66"/>
                    <a:pt x="39" y="64"/>
                    <a:pt x="44" y="64"/>
                  </a:cubicBezTo>
                  <a:cubicBezTo>
                    <a:pt x="49" y="64"/>
                    <a:pt x="54" y="66"/>
                    <a:pt x="5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9" y="65"/>
                    <a:pt x="100" y="60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5"/>
                    <a:pt x="100" y="55"/>
                    <a:pt x="100" y="55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4"/>
                    <a:pt x="100" y="54"/>
                    <a:pt x="100" y="54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100" y="53"/>
                  </a:cubicBezTo>
                  <a:cubicBezTo>
                    <a:pt x="100" y="53"/>
                    <a:pt x="100" y="53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99" y="53"/>
                    <a:pt x="99" y="53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2"/>
                    <a:pt x="99" y="52"/>
                  </a:cubicBezTo>
                  <a:cubicBezTo>
                    <a:pt x="99" y="52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97" y="23"/>
                    <a:pt x="75" y="1"/>
                    <a:pt x="47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9" name="Freeform 100"/>
            <p:cNvSpPr>
              <a:spLocks noEditPoints="1"/>
            </p:cNvSpPr>
            <p:nvPr/>
          </p:nvSpPr>
          <p:spPr bwMode="auto">
            <a:xfrm>
              <a:off x="11706226" y="6138864"/>
              <a:ext cx="284163" cy="622300"/>
            </a:xfrm>
            <a:custGeom>
              <a:avLst/>
              <a:gdLst>
                <a:gd name="T0" fmla="*/ 39 w 68"/>
                <a:gd name="T1" fmla="*/ 77 h 141"/>
                <a:gd name="T2" fmla="*/ 24 w 68"/>
                <a:gd name="T3" fmla="*/ 66 h 141"/>
                <a:gd name="T4" fmla="*/ 35 w 68"/>
                <a:gd name="T5" fmla="*/ 47 h 141"/>
                <a:gd name="T6" fmla="*/ 39 w 68"/>
                <a:gd name="T7" fmla="*/ 46 h 141"/>
                <a:gd name="T8" fmla="*/ 54 w 68"/>
                <a:gd name="T9" fmla="*/ 58 h 141"/>
                <a:gd name="T10" fmla="*/ 43 w 68"/>
                <a:gd name="T11" fmla="*/ 77 h 141"/>
                <a:gd name="T12" fmla="*/ 39 w 68"/>
                <a:gd name="T13" fmla="*/ 77 h 141"/>
                <a:gd name="T14" fmla="*/ 0 w 68"/>
                <a:gd name="T15" fmla="*/ 0 h 141"/>
                <a:gd name="T16" fmla="*/ 0 w 68"/>
                <a:gd name="T17" fmla="*/ 11 h 141"/>
                <a:gd name="T18" fmla="*/ 1 w 68"/>
                <a:gd name="T19" fmla="*/ 11 h 141"/>
                <a:gd name="T20" fmla="*/ 17 w 68"/>
                <a:gd name="T21" fmla="*/ 27 h 141"/>
                <a:gd name="T22" fmla="*/ 1 w 68"/>
                <a:gd name="T23" fmla="*/ 42 h 141"/>
                <a:gd name="T24" fmla="*/ 0 w 68"/>
                <a:gd name="T25" fmla="*/ 42 h 141"/>
                <a:gd name="T26" fmla="*/ 0 w 68"/>
                <a:gd name="T27" fmla="*/ 62 h 141"/>
                <a:gd name="T28" fmla="*/ 8 w 68"/>
                <a:gd name="T29" fmla="*/ 76 h 141"/>
                <a:gd name="T30" fmla="*/ 0 w 68"/>
                <a:gd name="T31" fmla="*/ 89 h 141"/>
                <a:gd name="T32" fmla="*/ 0 w 68"/>
                <a:gd name="T33" fmla="*/ 141 h 141"/>
                <a:gd name="T34" fmla="*/ 21 w 68"/>
                <a:gd name="T35" fmla="*/ 141 h 141"/>
                <a:gd name="T36" fmla="*/ 37 w 68"/>
                <a:gd name="T37" fmla="*/ 132 h 141"/>
                <a:gd name="T38" fmla="*/ 21 w 68"/>
                <a:gd name="T39" fmla="*/ 117 h 141"/>
                <a:gd name="T40" fmla="*/ 37 w 68"/>
                <a:gd name="T41" fmla="*/ 102 h 141"/>
                <a:gd name="T42" fmla="*/ 52 w 68"/>
                <a:gd name="T43" fmla="*/ 117 h 141"/>
                <a:gd name="T44" fmla="*/ 52 w 68"/>
                <a:gd name="T45" fmla="*/ 118 h 141"/>
                <a:gd name="T46" fmla="*/ 68 w 68"/>
                <a:gd name="T47" fmla="*/ 73 h 141"/>
                <a:gd name="T48" fmla="*/ 68 w 68"/>
                <a:gd name="T49" fmla="*/ 71 h 141"/>
                <a:gd name="T50" fmla="*/ 68 w 68"/>
                <a:gd name="T51" fmla="*/ 71 h 141"/>
                <a:gd name="T52" fmla="*/ 0 w 68"/>
                <a:gd name="T53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141">
                  <a:moveTo>
                    <a:pt x="39" y="77"/>
                  </a:moveTo>
                  <a:cubicBezTo>
                    <a:pt x="32" y="77"/>
                    <a:pt x="26" y="73"/>
                    <a:pt x="24" y="66"/>
                  </a:cubicBezTo>
                  <a:cubicBezTo>
                    <a:pt x="22" y="57"/>
                    <a:pt x="27" y="49"/>
                    <a:pt x="35" y="47"/>
                  </a:cubicBezTo>
                  <a:cubicBezTo>
                    <a:pt x="36" y="47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5"/>
                    <a:pt x="43" y="77"/>
                  </a:cubicBezTo>
                  <a:cubicBezTo>
                    <a:pt x="42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0" y="11"/>
                    <a:pt x="17" y="18"/>
                    <a:pt x="17" y="27"/>
                  </a:cubicBezTo>
                  <a:cubicBezTo>
                    <a:pt x="17" y="35"/>
                    <a:pt x="10" y="42"/>
                    <a:pt x="1" y="42"/>
                  </a:cubicBezTo>
                  <a:cubicBezTo>
                    <a:pt x="1" y="42"/>
                    <a:pt x="1" y="42"/>
                    <a:pt x="0" y="4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" y="64"/>
                    <a:pt x="8" y="70"/>
                    <a:pt x="8" y="76"/>
                  </a:cubicBezTo>
                  <a:cubicBezTo>
                    <a:pt x="8" y="81"/>
                    <a:pt x="5" y="86"/>
                    <a:pt x="0" y="89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6" y="139"/>
                    <a:pt x="32" y="136"/>
                    <a:pt x="37" y="132"/>
                  </a:cubicBezTo>
                  <a:cubicBezTo>
                    <a:pt x="28" y="132"/>
                    <a:pt x="21" y="126"/>
                    <a:pt x="21" y="117"/>
                  </a:cubicBezTo>
                  <a:cubicBezTo>
                    <a:pt x="21" y="109"/>
                    <a:pt x="28" y="102"/>
                    <a:pt x="37" y="102"/>
                  </a:cubicBezTo>
                  <a:cubicBezTo>
                    <a:pt x="45" y="102"/>
                    <a:pt x="52" y="109"/>
                    <a:pt x="52" y="117"/>
                  </a:cubicBezTo>
                  <a:cubicBezTo>
                    <a:pt x="52" y="117"/>
                    <a:pt x="52" y="117"/>
                    <a:pt x="52" y="118"/>
                  </a:cubicBezTo>
                  <a:cubicBezTo>
                    <a:pt x="62" y="105"/>
                    <a:pt x="68" y="90"/>
                    <a:pt x="68" y="73"/>
                  </a:cubicBezTo>
                  <a:cubicBezTo>
                    <a:pt x="68" y="72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6" y="33"/>
                    <a:pt x="37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0" name="Freeform 101"/>
            <p:cNvSpPr>
              <a:spLocks/>
            </p:cNvSpPr>
            <p:nvPr/>
          </p:nvSpPr>
          <p:spPr bwMode="auto">
            <a:xfrm>
              <a:off x="11706226" y="6188076"/>
              <a:ext cx="71438" cy="136525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1" name="Freeform 102"/>
            <p:cNvSpPr>
              <a:spLocks/>
            </p:cNvSpPr>
            <p:nvPr/>
          </p:nvSpPr>
          <p:spPr bwMode="auto">
            <a:xfrm>
              <a:off x="11706226" y="6413501"/>
              <a:ext cx="33338" cy="119063"/>
            </a:xfrm>
            <a:custGeom>
              <a:avLst/>
              <a:gdLst>
                <a:gd name="T0" fmla="*/ 0 w 8"/>
                <a:gd name="T1" fmla="*/ 0 h 27"/>
                <a:gd name="T2" fmla="*/ 0 w 8"/>
                <a:gd name="T3" fmla="*/ 27 h 27"/>
                <a:gd name="T4" fmla="*/ 8 w 8"/>
                <a:gd name="T5" fmla="*/ 14 h 27"/>
                <a:gd name="T6" fmla="*/ 0 w 8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7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5" y="24"/>
                    <a:pt x="8" y="19"/>
                    <a:pt x="8" y="14"/>
                  </a:cubicBezTo>
                  <a:cubicBezTo>
                    <a:pt x="8" y="8"/>
                    <a:pt x="5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2" name="Freeform 103"/>
            <p:cNvSpPr>
              <a:spLocks/>
            </p:cNvSpPr>
            <p:nvPr/>
          </p:nvSpPr>
          <p:spPr bwMode="auto">
            <a:xfrm>
              <a:off x="11793538" y="6589714"/>
              <a:ext cx="130175" cy="13176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16 w 31"/>
                <a:gd name="T7" fmla="*/ 30 h 30"/>
                <a:gd name="T8" fmla="*/ 31 w 31"/>
                <a:gd name="T9" fmla="*/ 16 h 30"/>
                <a:gd name="T10" fmla="*/ 31 w 31"/>
                <a:gd name="T11" fmla="*/ 15 h 30"/>
                <a:gd name="T12" fmla="*/ 16 w 31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4" y="30"/>
                    <a:pt x="31" y="24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3" name="Freeform 104"/>
            <p:cNvSpPr>
              <a:spLocks/>
            </p:cNvSpPr>
            <p:nvPr/>
          </p:nvSpPr>
          <p:spPr bwMode="auto">
            <a:xfrm>
              <a:off x="11926888" y="6735764"/>
              <a:ext cx="104775" cy="25400"/>
            </a:xfrm>
            <a:custGeom>
              <a:avLst/>
              <a:gdLst>
                <a:gd name="T0" fmla="*/ 12 w 25"/>
                <a:gd name="T1" fmla="*/ 0 h 6"/>
                <a:gd name="T2" fmla="*/ 0 w 25"/>
                <a:gd name="T3" fmla="*/ 6 h 6"/>
                <a:gd name="T4" fmla="*/ 25 w 25"/>
                <a:gd name="T5" fmla="*/ 6 h 6"/>
                <a:gd name="T6" fmla="*/ 12 w 2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7" y="0"/>
                    <a:pt x="3" y="2"/>
                    <a:pt x="0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2" y="2"/>
                    <a:pt x="17" y="0"/>
                    <a:pt x="12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4" name="Oval 105"/>
            <p:cNvSpPr>
              <a:spLocks noChangeArrowheads="1"/>
            </p:cNvSpPr>
            <p:nvPr/>
          </p:nvSpPr>
          <p:spPr bwMode="auto">
            <a:xfrm>
              <a:off x="12044363" y="6567489"/>
              <a:ext cx="128588" cy="1365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5" name="Freeform 106"/>
            <p:cNvSpPr>
              <a:spLocks/>
            </p:cNvSpPr>
            <p:nvPr/>
          </p:nvSpPr>
          <p:spPr bwMode="auto">
            <a:xfrm>
              <a:off x="11798301" y="6342064"/>
              <a:ext cx="141288" cy="136525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1 h 31"/>
                <a:gd name="T4" fmla="*/ 2 w 34"/>
                <a:gd name="T5" fmla="*/ 20 h 31"/>
                <a:gd name="T6" fmla="*/ 17 w 34"/>
                <a:gd name="T7" fmla="*/ 31 h 31"/>
                <a:gd name="T8" fmla="*/ 21 w 34"/>
                <a:gd name="T9" fmla="*/ 31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5" y="3"/>
                    <a:pt x="0" y="11"/>
                    <a:pt x="2" y="20"/>
                  </a:cubicBezTo>
                  <a:cubicBezTo>
                    <a:pt x="4" y="27"/>
                    <a:pt x="10" y="31"/>
                    <a:pt x="17" y="31"/>
                  </a:cubicBezTo>
                  <a:cubicBezTo>
                    <a:pt x="18" y="31"/>
                    <a:pt x="20" y="31"/>
                    <a:pt x="21" y="31"/>
                  </a:cubicBezTo>
                  <a:cubicBezTo>
                    <a:pt x="29" y="29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6" name="Freeform 107"/>
            <p:cNvSpPr>
              <a:spLocks/>
            </p:cNvSpPr>
            <p:nvPr/>
          </p:nvSpPr>
          <p:spPr bwMode="auto">
            <a:xfrm>
              <a:off x="6191250" y="6505576"/>
              <a:ext cx="382588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lnTo>
                    <a:pt x="90" y="5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7" name="Freeform 108"/>
            <p:cNvSpPr>
              <a:spLocks/>
            </p:cNvSpPr>
            <p:nvPr/>
          </p:nvSpPr>
          <p:spPr bwMode="auto">
            <a:xfrm>
              <a:off x="6678613" y="6505576"/>
              <a:ext cx="384175" cy="255588"/>
            </a:xfrm>
            <a:custGeom>
              <a:avLst/>
              <a:gdLst>
                <a:gd name="T0" fmla="*/ 90 w 92"/>
                <a:gd name="T1" fmla="*/ 58 h 58"/>
                <a:gd name="T2" fmla="*/ 92 w 92"/>
                <a:gd name="T3" fmla="*/ 45 h 58"/>
                <a:gd name="T4" fmla="*/ 46 w 92"/>
                <a:gd name="T5" fmla="*/ 0 h 58"/>
                <a:gd name="T6" fmla="*/ 0 w 92"/>
                <a:gd name="T7" fmla="*/ 45 h 58"/>
                <a:gd name="T8" fmla="*/ 2 w 92"/>
                <a:gd name="T9" fmla="*/ 58 h 58"/>
                <a:gd name="T10" fmla="*/ 90 w 92"/>
                <a:gd name="T1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58">
                  <a:moveTo>
                    <a:pt x="90" y="58"/>
                  </a:moveTo>
                  <a:cubicBezTo>
                    <a:pt x="91" y="54"/>
                    <a:pt x="92" y="50"/>
                    <a:pt x="92" y="45"/>
                  </a:cubicBezTo>
                  <a:cubicBezTo>
                    <a:pt x="92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50"/>
                    <a:pt x="1" y="54"/>
                    <a:pt x="2" y="58"/>
                  </a:cubicBezTo>
                  <a:cubicBezTo>
                    <a:pt x="90" y="58"/>
                    <a:pt x="90" y="58"/>
                    <a:pt x="90" y="58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8" name="Freeform 109"/>
            <p:cNvSpPr>
              <a:spLocks/>
            </p:cNvSpPr>
            <p:nvPr/>
          </p:nvSpPr>
          <p:spPr bwMode="auto">
            <a:xfrm>
              <a:off x="6373813" y="6245226"/>
              <a:ext cx="504825" cy="515938"/>
            </a:xfrm>
            <a:custGeom>
              <a:avLst/>
              <a:gdLst>
                <a:gd name="T0" fmla="*/ 39 w 121"/>
                <a:gd name="T1" fmla="*/ 117 h 117"/>
                <a:gd name="T2" fmla="*/ 82 w 121"/>
                <a:gd name="T3" fmla="*/ 117 h 117"/>
                <a:gd name="T4" fmla="*/ 121 w 121"/>
                <a:gd name="T5" fmla="*/ 61 h 117"/>
                <a:gd name="T6" fmla="*/ 60 w 121"/>
                <a:gd name="T7" fmla="*/ 0 h 117"/>
                <a:gd name="T8" fmla="*/ 0 w 121"/>
                <a:gd name="T9" fmla="*/ 61 h 117"/>
                <a:gd name="T10" fmla="*/ 39 w 121"/>
                <a:gd name="T1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" h="117">
                  <a:moveTo>
                    <a:pt x="39" y="117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105" y="108"/>
                    <a:pt x="121" y="86"/>
                    <a:pt x="121" y="61"/>
                  </a:cubicBezTo>
                  <a:cubicBezTo>
                    <a:pt x="121" y="27"/>
                    <a:pt x="94" y="0"/>
                    <a:pt x="60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86"/>
                    <a:pt x="16" y="108"/>
                    <a:pt x="39" y="11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9" name="Oval 110"/>
            <p:cNvSpPr>
              <a:spLocks noChangeArrowheads="1"/>
            </p:cNvSpPr>
            <p:nvPr/>
          </p:nvSpPr>
          <p:spPr bwMode="auto">
            <a:xfrm>
              <a:off x="6245226" y="6642101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0" name="Oval 111"/>
            <p:cNvSpPr>
              <a:spLocks noChangeArrowheads="1"/>
            </p:cNvSpPr>
            <p:nvPr/>
          </p:nvSpPr>
          <p:spPr bwMode="auto">
            <a:xfrm>
              <a:off x="6445251" y="6369051"/>
              <a:ext cx="104775" cy="109538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1" name="Oval 112"/>
            <p:cNvSpPr>
              <a:spLocks noChangeArrowheads="1"/>
            </p:cNvSpPr>
            <p:nvPr/>
          </p:nvSpPr>
          <p:spPr bwMode="auto">
            <a:xfrm>
              <a:off x="6596063" y="6284914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2" name="Freeform 113"/>
            <p:cNvSpPr>
              <a:spLocks/>
            </p:cNvSpPr>
            <p:nvPr/>
          </p:nvSpPr>
          <p:spPr bwMode="auto">
            <a:xfrm>
              <a:off x="6562726" y="6461126"/>
              <a:ext cx="111125" cy="119063"/>
            </a:xfrm>
            <a:custGeom>
              <a:avLst/>
              <a:gdLst>
                <a:gd name="T0" fmla="*/ 26 w 27"/>
                <a:gd name="T1" fmla="*/ 14 h 27"/>
                <a:gd name="T2" fmla="*/ 13 w 27"/>
                <a:gd name="T3" fmla="*/ 26 h 27"/>
                <a:gd name="T4" fmla="*/ 1 w 27"/>
                <a:gd name="T5" fmla="*/ 13 h 27"/>
                <a:gd name="T6" fmla="*/ 14 w 27"/>
                <a:gd name="T7" fmla="*/ 1 h 27"/>
                <a:gd name="T8" fmla="*/ 26 w 27"/>
                <a:gd name="T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6" y="14"/>
                  </a:moveTo>
                  <a:cubicBezTo>
                    <a:pt x="26" y="21"/>
                    <a:pt x="20" y="27"/>
                    <a:pt x="13" y="26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1"/>
                  </a:cubicBezTo>
                  <a:cubicBezTo>
                    <a:pt x="21" y="1"/>
                    <a:pt x="27" y="7"/>
                    <a:pt x="26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3" name="Oval 114"/>
            <p:cNvSpPr>
              <a:spLocks noChangeArrowheads="1"/>
            </p:cNvSpPr>
            <p:nvPr/>
          </p:nvSpPr>
          <p:spPr bwMode="auto">
            <a:xfrm>
              <a:off x="6383338" y="6545264"/>
              <a:ext cx="107950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4" name="Freeform 115"/>
            <p:cNvSpPr>
              <a:spLocks/>
            </p:cNvSpPr>
            <p:nvPr/>
          </p:nvSpPr>
          <p:spPr bwMode="auto">
            <a:xfrm>
              <a:off x="6365876" y="6731001"/>
              <a:ext cx="96838" cy="30163"/>
            </a:xfrm>
            <a:custGeom>
              <a:avLst/>
              <a:gdLst>
                <a:gd name="T0" fmla="*/ 23 w 23"/>
                <a:gd name="T1" fmla="*/ 7 h 7"/>
                <a:gd name="T2" fmla="*/ 11 w 23"/>
                <a:gd name="T3" fmla="*/ 0 h 7"/>
                <a:gd name="T4" fmla="*/ 0 w 23"/>
                <a:gd name="T5" fmla="*/ 7 h 7"/>
                <a:gd name="T6" fmla="*/ 23 w 2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7">
                  <a:moveTo>
                    <a:pt x="23" y="7"/>
                  </a:moveTo>
                  <a:cubicBezTo>
                    <a:pt x="20" y="3"/>
                    <a:pt x="16" y="0"/>
                    <a:pt x="11" y="0"/>
                  </a:cubicBezTo>
                  <a:cubicBezTo>
                    <a:pt x="6" y="0"/>
                    <a:pt x="2" y="3"/>
                    <a:pt x="0" y="7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5" name="Oval 116"/>
            <p:cNvSpPr>
              <a:spLocks noChangeArrowheads="1"/>
            </p:cNvSpPr>
            <p:nvPr/>
          </p:nvSpPr>
          <p:spPr bwMode="auto">
            <a:xfrm>
              <a:off x="6532563" y="6607176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6" name="Oval 117"/>
            <p:cNvSpPr>
              <a:spLocks noChangeArrowheads="1"/>
            </p:cNvSpPr>
            <p:nvPr/>
          </p:nvSpPr>
          <p:spPr bwMode="auto">
            <a:xfrm>
              <a:off x="6716713" y="6616701"/>
              <a:ext cx="107950" cy="114300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7" name="Freeform 118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20 w 20"/>
                <a:gd name="T1" fmla="*/ 5 h 5"/>
                <a:gd name="T2" fmla="*/ 10 w 20"/>
                <a:gd name="T3" fmla="*/ 0 h 5"/>
                <a:gd name="T4" fmla="*/ 0 w 20"/>
                <a:gd name="T5" fmla="*/ 5 h 5"/>
                <a:gd name="T6" fmla="*/ 20 w 2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20" y="5"/>
                  </a:moveTo>
                  <a:cubicBezTo>
                    <a:pt x="18" y="2"/>
                    <a:pt x="14" y="0"/>
                    <a:pt x="10" y="0"/>
                  </a:cubicBez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8" name="Oval 119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9" name="Freeform 120"/>
            <p:cNvSpPr>
              <a:spLocks/>
            </p:cNvSpPr>
            <p:nvPr/>
          </p:nvSpPr>
          <p:spPr bwMode="auto">
            <a:xfrm>
              <a:off x="6719888" y="6408739"/>
              <a:ext cx="117475" cy="127000"/>
            </a:xfrm>
            <a:custGeom>
              <a:avLst/>
              <a:gdLst>
                <a:gd name="T0" fmla="*/ 26 w 28"/>
                <a:gd name="T1" fmla="*/ 11 h 29"/>
                <a:gd name="T2" fmla="*/ 17 w 28"/>
                <a:gd name="T3" fmla="*/ 27 h 29"/>
                <a:gd name="T4" fmla="*/ 2 w 28"/>
                <a:gd name="T5" fmla="*/ 18 h 29"/>
                <a:gd name="T6" fmla="*/ 11 w 28"/>
                <a:gd name="T7" fmla="*/ 2 h 29"/>
                <a:gd name="T8" fmla="*/ 26 w 28"/>
                <a:gd name="T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6" y="11"/>
                  </a:moveTo>
                  <a:cubicBezTo>
                    <a:pt x="28" y="18"/>
                    <a:pt x="24" y="25"/>
                    <a:pt x="17" y="27"/>
                  </a:cubicBezTo>
                  <a:cubicBezTo>
                    <a:pt x="10" y="29"/>
                    <a:pt x="3" y="24"/>
                    <a:pt x="2" y="18"/>
                  </a:cubicBezTo>
                  <a:cubicBezTo>
                    <a:pt x="0" y="11"/>
                    <a:pt x="4" y="4"/>
                    <a:pt x="11" y="2"/>
                  </a:cubicBezTo>
                  <a:cubicBezTo>
                    <a:pt x="18" y="0"/>
                    <a:pt x="25" y="4"/>
                    <a:pt x="26" y="11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0" name="Freeform 121"/>
            <p:cNvSpPr>
              <a:spLocks noEditPoints="1"/>
            </p:cNvSpPr>
            <p:nvPr/>
          </p:nvSpPr>
          <p:spPr bwMode="auto">
            <a:xfrm>
              <a:off x="7062788" y="6691314"/>
              <a:ext cx="0" cy="12700"/>
            </a:xfrm>
            <a:custGeom>
              <a:avLst/>
              <a:gdLst>
                <a:gd name="T0" fmla="*/ 3 h 3"/>
                <a:gd name="T1" fmla="*/ 3 h 3"/>
                <a:gd name="T2" fmla="*/ 3 h 3"/>
                <a:gd name="T3" fmla="*/ 3 h 3"/>
                <a:gd name="T4" fmla="*/ 3 h 3"/>
                <a:gd name="T5" fmla="*/ 3 h 3"/>
                <a:gd name="T6" fmla="*/ 3 h 3"/>
                <a:gd name="T7" fmla="*/ 3 h 3"/>
                <a:gd name="T8" fmla="*/ 3 h 3"/>
                <a:gd name="T9" fmla="*/ 2 h 3"/>
                <a:gd name="T10" fmla="*/ 2 h 3"/>
                <a:gd name="T11" fmla="*/ 2 h 3"/>
                <a:gd name="T12" fmla="*/ 2 h 3"/>
                <a:gd name="T13" fmla="*/ 2 h 3"/>
                <a:gd name="T14" fmla="*/ 2 h 3"/>
                <a:gd name="T15" fmla="*/ 2 h 3"/>
                <a:gd name="T16" fmla="*/ 2 h 3"/>
                <a:gd name="T17" fmla="*/ 2 h 3"/>
                <a:gd name="T18" fmla="*/ 2 h 3"/>
                <a:gd name="T19" fmla="*/ 2 h 3"/>
                <a:gd name="T20" fmla="*/ 1 h 3"/>
                <a:gd name="T21" fmla="*/ 1 h 3"/>
                <a:gd name="T22" fmla="*/ 1 h 3"/>
                <a:gd name="T23" fmla="*/ 1 h 3"/>
                <a:gd name="T24" fmla="*/ 1 h 3"/>
                <a:gd name="T25" fmla="*/ 1 h 3"/>
                <a:gd name="T26" fmla="*/ 1 h 3"/>
                <a:gd name="T27" fmla="*/ 1 h 3"/>
                <a:gd name="T28" fmla="*/ 1 h 3"/>
                <a:gd name="T29" fmla="*/ 1 h 3"/>
                <a:gd name="T30" fmla="*/ 0 h 3"/>
                <a:gd name="T31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  <a:cxn ang="0">
                  <a:pos x="0" y="T28"/>
                </a:cxn>
                <a:cxn ang="0">
                  <a:pos x="0" y="T29"/>
                </a:cxn>
                <a:cxn ang="0">
                  <a:pos x="0" y="T30"/>
                </a:cxn>
                <a:cxn ang="0">
                  <a:pos x="0" y="T31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1" name="Freeform 122"/>
            <p:cNvSpPr>
              <a:spLocks noEditPoints="1"/>
            </p:cNvSpPr>
            <p:nvPr/>
          </p:nvSpPr>
          <p:spPr bwMode="auto">
            <a:xfrm>
              <a:off x="6716713" y="6505576"/>
              <a:ext cx="346075" cy="255588"/>
            </a:xfrm>
            <a:custGeom>
              <a:avLst/>
              <a:gdLst>
                <a:gd name="T0" fmla="*/ 63 w 83"/>
                <a:gd name="T1" fmla="*/ 47 h 58"/>
                <a:gd name="T2" fmla="*/ 50 w 83"/>
                <a:gd name="T3" fmla="*/ 34 h 58"/>
                <a:gd name="T4" fmla="*/ 63 w 83"/>
                <a:gd name="T5" fmla="*/ 22 h 58"/>
                <a:gd name="T6" fmla="*/ 75 w 83"/>
                <a:gd name="T7" fmla="*/ 34 h 58"/>
                <a:gd name="T8" fmla="*/ 63 w 83"/>
                <a:gd name="T9" fmla="*/ 47 h 58"/>
                <a:gd name="T10" fmla="*/ 39 w 83"/>
                <a:gd name="T11" fmla="*/ 0 h 58"/>
                <a:gd name="T12" fmla="*/ 39 w 83"/>
                <a:gd name="T13" fmla="*/ 2 h 58"/>
                <a:gd name="T14" fmla="*/ 26 w 83"/>
                <a:gd name="T15" fmla="*/ 39 h 58"/>
                <a:gd name="T16" fmla="*/ 13 w 83"/>
                <a:gd name="T17" fmla="*/ 51 h 58"/>
                <a:gd name="T18" fmla="*/ 13 w 83"/>
                <a:gd name="T19" fmla="*/ 51 h 58"/>
                <a:gd name="T20" fmla="*/ 0 w 83"/>
                <a:gd name="T21" fmla="*/ 58 h 58"/>
                <a:gd name="T22" fmla="*/ 27 w 83"/>
                <a:gd name="T23" fmla="*/ 58 h 58"/>
                <a:gd name="T24" fmla="*/ 37 w 83"/>
                <a:gd name="T25" fmla="*/ 53 h 58"/>
                <a:gd name="T26" fmla="*/ 47 w 83"/>
                <a:gd name="T27" fmla="*/ 58 h 58"/>
                <a:gd name="T28" fmla="*/ 81 w 83"/>
                <a:gd name="T29" fmla="*/ 58 h 58"/>
                <a:gd name="T30" fmla="*/ 83 w 83"/>
                <a:gd name="T31" fmla="*/ 45 h 58"/>
                <a:gd name="T32" fmla="*/ 83 w 83"/>
                <a:gd name="T33" fmla="*/ 45 h 58"/>
                <a:gd name="T34" fmla="*/ 83 w 83"/>
                <a:gd name="T35" fmla="*/ 45 h 58"/>
                <a:gd name="T36" fmla="*/ 83 w 83"/>
                <a:gd name="T37" fmla="*/ 45 h 58"/>
                <a:gd name="T38" fmla="*/ 83 w 83"/>
                <a:gd name="T39" fmla="*/ 45 h 58"/>
                <a:gd name="T40" fmla="*/ 83 w 83"/>
                <a:gd name="T41" fmla="*/ 45 h 58"/>
                <a:gd name="T42" fmla="*/ 83 w 83"/>
                <a:gd name="T43" fmla="*/ 45 h 58"/>
                <a:gd name="T44" fmla="*/ 83 w 83"/>
                <a:gd name="T45" fmla="*/ 45 h 58"/>
                <a:gd name="T46" fmla="*/ 83 w 83"/>
                <a:gd name="T47" fmla="*/ 45 h 58"/>
                <a:gd name="T48" fmla="*/ 83 w 83"/>
                <a:gd name="T49" fmla="*/ 45 h 58"/>
                <a:gd name="T50" fmla="*/ 83 w 83"/>
                <a:gd name="T51" fmla="*/ 45 h 58"/>
                <a:gd name="T52" fmla="*/ 83 w 83"/>
                <a:gd name="T53" fmla="*/ 45 h 58"/>
                <a:gd name="T54" fmla="*/ 83 w 83"/>
                <a:gd name="T55" fmla="*/ 44 h 58"/>
                <a:gd name="T56" fmla="*/ 83 w 83"/>
                <a:gd name="T57" fmla="*/ 44 h 58"/>
                <a:gd name="T58" fmla="*/ 83 w 83"/>
                <a:gd name="T59" fmla="*/ 44 h 58"/>
                <a:gd name="T60" fmla="*/ 83 w 83"/>
                <a:gd name="T61" fmla="*/ 44 h 58"/>
                <a:gd name="T62" fmla="*/ 83 w 83"/>
                <a:gd name="T63" fmla="*/ 44 h 58"/>
                <a:gd name="T64" fmla="*/ 83 w 83"/>
                <a:gd name="T65" fmla="*/ 44 h 58"/>
                <a:gd name="T66" fmla="*/ 83 w 83"/>
                <a:gd name="T67" fmla="*/ 44 h 58"/>
                <a:gd name="T68" fmla="*/ 83 w 83"/>
                <a:gd name="T69" fmla="*/ 44 h 58"/>
                <a:gd name="T70" fmla="*/ 83 w 83"/>
                <a:gd name="T71" fmla="*/ 44 h 58"/>
                <a:gd name="T72" fmla="*/ 83 w 83"/>
                <a:gd name="T73" fmla="*/ 44 h 58"/>
                <a:gd name="T74" fmla="*/ 83 w 83"/>
                <a:gd name="T75" fmla="*/ 44 h 58"/>
                <a:gd name="T76" fmla="*/ 83 w 83"/>
                <a:gd name="T77" fmla="*/ 44 h 58"/>
                <a:gd name="T78" fmla="*/ 83 w 83"/>
                <a:gd name="T79" fmla="*/ 44 h 58"/>
                <a:gd name="T80" fmla="*/ 83 w 83"/>
                <a:gd name="T81" fmla="*/ 44 h 58"/>
                <a:gd name="T82" fmla="*/ 83 w 83"/>
                <a:gd name="T83" fmla="*/ 43 h 58"/>
                <a:gd name="T84" fmla="*/ 83 w 83"/>
                <a:gd name="T85" fmla="*/ 43 h 58"/>
                <a:gd name="T86" fmla="*/ 83 w 83"/>
                <a:gd name="T87" fmla="*/ 43 h 58"/>
                <a:gd name="T88" fmla="*/ 83 w 83"/>
                <a:gd name="T89" fmla="*/ 43 h 58"/>
                <a:gd name="T90" fmla="*/ 83 w 83"/>
                <a:gd name="T91" fmla="*/ 43 h 58"/>
                <a:gd name="T92" fmla="*/ 83 w 83"/>
                <a:gd name="T93" fmla="*/ 43 h 58"/>
                <a:gd name="T94" fmla="*/ 83 w 83"/>
                <a:gd name="T95" fmla="*/ 43 h 58"/>
                <a:gd name="T96" fmla="*/ 83 w 83"/>
                <a:gd name="T97" fmla="*/ 43 h 58"/>
                <a:gd name="T98" fmla="*/ 83 w 83"/>
                <a:gd name="T99" fmla="*/ 43 h 58"/>
                <a:gd name="T100" fmla="*/ 83 w 83"/>
                <a:gd name="T101" fmla="*/ 43 h 58"/>
                <a:gd name="T102" fmla="*/ 83 w 83"/>
                <a:gd name="T103" fmla="*/ 43 h 58"/>
                <a:gd name="T104" fmla="*/ 83 w 83"/>
                <a:gd name="T105" fmla="*/ 43 h 58"/>
                <a:gd name="T106" fmla="*/ 83 w 83"/>
                <a:gd name="T107" fmla="*/ 43 h 58"/>
                <a:gd name="T108" fmla="*/ 83 w 83"/>
                <a:gd name="T109" fmla="*/ 43 h 58"/>
                <a:gd name="T110" fmla="*/ 83 w 83"/>
                <a:gd name="T111" fmla="*/ 42 h 58"/>
                <a:gd name="T112" fmla="*/ 83 w 83"/>
                <a:gd name="T113" fmla="*/ 42 h 58"/>
                <a:gd name="T114" fmla="*/ 39 w 83"/>
                <a:gd name="T1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3" h="58">
                  <a:moveTo>
                    <a:pt x="63" y="47"/>
                  </a:moveTo>
                  <a:cubicBezTo>
                    <a:pt x="56" y="47"/>
                    <a:pt x="50" y="42"/>
                    <a:pt x="50" y="34"/>
                  </a:cubicBezTo>
                  <a:cubicBezTo>
                    <a:pt x="50" y="27"/>
                    <a:pt x="56" y="22"/>
                    <a:pt x="63" y="22"/>
                  </a:cubicBezTo>
                  <a:cubicBezTo>
                    <a:pt x="70" y="22"/>
                    <a:pt x="75" y="27"/>
                    <a:pt x="75" y="34"/>
                  </a:cubicBezTo>
                  <a:cubicBezTo>
                    <a:pt x="75" y="42"/>
                    <a:pt x="70" y="47"/>
                    <a:pt x="63" y="47"/>
                  </a:cubicBezTo>
                  <a:moveTo>
                    <a:pt x="39" y="0"/>
                  </a:moveTo>
                  <a:cubicBezTo>
                    <a:pt x="39" y="0"/>
                    <a:pt x="39" y="1"/>
                    <a:pt x="39" y="2"/>
                  </a:cubicBezTo>
                  <a:cubicBezTo>
                    <a:pt x="39" y="16"/>
                    <a:pt x="34" y="28"/>
                    <a:pt x="26" y="39"/>
                  </a:cubicBezTo>
                  <a:cubicBezTo>
                    <a:pt x="26" y="45"/>
                    <a:pt x="20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9" y="54"/>
                    <a:pt x="5" y="56"/>
                    <a:pt x="0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9" y="55"/>
                    <a:pt x="33" y="53"/>
                    <a:pt x="37" y="53"/>
                  </a:cubicBezTo>
                  <a:cubicBezTo>
                    <a:pt x="41" y="53"/>
                    <a:pt x="45" y="55"/>
                    <a:pt x="47" y="58"/>
                  </a:cubicBezTo>
                  <a:cubicBezTo>
                    <a:pt x="81" y="58"/>
                    <a:pt x="81" y="58"/>
                    <a:pt x="81" y="58"/>
                  </a:cubicBezTo>
                  <a:cubicBezTo>
                    <a:pt x="82" y="54"/>
                    <a:pt x="83" y="50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2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1" y="19"/>
                    <a:pt x="62" y="1"/>
                    <a:pt x="39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2" name="Freeform 123"/>
            <p:cNvSpPr>
              <a:spLocks noEditPoints="1"/>
            </p:cNvSpPr>
            <p:nvPr/>
          </p:nvSpPr>
          <p:spPr bwMode="auto">
            <a:xfrm>
              <a:off x="6645276" y="6245226"/>
              <a:ext cx="233363" cy="515938"/>
            </a:xfrm>
            <a:custGeom>
              <a:avLst/>
              <a:gdLst>
                <a:gd name="T0" fmla="*/ 32 w 56"/>
                <a:gd name="T1" fmla="*/ 64 h 117"/>
                <a:gd name="T2" fmla="*/ 20 w 56"/>
                <a:gd name="T3" fmla="*/ 55 h 117"/>
                <a:gd name="T4" fmla="*/ 29 w 56"/>
                <a:gd name="T5" fmla="*/ 39 h 117"/>
                <a:gd name="T6" fmla="*/ 32 w 56"/>
                <a:gd name="T7" fmla="*/ 39 h 117"/>
                <a:gd name="T8" fmla="*/ 44 w 56"/>
                <a:gd name="T9" fmla="*/ 48 h 117"/>
                <a:gd name="T10" fmla="*/ 35 w 56"/>
                <a:gd name="T11" fmla="*/ 64 h 117"/>
                <a:gd name="T12" fmla="*/ 32 w 56"/>
                <a:gd name="T13" fmla="*/ 64 h 117"/>
                <a:gd name="T14" fmla="*/ 0 w 56"/>
                <a:gd name="T15" fmla="*/ 0 h 117"/>
                <a:gd name="T16" fmla="*/ 0 w 56"/>
                <a:gd name="T17" fmla="*/ 9 h 117"/>
                <a:gd name="T18" fmla="*/ 1 w 56"/>
                <a:gd name="T19" fmla="*/ 9 h 117"/>
                <a:gd name="T20" fmla="*/ 14 w 56"/>
                <a:gd name="T21" fmla="*/ 22 h 117"/>
                <a:gd name="T22" fmla="*/ 1 w 56"/>
                <a:gd name="T23" fmla="*/ 35 h 117"/>
                <a:gd name="T24" fmla="*/ 0 w 56"/>
                <a:gd name="T25" fmla="*/ 35 h 117"/>
                <a:gd name="T26" fmla="*/ 0 w 56"/>
                <a:gd name="T27" fmla="*/ 51 h 117"/>
                <a:gd name="T28" fmla="*/ 6 w 56"/>
                <a:gd name="T29" fmla="*/ 63 h 117"/>
                <a:gd name="T30" fmla="*/ 0 w 56"/>
                <a:gd name="T31" fmla="*/ 74 h 117"/>
                <a:gd name="T32" fmla="*/ 0 w 56"/>
                <a:gd name="T33" fmla="*/ 117 h 117"/>
                <a:gd name="T34" fmla="*/ 17 w 56"/>
                <a:gd name="T35" fmla="*/ 117 h 117"/>
                <a:gd name="T36" fmla="*/ 30 w 56"/>
                <a:gd name="T37" fmla="*/ 110 h 117"/>
                <a:gd name="T38" fmla="*/ 17 w 56"/>
                <a:gd name="T39" fmla="*/ 97 h 117"/>
                <a:gd name="T40" fmla="*/ 30 w 56"/>
                <a:gd name="T41" fmla="*/ 84 h 117"/>
                <a:gd name="T42" fmla="*/ 43 w 56"/>
                <a:gd name="T43" fmla="*/ 97 h 117"/>
                <a:gd name="T44" fmla="*/ 43 w 56"/>
                <a:gd name="T45" fmla="*/ 98 h 117"/>
                <a:gd name="T46" fmla="*/ 56 w 56"/>
                <a:gd name="T47" fmla="*/ 61 h 117"/>
                <a:gd name="T48" fmla="*/ 56 w 56"/>
                <a:gd name="T49" fmla="*/ 59 h 117"/>
                <a:gd name="T50" fmla="*/ 56 w 56"/>
                <a:gd name="T51" fmla="*/ 59 h 117"/>
                <a:gd name="T52" fmla="*/ 0 w 56"/>
                <a:gd name="T5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7">
                  <a:moveTo>
                    <a:pt x="32" y="64"/>
                  </a:moveTo>
                  <a:cubicBezTo>
                    <a:pt x="26" y="64"/>
                    <a:pt x="21" y="60"/>
                    <a:pt x="20" y="55"/>
                  </a:cubicBezTo>
                  <a:cubicBezTo>
                    <a:pt x="18" y="48"/>
                    <a:pt x="22" y="41"/>
                    <a:pt x="29" y="39"/>
                  </a:cubicBezTo>
                  <a:cubicBezTo>
                    <a:pt x="30" y="39"/>
                    <a:pt x="31" y="39"/>
                    <a:pt x="32" y="39"/>
                  </a:cubicBezTo>
                  <a:cubicBezTo>
                    <a:pt x="38" y="39"/>
                    <a:pt x="43" y="42"/>
                    <a:pt x="44" y="48"/>
                  </a:cubicBezTo>
                  <a:cubicBezTo>
                    <a:pt x="46" y="55"/>
                    <a:pt x="42" y="62"/>
                    <a:pt x="35" y="64"/>
                  </a:cubicBezTo>
                  <a:cubicBezTo>
                    <a:pt x="34" y="64"/>
                    <a:pt x="33" y="64"/>
                    <a:pt x="32" y="64"/>
                  </a:cubicBezTo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14" y="15"/>
                    <a:pt x="14" y="22"/>
                  </a:cubicBezTo>
                  <a:cubicBezTo>
                    <a:pt x="14" y="29"/>
                    <a:pt x="8" y="35"/>
                    <a:pt x="1" y="35"/>
                  </a:cubicBezTo>
                  <a:cubicBezTo>
                    <a:pt x="1" y="35"/>
                    <a:pt x="0" y="35"/>
                    <a:pt x="0" y="3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4" y="53"/>
                    <a:pt x="7" y="58"/>
                    <a:pt x="6" y="63"/>
                  </a:cubicBezTo>
                  <a:cubicBezTo>
                    <a:pt x="6" y="68"/>
                    <a:pt x="4" y="71"/>
                    <a:pt x="0" y="74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22" y="115"/>
                    <a:pt x="26" y="113"/>
                    <a:pt x="30" y="110"/>
                  </a:cubicBezTo>
                  <a:cubicBezTo>
                    <a:pt x="23" y="110"/>
                    <a:pt x="17" y="104"/>
                    <a:pt x="17" y="97"/>
                  </a:cubicBezTo>
                  <a:cubicBezTo>
                    <a:pt x="17" y="90"/>
                    <a:pt x="23" y="84"/>
                    <a:pt x="30" y="84"/>
                  </a:cubicBezTo>
                  <a:cubicBezTo>
                    <a:pt x="37" y="84"/>
                    <a:pt x="43" y="90"/>
                    <a:pt x="43" y="97"/>
                  </a:cubicBezTo>
                  <a:cubicBezTo>
                    <a:pt x="43" y="97"/>
                    <a:pt x="43" y="97"/>
                    <a:pt x="43" y="98"/>
                  </a:cubicBezTo>
                  <a:cubicBezTo>
                    <a:pt x="51" y="87"/>
                    <a:pt x="56" y="75"/>
                    <a:pt x="56" y="61"/>
                  </a:cubicBezTo>
                  <a:cubicBezTo>
                    <a:pt x="56" y="60"/>
                    <a:pt x="56" y="59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5" y="28"/>
                    <a:pt x="31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3" name="Freeform 124"/>
            <p:cNvSpPr>
              <a:spLocks/>
            </p:cNvSpPr>
            <p:nvPr/>
          </p:nvSpPr>
          <p:spPr bwMode="auto">
            <a:xfrm>
              <a:off x="6645276" y="6284914"/>
              <a:ext cx="58738" cy="114300"/>
            </a:xfrm>
            <a:custGeom>
              <a:avLst/>
              <a:gdLst>
                <a:gd name="T0" fmla="*/ 1 w 14"/>
                <a:gd name="T1" fmla="*/ 0 h 26"/>
                <a:gd name="T2" fmla="*/ 0 w 14"/>
                <a:gd name="T3" fmla="*/ 0 h 26"/>
                <a:gd name="T4" fmla="*/ 0 w 14"/>
                <a:gd name="T5" fmla="*/ 26 h 26"/>
                <a:gd name="T6" fmla="*/ 1 w 14"/>
                <a:gd name="T7" fmla="*/ 26 h 26"/>
                <a:gd name="T8" fmla="*/ 14 w 14"/>
                <a:gd name="T9" fmla="*/ 13 h 26"/>
                <a:gd name="T10" fmla="*/ 1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8" y="26"/>
                    <a:pt x="14" y="20"/>
                    <a:pt x="14" y="13"/>
                  </a:cubicBezTo>
                  <a:cubicBezTo>
                    <a:pt x="14" y="6"/>
                    <a:pt x="8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4" name="Freeform 125"/>
            <p:cNvSpPr>
              <a:spLocks/>
            </p:cNvSpPr>
            <p:nvPr/>
          </p:nvSpPr>
          <p:spPr bwMode="auto">
            <a:xfrm>
              <a:off x="6645276" y="6470651"/>
              <a:ext cx="28575" cy="101600"/>
            </a:xfrm>
            <a:custGeom>
              <a:avLst/>
              <a:gdLst>
                <a:gd name="T0" fmla="*/ 0 w 7"/>
                <a:gd name="T1" fmla="*/ 0 h 23"/>
                <a:gd name="T2" fmla="*/ 0 w 7"/>
                <a:gd name="T3" fmla="*/ 23 h 23"/>
                <a:gd name="T4" fmla="*/ 6 w 7"/>
                <a:gd name="T5" fmla="*/ 12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4" y="20"/>
                    <a:pt x="6" y="17"/>
                    <a:pt x="6" y="12"/>
                  </a:cubicBezTo>
                  <a:cubicBezTo>
                    <a:pt x="7" y="7"/>
                    <a:pt x="4" y="2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5" name="Freeform 126"/>
            <p:cNvSpPr>
              <a:spLocks/>
            </p:cNvSpPr>
            <p:nvPr/>
          </p:nvSpPr>
          <p:spPr bwMode="auto">
            <a:xfrm>
              <a:off x="6716713" y="6616701"/>
              <a:ext cx="107950" cy="114300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13 w 26"/>
                <a:gd name="T7" fmla="*/ 26 h 26"/>
                <a:gd name="T8" fmla="*/ 26 w 26"/>
                <a:gd name="T9" fmla="*/ 14 h 26"/>
                <a:gd name="T10" fmla="*/ 26 w 26"/>
                <a:gd name="T11" fmla="*/ 13 h 26"/>
                <a:gd name="T12" fmla="*/ 13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6"/>
                    <a:pt x="26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6" name="Freeform 127"/>
            <p:cNvSpPr>
              <a:spLocks/>
            </p:cNvSpPr>
            <p:nvPr/>
          </p:nvSpPr>
          <p:spPr bwMode="auto">
            <a:xfrm>
              <a:off x="6829426" y="6738939"/>
              <a:ext cx="82550" cy="22225"/>
            </a:xfrm>
            <a:custGeom>
              <a:avLst/>
              <a:gdLst>
                <a:gd name="T0" fmla="*/ 10 w 20"/>
                <a:gd name="T1" fmla="*/ 0 h 5"/>
                <a:gd name="T2" fmla="*/ 0 w 20"/>
                <a:gd name="T3" fmla="*/ 5 h 5"/>
                <a:gd name="T4" fmla="*/ 20 w 20"/>
                <a:gd name="T5" fmla="*/ 5 h 5"/>
                <a:gd name="T6" fmla="*/ 10 w 2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5">
                  <a:moveTo>
                    <a:pt x="10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8" y="2"/>
                    <a:pt x="14" y="0"/>
                    <a:pt x="1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7" name="Oval 128"/>
            <p:cNvSpPr>
              <a:spLocks noChangeArrowheads="1"/>
            </p:cNvSpPr>
            <p:nvPr/>
          </p:nvSpPr>
          <p:spPr bwMode="auto">
            <a:xfrm>
              <a:off x="6924676" y="6602414"/>
              <a:ext cx="104775" cy="111125"/>
            </a:xfrm>
            <a:prstGeom prst="ellipse">
              <a:avLst/>
            </a:pr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8" name="Freeform 129"/>
            <p:cNvSpPr>
              <a:spLocks/>
            </p:cNvSpPr>
            <p:nvPr/>
          </p:nvSpPr>
          <p:spPr bwMode="auto">
            <a:xfrm>
              <a:off x="6719888" y="6416676"/>
              <a:ext cx="117475" cy="111125"/>
            </a:xfrm>
            <a:custGeom>
              <a:avLst/>
              <a:gdLst>
                <a:gd name="T0" fmla="*/ 14 w 28"/>
                <a:gd name="T1" fmla="*/ 0 h 25"/>
                <a:gd name="T2" fmla="*/ 11 w 28"/>
                <a:gd name="T3" fmla="*/ 0 h 25"/>
                <a:gd name="T4" fmla="*/ 2 w 28"/>
                <a:gd name="T5" fmla="*/ 16 h 25"/>
                <a:gd name="T6" fmla="*/ 14 w 28"/>
                <a:gd name="T7" fmla="*/ 25 h 25"/>
                <a:gd name="T8" fmla="*/ 17 w 28"/>
                <a:gd name="T9" fmla="*/ 25 h 25"/>
                <a:gd name="T10" fmla="*/ 26 w 28"/>
                <a:gd name="T11" fmla="*/ 9 h 25"/>
                <a:gd name="T12" fmla="*/ 14 w 28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5">
                  <a:moveTo>
                    <a:pt x="14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4" y="2"/>
                    <a:pt x="0" y="9"/>
                    <a:pt x="2" y="16"/>
                  </a:cubicBezTo>
                  <a:cubicBezTo>
                    <a:pt x="3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24" y="23"/>
                    <a:pt x="28" y="16"/>
                    <a:pt x="26" y="9"/>
                  </a:cubicBezTo>
                  <a:cubicBezTo>
                    <a:pt x="25" y="3"/>
                    <a:pt x="20" y="0"/>
                    <a:pt x="1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9" name="Freeform 130"/>
            <p:cNvSpPr>
              <a:spLocks/>
            </p:cNvSpPr>
            <p:nvPr/>
          </p:nvSpPr>
          <p:spPr bwMode="auto">
            <a:xfrm>
              <a:off x="350838" y="6319839"/>
              <a:ext cx="1154113" cy="463550"/>
            </a:xfrm>
            <a:custGeom>
              <a:avLst/>
              <a:gdLst>
                <a:gd name="T0" fmla="*/ 0 w 277"/>
                <a:gd name="T1" fmla="*/ 105 h 105"/>
                <a:gd name="T2" fmla="*/ 277 w 277"/>
                <a:gd name="T3" fmla="*/ 105 h 105"/>
                <a:gd name="T4" fmla="*/ 275 w 277"/>
                <a:gd name="T5" fmla="*/ 96 h 105"/>
                <a:gd name="T6" fmla="*/ 270 w 277"/>
                <a:gd name="T7" fmla="*/ 84 h 105"/>
                <a:gd name="T8" fmla="*/ 252 w 277"/>
                <a:gd name="T9" fmla="*/ 66 h 105"/>
                <a:gd name="T10" fmla="*/ 252 w 277"/>
                <a:gd name="T11" fmla="*/ 66 h 105"/>
                <a:gd name="T12" fmla="*/ 227 w 277"/>
                <a:gd name="T13" fmla="*/ 59 h 105"/>
                <a:gd name="T14" fmla="*/ 219 w 277"/>
                <a:gd name="T15" fmla="*/ 60 h 105"/>
                <a:gd name="T16" fmla="*/ 219 w 277"/>
                <a:gd name="T17" fmla="*/ 56 h 105"/>
                <a:gd name="T18" fmla="*/ 172 w 277"/>
                <a:gd name="T19" fmla="*/ 9 h 105"/>
                <a:gd name="T20" fmla="*/ 146 w 277"/>
                <a:gd name="T21" fmla="*/ 18 h 105"/>
                <a:gd name="T22" fmla="*/ 117 w 277"/>
                <a:gd name="T23" fmla="*/ 0 h 105"/>
                <a:gd name="T24" fmla="*/ 84 w 277"/>
                <a:gd name="T25" fmla="*/ 28 h 105"/>
                <a:gd name="T26" fmla="*/ 72 w 277"/>
                <a:gd name="T27" fmla="*/ 26 h 105"/>
                <a:gd name="T28" fmla="*/ 39 w 277"/>
                <a:gd name="T29" fmla="*/ 59 h 105"/>
                <a:gd name="T30" fmla="*/ 41 w 277"/>
                <a:gd name="T31" fmla="*/ 68 h 105"/>
                <a:gd name="T32" fmla="*/ 40 w 277"/>
                <a:gd name="T33" fmla="*/ 67 h 105"/>
                <a:gd name="T34" fmla="*/ 0 w 277"/>
                <a:gd name="T3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7" h="105">
                  <a:moveTo>
                    <a:pt x="0" y="105"/>
                  </a:moveTo>
                  <a:cubicBezTo>
                    <a:pt x="277" y="105"/>
                    <a:pt x="277" y="105"/>
                    <a:pt x="277" y="105"/>
                  </a:cubicBezTo>
                  <a:cubicBezTo>
                    <a:pt x="277" y="102"/>
                    <a:pt x="276" y="99"/>
                    <a:pt x="275" y="96"/>
                  </a:cubicBezTo>
                  <a:cubicBezTo>
                    <a:pt x="274" y="92"/>
                    <a:pt x="272" y="88"/>
                    <a:pt x="270" y="84"/>
                  </a:cubicBezTo>
                  <a:cubicBezTo>
                    <a:pt x="266" y="77"/>
                    <a:pt x="260" y="71"/>
                    <a:pt x="252" y="66"/>
                  </a:cubicBezTo>
                  <a:cubicBezTo>
                    <a:pt x="252" y="66"/>
                    <a:pt x="252" y="66"/>
                    <a:pt x="252" y="66"/>
                  </a:cubicBezTo>
                  <a:cubicBezTo>
                    <a:pt x="244" y="61"/>
                    <a:pt x="236" y="59"/>
                    <a:pt x="227" y="59"/>
                  </a:cubicBezTo>
                  <a:cubicBezTo>
                    <a:pt x="224" y="59"/>
                    <a:pt x="222" y="60"/>
                    <a:pt x="219" y="60"/>
                  </a:cubicBezTo>
                  <a:cubicBezTo>
                    <a:pt x="219" y="59"/>
                    <a:pt x="219" y="58"/>
                    <a:pt x="219" y="56"/>
                  </a:cubicBezTo>
                  <a:cubicBezTo>
                    <a:pt x="219" y="31"/>
                    <a:pt x="198" y="9"/>
                    <a:pt x="172" y="9"/>
                  </a:cubicBezTo>
                  <a:cubicBezTo>
                    <a:pt x="163" y="9"/>
                    <a:pt x="154" y="12"/>
                    <a:pt x="146" y="18"/>
                  </a:cubicBezTo>
                  <a:cubicBezTo>
                    <a:pt x="141" y="7"/>
                    <a:pt x="132" y="0"/>
                    <a:pt x="117" y="0"/>
                  </a:cubicBezTo>
                  <a:cubicBezTo>
                    <a:pt x="97" y="0"/>
                    <a:pt x="86" y="13"/>
                    <a:pt x="84" y="28"/>
                  </a:cubicBezTo>
                  <a:cubicBezTo>
                    <a:pt x="80" y="27"/>
                    <a:pt x="76" y="26"/>
                    <a:pt x="72" y="26"/>
                  </a:cubicBezTo>
                  <a:cubicBezTo>
                    <a:pt x="54" y="26"/>
                    <a:pt x="39" y="41"/>
                    <a:pt x="39" y="59"/>
                  </a:cubicBezTo>
                  <a:cubicBezTo>
                    <a:pt x="39" y="62"/>
                    <a:pt x="40" y="65"/>
                    <a:pt x="41" y="68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19" y="67"/>
                    <a:pt x="1" y="84"/>
                    <a:pt x="0" y="105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0" name="Freeform 131"/>
            <p:cNvSpPr>
              <a:spLocks noEditPoints="1"/>
            </p:cNvSpPr>
            <p:nvPr/>
          </p:nvSpPr>
          <p:spPr bwMode="auto">
            <a:xfrm>
              <a:off x="958850" y="6359526"/>
              <a:ext cx="304800" cy="207963"/>
            </a:xfrm>
            <a:custGeom>
              <a:avLst/>
              <a:gdLst>
                <a:gd name="T0" fmla="*/ 0 w 73"/>
                <a:gd name="T1" fmla="*/ 8 h 47"/>
                <a:gd name="T2" fmla="*/ 0 w 73"/>
                <a:gd name="T3" fmla="*/ 8 h 47"/>
                <a:gd name="T4" fmla="*/ 0 w 73"/>
                <a:gd name="T5" fmla="*/ 8 h 47"/>
                <a:gd name="T6" fmla="*/ 26 w 73"/>
                <a:gd name="T7" fmla="*/ 0 h 47"/>
                <a:gd name="T8" fmla="*/ 0 w 73"/>
                <a:gd name="T9" fmla="*/ 9 h 47"/>
                <a:gd name="T10" fmla="*/ 0 w 73"/>
                <a:gd name="T11" fmla="*/ 8 h 47"/>
                <a:gd name="T12" fmla="*/ 0 w 73"/>
                <a:gd name="T13" fmla="*/ 9 h 47"/>
                <a:gd name="T14" fmla="*/ 26 w 73"/>
                <a:gd name="T15" fmla="*/ 0 h 47"/>
                <a:gd name="T16" fmla="*/ 73 w 73"/>
                <a:gd name="T17" fmla="*/ 47 h 47"/>
                <a:gd name="T18" fmla="*/ 73 w 73"/>
                <a:gd name="T19" fmla="*/ 47 h 47"/>
                <a:gd name="T20" fmla="*/ 26 w 73"/>
                <a:gd name="T2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7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moveTo>
                    <a:pt x="26" y="0"/>
                  </a:moveTo>
                  <a:cubicBezTo>
                    <a:pt x="17" y="0"/>
                    <a:pt x="8" y="3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8" y="3"/>
                    <a:pt x="17" y="0"/>
                    <a:pt x="26" y="0"/>
                  </a:cubicBezTo>
                  <a:cubicBezTo>
                    <a:pt x="52" y="0"/>
                    <a:pt x="73" y="22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22"/>
                    <a:pt x="52" y="0"/>
                    <a:pt x="26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" name="Freeform 132"/>
            <p:cNvSpPr>
              <a:spLocks/>
            </p:cNvSpPr>
            <p:nvPr/>
          </p:nvSpPr>
          <p:spPr bwMode="auto">
            <a:xfrm>
              <a:off x="930275" y="6354764"/>
              <a:ext cx="369888" cy="428625"/>
            </a:xfrm>
            <a:custGeom>
              <a:avLst/>
              <a:gdLst>
                <a:gd name="T0" fmla="*/ 0 w 89"/>
                <a:gd name="T1" fmla="*/ 0 h 97"/>
                <a:gd name="T2" fmla="*/ 0 w 89"/>
                <a:gd name="T3" fmla="*/ 97 h 97"/>
                <a:gd name="T4" fmla="*/ 88 w 89"/>
                <a:gd name="T5" fmla="*/ 97 h 97"/>
                <a:gd name="T6" fmla="*/ 89 w 89"/>
                <a:gd name="T7" fmla="*/ 51 h 97"/>
                <a:gd name="T8" fmla="*/ 88 w 89"/>
                <a:gd name="T9" fmla="*/ 51 h 97"/>
                <a:gd name="T10" fmla="*/ 80 w 89"/>
                <a:gd name="T11" fmla="*/ 52 h 97"/>
                <a:gd name="T12" fmla="*/ 80 w 89"/>
                <a:gd name="T13" fmla="*/ 52 h 97"/>
                <a:gd name="T14" fmla="*/ 80 w 89"/>
                <a:gd name="T15" fmla="*/ 52 h 97"/>
                <a:gd name="T16" fmla="*/ 80 w 89"/>
                <a:gd name="T17" fmla="*/ 48 h 97"/>
                <a:gd name="T18" fmla="*/ 33 w 89"/>
                <a:gd name="T19" fmla="*/ 1 h 97"/>
                <a:gd name="T20" fmla="*/ 7 w 89"/>
                <a:gd name="T21" fmla="*/ 10 h 97"/>
                <a:gd name="T22" fmla="*/ 7 w 89"/>
                <a:gd name="T23" fmla="*/ 9 h 97"/>
                <a:gd name="T24" fmla="*/ 7 w 89"/>
                <a:gd name="T25" fmla="*/ 9 h 97"/>
                <a:gd name="T26" fmla="*/ 7 w 89"/>
                <a:gd name="T27" fmla="*/ 9 h 97"/>
                <a:gd name="T28" fmla="*/ 0 w 89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97">
                  <a:moveTo>
                    <a:pt x="0" y="0"/>
                  </a:moveTo>
                  <a:cubicBezTo>
                    <a:pt x="0" y="97"/>
                    <a:pt x="0" y="97"/>
                    <a:pt x="0" y="9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8" y="51"/>
                    <a:pt x="88" y="51"/>
                  </a:cubicBezTo>
                  <a:cubicBezTo>
                    <a:pt x="85" y="51"/>
                    <a:pt x="83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0"/>
                    <a:pt x="80" y="48"/>
                  </a:cubicBezTo>
                  <a:cubicBezTo>
                    <a:pt x="80" y="23"/>
                    <a:pt x="59" y="1"/>
                    <a:pt x="33" y="1"/>
                  </a:cubicBezTo>
                  <a:cubicBezTo>
                    <a:pt x="24" y="1"/>
                    <a:pt x="15" y="4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2" name="Freeform 133"/>
            <p:cNvSpPr>
              <a:spLocks/>
            </p:cNvSpPr>
            <p:nvPr/>
          </p:nvSpPr>
          <p:spPr bwMode="auto">
            <a:xfrm>
              <a:off x="1492250" y="6726239"/>
              <a:ext cx="12700" cy="57150"/>
            </a:xfrm>
            <a:custGeom>
              <a:avLst/>
              <a:gdLst>
                <a:gd name="T0" fmla="*/ 0 w 3"/>
                <a:gd name="T1" fmla="*/ 0 h 13"/>
                <a:gd name="T2" fmla="*/ 0 w 3"/>
                <a:gd name="T3" fmla="*/ 13 h 13"/>
                <a:gd name="T4" fmla="*/ 3 w 3"/>
                <a:gd name="T5" fmla="*/ 13 h 13"/>
                <a:gd name="T6" fmla="*/ 1 w 3"/>
                <a:gd name="T7" fmla="*/ 4 h 13"/>
                <a:gd name="T8" fmla="*/ 0 w 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0"/>
                    <a:pt x="2" y="7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6" name="Freeform 147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7" name="Freeform 148"/>
            <p:cNvSpPr>
              <a:spLocks/>
            </p:cNvSpPr>
            <p:nvPr/>
          </p:nvSpPr>
          <p:spPr bwMode="auto">
            <a:xfrm>
              <a:off x="5507038" y="6792914"/>
              <a:ext cx="100013" cy="30163"/>
            </a:xfrm>
            <a:custGeom>
              <a:avLst/>
              <a:gdLst>
                <a:gd name="T0" fmla="*/ 0 w 63"/>
                <a:gd name="T1" fmla="*/ 0 h 19"/>
                <a:gd name="T2" fmla="*/ 0 w 63"/>
                <a:gd name="T3" fmla="*/ 0 h 19"/>
                <a:gd name="T4" fmla="*/ 63 w 63"/>
                <a:gd name="T5" fmla="*/ 19 h 19"/>
                <a:gd name="T6" fmla="*/ 0 w 63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19">
                  <a:moveTo>
                    <a:pt x="0" y="0"/>
                  </a:moveTo>
                  <a:lnTo>
                    <a:pt x="0" y="0"/>
                  </a:lnTo>
                  <a:lnTo>
                    <a:pt x="6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0" name="Freeform 161"/>
            <p:cNvSpPr>
              <a:spLocks/>
            </p:cNvSpPr>
            <p:nvPr/>
          </p:nvSpPr>
          <p:spPr bwMode="auto">
            <a:xfrm>
              <a:off x="4386263" y="6196014"/>
              <a:ext cx="228600" cy="658813"/>
            </a:xfrm>
            <a:custGeom>
              <a:avLst/>
              <a:gdLst>
                <a:gd name="T0" fmla="*/ 5 w 55"/>
                <a:gd name="T1" fmla="*/ 149 h 149"/>
                <a:gd name="T2" fmla="*/ 5 w 55"/>
                <a:gd name="T3" fmla="*/ 147 h 149"/>
                <a:gd name="T4" fmla="*/ 4 w 55"/>
                <a:gd name="T5" fmla="*/ 141 h 149"/>
                <a:gd name="T6" fmla="*/ 1 w 55"/>
                <a:gd name="T7" fmla="*/ 122 h 149"/>
                <a:gd name="T8" fmla="*/ 1 w 55"/>
                <a:gd name="T9" fmla="*/ 95 h 149"/>
                <a:gd name="T10" fmla="*/ 5 w 55"/>
                <a:gd name="T11" fmla="*/ 64 h 149"/>
                <a:gd name="T12" fmla="*/ 11 w 55"/>
                <a:gd name="T13" fmla="*/ 49 h 149"/>
                <a:gd name="T14" fmla="*/ 14 w 55"/>
                <a:gd name="T15" fmla="*/ 42 h 149"/>
                <a:gd name="T16" fmla="*/ 17 w 55"/>
                <a:gd name="T17" fmla="*/ 35 h 149"/>
                <a:gd name="T18" fmla="*/ 26 w 55"/>
                <a:gd name="T19" fmla="*/ 24 h 149"/>
                <a:gd name="T20" fmla="*/ 34 w 55"/>
                <a:gd name="T21" fmla="*/ 15 h 149"/>
                <a:gd name="T22" fmla="*/ 42 w 55"/>
                <a:gd name="T23" fmla="*/ 8 h 149"/>
                <a:gd name="T24" fmla="*/ 49 w 55"/>
                <a:gd name="T25" fmla="*/ 4 h 149"/>
                <a:gd name="T26" fmla="*/ 55 w 55"/>
                <a:gd name="T27" fmla="*/ 0 h 149"/>
                <a:gd name="T28" fmla="*/ 50 w 55"/>
                <a:gd name="T29" fmla="*/ 4 h 149"/>
                <a:gd name="T30" fmla="*/ 44 w 55"/>
                <a:gd name="T31" fmla="*/ 10 h 149"/>
                <a:gd name="T32" fmla="*/ 37 w 55"/>
                <a:gd name="T33" fmla="*/ 17 h 149"/>
                <a:gd name="T34" fmla="*/ 30 w 55"/>
                <a:gd name="T35" fmla="*/ 27 h 149"/>
                <a:gd name="T36" fmla="*/ 24 w 55"/>
                <a:gd name="T37" fmla="*/ 39 h 149"/>
                <a:gd name="T38" fmla="*/ 21 w 55"/>
                <a:gd name="T39" fmla="*/ 45 h 149"/>
                <a:gd name="T40" fmla="*/ 19 w 55"/>
                <a:gd name="T41" fmla="*/ 52 h 149"/>
                <a:gd name="T42" fmla="*/ 17 w 55"/>
                <a:gd name="T43" fmla="*/ 66 h 149"/>
                <a:gd name="T44" fmla="*/ 20 w 55"/>
                <a:gd name="T45" fmla="*/ 119 h 149"/>
                <a:gd name="T46" fmla="*/ 25 w 55"/>
                <a:gd name="T47" fmla="*/ 136 h 149"/>
                <a:gd name="T48" fmla="*/ 27 w 55"/>
                <a:gd name="T49" fmla="*/ 140 h 149"/>
                <a:gd name="T50" fmla="*/ 27 w 55"/>
                <a:gd name="T51" fmla="*/ 142 h 149"/>
                <a:gd name="T52" fmla="*/ 5 w 55"/>
                <a:gd name="T5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149">
                  <a:moveTo>
                    <a:pt x="5" y="149"/>
                  </a:moveTo>
                  <a:cubicBezTo>
                    <a:pt x="5" y="149"/>
                    <a:pt x="5" y="148"/>
                    <a:pt x="5" y="147"/>
                  </a:cubicBezTo>
                  <a:cubicBezTo>
                    <a:pt x="5" y="146"/>
                    <a:pt x="4" y="144"/>
                    <a:pt x="4" y="141"/>
                  </a:cubicBezTo>
                  <a:cubicBezTo>
                    <a:pt x="3" y="137"/>
                    <a:pt x="2" y="130"/>
                    <a:pt x="1" y="122"/>
                  </a:cubicBezTo>
                  <a:cubicBezTo>
                    <a:pt x="1" y="114"/>
                    <a:pt x="0" y="105"/>
                    <a:pt x="1" y="95"/>
                  </a:cubicBezTo>
                  <a:cubicBezTo>
                    <a:pt x="1" y="85"/>
                    <a:pt x="3" y="74"/>
                    <a:pt x="5" y="64"/>
                  </a:cubicBezTo>
                  <a:cubicBezTo>
                    <a:pt x="7" y="59"/>
                    <a:pt x="9" y="54"/>
                    <a:pt x="11" y="49"/>
                  </a:cubicBezTo>
                  <a:cubicBezTo>
                    <a:pt x="12" y="47"/>
                    <a:pt x="13" y="44"/>
                    <a:pt x="14" y="42"/>
                  </a:cubicBezTo>
                  <a:cubicBezTo>
                    <a:pt x="15" y="40"/>
                    <a:pt x="16" y="38"/>
                    <a:pt x="17" y="35"/>
                  </a:cubicBezTo>
                  <a:cubicBezTo>
                    <a:pt x="20" y="31"/>
                    <a:pt x="23" y="27"/>
                    <a:pt x="26" y="24"/>
                  </a:cubicBezTo>
                  <a:cubicBezTo>
                    <a:pt x="29" y="20"/>
                    <a:pt x="31" y="17"/>
                    <a:pt x="34" y="15"/>
                  </a:cubicBezTo>
                  <a:cubicBezTo>
                    <a:pt x="37" y="12"/>
                    <a:pt x="40" y="10"/>
                    <a:pt x="42" y="8"/>
                  </a:cubicBezTo>
                  <a:cubicBezTo>
                    <a:pt x="45" y="6"/>
                    <a:pt x="47" y="5"/>
                    <a:pt x="49" y="4"/>
                  </a:cubicBezTo>
                  <a:cubicBezTo>
                    <a:pt x="53" y="1"/>
                    <a:pt x="55" y="0"/>
                    <a:pt x="55" y="0"/>
                  </a:cubicBezTo>
                  <a:cubicBezTo>
                    <a:pt x="55" y="0"/>
                    <a:pt x="53" y="2"/>
                    <a:pt x="50" y="4"/>
                  </a:cubicBezTo>
                  <a:cubicBezTo>
                    <a:pt x="48" y="6"/>
                    <a:pt x="46" y="8"/>
                    <a:pt x="44" y="10"/>
                  </a:cubicBezTo>
                  <a:cubicBezTo>
                    <a:pt x="42" y="12"/>
                    <a:pt x="39" y="14"/>
                    <a:pt x="37" y="17"/>
                  </a:cubicBezTo>
                  <a:cubicBezTo>
                    <a:pt x="35" y="20"/>
                    <a:pt x="32" y="23"/>
                    <a:pt x="30" y="27"/>
                  </a:cubicBezTo>
                  <a:cubicBezTo>
                    <a:pt x="28" y="31"/>
                    <a:pt x="26" y="34"/>
                    <a:pt x="24" y="39"/>
                  </a:cubicBezTo>
                  <a:cubicBezTo>
                    <a:pt x="23" y="41"/>
                    <a:pt x="22" y="43"/>
                    <a:pt x="21" y="45"/>
                  </a:cubicBezTo>
                  <a:cubicBezTo>
                    <a:pt x="21" y="47"/>
                    <a:pt x="20" y="50"/>
                    <a:pt x="19" y="52"/>
                  </a:cubicBezTo>
                  <a:cubicBezTo>
                    <a:pt x="18" y="57"/>
                    <a:pt x="17" y="62"/>
                    <a:pt x="17" y="66"/>
                  </a:cubicBezTo>
                  <a:cubicBezTo>
                    <a:pt x="15" y="86"/>
                    <a:pt x="17" y="105"/>
                    <a:pt x="20" y="119"/>
                  </a:cubicBezTo>
                  <a:cubicBezTo>
                    <a:pt x="22" y="126"/>
                    <a:pt x="24" y="132"/>
                    <a:pt x="25" y="136"/>
                  </a:cubicBezTo>
                  <a:cubicBezTo>
                    <a:pt x="26" y="138"/>
                    <a:pt x="26" y="139"/>
                    <a:pt x="27" y="140"/>
                  </a:cubicBezTo>
                  <a:cubicBezTo>
                    <a:pt x="27" y="141"/>
                    <a:pt x="27" y="142"/>
                    <a:pt x="27" y="142"/>
                  </a:cubicBezTo>
                  <a:lnTo>
                    <a:pt x="5" y="14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1" name="Freeform 162"/>
            <p:cNvSpPr>
              <a:spLocks/>
            </p:cNvSpPr>
            <p:nvPr/>
          </p:nvSpPr>
          <p:spPr bwMode="auto">
            <a:xfrm>
              <a:off x="4106863" y="6249989"/>
              <a:ext cx="379413" cy="533400"/>
            </a:xfrm>
            <a:custGeom>
              <a:avLst/>
              <a:gdLst>
                <a:gd name="T0" fmla="*/ 78 w 91"/>
                <a:gd name="T1" fmla="*/ 121 h 121"/>
                <a:gd name="T2" fmla="*/ 0 w 91"/>
                <a:gd name="T3" fmla="*/ 0 h 121"/>
                <a:gd name="T4" fmla="*/ 36 w 91"/>
                <a:gd name="T5" fmla="*/ 56 h 121"/>
                <a:gd name="T6" fmla="*/ 78 w 91"/>
                <a:gd name="T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1" h="121">
                  <a:moveTo>
                    <a:pt x="78" y="121"/>
                  </a:moveTo>
                  <a:cubicBezTo>
                    <a:pt x="78" y="121"/>
                    <a:pt x="91" y="40"/>
                    <a:pt x="0" y="0"/>
                  </a:cubicBezTo>
                  <a:cubicBezTo>
                    <a:pt x="0" y="0"/>
                    <a:pt x="34" y="20"/>
                    <a:pt x="36" y="56"/>
                  </a:cubicBezTo>
                  <a:cubicBezTo>
                    <a:pt x="38" y="93"/>
                    <a:pt x="78" y="121"/>
                    <a:pt x="78" y="121"/>
                  </a:cubicBez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1" name="Freeform 172"/>
            <p:cNvSpPr>
              <a:spLocks/>
            </p:cNvSpPr>
            <p:nvPr/>
          </p:nvSpPr>
          <p:spPr bwMode="auto">
            <a:xfrm>
              <a:off x="9480551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" name="Freeform 173"/>
            <p:cNvSpPr>
              <a:spLocks/>
            </p:cNvSpPr>
            <p:nvPr/>
          </p:nvSpPr>
          <p:spPr bwMode="auto">
            <a:xfrm>
              <a:off x="93551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Oval 174"/>
            <p:cNvSpPr>
              <a:spLocks noChangeArrowheads="1"/>
            </p:cNvSpPr>
            <p:nvPr/>
          </p:nvSpPr>
          <p:spPr bwMode="auto">
            <a:xfrm>
              <a:off x="94853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Oval 175"/>
            <p:cNvSpPr>
              <a:spLocks noChangeArrowheads="1"/>
            </p:cNvSpPr>
            <p:nvPr/>
          </p:nvSpPr>
          <p:spPr bwMode="auto">
            <a:xfrm>
              <a:off x="9505951" y="6227764"/>
              <a:ext cx="90488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176"/>
            <p:cNvSpPr>
              <a:spLocks/>
            </p:cNvSpPr>
            <p:nvPr/>
          </p:nvSpPr>
          <p:spPr bwMode="auto">
            <a:xfrm>
              <a:off x="9701213" y="6364289"/>
              <a:ext cx="207963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177"/>
            <p:cNvSpPr>
              <a:spLocks/>
            </p:cNvSpPr>
            <p:nvPr/>
          </p:nvSpPr>
          <p:spPr bwMode="auto">
            <a:xfrm>
              <a:off x="3409950" y="6257926"/>
              <a:ext cx="271463" cy="490538"/>
            </a:xfrm>
            <a:custGeom>
              <a:avLst/>
              <a:gdLst>
                <a:gd name="T0" fmla="*/ 46 w 65"/>
                <a:gd name="T1" fmla="*/ 109 h 111"/>
                <a:gd name="T2" fmla="*/ 46 w 65"/>
                <a:gd name="T3" fmla="*/ 108 h 111"/>
                <a:gd name="T4" fmla="*/ 46 w 65"/>
                <a:gd name="T5" fmla="*/ 104 h 111"/>
                <a:gd name="T6" fmla="*/ 47 w 65"/>
                <a:gd name="T7" fmla="*/ 90 h 111"/>
                <a:gd name="T8" fmla="*/ 42 w 65"/>
                <a:gd name="T9" fmla="*/ 47 h 111"/>
                <a:gd name="T10" fmla="*/ 37 w 65"/>
                <a:gd name="T11" fmla="*/ 35 h 111"/>
                <a:gd name="T12" fmla="*/ 31 w 65"/>
                <a:gd name="T13" fmla="*/ 25 h 111"/>
                <a:gd name="T14" fmla="*/ 17 w 65"/>
                <a:gd name="T15" fmla="*/ 10 h 111"/>
                <a:gd name="T16" fmla="*/ 11 w 65"/>
                <a:gd name="T17" fmla="*/ 5 h 111"/>
                <a:gd name="T18" fmla="*/ 5 w 65"/>
                <a:gd name="T19" fmla="*/ 2 h 111"/>
                <a:gd name="T20" fmla="*/ 0 w 65"/>
                <a:gd name="T21" fmla="*/ 0 h 111"/>
                <a:gd name="T22" fmla="*/ 5 w 65"/>
                <a:gd name="T23" fmla="*/ 1 h 111"/>
                <a:gd name="T24" fmla="*/ 11 w 65"/>
                <a:gd name="T25" fmla="*/ 4 h 111"/>
                <a:gd name="T26" fmla="*/ 19 w 65"/>
                <a:gd name="T27" fmla="*/ 8 h 111"/>
                <a:gd name="T28" fmla="*/ 36 w 65"/>
                <a:gd name="T29" fmla="*/ 22 h 111"/>
                <a:gd name="T30" fmla="*/ 44 w 65"/>
                <a:gd name="T31" fmla="*/ 32 h 111"/>
                <a:gd name="T32" fmla="*/ 50 w 65"/>
                <a:gd name="T33" fmla="*/ 43 h 111"/>
                <a:gd name="T34" fmla="*/ 64 w 65"/>
                <a:gd name="T35" fmla="*/ 89 h 111"/>
                <a:gd name="T36" fmla="*/ 65 w 65"/>
                <a:gd name="T37" fmla="*/ 105 h 111"/>
                <a:gd name="T38" fmla="*/ 65 w 65"/>
                <a:gd name="T39" fmla="*/ 110 h 111"/>
                <a:gd name="T40" fmla="*/ 65 w 65"/>
                <a:gd name="T41" fmla="*/ 111 h 111"/>
                <a:gd name="T42" fmla="*/ 46 w 65"/>
                <a:gd name="T43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11">
                  <a:moveTo>
                    <a:pt x="46" y="109"/>
                  </a:moveTo>
                  <a:cubicBezTo>
                    <a:pt x="46" y="109"/>
                    <a:pt x="46" y="109"/>
                    <a:pt x="46" y="108"/>
                  </a:cubicBezTo>
                  <a:cubicBezTo>
                    <a:pt x="46" y="107"/>
                    <a:pt x="46" y="106"/>
                    <a:pt x="46" y="104"/>
                  </a:cubicBezTo>
                  <a:cubicBezTo>
                    <a:pt x="47" y="101"/>
                    <a:pt x="47" y="96"/>
                    <a:pt x="47" y="90"/>
                  </a:cubicBezTo>
                  <a:cubicBezTo>
                    <a:pt x="48" y="78"/>
                    <a:pt x="47" y="62"/>
                    <a:pt x="42" y="47"/>
                  </a:cubicBezTo>
                  <a:cubicBezTo>
                    <a:pt x="40" y="43"/>
                    <a:pt x="39" y="39"/>
                    <a:pt x="37" y="35"/>
                  </a:cubicBezTo>
                  <a:cubicBezTo>
                    <a:pt x="36" y="32"/>
                    <a:pt x="34" y="29"/>
                    <a:pt x="31" y="25"/>
                  </a:cubicBezTo>
                  <a:cubicBezTo>
                    <a:pt x="27" y="19"/>
                    <a:pt x="22" y="14"/>
                    <a:pt x="17" y="10"/>
                  </a:cubicBezTo>
                  <a:cubicBezTo>
                    <a:pt x="15" y="8"/>
                    <a:pt x="13" y="7"/>
                    <a:pt x="11" y="5"/>
                  </a:cubicBezTo>
                  <a:cubicBezTo>
                    <a:pt x="8" y="4"/>
                    <a:pt x="7" y="3"/>
                    <a:pt x="5" y="2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9" y="3"/>
                    <a:pt x="11" y="4"/>
                  </a:cubicBezTo>
                  <a:cubicBezTo>
                    <a:pt x="14" y="5"/>
                    <a:pt x="16" y="6"/>
                    <a:pt x="19" y="8"/>
                  </a:cubicBezTo>
                  <a:cubicBezTo>
                    <a:pt x="25" y="11"/>
                    <a:pt x="31" y="16"/>
                    <a:pt x="36" y="22"/>
                  </a:cubicBezTo>
                  <a:cubicBezTo>
                    <a:pt x="39" y="25"/>
                    <a:pt x="42" y="28"/>
                    <a:pt x="44" y="32"/>
                  </a:cubicBezTo>
                  <a:cubicBezTo>
                    <a:pt x="46" y="35"/>
                    <a:pt x="48" y="39"/>
                    <a:pt x="50" y="43"/>
                  </a:cubicBezTo>
                  <a:cubicBezTo>
                    <a:pt x="58" y="59"/>
                    <a:pt x="62" y="76"/>
                    <a:pt x="64" y="89"/>
                  </a:cubicBezTo>
                  <a:cubicBezTo>
                    <a:pt x="64" y="96"/>
                    <a:pt x="65" y="101"/>
                    <a:pt x="65" y="105"/>
                  </a:cubicBezTo>
                  <a:cubicBezTo>
                    <a:pt x="65" y="107"/>
                    <a:pt x="65" y="109"/>
                    <a:pt x="65" y="110"/>
                  </a:cubicBezTo>
                  <a:cubicBezTo>
                    <a:pt x="65" y="111"/>
                    <a:pt x="65" y="111"/>
                    <a:pt x="65" y="111"/>
                  </a:cubicBezTo>
                  <a:lnTo>
                    <a:pt x="46" y="109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178"/>
            <p:cNvSpPr>
              <a:spLocks/>
            </p:cNvSpPr>
            <p:nvPr/>
          </p:nvSpPr>
          <p:spPr bwMode="auto">
            <a:xfrm>
              <a:off x="3284538" y="6069014"/>
              <a:ext cx="392113" cy="409575"/>
            </a:xfrm>
            <a:custGeom>
              <a:avLst/>
              <a:gdLst>
                <a:gd name="T0" fmla="*/ 0 w 94"/>
                <a:gd name="T1" fmla="*/ 44 h 93"/>
                <a:gd name="T2" fmla="*/ 24 w 94"/>
                <a:gd name="T3" fmla="*/ 35 h 93"/>
                <a:gd name="T4" fmla="*/ 16 w 94"/>
                <a:gd name="T5" fmla="*/ 12 h 93"/>
                <a:gd name="T6" fmla="*/ 39 w 94"/>
                <a:gd name="T7" fmla="*/ 22 h 93"/>
                <a:gd name="T8" fmla="*/ 49 w 94"/>
                <a:gd name="T9" fmla="*/ 0 h 93"/>
                <a:gd name="T10" fmla="*/ 59 w 94"/>
                <a:gd name="T11" fmla="*/ 24 h 93"/>
                <a:gd name="T12" fmla="*/ 82 w 94"/>
                <a:gd name="T13" fmla="*/ 15 h 93"/>
                <a:gd name="T14" fmla="*/ 72 w 94"/>
                <a:gd name="T15" fmla="*/ 39 h 93"/>
                <a:gd name="T16" fmla="*/ 94 w 94"/>
                <a:gd name="T17" fmla="*/ 49 h 93"/>
                <a:gd name="T18" fmla="*/ 70 w 94"/>
                <a:gd name="T19" fmla="*/ 59 h 93"/>
                <a:gd name="T20" fmla="*/ 78 w 94"/>
                <a:gd name="T21" fmla="*/ 81 h 93"/>
                <a:gd name="T22" fmla="*/ 55 w 94"/>
                <a:gd name="T23" fmla="*/ 71 h 93"/>
                <a:gd name="T24" fmla="*/ 45 w 94"/>
                <a:gd name="T25" fmla="*/ 93 h 93"/>
                <a:gd name="T26" fmla="*/ 35 w 94"/>
                <a:gd name="T27" fmla="*/ 70 h 93"/>
                <a:gd name="T28" fmla="*/ 12 w 94"/>
                <a:gd name="T29" fmla="*/ 78 h 93"/>
                <a:gd name="T30" fmla="*/ 22 w 94"/>
                <a:gd name="T31" fmla="*/ 54 h 93"/>
                <a:gd name="T32" fmla="*/ 0 w 94"/>
                <a:gd name="T33" fmla="*/ 4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3">
                  <a:moveTo>
                    <a:pt x="0" y="44"/>
                  </a:moveTo>
                  <a:cubicBezTo>
                    <a:pt x="9" y="37"/>
                    <a:pt x="17" y="34"/>
                    <a:pt x="24" y="35"/>
                  </a:cubicBezTo>
                  <a:cubicBezTo>
                    <a:pt x="15" y="24"/>
                    <a:pt x="16" y="12"/>
                    <a:pt x="16" y="12"/>
                  </a:cubicBezTo>
                  <a:cubicBezTo>
                    <a:pt x="27" y="13"/>
                    <a:pt x="35" y="17"/>
                    <a:pt x="39" y="22"/>
                  </a:cubicBezTo>
                  <a:cubicBezTo>
                    <a:pt x="40" y="8"/>
                    <a:pt x="49" y="0"/>
                    <a:pt x="49" y="0"/>
                  </a:cubicBezTo>
                  <a:cubicBezTo>
                    <a:pt x="57" y="9"/>
                    <a:pt x="59" y="17"/>
                    <a:pt x="59" y="24"/>
                  </a:cubicBezTo>
                  <a:cubicBezTo>
                    <a:pt x="69" y="15"/>
                    <a:pt x="82" y="15"/>
                    <a:pt x="82" y="15"/>
                  </a:cubicBezTo>
                  <a:cubicBezTo>
                    <a:pt x="81" y="27"/>
                    <a:pt x="77" y="34"/>
                    <a:pt x="72" y="39"/>
                  </a:cubicBezTo>
                  <a:cubicBezTo>
                    <a:pt x="85" y="40"/>
                    <a:pt x="94" y="49"/>
                    <a:pt x="94" y="49"/>
                  </a:cubicBezTo>
                  <a:cubicBezTo>
                    <a:pt x="85" y="56"/>
                    <a:pt x="77" y="59"/>
                    <a:pt x="70" y="59"/>
                  </a:cubicBezTo>
                  <a:cubicBezTo>
                    <a:pt x="79" y="69"/>
                    <a:pt x="78" y="81"/>
                    <a:pt x="78" y="81"/>
                  </a:cubicBezTo>
                  <a:cubicBezTo>
                    <a:pt x="67" y="80"/>
                    <a:pt x="59" y="76"/>
                    <a:pt x="55" y="71"/>
                  </a:cubicBezTo>
                  <a:cubicBezTo>
                    <a:pt x="54" y="85"/>
                    <a:pt x="45" y="93"/>
                    <a:pt x="45" y="93"/>
                  </a:cubicBezTo>
                  <a:cubicBezTo>
                    <a:pt x="37" y="84"/>
                    <a:pt x="35" y="76"/>
                    <a:pt x="35" y="70"/>
                  </a:cubicBezTo>
                  <a:cubicBezTo>
                    <a:pt x="25" y="79"/>
                    <a:pt x="12" y="78"/>
                    <a:pt x="12" y="78"/>
                  </a:cubicBezTo>
                  <a:cubicBezTo>
                    <a:pt x="13" y="66"/>
                    <a:pt x="17" y="59"/>
                    <a:pt x="22" y="54"/>
                  </a:cubicBezTo>
                  <a:cubicBezTo>
                    <a:pt x="9" y="53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Oval 179"/>
            <p:cNvSpPr>
              <a:spLocks noChangeArrowheads="1"/>
            </p:cNvSpPr>
            <p:nvPr/>
          </p:nvSpPr>
          <p:spPr bwMode="auto">
            <a:xfrm>
              <a:off x="3414713" y="6200776"/>
              <a:ext cx="133350" cy="1460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Oval 180"/>
            <p:cNvSpPr>
              <a:spLocks noChangeArrowheads="1"/>
            </p:cNvSpPr>
            <p:nvPr/>
          </p:nvSpPr>
          <p:spPr bwMode="auto">
            <a:xfrm>
              <a:off x="3435350" y="6227764"/>
              <a:ext cx="92075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181"/>
            <p:cNvSpPr>
              <a:spLocks/>
            </p:cNvSpPr>
            <p:nvPr/>
          </p:nvSpPr>
          <p:spPr bwMode="auto">
            <a:xfrm>
              <a:off x="3630613" y="6364289"/>
              <a:ext cx="209550" cy="203200"/>
            </a:xfrm>
            <a:custGeom>
              <a:avLst/>
              <a:gdLst>
                <a:gd name="T0" fmla="*/ 1 w 50"/>
                <a:gd name="T1" fmla="*/ 44 h 46"/>
                <a:gd name="T2" fmla="*/ 43 w 50"/>
                <a:gd name="T3" fmla="*/ 0 h 46"/>
                <a:gd name="T4" fmla="*/ 4 w 50"/>
                <a:gd name="T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46">
                  <a:moveTo>
                    <a:pt x="1" y="44"/>
                  </a:moveTo>
                  <a:cubicBezTo>
                    <a:pt x="1" y="44"/>
                    <a:pt x="0" y="10"/>
                    <a:pt x="43" y="0"/>
                  </a:cubicBezTo>
                  <a:cubicBezTo>
                    <a:pt x="43" y="0"/>
                    <a:pt x="50" y="42"/>
                    <a:pt x="4" y="46"/>
                  </a:cubicBezTo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182"/>
            <p:cNvSpPr>
              <a:spLocks/>
            </p:cNvSpPr>
            <p:nvPr/>
          </p:nvSpPr>
          <p:spPr bwMode="auto">
            <a:xfrm>
              <a:off x="5849938" y="64484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183"/>
            <p:cNvSpPr>
              <a:spLocks/>
            </p:cNvSpPr>
            <p:nvPr/>
          </p:nvSpPr>
          <p:spPr bwMode="auto">
            <a:xfrm>
              <a:off x="5691188" y="64484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5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184"/>
            <p:cNvSpPr>
              <a:spLocks/>
            </p:cNvSpPr>
            <p:nvPr/>
          </p:nvSpPr>
          <p:spPr bwMode="auto">
            <a:xfrm>
              <a:off x="5861050" y="6413501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185"/>
            <p:cNvSpPr>
              <a:spLocks/>
            </p:cNvSpPr>
            <p:nvPr/>
          </p:nvSpPr>
          <p:spPr bwMode="auto">
            <a:xfrm>
              <a:off x="1630363" y="6359526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186"/>
            <p:cNvSpPr>
              <a:spLocks/>
            </p:cNvSpPr>
            <p:nvPr/>
          </p:nvSpPr>
          <p:spPr bwMode="auto">
            <a:xfrm>
              <a:off x="1471613" y="6359526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9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5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19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9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45" y="77"/>
                    <a:pt x="45" y="77"/>
                    <a:pt x="45" y="77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187"/>
            <p:cNvSpPr>
              <a:spLocks/>
            </p:cNvSpPr>
            <p:nvPr/>
          </p:nvSpPr>
          <p:spPr bwMode="auto">
            <a:xfrm>
              <a:off x="1643063" y="6324601"/>
              <a:ext cx="103188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188"/>
            <p:cNvSpPr>
              <a:spLocks/>
            </p:cNvSpPr>
            <p:nvPr/>
          </p:nvSpPr>
          <p:spPr bwMode="auto">
            <a:xfrm>
              <a:off x="7583488" y="6483351"/>
              <a:ext cx="295275" cy="339725"/>
            </a:xfrm>
            <a:custGeom>
              <a:avLst/>
              <a:gdLst>
                <a:gd name="T0" fmla="*/ 0 w 71"/>
                <a:gd name="T1" fmla="*/ 75 h 77"/>
                <a:gd name="T2" fmla="*/ 1 w 71"/>
                <a:gd name="T3" fmla="*/ 74 h 77"/>
                <a:gd name="T4" fmla="*/ 1 w 71"/>
                <a:gd name="T5" fmla="*/ 70 h 77"/>
                <a:gd name="T6" fmla="*/ 5 w 71"/>
                <a:gd name="T7" fmla="*/ 58 h 77"/>
                <a:gd name="T8" fmla="*/ 9 w 71"/>
                <a:gd name="T9" fmla="*/ 50 h 77"/>
                <a:gd name="T10" fmla="*/ 11 w 71"/>
                <a:gd name="T11" fmla="*/ 46 h 77"/>
                <a:gd name="T12" fmla="*/ 13 w 71"/>
                <a:gd name="T13" fmla="*/ 42 h 77"/>
                <a:gd name="T14" fmla="*/ 18 w 71"/>
                <a:gd name="T15" fmla="*/ 33 h 77"/>
                <a:gd name="T16" fmla="*/ 24 w 71"/>
                <a:gd name="T17" fmla="*/ 25 h 77"/>
                <a:gd name="T18" fmla="*/ 32 w 71"/>
                <a:gd name="T19" fmla="*/ 17 h 77"/>
                <a:gd name="T20" fmla="*/ 36 w 71"/>
                <a:gd name="T21" fmla="*/ 14 h 77"/>
                <a:gd name="T22" fmla="*/ 40 w 71"/>
                <a:gd name="T23" fmla="*/ 11 h 77"/>
                <a:gd name="T24" fmla="*/ 43 w 71"/>
                <a:gd name="T25" fmla="*/ 9 h 77"/>
                <a:gd name="T26" fmla="*/ 47 w 71"/>
                <a:gd name="T27" fmla="*/ 7 h 77"/>
                <a:gd name="T28" fmla="*/ 51 w 71"/>
                <a:gd name="T29" fmla="*/ 5 h 77"/>
                <a:gd name="T30" fmla="*/ 55 w 71"/>
                <a:gd name="T31" fmla="*/ 4 h 77"/>
                <a:gd name="T32" fmla="*/ 61 w 71"/>
                <a:gd name="T33" fmla="*/ 2 h 77"/>
                <a:gd name="T34" fmla="*/ 66 w 71"/>
                <a:gd name="T35" fmla="*/ 1 h 77"/>
                <a:gd name="T36" fmla="*/ 71 w 71"/>
                <a:gd name="T37" fmla="*/ 0 h 77"/>
                <a:gd name="T38" fmla="*/ 67 w 71"/>
                <a:gd name="T39" fmla="*/ 2 h 77"/>
                <a:gd name="T40" fmla="*/ 62 w 71"/>
                <a:gd name="T41" fmla="*/ 4 h 77"/>
                <a:gd name="T42" fmla="*/ 57 w 71"/>
                <a:gd name="T43" fmla="*/ 7 h 77"/>
                <a:gd name="T44" fmla="*/ 54 w 71"/>
                <a:gd name="T45" fmla="*/ 9 h 77"/>
                <a:gd name="T46" fmla="*/ 51 w 71"/>
                <a:gd name="T47" fmla="*/ 12 h 77"/>
                <a:gd name="T48" fmla="*/ 48 w 71"/>
                <a:gd name="T49" fmla="*/ 14 h 77"/>
                <a:gd name="T50" fmla="*/ 45 w 71"/>
                <a:gd name="T51" fmla="*/ 17 h 77"/>
                <a:gd name="T52" fmla="*/ 42 w 71"/>
                <a:gd name="T53" fmla="*/ 21 h 77"/>
                <a:gd name="T54" fmla="*/ 40 w 71"/>
                <a:gd name="T55" fmla="*/ 24 h 77"/>
                <a:gd name="T56" fmla="*/ 35 w 71"/>
                <a:gd name="T57" fmla="*/ 32 h 77"/>
                <a:gd name="T58" fmla="*/ 32 w 71"/>
                <a:gd name="T59" fmla="*/ 40 h 77"/>
                <a:gd name="T60" fmla="*/ 29 w 71"/>
                <a:gd name="T61" fmla="*/ 48 h 77"/>
                <a:gd name="T62" fmla="*/ 28 w 71"/>
                <a:gd name="T63" fmla="*/ 52 h 77"/>
                <a:gd name="T64" fmla="*/ 27 w 71"/>
                <a:gd name="T65" fmla="*/ 56 h 77"/>
                <a:gd name="T66" fmla="*/ 26 w 71"/>
                <a:gd name="T67" fmla="*/ 63 h 77"/>
                <a:gd name="T68" fmla="*/ 26 w 71"/>
                <a:gd name="T69" fmla="*/ 73 h 77"/>
                <a:gd name="T70" fmla="*/ 26 w 71"/>
                <a:gd name="T71" fmla="*/ 76 h 77"/>
                <a:gd name="T72" fmla="*/ 26 w 71"/>
                <a:gd name="T73" fmla="*/ 77 h 77"/>
                <a:gd name="T74" fmla="*/ 0 w 71"/>
                <a:gd name="T75" fmla="*/ 7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1" h="77">
                  <a:moveTo>
                    <a:pt x="0" y="75"/>
                  </a:moveTo>
                  <a:cubicBezTo>
                    <a:pt x="0" y="75"/>
                    <a:pt x="0" y="75"/>
                    <a:pt x="1" y="74"/>
                  </a:cubicBezTo>
                  <a:cubicBezTo>
                    <a:pt x="1" y="73"/>
                    <a:pt x="1" y="71"/>
                    <a:pt x="1" y="70"/>
                  </a:cubicBezTo>
                  <a:cubicBezTo>
                    <a:pt x="2" y="67"/>
                    <a:pt x="4" y="63"/>
                    <a:pt x="5" y="58"/>
                  </a:cubicBezTo>
                  <a:cubicBezTo>
                    <a:pt x="6" y="55"/>
                    <a:pt x="7" y="53"/>
                    <a:pt x="9" y="50"/>
                  </a:cubicBezTo>
                  <a:cubicBezTo>
                    <a:pt x="9" y="49"/>
                    <a:pt x="10" y="47"/>
                    <a:pt x="11" y="46"/>
                  </a:cubicBezTo>
                  <a:cubicBezTo>
                    <a:pt x="11" y="44"/>
                    <a:pt x="12" y="43"/>
                    <a:pt x="13" y="42"/>
                  </a:cubicBezTo>
                  <a:cubicBezTo>
                    <a:pt x="14" y="39"/>
                    <a:pt x="16" y="36"/>
                    <a:pt x="18" y="33"/>
                  </a:cubicBezTo>
                  <a:cubicBezTo>
                    <a:pt x="20" y="30"/>
                    <a:pt x="22" y="27"/>
                    <a:pt x="24" y="25"/>
                  </a:cubicBezTo>
                  <a:cubicBezTo>
                    <a:pt x="27" y="22"/>
                    <a:pt x="29" y="20"/>
                    <a:pt x="32" y="17"/>
                  </a:cubicBezTo>
                  <a:cubicBezTo>
                    <a:pt x="33" y="16"/>
                    <a:pt x="34" y="15"/>
                    <a:pt x="36" y="14"/>
                  </a:cubicBezTo>
                  <a:cubicBezTo>
                    <a:pt x="37" y="13"/>
                    <a:pt x="38" y="12"/>
                    <a:pt x="40" y="11"/>
                  </a:cubicBezTo>
                  <a:cubicBezTo>
                    <a:pt x="41" y="10"/>
                    <a:pt x="42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9" y="6"/>
                    <a:pt x="50" y="5"/>
                    <a:pt x="51" y="5"/>
                  </a:cubicBezTo>
                  <a:cubicBezTo>
                    <a:pt x="52" y="4"/>
                    <a:pt x="54" y="4"/>
                    <a:pt x="55" y="4"/>
                  </a:cubicBezTo>
                  <a:cubicBezTo>
                    <a:pt x="57" y="3"/>
                    <a:pt x="59" y="2"/>
                    <a:pt x="61" y="2"/>
                  </a:cubicBezTo>
                  <a:cubicBezTo>
                    <a:pt x="63" y="1"/>
                    <a:pt x="65" y="1"/>
                    <a:pt x="66" y="1"/>
                  </a:cubicBezTo>
                  <a:cubicBezTo>
                    <a:pt x="69" y="0"/>
                    <a:pt x="71" y="0"/>
                    <a:pt x="71" y="0"/>
                  </a:cubicBezTo>
                  <a:cubicBezTo>
                    <a:pt x="71" y="0"/>
                    <a:pt x="69" y="1"/>
                    <a:pt x="67" y="2"/>
                  </a:cubicBezTo>
                  <a:cubicBezTo>
                    <a:pt x="65" y="2"/>
                    <a:pt x="64" y="3"/>
                    <a:pt x="62" y="4"/>
                  </a:cubicBezTo>
                  <a:cubicBezTo>
                    <a:pt x="60" y="5"/>
                    <a:pt x="59" y="6"/>
                    <a:pt x="57" y="7"/>
                  </a:cubicBezTo>
                  <a:cubicBezTo>
                    <a:pt x="56" y="8"/>
                    <a:pt x="55" y="8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49" y="13"/>
                    <a:pt x="48" y="14"/>
                  </a:cubicBezTo>
                  <a:cubicBezTo>
                    <a:pt x="47" y="15"/>
                    <a:pt x="46" y="16"/>
                    <a:pt x="45" y="17"/>
                  </a:cubicBezTo>
                  <a:cubicBezTo>
                    <a:pt x="44" y="19"/>
                    <a:pt x="43" y="20"/>
                    <a:pt x="42" y="21"/>
                  </a:cubicBezTo>
                  <a:cubicBezTo>
                    <a:pt x="41" y="22"/>
                    <a:pt x="40" y="23"/>
                    <a:pt x="40" y="24"/>
                  </a:cubicBezTo>
                  <a:cubicBezTo>
                    <a:pt x="38" y="27"/>
                    <a:pt x="37" y="29"/>
                    <a:pt x="35" y="32"/>
                  </a:cubicBezTo>
                  <a:cubicBezTo>
                    <a:pt x="34" y="35"/>
                    <a:pt x="33" y="37"/>
                    <a:pt x="32" y="40"/>
                  </a:cubicBezTo>
                  <a:cubicBezTo>
                    <a:pt x="31" y="43"/>
                    <a:pt x="30" y="46"/>
                    <a:pt x="29" y="48"/>
                  </a:cubicBezTo>
                  <a:cubicBezTo>
                    <a:pt x="29" y="50"/>
                    <a:pt x="29" y="51"/>
                    <a:pt x="28" y="52"/>
                  </a:cubicBezTo>
                  <a:cubicBezTo>
                    <a:pt x="28" y="53"/>
                    <a:pt x="28" y="55"/>
                    <a:pt x="27" y="56"/>
                  </a:cubicBezTo>
                  <a:cubicBezTo>
                    <a:pt x="27" y="58"/>
                    <a:pt x="27" y="61"/>
                    <a:pt x="26" y="63"/>
                  </a:cubicBezTo>
                  <a:cubicBezTo>
                    <a:pt x="26" y="67"/>
                    <a:pt x="26" y="71"/>
                    <a:pt x="26" y="73"/>
                  </a:cubicBezTo>
                  <a:cubicBezTo>
                    <a:pt x="26" y="75"/>
                    <a:pt x="26" y="76"/>
                    <a:pt x="26" y="76"/>
                  </a:cubicBezTo>
                  <a:cubicBezTo>
                    <a:pt x="26" y="77"/>
                    <a:pt x="26" y="77"/>
                    <a:pt x="26" y="77"/>
                  </a:cubicBezTo>
                  <a:lnTo>
                    <a:pt x="0" y="7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189"/>
            <p:cNvSpPr>
              <a:spLocks/>
            </p:cNvSpPr>
            <p:nvPr/>
          </p:nvSpPr>
          <p:spPr bwMode="auto">
            <a:xfrm>
              <a:off x="7424738" y="6483351"/>
              <a:ext cx="292100" cy="339725"/>
            </a:xfrm>
            <a:custGeom>
              <a:avLst/>
              <a:gdLst>
                <a:gd name="T0" fmla="*/ 45 w 70"/>
                <a:gd name="T1" fmla="*/ 77 h 77"/>
                <a:gd name="T2" fmla="*/ 45 w 70"/>
                <a:gd name="T3" fmla="*/ 76 h 77"/>
                <a:gd name="T4" fmla="*/ 45 w 70"/>
                <a:gd name="T5" fmla="*/ 73 h 77"/>
                <a:gd name="T6" fmla="*/ 44 w 70"/>
                <a:gd name="T7" fmla="*/ 63 h 77"/>
                <a:gd name="T8" fmla="*/ 43 w 70"/>
                <a:gd name="T9" fmla="*/ 56 h 77"/>
                <a:gd name="T10" fmla="*/ 42 w 70"/>
                <a:gd name="T11" fmla="*/ 52 h 77"/>
                <a:gd name="T12" fmla="*/ 41 w 70"/>
                <a:gd name="T13" fmla="*/ 48 h 77"/>
                <a:gd name="T14" fmla="*/ 39 w 70"/>
                <a:gd name="T15" fmla="*/ 40 h 77"/>
                <a:gd name="T16" fmla="*/ 36 w 70"/>
                <a:gd name="T17" fmla="*/ 32 h 77"/>
                <a:gd name="T18" fmla="*/ 31 w 70"/>
                <a:gd name="T19" fmla="*/ 24 h 77"/>
                <a:gd name="T20" fmla="*/ 29 w 70"/>
                <a:gd name="T21" fmla="*/ 21 h 77"/>
                <a:gd name="T22" fmla="*/ 26 w 70"/>
                <a:gd name="T23" fmla="*/ 17 h 77"/>
                <a:gd name="T24" fmla="*/ 23 w 70"/>
                <a:gd name="T25" fmla="*/ 14 h 77"/>
                <a:gd name="T26" fmla="*/ 20 w 70"/>
                <a:gd name="T27" fmla="*/ 12 h 77"/>
                <a:gd name="T28" fmla="*/ 17 w 70"/>
                <a:gd name="T29" fmla="*/ 9 h 77"/>
                <a:gd name="T30" fmla="*/ 14 w 70"/>
                <a:gd name="T31" fmla="*/ 7 h 77"/>
                <a:gd name="T32" fmla="*/ 8 w 70"/>
                <a:gd name="T33" fmla="*/ 4 h 77"/>
                <a:gd name="T34" fmla="*/ 4 w 70"/>
                <a:gd name="T35" fmla="*/ 2 h 77"/>
                <a:gd name="T36" fmla="*/ 0 w 70"/>
                <a:gd name="T37" fmla="*/ 0 h 77"/>
                <a:gd name="T38" fmla="*/ 4 w 70"/>
                <a:gd name="T39" fmla="*/ 1 h 77"/>
                <a:gd name="T40" fmla="*/ 9 w 70"/>
                <a:gd name="T41" fmla="*/ 2 h 77"/>
                <a:gd name="T42" fmla="*/ 16 w 70"/>
                <a:gd name="T43" fmla="*/ 4 h 77"/>
                <a:gd name="T44" fmla="*/ 19 w 70"/>
                <a:gd name="T45" fmla="*/ 5 h 77"/>
                <a:gd name="T46" fmla="*/ 23 w 70"/>
                <a:gd name="T47" fmla="*/ 7 h 77"/>
                <a:gd name="T48" fmla="*/ 27 w 70"/>
                <a:gd name="T49" fmla="*/ 9 h 77"/>
                <a:gd name="T50" fmla="*/ 31 w 70"/>
                <a:gd name="T51" fmla="*/ 11 h 77"/>
                <a:gd name="T52" fmla="*/ 35 w 70"/>
                <a:gd name="T53" fmla="*/ 14 h 77"/>
                <a:gd name="T54" fmla="*/ 39 w 70"/>
                <a:gd name="T55" fmla="*/ 17 h 77"/>
                <a:gd name="T56" fmla="*/ 46 w 70"/>
                <a:gd name="T57" fmla="*/ 25 h 77"/>
                <a:gd name="T58" fmla="*/ 53 w 70"/>
                <a:gd name="T59" fmla="*/ 33 h 77"/>
                <a:gd name="T60" fmla="*/ 58 w 70"/>
                <a:gd name="T61" fmla="*/ 42 h 77"/>
                <a:gd name="T62" fmla="*/ 60 w 70"/>
                <a:gd name="T63" fmla="*/ 46 h 77"/>
                <a:gd name="T64" fmla="*/ 62 w 70"/>
                <a:gd name="T65" fmla="*/ 50 h 77"/>
                <a:gd name="T66" fmla="*/ 65 w 70"/>
                <a:gd name="T67" fmla="*/ 58 h 77"/>
                <a:gd name="T68" fmla="*/ 69 w 70"/>
                <a:gd name="T69" fmla="*/ 70 h 77"/>
                <a:gd name="T70" fmla="*/ 70 w 70"/>
                <a:gd name="T71" fmla="*/ 74 h 77"/>
                <a:gd name="T72" fmla="*/ 70 w 70"/>
                <a:gd name="T73" fmla="*/ 75 h 77"/>
                <a:gd name="T74" fmla="*/ 45 w 70"/>
                <a:gd name="T75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77">
                  <a:moveTo>
                    <a:pt x="45" y="77"/>
                  </a:moveTo>
                  <a:cubicBezTo>
                    <a:pt x="45" y="77"/>
                    <a:pt x="45" y="77"/>
                    <a:pt x="45" y="76"/>
                  </a:cubicBezTo>
                  <a:cubicBezTo>
                    <a:pt x="45" y="76"/>
                    <a:pt x="45" y="75"/>
                    <a:pt x="45" y="73"/>
                  </a:cubicBezTo>
                  <a:cubicBezTo>
                    <a:pt x="45" y="71"/>
                    <a:pt x="45" y="67"/>
                    <a:pt x="44" y="63"/>
                  </a:cubicBezTo>
                  <a:cubicBezTo>
                    <a:pt x="44" y="61"/>
                    <a:pt x="44" y="58"/>
                    <a:pt x="43" y="56"/>
                  </a:cubicBezTo>
                  <a:cubicBezTo>
                    <a:pt x="43" y="55"/>
                    <a:pt x="43" y="53"/>
                    <a:pt x="42" y="52"/>
                  </a:cubicBezTo>
                  <a:cubicBezTo>
                    <a:pt x="42" y="51"/>
                    <a:pt x="42" y="50"/>
                    <a:pt x="41" y="48"/>
                  </a:cubicBezTo>
                  <a:cubicBezTo>
                    <a:pt x="41" y="46"/>
                    <a:pt x="40" y="43"/>
                    <a:pt x="39" y="40"/>
                  </a:cubicBezTo>
                  <a:cubicBezTo>
                    <a:pt x="38" y="37"/>
                    <a:pt x="37" y="35"/>
                    <a:pt x="36" y="32"/>
                  </a:cubicBezTo>
                  <a:cubicBezTo>
                    <a:pt x="34" y="29"/>
                    <a:pt x="33" y="27"/>
                    <a:pt x="31" y="24"/>
                  </a:cubicBezTo>
                  <a:cubicBezTo>
                    <a:pt x="30" y="23"/>
                    <a:pt x="29" y="22"/>
                    <a:pt x="29" y="21"/>
                  </a:cubicBezTo>
                  <a:cubicBezTo>
                    <a:pt x="28" y="20"/>
                    <a:pt x="27" y="19"/>
                    <a:pt x="26" y="17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22" y="13"/>
                    <a:pt x="21" y="13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2" y="6"/>
                    <a:pt x="10" y="5"/>
                    <a:pt x="8" y="4"/>
                  </a:cubicBezTo>
                  <a:cubicBezTo>
                    <a:pt x="7" y="3"/>
                    <a:pt x="5" y="2"/>
                    <a:pt x="4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1"/>
                    <a:pt x="7" y="1"/>
                    <a:pt x="9" y="2"/>
                  </a:cubicBezTo>
                  <a:cubicBezTo>
                    <a:pt x="11" y="2"/>
                    <a:pt x="13" y="3"/>
                    <a:pt x="16" y="4"/>
                  </a:cubicBezTo>
                  <a:cubicBezTo>
                    <a:pt x="17" y="4"/>
                    <a:pt x="18" y="4"/>
                    <a:pt x="19" y="5"/>
                  </a:cubicBezTo>
                  <a:cubicBezTo>
                    <a:pt x="21" y="5"/>
                    <a:pt x="22" y="6"/>
                    <a:pt x="23" y="7"/>
                  </a:cubicBezTo>
                  <a:cubicBezTo>
                    <a:pt x="24" y="7"/>
                    <a:pt x="26" y="8"/>
                    <a:pt x="27" y="9"/>
                  </a:cubicBezTo>
                  <a:cubicBezTo>
                    <a:pt x="28" y="10"/>
                    <a:pt x="30" y="10"/>
                    <a:pt x="31" y="11"/>
                  </a:cubicBezTo>
                  <a:cubicBezTo>
                    <a:pt x="32" y="12"/>
                    <a:pt x="34" y="13"/>
                    <a:pt x="35" y="14"/>
                  </a:cubicBezTo>
                  <a:cubicBezTo>
                    <a:pt x="36" y="15"/>
                    <a:pt x="38" y="16"/>
                    <a:pt x="39" y="17"/>
                  </a:cubicBezTo>
                  <a:cubicBezTo>
                    <a:pt x="42" y="20"/>
                    <a:pt x="44" y="22"/>
                    <a:pt x="46" y="25"/>
                  </a:cubicBezTo>
                  <a:cubicBezTo>
                    <a:pt x="48" y="27"/>
                    <a:pt x="51" y="30"/>
                    <a:pt x="53" y="33"/>
                  </a:cubicBezTo>
                  <a:cubicBezTo>
                    <a:pt x="54" y="36"/>
                    <a:pt x="56" y="39"/>
                    <a:pt x="58" y="42"/>
                  </a:cubicBezTo>
                  <a:cubicBezTo>
                    <a:pt x="59" y="43"/>
                    <a:pt x="59" y="44"/>
                    <a:pt x="60" y="46"/>
                  </a:cubicBezTo>
                  <a:cubicBezTo>
                    <a:pt x="61" y="47"/>
                    <a:pt x="61" y="49"/>
                    <a:pt x="62" y="50"/>
                  </a:cubicBezTo>
                  <a:cubicBezTo>
                    <a:pt x="63" y="53"/>
                    <a:pt x="64" y="55"/>
                    <a:pt x="65" y="58"/>
                  </a:cubicBezTo>
                  <a:cubicBezTo>
                    <a:pt x="67" y="63"/>
                    <a:pt x="68" y="67"/>
                    <a:pt x="69" y="70"/>
                  </a:cubicBezTo>
                  <a:cubicBezTo>
                    <a:pt x="70" y="71"/>
                    <a:pt x="70" y="73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lnTo>
                    <a:pt x="45" y="7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190"/>
            <p:cNvSpPr>
              <a:spLocks/>
            </p:cNvSpPr>
            <p:nvPr/>
          </p:nvSpPr>
          <p:spPr bwMode="auto">
            <a:xfrm>
              <a:off x="7596188" y="6448426"/>
              <a:ext cx="104775" cy="322263"/>
            </a:xfrm>
            <a:custGeom>
              <a:avLst/>
              <a:gdLst>
                <a:gd name="T0" fmla="*/ 0 w 25"/>
                <a:gd name="T1" fmla="*/ 73 h 73"/>
                <a:gd name="T2" fmla="*/ 0 w 25"/>
                <a:gd name="T3" fmla="*/ 70 h 73"/>
                <a:gd name="T4" fmla="*/ 1 w 25"/>
                <a:gd name="T5" fmla="*/ 61 h 73"/>
                <a:gd name="T6" fmla="*/ 5 w 25"/>
                <a:gd name="T7" fmla="*/ 34 h 73"/>
                <a:gd name="T8" fmla="*/ 9 w 25"/>
                <a:gd name="T9" fmla="*/ 20 h 73"/>
                <a:gd name="T10" fmla="*/ 12 w 25"/>
                <a:gd name="T11" fmla="*/ 14 h 73"/>
                <a:gd name="T12" fmla="*/ 15 w 25"/>
                <a:gd name="T13" fmla="*/ 9 h 73"/>
                <a:gd name="T14" fmla="*/ 18 w 25"/>
                <a:gd name="T15" fmla="*/ 5 h 73"/>
                <a:gd name="T16" fmla="*/ 20 w 25"/>
                <a:gd name="T17" fmla="*/ 2 h 73"/>
                <a:gd name="T18" fmla="*/ 23 w 25"/>
                <a:gd name="T19" fmla="*/ 0 h 73"/>
                <a:gd name="T20" fmla="*/ 21 w 25"/>
                <a:gd name="T21" fmla="*/ 3 h 73"/>
                <a:gd name="T22" fmla="*/ 20 w 25"/>
                <a:gd name="T23" fmla="*/ 6 h 73"/>
                <a:gd name="T24" fmla="*/ 19 w 25"/>
                <a:gd name="T25" fmla="*/ 11 h 73"/>
                <a:gd name="T26" fmla="*/ 18 w 25"/>
                <a:gd name="T27" fmla="*/ 16 h 73"/>
                <a:gd name="T28" fmla="*/ 17 w 25"/>
                <a:gd name="T29" fmla="*/ 22 h 73"/>
                <a:gd name="T30" fmla="*/ 18 w 25"/>
                <a:gd name="T31" fmla="*/ 35 h 73"/>
                <a:gd name="T32" fmla="*/ 22 w 25"/>
                <a:gd name="T33" fmla="*/ 60 h 73"/>
                <a:gd name="T34" fmla="*/ 24 w 25"/>
                <a:gd name="T35" fmla="*/ 67 h 73"/>
                <a:gd name="T36" fmla="*/ 25 w 25"/>
                <a:gd name="T37" fmla="*/ 70 h 73"/>
                <a:gd name="T38" fmla="*/ 0 w 25"/>
                <a:gd name="T3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73">
                  <a:moveTo>
                    <a:pt x="0" y="73"/>
                  </a:moveTo>
                  <a:cubicBezTo>
                    <a:pt x="0" y="73"/>
                    <a:pt x="0" y="72"/>
                    <a:pt x="0" y="70"/>
                  </a:cubicBezTo>
                  <a:cubicBezTo>
                    <a:pt x="0" y="67"/>
                    <a:pt x="0" y="64"/>
                    <a:pt x="1" y="61"/>
                  </a:cubicBezTo>
                  <a:cubicBezTo>
                    <a:pt x="1" y="53"/>
                    <a:pt x="3" y="44"/>
                    <a:pt x="5" y="34"/>
                  </a:cubicBezTo>
                  <a:cubicBezTo>
                    <a:pt x="6" y="29"/>
                    <a:pt x="8" y="25"/>
                    <a:pt x="9" y="20"/>
                  </a:cubicBezTo>
                  <a:cubicBezTo>
                    <a:pt x="10" y="18"/>
                    <a:pt x="11" y="16"/>
                    <a:pt x="12" y="14"/>
                  </a:cubicBezTo>
                  <a:cubicBezTo>
                    <a:pt x="13" y="12"/>
                    <a:pt x="14" y="11"/>
                    <a:pt x="15" y="9"/>
                  </a:cubicBezTo>
                  <a:cubicBezTo>
                    <a:pt x="16" y="7"/>
                    <a:pt x="17" y="6"/>
                    <a:pt x="18" y="5"/>
                  </a:cubicBezTo>
                  <a:cubicBezTo>
                    <a:pt x="19" y="4"/>
                    <a:pt x="20" y="3"/>
                    <a:pt x="20" y="2"/>
                  </a:cubicBezTo>
                  <a:cubicBezTo>
                    <a:pt x="22" y="1"/>
                    <a:pt x="23" y="0"/>
                    <a:pt x="23" y="0"/>
                  </a:cubicBezTo>
                  <a:cubicBezTo>
                    <a:pt x="23" y="0"/>
                    <a:pt x="22" y="1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19" y="7"/>
                    <a:pt x="19" y="9"/>
                    <a:pt x="19" y="11"/>
                  </a:cubicBezTo>
                  <a:cubicBezTo>
                    <a:pt x="18" y="12"/>
                    <a:pt x="18" y="14"/>
                    <a:pt x="18" y="16"/>
                  </a:cubicBezTo>
                  <a:cubicBezTo>
                    <a:pt x="18" y="18"/>
                    <a:pt x="17" y="20"/>
                    <a:pt x="17" y="22"/>
                  </a:cubicBezTo>
                  <a:cubicBezTo>
                    <a:pt x="17" y="26"/>
                    <a:pt x="18" y="31"/>
                    <a:pt x="18" y="35"/>
                  </a:cubicBezTo>
                  <a:cubicBezTo>
                    <a:pt x="19" y="44"/>
                    <a:pt x="21" y="53"/>
                    <a:pt x="22" y="60"/>
                  </a:cubicBezTo>
                  <a:cubicBezTo>
                    <a:pt x="23" y="63"/>
                    <a:pt x="24" y="65"/>
                    <a:pt x="24" y="67"/>
                  </a:cubicBezTo>
                  <a:cubicBezTo>
                    <a:pt x="25" y="69"/>
                    <a:pt x="25" y="70"/>
                    <a:pt x="25" y="70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191"/>
            <p:cNvSpPr>
              <a:spLocks/>
            </p:cNvSpPr>
            <p:nvPr/>
          </p:nvSpPr>
          <p:spPr bwMode="auto">
            <a:xfrm>
              <a:off x="10601326" y="6223001"/>
              <a:ext cx="430213" cy="498475"/>
            </a:xfrm>
            <a:custGeom>
              <a:avLst/>
              <a:gdLst>
                <a:gd name="T0" fmla="*/ 0 w 103"/>
                <a:gd name="T1" fmla="*/ 110 h 113"/>
                <a:gd name="T2" fmla="*/ 0 w 103"/>
                <a:gd name="T3" fmla="*/ 108 h 113"/>
                <a:gd name="T4" fmla="*/ 1 w 103"/>
                <a:gd name="T5" fmla="*/ 102 h 113"/>
                <a:gd name="T6" fmla="*/ 7 w 103"/>
                <a:gd name="T7" fmla="*/ 85 h 113"/>
                <a:gd name="T8" fmla="*/ 18 w 103"/>
                <a:gd name="T9" fmla="*/ 61 h 113"/>
                <a:gd name="T10" fmla="*/ 35 w 103"/>
                <a:gd name="T11" fmla="*/ 36 h 113"/>
                <a:gd name="T12" fmla="*/ 46 w 103"/>
                <a:gd name="T13" fmla="*/ 25 h 113"/>
                <a:gd name="T14" fmla="*/ 57 w 103"/>
                <a:gd name="T15" fmla="*/ 16 h 113"/>
                <a:gd name="T16" fmla="*/ 63 w 103"/>
                <a:gd name="T17" fmla="*/ 13 h 113"/>
                <a:gd name="T18" fmla="*/ 69 w 103"/>
                <a:gd name="T19" fmla="*/ 10 h 113"/>
                <a:gd name="T20" fmla="*/ 80 w 103"/>
                <a:gd name="T21" fmla="*/ 5 h 113"/>
                <a:gd name="T22" fmla="*/ 89 w 103"/>
                <a:gd name="T23" fmla="*/ 2 h 113"/>
                <a:gd name="T24" fmla="*/ 96 w 103"/>
                <a:gd name="T25" fmla="*/ 1 h 113"/>
                <a:gd name="T26" fmla="*/ 103 w 103"/>
                <a:gd name="T27" fmla="*/ 0 h 113"/>
                <a:gd name="T28" fmla="*/ 97 w 103"/>
                <a:gd name="T29" fmla="*/ 2 h 113"/>
                <a:gd name="T30" fmla="*/ 90 w 103"/>
                <a:gd name="T31" fmla="*/ 5 h 113"/>
                <a:gd name="T32" fmla="*/ 82 w 103"/>
                <a:gd name="T33" fmla="*/ 10 h 113"/>
                <a:gd name="T34" fmla="*/ 73 w 103"/>
                <a:gd name="T35" fmla="*/ 17 h 113"/>
                <a:gd name="T36" fmla="*/ 69 w 103"/>
                <a:gd name="T37" fmla="*/ 21 h 113"/>
                <a:gd name="T38" fmla="*/ 65 w 103"/>
                <a:gd name="T39" fmla="*/ 25 h 113"/>
                <a:gd name="T40" fmla="*/ 57 w 103"/>
                <a:gd name="T41" fmla="*/ 35 h 113"/>
                <a:gd name="T42" fmla="*/ 51 w 103"/>
                <a:gd name="T43" fmla="*/ 47 h 113"/>
                <a:gd name="T44" fmla="*/ 38 w 103"/>
                <a:gd name="T45" fmla="*/ 92 h 113"/>
                <a:gd name="T46" fmla="*/ 37 w 103"/>
                <a:gd name="T47" fmla="*/ 108 h 113"/>
                <a:gd name="T48" fmla="*/ 37 w 103"/>
                <a:gd name="T49" fmla="*/ 112 h 113"/>
                <a:gd name="T50" fmla="*/ 37 w 103"/>
                <a:gd name="T51" fmla="*/ 112 h 113"/>
                <a:gd name="T52" fmla="*/ 37 w 103"/>
                <a:gd name="T53" fmla="*/ 113 h 113"/>
                <a:gd name="T54" fmla="*/ 0 w 103"/>
                <a:gd name="T55" fmla="*/ 1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" h="113">
                  <a:moveTo>
                    <a:pt x="0" y="110"/>
                  </a:moveTo>
                  <a:cubicBezTo>
                    <a:pt x="0" y="110"/>
                    <a:pt x="0" y="109"/>
                    <a:pt x="0" y="108"/>
                  </a:cubicBezTo>
                  <a:cubicBezTo>
                    <a:pt x="0" y="106"/>
                    <a:pt x="1" y="105"/>
                    <a:pt x="1" y="102"/>
                  </a:cubicBezTo>
                  <a:cubicBezTo>
                    <a:pt x="3" y="98"/>
                    <a:pt x="4" y="92"/>
                    <a:pt x="7" y="85"/>
                  </a:cubicBezTo>
                  <a:cubicBezTo>
                    <a:pt x="10" y="77"/>
                    <a:pt x="13" y="69"/>
                    <a:pt x="18" y="61"/>
                  </a:cubicBezTo>
                  <a:cubicBezTo>
                    <a:pt x="23" y="52"/>
                    <a:pt x="28" y="44"/>
                    <a:pt x="35" y="36"/>
                  </a:cubicBezTo>
                  <a:cubicBezTo>
                    <a:pt x="38" y="32"/>
                    <a:pt x="42" y="29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4"/>
                    <a:pt x="63" y="13"/>
                  </a:cubicBezTo>
                  <a:cubicBezTo>
                    <a:pt x="65" y="12"/>
                    <a:pt x="67" y="11"/>
                    <a:pt x="69" y="10"/>
                  </a:cubicBezTo>
                  <a:cubicBezTo>
                    <a:pt x="73" y="8"/>
                    <a:pt x="76" y="6"/>
                    <a:pt x="80" y="5"/>
                  </a:cubicBezTo>
                  <a:cubicBezTo>
                    <a:pt x="83" y="4"/>
                    <a:pt x="86" y="3"/>
                    <a:pt x="89" y="2"/>
                  </a:cubicBezTo>
                  <a:cubicBezTo>
                    <a:pt x="92" y="2"/>
                    <a:pt x="94" y="1"/>
                    <a:pt x="96" y="1"/>
                  </a:cubicBezTo>
                  <a:cubicBezTo>
                    <a:pt x="101" y="0"/>
                    <a:pt x="103" y="0"/>
                    <a:pt x="103" y="0"/>
                  </a:cubicBezTo>
                  <a:cubicBezTo>
                    <a:pt x="103" y="0"/>
                    <a:pt x="101" y="1"/>
                    <a:pt x="97" y="2"/>
                  </a:cubicBezTo>
                  <a:cubicBezTo>
                    <a:pt x="95" y="3"/>
                    <a:pt x="93" y="4"/>
                    <a:pt x="90" y="5"/>
                  </a:cubicBezTo>
                  <a:cubicBezTo>
                    <a:pt x="88" y="7"/>
                    <a:pt x="85" y="8"/>
                    <a:pt x="82" y="10"/>
                  </a:cubicBezTo>
                  <a:cubicBezTo>
                    <a:pt x="79" y="12"/>
                    <a:pt x="76" y="14"/>
                    <a:pt x="73" y="17"/>
                  </a:cubicBezTo>
                  <a:cubicBezTo>
                    <a:pt x="72" y="18"/>
                    <a:pt x="71" y="20"/>
                    <a:pt x="69" y="21"/>
                  </a:cubicBezTo>
                  <a:cubicBezTo>
                    <a:pt x="68" y="22"/>
                    <a:pt x="66" y="24"/>
                    <a:pt x="65" y="25"/>
                  </a:cubicBezTo>
                  <a:cubicBezTo>
                    <a:pt x="62" y="28"/>
                    <a:pt x="60" y="32"/>
                    <a:pt x="57" y="35"/>
                  </a:cubicBezTo>
                  <a:cubicBezTo>
                    <a:pt x="55" y="39"/>
                    <a:pt x="53" y="43"/>
                    <a:pt x="51" y="47"/>
                  </a:cubicBezTo>
                  <a:cubicBezTo>
                    <a:pt x="43" y="62"/>
                    <a:pt x="39" y="79"/>
                    <a:pt x="38" y="92"/>
                  </a:cubicBezTo>
                  <a:cubicBezTo>
                    <a:pt x="37" y="99"/>
                    <a:pt x="37" y="104"/>
                    <a:pt x="37" y="108"/>
                  </a:cubicBezTo>
                  <a:cubicBezTo>
                    <a:pt x="37" y="109"/>
                    <a:pt x="37" y="111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3"/>
                    <a:pt x="37" y="113"/>
                    <a:pt x="37" y="113"/>
                  </a:cubicBezTo>
                  <a:lnTo>
                    <a:pt x="0" y="11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192"/>
            <p:cNvSpPr>
              <a:spLocks/>
            </p:cNvSpPr>
            <p:nvPr/>
          </p:nvSpPr>
          <p:spPr bwMode="auto">
            <a:xfrm>
              <a:off x="10364788" y="6223001"/>
              <a:ext cx="433388" cy="498475"/>
            </a:xfrm>
            <a:custGeom>
              <a:avLst/>
              <a:gdLst>
                <a:gd name="T0" fmla="*/ 66 w 104"/>
                <a:gd name="T1" fmla="*/ 113 h 113"/>
                <a:gd name="T2" fmla="*/ 66 w 104"/>
                <a:gd name="T3" fmla="*/ 112 h 113"/>
                <a:gd name="T4" fmla="*/ 66 w 104"/>
                <a:gd name="T5" fmla="*/ 112 h 113"/>
                <a:gd name="T6" fmla="*/ 66 w 104"/>
                <a:gd name="T7" fmla="*/ 108 h 113"/>
                <a:gd name="T8" fmla="*/ 65 w 104"/>
                <a:gd name="T9" fmla="*/ 92 h 113"/>
                <a:gd name="T10" fmla="*/ 53 w 104"/>
                <a:gd name="T11" fmla="*/ 47 h 113"/>
                <a:gd name="T12" fmla="*/ 46 w 104"/>
                <a:gd name="T13" fmla="*/ 35 h 113"/>
                <a:gd name="T14" fmla="*/ 38 w 104"/>
                <a:gd name="T15" fmla="*/ 25 h 113"/>
                <a:gd name="T16" fmla="*/ 34 w 104"/>
                <a:gd name="T17" fmla="*/ 21 h 113"/>
                <a:gd name="T18" fmla="*/ 30 w 104"/>
                <a:gd name="T19" fmla="*/ 17 h 113"/>
                <a:gd name="T20" fmla="*/ 21 w 104"/>
                <a:gd name="T21" fmla="*/ 10 h 113"/>
                <a:gd name="T22" fmla="*/ 13 w 104"/>
                <a:gd name="T23" fmla="*/ 5 h 113"/>
                <a:gd name="T24" fmla="*/ 6 w 104"/>
                <a:gd name="T25" fmla="*/ 2 h 113"/>
                <a:gd name="T26" fmla="*/ 0 w 104"/>
                <a:gd name="T27" fmla="*/ 0 h 113"/>
                <a:gd name="T28" fmla="*/ 7 w 104"/>
                <a:gd name="T29" fmla="*/ 1 h 113"/>
                <a:gd name="T30" fmla="*/ 14 w 104"/>
                <a:gd name="T31" fmla="*/ 2 h 113"/>
                <a:gd name="T32" fmla="*/ 24 w 104"/>
                <a:gd name="T33" fmla="*/ 5 h 113"/>
                <a:gd name="T34" fmla="*/ 35 w 104"/>
                <a:gd name="T35" fmla="*/ 10 h 113"/>
                <a:gd name="T36" fmla="*/ 40 w 104"/>
                <a:gd name="T37" fmla="*/ 13 h 113"/>
                <a:gd name="T38" fmla="*/ 46 w 104"/>
                <a:gd name="T39" fmla="*/ 16 h 113"/>
                <a:gd name="T40" fmla="*/ 58 w 104"/>
                <a:gd name="T41" fmla="*/ 25 h 113"/>
                <a:gd name="T42" fmla="*/ 68 w 104"/>
                <a:gd name="T43" fmla="*/ 36 h 113"/>
                <a:gd name="T44" fmla="*/ 85 w 104"/>
                <a:gd name="T45" fmla="*/ 61 h 113"/>
                <a:gd name="T46" fmla="*/ 96 w 104"/>
                <a:gd name="T47" fmla="*/ 85 h 113"/>
                <a:gd name="T48" fmla="*/ 102 w 104"/>
                <a:gd name="T49" fmla="*/ 102 h 113"/>
                <a:gd name="T50" fmla="*/ 103 w 104"/>
                <a:gd name="T51" fmla="*/ 108 h 113"/>
                <a:gd name="T52" fmla="*/ 104 w 104"/>
                <a:gd name="T53" fmla="*/ 110 h 113"/>
                <a:gd name="T54" fmla="*/ 66 w 104"/>
                <a:gd name="T55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4" h="113">
                  <a:moveTo>
                    <a:pt x="66" y="113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66" y="111"/>
                    <a:pt x="66" y="109"/>
                    <a:pt x="66" y="108"/>
                  </a:cubicBezTo>
                  <a:cubicBezTo>
                    <a:pt x="66" y="104"/>
                    <a:pt x="66" y="99"/>
                    <a:pt x="65" y="92"/>
                  </a:cubicBezTo>
                  <a:cubicBezTo>
                    <a:pt x="64" y="79"/>
                    <a:pt x="60" y="62"/>
                    <a:pt x="53" y="47"/>
                  </a:cubicBezTo>
                  <a:cubicBezTo>
                    <a:pt x="51" y="43"/>
                    <a:pt x="49" y="39"/>
                    <a:pt x="46" y="35"/>
                  </a:cubicBezTo>
                  <a:cubicBezTo>
                    <a:pt x="44" y="32"/>
                    <a:pt x="41" y="28"/>
                    <a:pt x="38" y="25"/>
                  </a:cubicBezTo>
                  <a:cubicBezTo>
                    <a:pt x="37" y="24"/>
                    <a:pt x="36" y="22"/>
                    <a:pt x="34" y="21"/>
                  </a:cubicBezTo>
                  <a:cubicBezTo>
                    <a:pt x="33" y="20"/>
                    <a:pt x="31" y="18"/>
                    <a:pt x="30" y="17"/>
                  </a:cubicBezTo>
                  <a:cubicBezTo>
                    <a:pt x="27" y="14"/>
                    <a:pt x="24" y="12"/>
                    <a:pt x="21" y="10"/>
                  </a:cubicBezTo>
                  <a:cubicBezTo>
                    <a:pt x="18" y="8"/>
                    <a:pt x="15" y="7"/>
                    <a:pt x="13" y="5"/>
                  </a:cubicBezTo>
                  <a:cubicBezTo>
                    <a:pt x="10" y="4"/>
                    <a:pt x="8" y="3"/>
                    <a:pt x="6" y="2"/>
                  </a:cubicBez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0"/>
                    <a:pt x="7" y="1"/>
                  </a:cubicBezTo>
                  <a:cubicBezTo>
                    <a:pt x="9" y="1"/>
                    <a:pt x="11" y="2"/>
                    <a:pt x="14" y="2"/>
                  </a:cubicBezTo>
                  <a:cubicBezTo>
                    <a:pt x="17" y="3"/>
                    <a:pt x="20" y="4"/>
                    <a:pt x="24" y="5"/>
                  </a:cubicBezTo>
                  <a:cubicBezTo>
                    <a:pt x="27" y="6"/>
                    <a:pt x="31" y="8"/>
                    <a:pt x="35" y="10"/>
                  </a:cubicBezTo>
                  <a:cubicBezTo>
                    <a:pt x="37" y="11"/>
                    <a:pt x="38" y="12"/>
                    <a:pt x="40" y="13"/>
                  </a:cubicBezTo>
                  <a:cubicBezTo>
                    <a:pt x="42" y="14"/>
                    <a:pt x="44" y="15"/>
                    <a:pt x="46" y="16"/>
                  </a:cubicBezTo>
                  <a:cubicBezTo>
                    <a:pt x="50" y="19"/>
                    <a:pt x="54" y="22"/>
                    <a:pt x="58" y="25"/>
                  </a:cubicBezTo>
                  <a:cubicBezTo>
                    <a:pt x="61" y="29"/>
                    <a:pt x="65" y="32"/>
                    <a:pt x="68" y="36"/>
                  </a:cubicBezTo>
                  <a:cubicBezTo>
                    <a:pt x="75" y="44"/>
                    <a:pt x="81" y="52"/>
                    <a:pt x="85" y="61"/>
                  </a:cubicBezTo>
                  <a:cubicBezTo>
                    <a:pt x="90" y="69"/>
                    <a:pt x="94" y="77"/>
                    <a:pt x="96" y="85"/>
                  </a:cubicBezTo>
                  <a:cubicBezTo>
                    <a:pt x="99" y="92"/>
                    <a:pt x="101" y="98"/>
                    <a:pt x="102" y="102"/>
                  </a:cubicBezTo>
                  <a:cubicBezTo>
                    <a:pt x="103" y="105"/>
                    <a:pt x="103" y="106"/>
                    <a:pt x="103" y="108"/>
                  </a:cubicBezTo>
                  <a:cubicBezTo>
                    <a:pt x="104" y="109"/>
                    <a:pt x="104" y="110"/>
                    <a:pt x="104" y="110"/>
                  </a:cubicBezTo>
                  <a:lnTo>
                    <a:pt x="66" y="11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193"/>
            <p:cNvSpPr>
              <a:spLocks/>
            </p:cNvSpPr>
            <p:nvPr/>
          </p:nvSpPr>
          <p:spPr bwMode="auto">
            <a:xfrm>
              <a:off x="10618788" y="6438901"/>
              <a:ext cx="441325" cy="282575"/>
            </a:xfrm>
            <a:custGeom>
              <a:avLst/>
              <a:gdLst>
                <a:gd name="T0" fmla="*/ 0 w 106"/>
                <a:gd name="T1" fmla="*/ 58 h 64"/>
                <a:gd name="T2" fmla="*/ 0 w 106"/>
                <a:gd name="T3" fmla="*/ 57 h 64"/>
                <a:gd name="T4" fmla="*/ 1 w 106"/>
                <a:gd name="T5" fmla="*/ 56 h 64"/>
                <a:gd name="T6" fmla="*/ 2 w 106"/>
                <a:gd name="T7" fmla="*/ 54 h 64"/>
                <a:gd name="T8" fmla="*/ 3 w 106"/>
                <a:gd name="T9" fmla="*/ 51 h 64"/>
                <a:gd name="T10" fmla="*/ 6 w 106"/>
                <a:gd name="T11" fmla="*/ 45 h 64"/>
                <a:gd name="T12" fmla="*/ 11 w 106"/>
                <a:gd name="T13" fmla="*/ 37 h 64"/>
                <a:gd name="T14" fmla="*/ 17 w 106"/>
                <a:gd name="T15" fmla="*/ 29 h 64"/>
                <a:gd name="T16" fmla="*/ 25 w 106"/>
                <a:gd name="T17" fmla="*/ 20 h 64"/>
                <a:gd name="T18" fmla="*/ 30 w 106"/>
                <a:gd name="T19" fmla="*/ 17 h 64"/>
                <a:gd name="T20" fmla="*/ 35 w 106"/>
                <a:gd name="T21" fmla="*/ 13 h 64"/>
                <a:gd name="T22" fmla="*/ 40 w 106"/>
                <a:gd name="T23" fmla="*/ 10 h 64"/>
                <a:gd name="T24" fmla="*/ 46 w 106"/>
                <a:gd name="T25" fmla="*/ 7 h 64"/>
                <a:gd name="T26" fmla="*/ 57 w 106"/>
                <a:gd name="T27" fmla="*/ 3 h 64"/>
                <a:gd name="T28" fmla="*/ 68 w 106"/>
                <a:gd name="T29" fmla="*/ 1 h 64"/>
                <a:gd name="T30" fmla="*/ 78 w 106"/>
                <a:gd name="T31" fmla="*/ 0 h 64"/>
                <a:gd name="T32" fmla="*/ 87 w 106"/>
                <a:gd name="T33" fmla="*/ 0 h 64"/>
                <a:gd name="T34" fmla="*/ 91 w 106"/>
                <a:gd name="T35" fmla="*/ 0 h 64"/>
                <a:gd name="T36" fmla="*/ 95 w 106"/>
                <a:gd name="T37" fmla="*/ 0 h 64"/>
                <a:gd name="T38" fmla="*/ 101 w 106"/>
                <a:gd name="T39" fmla="*/ 1 h 64"/>
                <a:gd name="T40" fmla="*/ 106 w 106"/>
                <a:gd name="T41" fmla="*/ 1 h 64"/>
                <a:gd name="T42" fmla="*/ 101 w 106"/>
                <a:gd name="T43" fmla="*/ 2 h 64"/>
                <a:gd name="T44" fmla="*/ 95 w 106"/>
                <a:gd name="T45" fmla="*/ 4 h 64"/>
                <a:gd name="T46" fmla="*/ 92 w 106"/>
                <a:gd name="T47" fmla="*/ 4 h 64"/>
                <a:gd name="T48" fmla="*/ 88 w 106"/>
                <a:gd name="T49" fmla="*/ 6 h 64"/>
                <a:gd name="T50" fmla="*/ 80 w 106"/>
                <a:gd name="T51" fmla="*/ 8 h 64"/>
                <a:gd name="T52" fmla="*/ 72 w 106"/>
                <a:gd name="T53" fmla="*/ 12 h 64"/>
                <a:gd name="T54" fmla="*/ 64 w 106"/>
                <a:gd name="T55" fmla="*/ 17 h 64"/>
                <a:gd name="T56" fmla="*/ 56 w 106"/>
                <a:gd name="T57" fmla="*/ 23 h 64"/>
                <a:gd name="T58" fmla="*/ 53 w 106"/>
                <a:gd name="T59" fmla="*/ 27 h 64"/>
                <a:gd name="T60" fmla="*/ 50 w 106"/>
                <a:gd name="T61" fmla="*/ 30 h 64"/>
                <a:gd name="T62" fmla="*/ 47 w 106"/>
                <a:gd name="T63" fmla="*/ 34 h 64"/>
                <a:gd name="T64" fmla="*/ 45 w 106"/>
                <a:gd name="T65" fmla="*/ 37 h 64"/>
                <a:gd name="T66" fmla="*/ 41 w 106"/>
                <a:gd name="T67" fmla="*/ 45 h 64"/>
                <a:gd name="T68" fmla="*/ 39 w 106"/>
                <a:gd name="T69" fmla="*/ 51 h 64"/>
                <a:gd name="T70" fmla="*/ 38 w 106"/>
                <a:gd name="T71" fmla="*/ 57 h 64"/>
                <a:gd name="T72" fmla="*/ 37 w 106"/>
                <a:gd name="T73" fmla="*/ 61 h 64"/>
                <a:gd name="T74" fmla="*/ 37 w 106"/>
                <a:gd name="T75" fmla="*/ 63 h 64"/>
                <a:gd name="T76" fmla="*/ 37 w 106"/>
                <a:gd name="T77" fmla="*/ 63 h 64"/>
                <a:gd name="T78" fmla="*/ 36 w 106"/>
                <a:gd name="T79" fmla="*/ 64 h 64"/>
                <a:gd name="T80" fmla="*/ 36 w 106"/>
                <a:gd name="T81" fmla="*/ 64 h 64"/>
                <a:gd name="T82" fmla="*/ 0 w 106"/>
                <a:gd name="T83" fmla="*/ 5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0" y="58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1" y="56"/>
                  </a:cubicBezTo>
                  <a:cubicBezTo>
                    <a:pt x="1" y="55"/>
                    <a:pt x="1" y="54"/>
                    <a:pt x="2" y="54"/>
                  </a:cubicBezTo>
                  <a:cubicBezTo>
                    <a:pt x="2" y="53"/>
                    <a:pt x="2" y="52"/>
                    <a:pt x="3" y="51"/>
                  </a:cubicBezTo>
                  <a:cubicBezTo>
                    <a:pt x="3" y="49"/>
                    <a:pt x="5" y="47"/>
                    <a:pt x="6" y="45"/>
                  </a:cubicBezTo>
                  <a:cubicBezTo>
                    <a:pt x="7" y="42"/>
                    <a:pt x="9" y="40"/>
                    <a:pt x="11" y="37"/>
                  </a:cubicBezTo>
                  <a:cubicBezTo>
                    <a:pt x="12" y="34"/>
                    <a:pt x="15" y="31"/>
                    <a:pt x="17" y="29"/>
                  </a:cubicBezTo>
                  <a:cubicBezTo>
                    <a:pt x="20" y="26"/>
                    <a:pt x="22" y="23"/>
                    <a:pt x="25" y="20"/>
                  </a:cubicBezTo>
                  <a:cubicBezTo>
                    <a:pt x="27" y="19"/>
                    <a:pt x="28" y="18"/>
                    <a:pt x="30" y="17"/>
                  </a:cubicBezTo>
                  <a:cubicBezTo>
                    <a:pt x="32" y="15"/>
                    <a:pt x="33" y="14"/>
                    <a:pt x="35" y="13"/>
                  </a:cubicBezTo>
                  <a:cubicBezTo>
                    <a:pt x="37" y="12"/>
                    <a:pt x="39" y="11"/>
                    <a:pt x="40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50" y="6"/>
                    <a:pt x="53" y="4"/>
                    <a:pt x="57" y="3"/>
                  </a:cubicBezTo>
                  <a:cubicBezTo>
                    <a:pt x="61" y="2"/>
                    <a:pt x="65" y="1"/>
                    <a:pt x="68" y="1"/>
                  </a:cubicBezTo>
                  <a:cubicBezTo>
                    <a:pt x="72" y="0"/>
                    <a:pt x="75" y="0"/>
                    <a:pt x="78" y="0"/>
                  </a:cubicBezTo>
                  <a:cubicBezTo>
                    <a:pt x="82" y="0"/>
                    <a:pt x="85" y="0"/>
                    <a:pt x="87" y="0"/>
                  </a:cubicBezTo>
                  <a:cubicBezTo>
                    <a:pt x="89" y="0"/>
                    <a:pt x="90" y="0"/>
                    <a:pt x="91" y="0"/>
                  </a:cubicBezTo>
                  <a:cubicBezTo>
                    <a:pt x="93" y="0"/>
                    <a:pt x="94" y="0"/>
                    <a:pt x="95" y="0"/>
                  </a:cubicBezTo>
                  <a:cubicBezTo>
                    <a:pt x="97" y="0"/>
                    <a:pt x="99" y="1"/>
                    <a:pt x="101" y="1"/>
                  </a:cubicBezTo>
                  <a:cubicBezTo>
                    <a:pt x="104" y="1"/>
                    <a:pt x="106" y="1"/>
                    <a:pt x="106" y="1"/>
                  </a:cubicBezTo>
                  <a:cubicBezTo>
                    <a:pt x="106" y="1"/>
                    <a:pt x="104" y="2"/>
                    <a:pt x="101" y="2"/>
                  </a:cubicBezTo>
                  <a:cubicBezTo>
                    <a:pt x="99" y="3"/>
                    <a:pt x="97" y="3"/>
                    <a:pt x="95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1" y="5"/>
                    <a:pt x="90" y="5"/>
                    <a:pt x="88" y="6"/>
                  </a:cubicBezTo>
                  <a:cubicBezTo>
                    <a:pt x="86" y="6"/>
                    <a:pt x="83" y="7"/>
                    <a:pt x="80" y="8"/>
                  </a:cubicBezTo>
                  <a:cubicBezTo>
                    <a:pt x="78" y="10"/>
                    <a:pt x="75" y="11"/>
                    <a:pt x="72" y="12"/>
                  </a:cubicBezTo>
                  <a:cubicBezTo>
                    <a:pt x="69" y="14"/>
                    <a:pt x="66" y="16"/>
                    <a:pt x="64" y="17"/>
                  </a:cubicBezTo>
                  <a:cubicBezTo>
                    <a:pt x="61" y="19"/>
                    <a:pt x="58" y="21"/>
                    <a:pt x="56" y="23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8"/>
                    <a:pt x="51" y="29"/>
                    <a:pt x="50" y="30"/>
                  </a:cubicBezTo>
                  <a:cubicBezTo>
                    <a:pt x="49" y="31"/>
                    <a:pt x="48" y="33"/>
                    <a:pt x="47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3" y="40"/>
                    <a:pt x="42" y="42"/>
                    <a:pt x="41" y="45"/>
                  </a:cubicBezTo>
                  <a:cubicBezTo>
                    <a:pt x="41" y="47"/>
                    <a:pt x="40" y="49"/>
                    <a:pt x="39" y="51"/>
                  </a:cubicBezTo>
                  <a:cubicBezTo>
                    <a:pt x="39" y="53"/>
                    <a:pt x="38" y="55"/>
                    <a:pt x="38" y="57"/>
                  </a:cubicBezTo>
                  <a:cubicBezTo>
                    <a:pt x="38" y="59"/>
                    <a:pt x="38" y="60"/>
                    <a:pt x="37" y="61"/>
                  </a:cubicBezTo>
                  <a:cubicBezTo>
                    <a:pt x="37" y="62"/>
                    <a:pt x="37" y="62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194"/>
            <p:cNvSpPr>
              <a:spLocks/>
            </p:cNvSpPr>
            <p:nvPr/>
          </p:nvSpPr>
          <p:spPr bwMode="auto">
            <a:xfrm>
              <a:off x="10321926" y="6438901"/>
              <a:ext cx="442913" cy="282575"/>
            </a:xfrm>
            <a:custGeom>
              <a:avLst/>
              <a:gdLst>
                <a:gd name="T0" fmla="*/ 67 w 106"/>
                <a:gd name="T1" fmla="*/ 64 h 64"/>
                <a:gd name="T2" fmla="*/ 67 w 106"/>
                <a:gd name="T3" fmla="*/ 64 h 64"/>
                <a:gd name="T4" fmla="*/ 68 w 106"/>
                <a:gd name="T5" fmla="*/ 63 h 64"/>
                <a:gd name="T6" fmla="*/ 68 w 106"/>
                <a:gd name="T7" fmla="*/ 63 h 64"/>
                <a:gd name="T8" fmla="*/ 68 w 106"/>
                <a:gd name="T9" fmla="*/ 61 h 64"/>
                <a:gd name="T10" fmla="*/ 68 w 106"/>
                <a:gd name="T11" fmla="*/ 57 h 64"/>
                <a:gd name="T12" fmla="*/ 67 w 106"/>
                <a:gd name="T13" fmla="*/ 51 h 64"/>
                <a:gd name="T14" fmla="*/ 65 w 106"/>
                <a:gd name="T15" fmla="*/ 45 h 64"/>
                <a:gd name="T16" fmla="*/ 61 w 106"/>
                <a:gd name="T17" fmla="*/ 37 h 64"/>
                <a:gd name="T18" fmla="*/ 59 w 106"/>
                <a:gd name="T19" fmla="*/ 34 h 64"/>
                <a:gd name="T20" fmla="*/ 56 w 106"/>
                <a:gd name="T21" fmla="*/ 30 h 64"/>
                <a:gd name="T22" fmla="*/ 53 w 106"/>
                <a:gd name="T23" fmla="*/ 27 h 64"/>
                <a:gd name="T24" fmla="*/ 50 w 106"/>
                <a:gd name="T25" fmla="*/ 23 h 64"/>
                <a:gd name="T26" fmla="*/ 42 w 106"/>
                <a:gd name="T27" fmla="*/ 17 h 64"/>
                <a:gd name="T28" fmla="*/ 34 w 106"/>
                <a:gd name="T29" fmla="*/ 12 h 64"/>
                <a:gd name="T30" fmla="*/ 26 w 106"/>
                <a:gd name="T31" fmla="*/ 8 h 64"/>
                <a:gd name="T32" fmla="*/ 18 w 106"/>
                <a:gd name="T33" fmla="*/ 6 h 64"/>
                <a:gd name="T34" fmla="*/ 14 w 106"/>
                <a:gd name="T35" fmla="*/ 4 h 64"/>
                <a:gd name="T36" fmla="*/ 11 w 106"/>
                <a:gd name="T37" fmla="*/ 4 h 64"/>
                <a:gd name="T38" fmla="*/ 5 w 106"/>
                <a:gd name="T39" fmla="*/ 2 h 64"/>
                <a:gd name="T40" fmla="*/ 0 w 106"/>
                <a:gd name="T41" fmla="*/ 1 h 64"/>
                <a:gd name="T42" fmla="*/ 5 w 106"/>
                <a:gd name="T43" fmla="*/ 1 h 64"/>
                <a:gd name="T44" fmla="*/ 11 w 106"/>
                <a:gd name="T45" fmla="*/ 0 h 64"/>
                <a:gd name="T46" fmla="*/ 15 w 106"/>
                <a:gd name="T47" fmla="*/ 0 h 64"/>
                <a:gd name="T48" fmla="*/ 18 w 106"/>
                <a:gd name="T49" fmla="*/ 0 h 64"/>
                <a:gd name="T50" fmla="*/ 28 w 106"/>
                <a:gd name="T51" fmla="*/ 0 h 64"/>
                <a:gd name="T52" fmla="*/ 38 w 106"/>
                <a:gd name="T53" fmla="*/ 1 h 64"/>
                <a:gd name="T54" fmla="*/ 49 w 106"/>
                <a:gd name="T55" fmla="*/ 3 h 64"/>
                <a:gd name="T56" fmla="*/ 60 w 106"/>
                <a:gd name="T57" fmla="*/ 7 h 64"/>
                <a:gd name="T58" fmla="*/ 66 w 106"/>
                <a:gd name="T59" fmla="*/ 10 h 64"/>
                <a:gd name="T60" fmla="*/ 71 w 106"/>
                <a:gd name="T61" fmla="*/ 13 h 64"/>
                <a:gd name="T62" fmla="*/ 76 w 106"/>
                <a:gd name="T63" fmla="*/ 17 h 64"/>
                <a:gd name="T64" fmla="*/ 81 w 106"/>
                <a:gd name="T65" fmla="*/ 20 h 64"/>
                <a:gd name="T66" fmla="*/ 89 w 106"/>
                <a:gd name="T67" fmla="*/ 29 h 64"/>
                <a:gd name="T68" fmla="*/ 95 w 106"/>
                <a:gd name="T69" fmla="*/ 37 h 64"/>
                <a:gd name="T70" fmla="*/ 100 w 106"/>
                <a:gd name="T71" fmla="*/ 45 h 64"/>
                <a:gd name="T72" fmla="*/ 103 w 106"/>
                <a:gd name="T73" fmla="*/ 51 h 64"/>
                <a:gd name="T74" fmla="*/ 104 w 106"/>
                <a:gd name="T75" fmla="*/ 54 h 64"/>
                <a:gd name="T76" fmla="*/ 105 w 106"/>
                <a:gd name="T77" fmla="*/ 56 h 64"/>
                <a:gd name="T78" fmla="*/ 106 w 106"/>
                <a:gd name="T79" fmla="*/ 57 h 64"/>
                <a:gd name="T80" fmla="*/ 105 w 106"/>
                <a:gd name="T81" fmla="*/ 58 h 64"/>
                <a:gd name="T82" fmla="*/ 67 w 106"/>
                <a:gd name="T8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64">
                  <a:moveTo>
                    <a:pt x="67" y="64"/>
                  </a:moveTo>
                  <a:cubicBezTo>
                    <a:pt x="67" y="64"/>
                    <a:pt x="67" y="64"/>
                    <a:pt x="67" y="64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1"/>
                  </a:cubicBezTo>
                  <a:cubicBezTo>
                    <a:pt x="68" y="60"/>
                    <a:pt x="68" y="59"/>
                    <a:pt x="68" y="57"/>
                  </a:cubicBezTo>
                  <a:cubicBezTo>
                    <a:pt x="68" y="55"/>
                    <a:pt x="67" y="53"/>
                    <a:pt x="67" y="51"/>
                  </a:cubicBezTo>
                  <a:cubicBezTo>
                    <a:pt x="66" y="49"/>
                    <a:pt x="65" y="47"/>
                    <a:pt x="65" y="45"/>
                  </a:cubicBezTo>
                  <a:cubicBezTo>
                    <a:pt x="64" y="42"/>
                    <a:pt x="63" y="40"/>
                    <a:pt x="61" y="37"/>
                  </a:cubicBezTo>
                  <a:cubicBezTo>
                    <a:pt x="60" y="36"/>
                    <a:pt x="60" y="35"/>
                    <a:pt x="59" y="34"/>
                  </a:cubicBezTo>
                  <a:cubicBezTo>
                    <a:pt x="58" y="33"/>
                    <a:pt x="57" y="31"/>
                    <a:pt x="56" y="30"/>
                  </a:cubicBezTo>
                  <a:cubicBezTo>
                    <a:pt x="55" y="29"/>
                    <a:pt x="54" y="28"/>
                    <a:pt x="53" y="27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1"/>
                    <a:pt x="45" y="19"/>
                    <a:pt x="42" y="17"/>
                  </a:cubicBezTo>
                  <a:cubicBezTo>
                    <a:pt x="40" y="16"/>
                    <a:pt x="37" y="14"/>
                    <a:pt x="34" y="12"/>
                  </a:cubicBezTo>
                  <a:cubicBezTo>
                    <a:pt x="31" y="11"/>
                    <a:pt x="28" y="10"/>
                    <a:pt x="26" y="8"/>
                  </a:cubicBezTo>
                  <a:cubicBezTo>
                    <a:pt x="23" y="7"/>
                    <a:pt x="20" y="6"/>
                    <a:pt x="18" y="6"/>
                  </a:cubicBezTo>
                  <a:cubicBezTo>
                    <a:pt x="16" y="5"/>
                    <a:pt x="15" y="5"/>
                    <a:pt x="14" y="4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9" y="3"/>
                    <a:pt x="7" y="3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5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3" y="0"/>
                    <a:pt x="15" y="0"/>
                  </a:cubicBezTo>
                  <a:cubicBezTo>
                    <a:pt x="16" y="0"/>
                    <a:pt x="17" y="0"/>
                    <a:pt x="18" y="0"/>
                  </a:cubicBezTo>
                  <a:cubicBezTo>
                    <a:pt x="21" y="0"/>
                    <a:pt x="24" y="0"/>
                    <a:pt x="28" y="0"/>
                  </a:cubicBezTo>
                  <a:cubicBezTo>
                    <a:pt x="31" y="0"/>
                    <a:pt x="34" y="0"/>
                    <a:pt x="38" y="1"/>
                  </a:cubicBezTo>
                  <a:cubicBezTo>
                    <a:pt x="41" y="1"/>
                    <a:pt x="45" y="2"/>
                    <a:pt x="49" y="3"/>
                  </a:cubicBezTo>
                  <a:cubicBezTo>
                    <a:pt x="53" y="4"/>
                    <a:pt x="56" y="6"/>
                    <a:pt x="60" y="7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9" y="12"/>
                    <a:pt x="71" y="13"/>
                  </a:cubicBezTo>
                  <a:cubicBezTo>
                    <a:pt x="73" y="14"/>
                    <a:pt x="74" y="15"/>
                    <a:pt x="76" y="17"/>
                  </a:cubicBezTo>
                  <a:cubicBezTo>
                    <a:pt x="78" y="18"/>
                    <a:pt x="79" y="19"/>
                    <a:pt x="81" y="20"/>
                  </a:cubicBezTo>
                  <a:cubicBezTo>
                    <a:pt x="84" y="23"/>
                    <a:pt x="86" y="26"/>
                    <a:pt x="89" y="29"/>
                  </a:cubicBezTo>
                  <a:cubicBezTo>
                    <a:pt x="91" y="31"/>
                    <a:pt x="94" y="34"/>
                    <a:pt x="95" y="37"/>
                  </a:cubicBezTo>
                  <a:cubicBezTo>
                    <a:pt x="97" y="40"/>
                    <a:pt x="99" y="42"/>
                    <a:pt x="100" y="45"/>
                  </a:cubicBezTo>
                  <a:cubicBezTo>
                    <a:pt x="101" y="47"/>
                    <a:pt x="102" y="49"/>
                    <a:pt x="103" y="51"/>
                  </a:cubicBezTo>
                  <a:cubicBezTo>
                    <a:pt x="104" y="52"/>
                    <a:pt x="104" y="53"/>
                    <a:pt x="104" y="54"/>
                  </a:cubicBezTo>
                  <a:cubicBezTo>
                    <a:pt x="105" y="54"/>
                    <a:pt x="105" y="55"/>
                    <a:pt x="105" y="56"/>
                  </a:cubicBezTo>
                  <a:cubicBezTo>
                    <a:pt x="105" y="57"/>
                    <a:pt x="105" y="57"/>
                    <a:pt x="106" y="57"/>
                  </a:cubicBezTo>
                  <a:cubicBezTo>
                    <a:pt x="105" y="58"/>
                    <a:pt x="105" y="58"/>
                    <a:pt x="105" y="58"/>
                  </a:cubicBezTo>
                  <a:lnTo>
                    <a:pt x="67" y="6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195"/>
            <p:cNvSpPr>
              <a:spLocks/>
            </p:cNvSpPr>
            <p:nvPr/>
          </p:nvSpPr>
          <p:spPr bwMode="auto">
            <a:xfrm>
              <a:off x="10614026" y="6170614"/>
              <a:ext cx="158750" cy="471488"/>
            </a:xfrm>
            <a:custGeom>
              <a:avLst/>
              <a:gdLst>
                <a:gd name="T0" fmla="*/ 0 w 38"/>
                <a:gd name="T1" fmla="*/ 107 h 107"/>
                <a:gd name="T2" fmla="*/ 0 w 38"/>
                <a:gd name="T3" fmla="*/ 106 h 107"/>
                <a:gd name="T4" fmla="*/ 0 w 38"/>
                <a:gd name="T5" fmla="*/ 102 h 107"/>
                <a:gd name="T6" fmla="*/ 2 w 38"/>
                <a:gd name="T7" fmla="*/ 89 h 107"/>
                <a:gd name="T8" fmla="*/ 8 w 38"/>
                <a:gd name="T9" fmla="*/ 50 h 107"/>
                <a:gd name="T10" fmla="*/ 14 w 38"/>
                <a:gd name="T11" fmla="*/ 30 h 107"/>
                <a:gd name="T12" fmla="*/ 22 w 38"/>
                <a:gd name="T13" fmla="*/ 13 h 107"/>
                <a:gd name="T14" fmla="*/ 27 w 38"/>
                <a:gd name="T15" fmla="*/ 7 h 107"/>
                <a:gd name="T16" fmla="*/ 30 w 38"/>
                <a:gd name="T17" fmla="*/ 3 h 107"/>
                <a:gd name="T18" fmla="*/ 33 w 38"/>
                <a:gd name="T19" fmla="*/ 1 h 107"/>
                <a:gd name="T20" fmla="*/ 34 w 38"/>
                <a:gd name="T21" fmla="*/ 0 h 107"/>
                <a:gd name="T22" fmla="*/ 33 w 38"/>
                <a:gd name="T23" fmla="*/ 1 h 107"/>
                <a:gd name="T24" fmla="*/ 32 w 38"/>
                <a:gd name="T25" fmla="*/ 4 h 107"/>
                <a:gd name="T26" fmla="*/ 30 w 38"/>
                <a:gd name="T27" fmla="*/ 9 h 107"/>
                <a:gd name="T28" fmla="*/ 28 w 38"/>
                <a:gd name="T29" fmla="*/ 16 h 107"/>
                <a:gd name="T30" fmla="*/ 26 w 38"/>
                <a:gd name="T31" fmla="*/ 32 h 107"/>
                <a:gd name="T32" fmla="*/ 27 w 38"/>
                <a:gd name="T33" fmla="*/ 52 h 107"/>
                <a:gd name="T34" fmla="*/ 33 w 38"/>
                <a:gd name="T35" fmla="*/ 87 h 107"/>
                <a:gd name="T36" fmla="*/ 36 w 38"/>
                <a:gd name="T37" fmla="*/ 99 h 107"/>
                <a:gd name="T38" fmla="*/ 37 w 38"/>
                <a:gd name="T39" fmla="*/ 102 h 107"/>
                <a:gd name="T40" fmla="*/ 38 w 38"/>
                <a:gd name="T41" fmla="*/ 103 h 107"/>
                <a:gd name="T42" fmla="*/ 0 w 38"/>
                <a:gd name="T43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7">
                  <a:moveTo>
                    <a:pt x="0" y="107"/>
                  </a:moveTo>
                  <a:cubicBezTo>
                    <a:pt x="0" y="107"/>
                    <a:pt x="0" y="107"/>
                    <a:pt x="0" y="106"/>
                  </a:cubicBezTo>
                  <a:cubicBezTo>
                    <a:pt x="0" y="105"/>
                    <a:pt x="0" y="104"/>
                    <a:pt x="0" y="102"/>
                  </a:cubicBezTo>
                  <a:cubicBezTo>
                    <a:pt x="1" y="99"/>
                    <a:pt x="1" y="94"/>
                    <a:pt x="2" y="89"/>
                  </a:cubicBezTo>
                  <a:cubicBezTo>
                    <a:pt x="3" y="78"/>
                    <a:pt x="5" y="64"/>
                    <a:pt x="8" y="50"/>
                  </a:cubicBezTo>
                  <a:cubicBezTo>
                    <a:pt x="10" y="43"/>
                    <a:pt x="12" y="36"/>
                    <a:pt x="14" y="30"/>
                  </a:cubicBezTo>
                  <a:cubicBezTo>
                    <a:pt x="17" y="24"/>
                    <a:pt x="20" y="18"/>
                    <a:pt x="22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1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6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9"/>
                    <a:pt x="26" y="45"/>
                    <a:pt x="27" y="52"/>
                  </a:cubicBezTo>
                  <a:cubicBezTo>
                    <a:pt x="28" y="65"/>
                    <a:pt x="31" y="78"/>
                    <a:pt x="33" y="87"/>
                  </a:cubicBezTo>
                  <a:cubicBezTo>
                    <a:pt x="35" y="92"/>
                    <a:pt x="36" y="96"/>
                    <a:pt x="36" y="99"/>
                  </a:cubicBezTo>
                  <a:cubicBezTo>
                    <a:pt x="37" y="100"/>
                    <a:pt x="37" y="101"/>
                    <a:pt x="37" y="102"/>
                  </a:cubicBezTo>
                  <a:cubicBezTo>
                    <a:pt x="37" y="103"/>
                    <a:pt x="38" y="103"/>
                    <a:pt x="38" y="103"/>
                  </a:cubicBezTo>
                  <a:lnTo>
                    <a:pt x="0" y="10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196"/>
            <p:cNvSpPr>
              <a:spLocks/>
            </p:cNvSpPr>
            <p:nvPr/>
          </p:nvSpPr>
          <p:spPr bwMode="auto">
            <a:xfrm>
              <a:off x="4835525" y="6443664"/>
              <a:ext cx="358775" cy="419100"/>
            </a:xfrm>
            <a:custGeom>
              <a:avLst/>
              <a:gdLst>
                <a:gd name="T0" fmla="*/ 0 w 86"/>
                <a:gd name="T1" fmla="*/ 92 h 95"/>
                <a:gd name="T2" fmla="*/ 0 w 86"/>
                <a:gd name="T3" fmla="*/ 90 h 95"/>
                <a:gd name="T4" fmla="*/ 1 w 86"/>
                <a:gd name="T5" fmla="*/ 86 h 95"/>
                <a:gd name="T6" fmla="*/ 6 w 86"/>
                <a:gd name="T7" fmla="*/ 71 h 95"/>
                <a:gd name="T8" fmla="*/ 29 w 86"/>
                <a:gd name="T9" fmla="*/ 30 h 95"/>
                <a:gd name="T10" fmla="*/ 38 w 86"/>
                <a:gd name="T11" fmla="*/ 21 h 95"/>
                <a:gd name="T12" fmla="*/ 48 w 86"/>
                <a:gd name="T13" fmla="*/ 14 h 95"/>
                <a:gd name="T14" fmla="*/ 53 w 86"/>
                <a:gd name="T15" fmla="*/ 11 h 95"/>
                <a:gd name="T16" fmla="*/ 58 w 86"/>
                <a:gd name="T17" fmla="*/ 8 h 95"/>
                <a:gd name="T18" fmla="*/ 67 w 86"/>
                <a:gd name="T19" fmla="*/ 4 h 95"/>
                <a:gd name="T20" fmla="*/ 75 w 86"/>
                <a:gd name="T21" fmla="*/ 2 h 95"/>
                <a:gd name="T22" fmla="*/ 81 w 86"/>
                <a:gd name="T23" fmla="*/ 1 h 95"/>
                <a:gd name="T24" fmla="*/ 86 w 86"/>
                <a:gd name="T25" fmla="*/ 0 h 95"/>
                <a:gd name="T26" fmla="*/ 81 w 86"/>
                <a:gd name="T27" fmla="*/ 2 h 95"/>
                <a:gd name="T28" fmla="*/ 76 w 86"/>
                <a:gd name="T29" fmla="*/ 5 h 95"/>
                <a:gd name="T30" fmla="*/ 69 w 86"/>
                <a:gd name="T31" fmla="*/ 9 h 95"/>
                <a:gd name="T32" fmla="*/ 62 w 86"/>
                <a:gd name="T33" fmla="*/ 14 h 95"/>
                <a:gd name="T34" fmla="*/ 58 w 86"/>
                <a:gd name="T35" fmla="*/ 18 h 95"/>
                <a:gd name="T36" fmla="*/ 54 w 86"/>
                <a:gd name="T37" fmla="*/ 21 h 95"/>
                <a:gd name="T38" fmla="*/ 48 w 86"/>
                <a:gd name="T39" fmla="*/ 30 h 95"/>
                <a:gd name="T40" fmla="*/ 43 w 86"/>
                <a:gd name="T41" fmla="*/ 39 h 95"/>
                <a:gd name="T42" fmla="*/ 32 w 86"/>
                <a:gd name="T43" fmla="*/ 77 h 95"/>
                <a:gd name="T44" fmla="*/ 31 w 86"/>
                <a:gd name="T45" fmla="*/ 90 h 95"/>
                <a:gd name="T46" fmla="*/ 31 w 86"/>
                <a:gd name="T47" fmla="*/ 94 h 95"/>
                <a:gd name="T48" fmla="*/ 31 w 86"/>
                <a:gd name="T49" fmla="*/ 95 h 95"/>
                <a:gd name="T50" fmla="*/ 0 w 86"/>
                <a:gd name="T51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0" y="92"/>
                  </a:moveTo>
                  <a:cubicBezTo>
                    <a:pt x="0" y="92"/>
                    <a:pt x="0" y="92"/>
                    <a:pt x="0" y="90"/>
                  </a:cubicBezTo>
                  <a:cubicBezTo>
                    <a:pt x="0" y="89"/>
                    <a:pt x="1" y="88"/>
                    <a:pt x="1" y="86"/>
                  </a:cubicBezTo>
                  <a:cubicBezTo>
                    <a:pt x="2" y="82"/>
                    <a:pt x="4" y="77"/>
                    <a:pt x="6" y="71"/>
                  </a:cubicBezTo>
                  <a:cubicBezTo>
                    <a:pt x="11" y="59"/>
                    <a:pt x="18" y="43"/>
                    <a:pt x="29" y="30"/>
                  </a:cubicBezTo>
                  <a:cubicBezTo>
                    <a:pt x="32" y="27"/>
                    <a:pt x="35" y="24"/>
                    <a:pt x="38" y="21"/>
                  </a:cubicBezTo>
                  <a:cubicBezTo>
                    <a:pt x="41" y="19"/>
                    <a:pt x="45" y="16"/>
                    <a:pt x="48" y="14"/>
                  </a:cubicBezTo>
                  <a:cubicBezTo>
                    <a:pt x="49" y="13"/>
                    <a:pt x="51" y="12"/>
                    <a:pt x="53" y="11"/>
                  </a:cubicBezTo>
                  <a:cubicBezTo>
                    <a:pt x="54" y="10"/>
                    <a:pt x="56" y="9"/>
                    <a:pt x="58" y="8"/>
                  </a:cubicBezTo>
                  <a:cubicBezTo>
                    <a:pt x="61" y="7"/>
                    <a:pt x="64" y="5"/>
                    <a:pt x="67" y="4"/>
                  </a:cubicBezTo>
                  <a:cubicBezTo>
                    <a:pt x="70" y="3"/>
                    <a:pt x="72" y="3"/>
                    <a:pt x="75" y="2"/>
                  </a:cubicBezTo>
                  <a:cubicBezTo>
                    <a:pt x="77" y="2"/>
                    <a:pt x="79" y="1"/>
                    <a:pt x="81" y="1"/>
                  </a:cubicBezTo>
                  <a:cubicBezTo>
                    <a:pt x="84" y="0"/>
                    <a:pt x="86" y="0"/>
                    <a:pt x="86" y="0"/>
                  </a:cubicBezTo>
                  <a:cubicBezTo>
                    <a:pt x="86" y="0"/>
                    <a:pt x="84" y="1"/>
                    <a:pt x="81" y="2"/>
                  </a:cubicBezTo>
                  <a:cubicBezTo>
                    <a:pt x="80" y="3"/>
                    <a:pt x="78" y="4"/>
                    <a:pt x="76" y="5"/>
                  </a:cubicBezTo>
                  <a:cubicBezTo>
                    <a:pt x="74" y="6"/>
                    <a:pt x="71" y="7"/>
                    <a:pt x="69" y="9"/>
                  </a:cubicBezTo>
                  <a:cubicBezTo>
                    <a:pt x="66" y="10"/>
                    <a:pt x="64" y="12"/>
                    <a:pt x="62" y="14"/>
                  </a:cubicBezTo>
                  <a:cubicBezTo>
                    <a:pt x="60" y="15"/>
                    <a:pt x="59" y="17"/>
                    <a:pt x="58" y="18"/>
                  </a:cubicBezTo>
                  <a:cubicBezTo>
                    <a:pt x="57" y="19"/>
                    <a:pt x="56" y="20"/>
                    <a:pt x="54" y="21"/>
                  </a:cubicBezTo>
                  <a:cubicBezTo>
                    <a:pt x="52" y="24"/>
                    <a:pt x="50" y="27"/>
                    <a:pt x="48" y="30"/>
                  </a:cubicBezTo>
                  <a:cubicBezTo>
                    <a:pt x="46" y="33"/>
                    <a:pt x="44" y="36"/>
                    <a:pt x="43" y="39"/>
                  </a:cubicBezTo>
                  <a:cubicBezTo>
                    <a:pt x="36" y="52"/>
                    <a:pt x="33" y="67"/>
                    <a:pt x="32" y="77"/>
                  </a:cubicBezTo>
                  <a:cubicBezTo>
                    <a:pt x="31" y="83"/>
                    <a:pt x="31" y="87"/>
                    <a:pt x="31" y="90"/>
                  </a:cubicBezTo>
                  <a:cubicBezTo>
                    <a:pt x="31" y="92"/>
                    <a:pt x="31" y="93"/>
                    <a:pt x="31" y="94"/>
                  </a:cubicBezTo>
                  <a:cubicBezTo>
                    <a:pt x="31" y="94"/>
                    <a:pt x="31" y="95"/>
                    <a:pt x="31" y="95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197"/>
            <p:cNvSpPr>
              <a:spLocks/>
            </p:cNvSpPr>
            <p:nvPr/>
          </p:nvSpPr>
          <p:spPr bwMode="auto">
            <a:xfrm>
              <a:off x="4640263" y="6443664"/>
              <a:ext cx="358775" cy="419100"/>
            </a:xfrm>
            <a:custGeom>
              <a:avLst/>
              <a:gdLst>
                <a:gd name="T0" fmla="*/ 55 w 86"/>
                <a:gd name="T1" fmla="*/ 95 h 95"/>
                <a:gd name="T2" fmla="*/ 55 w 86"/>
                <a:gd name="T3" fmla="*/ 94 h 95"/>
                <a:gd name="T4" fmla="*/ 55 w 86"/>
                <a:gd name="T5" fmla="*/ 90 h 95"/>
                <a:gd name="T6" fmla="*/ 54 w 86"/>
                <a:gd name="T7" fmla="*/ 77 h 95"/>
                <a:gd name="T8" fmla="*/ 43 w 86"/>
                <a:gd name="T9" fmla="*/ 39 h 95"/>
                <a:gd name="T10" fmla="*/ 38 w 86"/>
                <a:gd name="T11" fmla="*/ 30 h 95"/>
                <a:gd name="T12" fmla="*/ 32 w 86"/>
                <a:gd name="T13" fmla="*/ 21 h 95"/>
                <a:gd name="T14" fmla="*/ 28 w 86"/>
                <a:gd name="T15" fmla="*/ 18 h 95"/>
                <a:gd name="T16" fmla="*/ 24 w 86"/>
                <a:gd name="T17" fmla="*/ 14 h 95"/>
                <a:gd name="T18" fmla="*/ 17 w 86"/>
                <a:gd name="T19" fmla="*/ 9 h 95"/>
                <a:gd name="T20" fmla="*/ 10 w 86"/>
                <a:gd name="T21" fmla="*/ 5 h 95"/>
                <a:gd name="T22" fmla="*/ 5 w 86"/>
                <a:gd name="T23" fmla="*/ 2 h 95"/>
                <a:gd name="T24" fmla="*/ 0 w 86"/>
                <a:gd name="T25" fmla="*/ 0 h 95"/>
                <a:gd name="T26" fmla="*/ 5 w 86"/>
                <a:gd name="T27" fmla="*/ 1 h 95"/>
                <a:gd name="T28" fmla="*/ 11 w 86"/>
                <a:gd name="T29" fmla="*/ 2 h 95"/>
                <a:gd name="T30" fmla="*/ 19 w 86"/>
                <a:gd name="T31" fmla="*/ 4 h 95"/>
                <a:gd name="T32" fmla="*/ 28 w 86"/>
                <a:gd name="T33" fmla="*/ 8 h 95"/>
                <a:gd name="T34" fmla="*/ 33 w 86"/>
                <a:gd name="T35" fmla="*/ 11 h 95"/>
                <a:gd name="T36" fmla="*/ 38 w 86"/>
                <a:gd name="T37" fmla="*/ 14 h 95"/>
                <a:gd name="T38" fmla="*/ 48 w 86"/>
                <a:gd name="T39" fmla="*/ 21 h 95"/>
                <a:gd name="T40" fmla="*/ 57 w 86"/>
                <a:gd name="T41" fmla="*/ 30 h 95"/>
                <a:gd name="T42" fmla="*/ 80 w 86"/>
                <a:gd name="T43" fmla="*/ 71 h 95"/>
                <a:gd name="T44" fmla="*/ 85 w 86"/>
                <a:gd name="T45" fmla="*/ 86 h 95"/>
                <a:gd name="T46" fmla="*/ 86 w 86"/>
                <a:gd name="T47" fmla="*/ 90 h 95"/>
                <a:gd name="T48" fmla="*/ 86 w 86"/>
                <a:gd name="T49" fmla="*/ 92 h 95"/>
                <a:gd name="T50" fmla="*/ 55 w 86"/>
                <a:gd name="T51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5">
                  <a:moveTo>
                    <a:pt x="55" y="95"/>
                  </a:moveTo>
                  <a:cubicBezTo>
                    <a:pt x="55" y="95"/>
                    <a:pt x="55" y="94"/>
                    <a:pt x="55" y="94"/>
                  </a:cubicBezTo>
                  <a:cubicBezTo>
                    <a:pt x="55" y="93"/>
                    <a:pt x="55" y="92"/>
                    <a:pt x="55" y="90"/>
                  </a:cubicBezTo>
                  <a:cubicBezTo>
                    <a:pt x="55" y="87"/>
                    <a:pt x="55" y="83"/>
                    <a:pt x="54" y="77"/>
                  </a:cubicBezTo>
                  <a:cubicBezTo>
                    <a:pt x="53" y="67"/>
                    <a:pt x="50" y="52"/>
                    <a:pt x="43" y="39"/>
                  </a:cubicBezTo>
                  <a:cubicBezTo>
                    <a:pt x="42" y="36"/>
                    <a:pt x="40" y="33"/>
                    <a:pt x="38" y="30"/>
                  </a:cubicBezTo>
                  <a:cubicBezTo>
                    <a:pt x="36" y="27"/>
                    <a:pt x="34" y="24"/>
                    <a:pt x="32" y="21"/>
                  </a:cubicBezTo>
                  <a:cubicBezTo>
                    <a:pt x="30" y="20"/>
                    <a:pt x="29" y="19"/>
                    <a:pt x="28" y="18"/>
                  </a:cubicBezTo>
                  <a:cubicBezTo>
                    <a:pt x="27" y="17"/>
                    <a:pt x="26" y="15"/>
                    <a:pt x="24" y="14"/>
                  </a:cubicBezTo>
                  <a:cubicBezTo>
                    <a:pt x="22" y="12"/>
                    <a:pt x="19" y="10"/>
                    <a:pt x="17" y="9"/>
                  </a:cubicBezTo>
                  <a:cubicBezTo>
                    <a:pt x="15" y="7"/>
                    <a:pt x="12" y="6"/>
                    <a:pt x="10" y="5"/>
                  </a:cubicBezTo>
                  <a:cubicBezTo>
                    <a:pt x="8" y="4"/>
                    <a:pt x="6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1"/>
                    <a:pt x="9" y="2"/>
                    <a:pt x="11" y="2"/>
                  </a:cubicBezTo>
                  <a:cubicBezTo>
                    <a:pt x="14" y="3"/>
                    <a:pt x="16" y="3"/>
                    <a:pt x="19" y="4"/>
                  </a:cubicBezTo>
                  <a:cubicBezTo>
                    <a:pt x="22" y="5"/>
                    <a:pt x="25" y="7"/>
                    <a:pt x="28" y="8"/>
                  </a:cubicBezTo>
                  <a:cubicBezTo>
                    <a:pt x="30" y="9"/>
                    <a:pt x="32" y="10"/>
                    <a:pt x="33" y="11"/>
                  </a:cubicBezTo>
                  <a:cubicBezTo>
                    <a:pt x="35" y="12"/>
                    <a:pt x="36" y="13"/>
                    <a:pt x="38" y="14"/>
                  </a:cubicBezTo>
                  <a:cubicBezTo>
                    <a:pt x="41" y="16"/>
                    <a:pt x="45" y="19"/>
                    <a:pt x="48" y="21"/>
                  </a:cubicBezTo>
                  <a:cubicBezTo>
                    <a:pt x="51" y="24"/>
                    <a:pt x="54" y="27"/>
                    <a:pt x="57" y="30"/>
                  </a:cubicBezTo>
                  <a:cubicBezTo>
                    <a:pt x="68" y="43"/>
                    <a:pt x="75" y="59"/>
                    <a:pt x="80" y="71"/>
                  </a:cubicBezTo>
                  <a:cubicBezTo>
                    <a:pt x="82" y="77"/>
                    <a:pt x="84" y="82"/>
                    <a:pt x="85" y="86"/>
                  </a:cubicBezTo>
                  <a:cubicBezTo>
                    <a:pt x="85" y="88"/>
                    <a:pt x="86" y="89"/>
                    <a:pt x="86" y="90"/>
                  </a:cubicBezTo>
                  <a:cubicBezTo>
                    <a:pt x="86" y="92"/>
                    <a:pt x="86" y="92"/>
                    <a:pt x="86" y="92"/>
                  </a:cubicBezTo>
                  <a:lnTo>
                    <a:pt x="55" y="9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198"/>
            <p:cNvSpPr>
              <a:spLocks/>
            </p:cNvSpPr>
            <p:nvPr/>
          </p:nvSpPr>
          <p:spPr bwMode="auto">
            <a:xfrm>
              <a:off x="4852988" y="6624639"/>
              <a:ext cx="366713" cy="238125"/>
            </a:xfrm>
            <a:custGeom>
              <a:avLst/>
              <a:gdLst>
                <a:gd name="T0" fmla="*/ 0 w 88"/>
                <a:gd name="T1" fmla="*/ 48 h 54"/>
                <a:gd name="T2" fmla="*/ 0 w 88"/>
                <a:gd name="T3" fmla="*/ 47 h 54"/>
                <a:gd name="T4" fmla="*/ 1 w 88"/>
                <a:gd name="T5" fmla="*/ 45 h 54"/>
                <a:gd name="T6" fmla="*/ 2 w 88"/>
                <a:gd name="T7" fmla="*/ 43 h 54"/>
                <a:gd name="T8" fmla="*/ 4 w 88"/>
                <a:gd name="T9" fmla="*/ 37 h 54"/>
                <a:gd name="T10" fmla="*/ 8 w 88"/>
                <a:gd name="T11" fmla="*/ 31 h 54"/>
                <a:gd name="T12" fmla="*/ 14 w 88"/>
                <a:gd name="T13" fmla="*/ 24 h 54"/>
                <a:gd name="T14" fmla="*/ 21 w 88"/>
                <a:gd name="T15" fmla="*/ 17 h 54"/>
                <a:gd name="T16" fmla="*/ 25 w 88"/>
                <a:gd name="T17" fmla="*/ 14 h 54"/>
                <a:gd name="T18" fmla="*/ 29 w 88"/>
                <a:gd name="T19" fmla="*/ 11 h 54"/>
                <a:gd name="T20" fmla="*/ 38 w 88"/>
                <a:gd name="T21" fmla="*/ 6 h 54"/>
                <a:gd name="T22" fmla="*/ 47 w 88"/>
                <a:gd name="T23" fmla="*/ 3 h 54"/>
                <a:gd name="T24" fmla="*/ 56 w 88"/>
                <a:gd name="T25" fmla="*/ 1 h 54"/>
                <a:gd name="T26" fmla="*/ 65 w 88"/>
                <a:gd name="T27" fmla="*/ 0 h 54"/>
                <a:gd name="T28" fmla="*/ 73 w 88"/>
                <a:gd name="T29" fmla="*/ 0 h 54"/>
                <a:gd name="T30" fmla="*/ 76 w 88"/>
                <a:gd name="T31" fmla="*/ 0 h 54"/>
                <a:gd name="T32" fmla="*/ 79 w 88"/>
                <a:gd name="T33" fmla="*/ 0 h 54"/>
                <a:gd name="T34" fmla="*/ 84 w 88"/>
                <a:gd name="T35" fmla="*/ 1 h 54"/>
                <a:gd name="T36" fmla="*/ 88 w 88"/>
                <a:gd name="T37" fmla="*/ 1 h 54"/>
                <a:gd name="T38" fmla="*/ 84 w 88"/>
                <a:gd name="T39" fmla="*/ 2 h 54"/>
                <a:gd name="T40" fmla="*/ 79 w 88"/>
                <a:gd name="T41" fmla="*/ 3 h 54"/>
                <a:gd name="T42" fmla="*/ 76 w 88"/>
                <a:gd name="T43" fmla="*/ 4 h 54"/>
                <a:gd name="T44" fmla="*/ 73 w 88"/>
                <a:gd name="T45" fmla="*/ 5 h 54"/>
                <a:gd name="T46" fmla="*/ 67 w 88"/>
                <a:gd name="T47" fmla="*/ 7 h 54"/>
                <a:gd name="T48" fmla="*/ 60 w 88"/>
                <a:gd name="T49" fmla="*/ 10 h 54"/>
                <a:gd name="T50" fmla="*/ 53 w 88"/>
                <a:gd name="T51" fmla="*/ 15 h 54"/>
                <a:gd name="T52" fmla="*/ 46 w 88"/>
                <a:gd name="T53" fmla="*/ 20 h 54"/>
                <a:gd name="T54" fmla="*/ 41 w 88"/>
                <a:gd name="T55" fmla="*/ 25 h 54"/>
                <a:gd name="T56" fmla="*/ 39 w 88"/>
                <a:gd name="T57" fmla="*/ 28 h 54"/>
                <a:gd name="T58" fmla="*/ 37 w 88"/>
                <a:gd name="T59" fmla="*/ 32 h 54"/>
                <a:gd name="T60" fmla="*/ 34 w 88"/>
                <a:gd name="T61" fmla="*/ 37 h 54"/>
                <a:gd name="T62" fmla="*/ 32 w 88"/>
                <a:gd name="T63" fmla="*/ 43 h 54"/>
                <a:gd name="T64" fmla="*/ 31 w 88"/>
                <a:gd name="T65" fmla="*/ 48 h 54"/>
                <a:gd name="T66" fmla="*/ 31 w 88"/>
                <a:gd name="T67" fmla="*/ 51 h 54"/>
                <a:gd name="T68" fmla="*/ 31 w 88"/>
                <a:gd name="T69" fmla="*/ 53 h 54"/>
                <a:gd name="T70" fmla="*/ 31 w 88"/>
                <a:gd name="T71" fmla="*/ 53 h 54"/>
                <a:gd name="T72" fmla="*/ 31 w 88"/>
                <a:gd name="T73" fmla="*/ 54 h 54"/>
                <a:gd name="T74" fmla="*/ 0 w 88"/>
                <a:gd name="T7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0" y="48"/>
                  </a:moveTo>
                  <a:cubicBezTo>
                    <a:pt x="0" y="48"/>
                    <a:pt x="0" y="48"/>
                    <a:pt x="0" y="47"/>
                  </a:cubicBezTo>
                  <a:cubicBezTo>
                    <a:pt x="0" y="46"/>
                    <a:pt x="1" y="46"/>
                    <a:pt x="1" y="45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" y="41"/>
                    <a:pt x="3" y="40"/>
                    <a:pt x="4" y="37"/>
                  </a:cubicBezTo>
                  <a:cubicBezTo>
                    <a:pt x="5" y="36"/>
                    <a:pt x="7" y="33"/>
                    <a:pt x="8" y="31"/>
                  </a:cubicBezTo>
                  <a:cubicBezTo>
                    <a:pt x="10" y="29"/>
                    <a:pt x="12" y="26"/>
                    <a:pt x="14" y="24"/>
                  </a:cubicBezTo>
                  <a:cubicBezTo>
                    <a:pt x="16" y="22"/>
                    <a:pt x="18" y="19"/>
                    <a:pt x="21" y="17"/>
                  </a:cubicBezTo>
                  <a:cubicBezTo>
                    <a:pt x="22" y="16"/>
                    <a:pt x="23" y="15"/>
                    <a:pt x="25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2" y="9"/>
                    <a:pt x="35" y="8"/>
                    <a:pt x="38" y="6"/>
                  </a:cubicBezTo>
                  <a:cubicBezTo>
                    <a:pt x="41" y="5"/>
                    <a:pt x="44" y="4"/>
                    <a:pt x="47" y="3"/>
                  </a:cubicBezTo>
                  <a:cubicBezTo>
                    <a:pt x="50" y="2"/>
                    <a:pt x="53" y="1"/>
                    <a:pt x="56" y="1"/>
                  </a:cubicBezTo>
                  <a:cubicBezTo>
                    <a:pt x="59" y="1"/>
                    <a:pt x="62" y="0"/>
                    <a:pt x="65" y="0"/>
                  </a:cubicBezTo>
                  <a:cubicBezTo>
                    <a:pt x="68" y="0"/>
                    <a:pt x="70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7" y="0"/>
                    <a:pt x="78" y="0"/>
                    <a:pt x="79" y="0"/>
                  </a:cubicBezTo>
                  <a:cubicBezTo>
                    <a:pt x="81" y="1"/>
                    <a:pt x="82" y="1"/>
                    <a:pt x="84" y="1"/>
                  </a:cubicBezTo>
                  <a:cubicBezTo>
                    <a:pt x="86" y="1"/>
                    <a:pt x="88" y="1"/>
                    <a:pt x="88" y="1"/>
                  </a:cubicBezTo>
                  <a:cubicBezTo>
                    <a:pt x="88" y="1"/>
                    <a:pt x="86" y="2"/>
                    <a:pt x="84" y="2"/>
                  </a:cubicBezTo>
                  <a:cubicBezTo>
                    <a:pt x="82" y="3"/>
                    <a:pt x="81" y="3"/>
                    <a:pt x="79" y="3"/>
                  </a:cubicBezTo>
                  <a:cubicBezTo>
                    <a:pt x="78" y="3"/>
                    <a:pt x="77" y="4"/>
                    <a:pt x="76" y="4"/>
                  </a:cubicBezTo>
                  <a:cubicBezTo>
                    <a:pt x="75" y="4"/>
                    <a:pt x="74" y="5"/>
                    <a:pt x="73" y="5"/>
                  </a:cubicBezTo>
                  <a:cubicBezTo>
                    <a:pt x="71" y="6"/>
                    <a:pt x="69" y="6"/>
                    <a:pt x="67" y="7"/>
                  </a:cubicBezTo>
                  <a:cubicBezTo>
                    <a:pt x="64" y="8"/>
                    <a:pt x="62" y="9"/>
                    <a:pt x="60" y="10"/>
                  </a:cubicBezTo>
                  <a:cubicBezTo>
                    <a:pt x="57" y="12"/>
                    <a:pt x="55" y="13"/>
                    <a:pt x="53" y="15"/>
                  </a:cubicBezTo>
                  <a:cubicBezTo>
                    <a:pt x="50" y="16"/>
                    <a:pt x="48" y="18"/>
                    <a:pt x="46" y="20"/>
                  </a:cubicBezTo>
                  <a:cubicBezTo>
                    <a:pt x="45" y="22"/>
                    <a:pt x="43" y="23"/>
                    <a:pt x="41" y="25"/>
                  </a:cubicBezTo>
                  <a:cubicBezTo>
                    <a:pt x="40" y="26"/>
                    <a:pt x="40" y="27"/>
                    <a:pt x="39" y="28"/>
                  </a:cubicBezTo>
                  <a:cubicBezTo>
                    <a:pt x="38" y="29"/>
                    <a:pt x="38" y="31"/>
                    <a:pt x="37" y="32"/>
                  </a:cubicBezTo>
                  <a:cubicBezTo>
                    <a:pt x="36" y="33"/>
                    <a:pt x="35" y="36"/>
                    <a:pt x="34" y="37"/>
                  </a:cubicBezTo>
                  <a:cubicBezTo>
                    <a:pt x="33" y="40"/>
                    <a:pt x="33" y="41"/>
                    <a:pt x="32" y="43"/>
                  </a:cubicBezTo>
                  <a:cubicBezTo>
                    <a:pt x="32" y="45"/>
                    <a:pt x="31" y="46"/>
                    <a:pt x="31" y="48"/>
                  </a:cubicBezTo>
                  <a:cubicBezTo>
                    <a:pt x="31" y="49"/>
                    <a:pt x="31" y="50"/>
                    <a:pt x="31" y="51"/>
                  </a:cubicBezTo>
                  <a:cubicBezTo>
                    <a:pt x="31" y="52"/>
                    <a:pt x="31" y="52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199"/>
            <p:cNvSpPr>
              <a:spLocks/>
            </p:cNvSpPr>
            <p:nvPr/>
          </p:nvSpPr>
          <p:spPr bwMode="auto">
            <a:xfrm>
              <a:off x="4602163" y="6624639"/>
              <a:ext cx="366713" cy="238125"/>
            </a:xfrm>
            <a:custGeom>
              <a:avLst/>
              <a:gdLst>
                <a:gd name="T0" fmla="*/ 57 w 88"/>
                <a:gd name="T1" fmla="*/ 54 h 54"/>
                <a:gd name="T2" fmla="*/ 57 w 88"/>
                <a:gd name="T3" fmla="*/ 53 h 54"/>
                <a:gd name="T4" fmla="*/ 57 w 88"/>
                <a:gd name="T5" fmla="*/ 53 h 54"/>
                <a:gd name="T6" fmla="*/ 57 w 88"/>
                <a:gd name="T7" fmla="*/ 51 h 54"/>
                <a:gd name="T8" fmla="*/ 57 w 88"/>
                <a:gd name="T9" fmla="*/ 48 h 54"/>
                <a:gd name="T10" fmla="*/ 56 w 88"/>
                <a:gd name="T11" fmla="*/ 43 h 54"/>
                <a:gd name="T12" fmla="*/ 54 w 88"/>
                <a:gd name="T13" fmla="*/ 37 h 54"/>
                <a:gd name="T14" fmla="*/ 51 w 88"/>
                <a:gd name="T15" fmla="*/ 32 h 54"/>
                <a:gd name="T16" fmla="*/ 49 w 88"/>
                <a:gd name="T17" fmla="*/ 28 h 54"/>
                <a:gd name="T18" fmla="*/ 47 w 88"/>
                <a:gd name="T19" fmla="*/ 25 h 54"/>
                <a:gd name="T20" fmla="*/ 42 w 88"/>
                <a:gd name="T21" fmla="*/ 20 h 54"/>
                <a:gd name="T22" fmla="*/ 36 w 88"/>
                <a:gd name="T23" fmla="*/ 15 h 54"/>
                <a:gd name="T24" fmla="*/ 29 w 88"/>
                <a:gd name="T25" fmla="*/ 10 h 54"/>
                <a:gd name="T26" fmla="*/ 22 w 88"/>
                <a:gd name="T27" fmla="*/ 7 h 54"/>
                <a:gd name="T28" fmla="*/ 15 w 88"/>
                <a:gd name="T29" fmla="*/ 5 h 54"/>
                <a:gd name="T30" fmla="*/ 12 w 88"/>
                <a:gd name="T31" fmla="*/ 4 h 54"/>
                <a:gd name="T32" fmla="*/ 9 w 88"/>
                <a:gd name="T33" fmla="*/ 3 h 54"/>
                <a:gd name="T34" fmla="*/ 4 w 88"/>
                <a:gd name="T35" fmla="*/ 2 h 54"/>
                <a:gd name="T36" fmla="*/ 0 w 88"/>
                <a:gd name="T37" fmla="*/ 1 h 54"/>
                <a:gd name="T38" fmla="*/ 4 w 88"/>
                <a:gd name="T39" fmla="*/ 1 h 54"/>
                <a:gd name="T40" fmla="*/ 9 w 88"/>
                <a:gd name="T41" fmla="*/ 0 h 54"/>
                <a:gd name="T42" fmla="*/ 12 w 88"/>
                <a:gd name="T43" fmla="*/ 0 h 54"/>
                <a:gd name="T44" fmla="*/ 16 w 88"/>
                <a:gd name="T45" fmla="*/ 0 h 54"/>
                <a:gd name="T46" fmla="*/ 23 w 88"/>
                <a:gd name="T47" fmla="*/ 0 h 54"/>
                <a:gd name="T48" fmla="*/ 32 w 88"/>
                <a:gd name="T49" fmla="*/ 1 h 54"/>
                <a:gd name="T50" fmla="*/ 41 w 88"/>
                <a:gd name="T51" fmla="*/ 3 h 54"/>
                <a:gd name="T52" fmla="*/ 50 w 88"/>
                <a:gd name="T53" fmla="*/ 6 h 54"/>
                <a:gd name="T54" fmla="*/ 59 w 88"/>
                <a:gd name="T55" fmla="*/ 11 h 54"/>
                <a:gd name="T56" fmla="*/ 64 w 88"/>
                <a:gd name="T57" fmla="*/ 14 h 54"/>
                <a:gd name="T58" fmla="*/ 67 w 88"/>
                <a:gd name="T59" fmla="*/ 17 h 54"/>
                <a:gd name="T60" fmla="*/ 74 w 88"/>
                <a:gd name="T61" fmla="*/ 24 h 54"/>
                <a:gd name="T62" fmla="*/ 80 w 88"/>
                <a:gd name="T63" fmla="*/ 31 h 54"/>
                <a:gd name="T64" fmla="*/ 84 w 88"/>
                <a:gd name="T65" fmla="*/ 38 h 54"/>
                <a:gd name="T66" fmla="*/ 86 w 88"/>
                <a:gd name="T67" fmla="*/ 43 h 54"/>
                <a:gd name="T68" fmla="*/ 87 w 88"/>
                <a:gd name="T69" fmla="*/ 45 h 54"/>
                <a:gd name="T70" fmla="*/ 88 w 88"/>
                <a:gd name="T71" fmla="*/ 47 h 54"/>
                <a:gd name="T72" fmla="*/ 88 w 88"/>
                <a:gd name="T73" fmla="*/ 48 h 54"/>
                <a:gd name="T74" fmla="*/ 57 w 88"/>
                <a:gd name="T75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8" h="54">
                  <a:moveTo>
                    <a:pt x="57" y="54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2"/>
                    <a:pt x="57" y="52"/>
                    <a:pt x="57" y="51"/>
                  </a:cubicBezTo>
                  <a:cubicBezTo>
                    <a:pt x="57" y="50"/>
                    <a:pt x="57" y="49"/>
                    <a:pt x="57" y="48"/>
                  </a:cubicBezTo>
                  <a:cubicBezTo>
                    <a:pt x="57" y="46"/>
                    <a:pt x="56" y="45"/>
                    <a:pt x="56" y="43"/>
                  </a:cubicBezTo>
                  <a:cubicBezTo>
                    <a:pt x="56" y="41"/>
                    <a:pt x="55" y="40"/>
                    <a:pt x="54" y="37"/>
                  </a:cubicBezTo>
                  <a:cubicBezTo>
                    <a:pt x="53" y="36"/>
                    <a:pt x="52" y="33"/>
                    <a:pt x="51" y="32"/>
                  </a:cubicBezTo>
                  <a:cubicBezTo>
                    <a:pt x="51" y="31"/>
                    <a:pt x="50" y="29"/>
                    <a:pt x="49" y="28"/>
                  </a:cubicBezTo>
                  <a:cubicBezTo>
                    <a:pt x="49" y="27"/>
                    <a:pt x="48" y="26"/>
                    <a:pt x="47" y="25"/>
                  </a:cubicBezTo>
                  <a:cubicBezTo>
                    <a:pt x="46" y="23"/>
                    <a:pt x="44" y="22"/>
                    <a:pt x="42" y="20"/>
                  </a:cubicBezTo>
                  <a:cubicBezTo>
                    <a:pt x="40" y="18"/>
                    <a:pt x="38" y="16"/>
                    <a:pt x="36" y="15"/>
                  </a:cubicBezTo>
                  <a:cubicBezTo>
                    <a:pt x="33" y="13"/>
                    <a:pt x="31" y="12"/>
                    <a:pt x="29" y="10"/>
                  </a:cubicBezTo>
                  <a:cubicBezTo>
                    <a:pt x="26" y="9"/>
                    <a:pt x="24" y="8"/>
                    <a:pt x="22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3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6" y="1"/>
                    <a:pt x="7" y="1"/>
                    <a:pt x="9" y="0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6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6" y="0"/>
                    <a:pt x="29" y="1"/>
                    <a:pt x="32" y="1"/>
                  </a:cubicBezTo>
                  <a:cubicBezTo>
                    <a:pt x="35" y="1"/>
                    <a:pt x="38" y="2"/>
                    <a:pt x="41" y="3"/>
                  </a:cubicBezTo>
                  <a:cubicBezTo>
                    <a:pt x="44" y="4"/>
                    <a:pt x="47" y="5"/>
                    <a:pt x="50" y="6"/>
                  </a:cubicBezTo>
                  <a:cubicBezTo>
                    <a:pt x="53" y="8"/>
                    <a:pt x="57" y="9"/>
                    <a:pt x="59" y="11"/>
                  </a:cubicBezTo>
                  <a:cubicBezTo>
                    <a:pt x="61" y="12"/>
                    <a:pt x="62" y="13"/>
                    <a:pt x="64" y="14"/>
                  </a:cubicBezTo>
                  <a:cubicBezTo>
                    <a:pt x="65" y="15"/>
                    <a:pt x="66" y="16"/>
                    <a:pt x="67" y="17"/>
                  </a:cubicBezTo>
                  <a:cubicBezTo>
                    <a:pt x="70" y="19"/>
                    <a:pt x="72" y="22"/>
                    <a:pt x="74" y="24"/>
                  </a:cubicBezTo>
                  <a:cubicBezTo>
                    <a:pt x="76" y="26"/>
                    <a:pt x="78" y="29"/>
                    <a:pt x="80" y="31"/>
                  </a:cubicBezTo>
                  <a:cubicBezTo>
                    <a:pt x="81" y="33"/>
                    <a:pt x="83" y="36"/>
                    <a:pt x="84" y="38"/>
                  </a:cubicBezTo>
                  <a:cubicBezTo>
                    <a:pt x="85" y="40"/>
                    <a:pt x="86" y="41"/>
                    <a:pt x="86" y="43"/>
                  </a:cubicBezTo>
                  <a:cubicBezTo>
                    <a:pt x="87" y="44"/>
                    <a:pt x="87" y="44"/>
                    <a:pt x="87" y="45"/>
                  </a:cubicBezTo>
                  <a:cubicBezTo>
                    <a:pt x="88" y="46"/>
                    <a:pt x="88" y="47"/>
                    <a:pt x="88" y="47"/>
                  </a:cubicBezTo>
                  <a:cubicBezTo>
                    <a:pt x="88" y="48"/>
                    <a:pt x="88" y="48"/>
                    <a:pt x="88" y="48"/>
                  </a:cubicBezTo>
                  <a:lnTo>
                    <a:pt x="57" y="54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200"/>
            <p:cNvSpPr>
              <a:spLocks/>
            </p:cNvSpPr>
            <p:nvPr/>
          </p:nvSpPr>
          <p:spPr bwMode="auto">
            <a:xfrm>
              <a:off x="4848225" y="6399214"/>
              <a:ext cx="130175" cy="398463"/>
            </a:xfrm>
            <a:custGeom>
              <a:avLst/>
              <a:gdLst>
                <a:gd name="T0" fmla="*/ 0 w 31"/>
                <a:gd name="T1" fmla="*/ 90 h 90"/>
                <a:gd name="T2" fmla="*/ 0 w 31"/>
                <a:gd name="T3" fmla="*/ 86 h 90"/>
                <a:gd name="T4" fmla="*/ 1 w 31"/>
                <a:gd name="T5" fmla="*/ 75 h 90"/>
                <a:gd name="T6" fmla="*/ 3 w 31"/>
                <a:gd name="T7" fmla="*/ 59 h 90"/>
                <a:gd name="T8" fmla="*/ 7 w 31"/>
                <a:gd name="T9" fmla="*/ 42 h 90"/>
                <a:gd name="T10" fmla="*/ 9 w 31"/>
                <a:gd name="T11" fmla="*/ 34 h 90"/>
                <a:gd name="T12" fmla="*/ 12 w 31"/>
                <a:gd name="T13" fmla="*/ 25 h 90"/>
                <a:gd name="T14" fmla="*/ 13 w 31"/>
                <a:gd name="T15" fmla="*/ 21 h 90"/>
                <a:gd name="T16" fmla="*/ 15 w 31"/>
                <a:gd name="T17" fmla="*/ 18 h 90"/>
                <a:gd name="T18" fmla="*/ 18 w 31"/>
                <a:gd name="T19" fmla="*/ 11 h 90"/>
                <a:gd name="T20" fmla="*/ 22 w 31"/>
                <a:gd name="T21" fmla="*/ 6 h 90"/>
                <a:gd name="T22" fmla="*/ 25 w 31"/>
                <a:gd name="T23" fmla="*/ 3 h 90"/>
                <a:gd name="T24" fmla="*/ 28 w 31"/>
                <a:gd name="T25" fmla="*/ 0 h 90"/>
                <a:gd name="T26" fmla="*/ 26 w 31"/>
                <a:gd name="T27" fmla="*/ 4 h 90"/>
                <a:gd name="T28" fmla="*/ 24 w 31"/>
                <a:gd name="T29" fmla="*/ 8 h 90"/>
                <a:gd name="T30" fmla="*/ 23 w 31"/>
                <a:gd name="T31" fmla="*/ 13 h 90"/>
                <a:gd name="T32" fmla="*/ 22 w 31"/>
                <a:gd name="T33" fmla="*/ 20 h 90"/>
                <a:gd name="T34" fmla="*/ 22 w 31"/>
                <a:gd name="T35" fmla="*/ 27 h 90"/>
                <a:gd name="T36" fmla="*/ 22 w 31"/>
                <a:gd name="T37" fmla="*/ 35 h 90"/>
                <a:gd name="T38" fmla="*/ 22 w 31"/>
                <a:gd name="T39" fmla="*/ 43 h 90"/>
                <a:gd name="T40" fmla="*/ 28 w 31"/>
                <a:gd name="T41" fmla="*/ 73 h 90"/>
                <a:gd name="T42" fmla="*/ 30 w 31"/>
                <a:gd name="T43" fmla="*/ 83 h 90"/>
                <a:gd name="T44" fmla="*/ 31 w 31"/>
                <a:gd name="T45" fmla="*/ 86 h 90"/>
                <a:gd name="T46" fmla="*/ 0 w 31"/>
                <a:gd name="T4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90">
                  <a:moveTo>
                    <a:pt x="0" y="90"/>
                  </a:moveTo>
                  <a:cubicBezTo>
                    <a:pt x="0" y="90"/>
                    <a:pt x="0" y="88"/>
                    <a:pt x="0" y="86"/>
                  </a:cubicBezTo>
                  <a:cubicBezTo>
                    <a:pt x="0" y="83"/>
                    <a:pt x="0" y="79"/>
                    <a:pt x="1" y="75"/>
                  </a:cubicBezTo>
                  <a:cubicBezTo>
                    <a:pt x="1" y="70"/>
                    <a:pt x="2" y="65"/>
                    <a:pt x="3" y="59"/>
                  </a:cubicBezTo>
                  <a:cubicBezTo>
                    <a:pt x="4" y="54"/>
                    <a:pt x="5" y="48"/>
                    <a:pt x="7" y="42"/>
                  </a:cubicBezTo>
                  <a:cubicBezTo>
                    <a:pt x="7" y="39"/>
                    <a:pt x="8" y="36"/>
                    <a:pt x="9" y="34"/>
                  </a:cubicBezTo>
                  <a:cubicBezTo>
                    <a:pt x="10" y="31"/>
                    <a:pt x="11" y="28"/>
                    <a:pt x="12" y="25"/>
                  </a:cubicBezTo>
                  <a:cubicBezTo>
                    <a:pt x="12" y="24"/>
                    <a:pt x="13" y="23"/>
                    <a:pt x="13" y="21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8"/>
                    <a:pt x="22" y="6"/>
                  </a:cubicBezTo>
                  <a:cubicBezTo>
                    <a:pt x="23" y="5"/>
                    <a:pt x="24" y="4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2"/>
                    <a:pt x="26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3" y="15"/>
                    <a:pt x="22" y="17"/>
                    <a:pt x="22" y="20"/>
                  </a:cubicBezTo>
                  <a:cubicBezTo>
                    <a:pt x="22" y="22"/>
                    <a:pt x="22" y="25"/>
                    <a:pt x="22" y="27"/>
                  </a:cubicBezTo>
                  <a:cubicBezTo>
                    <a:pt x="21" y="30"/>
                    <a:pt x="22" y="33"/>
                    <a:pt x="22" y="35"/>
                  </a:cubicBezTo>
                  <a:cubicBezTo>
                    <a:pt x="22" y="38"/>
                    <a:pt x="22" y="41"/>
                    <a:pt x="22" y="43"/>
                  </a:cubicBezTo>
                  <a:cubicBezTo>
                    <a:pt x="23" y="54"/>
                    <a:pt x="26" y="65"/>
                    <a:pt x="28" y="73"/>
                  </a:cubicBezTo>
                  <a:cubicBezTo>
                    <a:pt x="29" y="77"/>
                    <a:pt x="29" y="81"/>
                    <a:pt x="30" y="83"/>
                  </a:cubicBezTo>
                  <a:cubicBezTo>
                    <a:pt x="31" y="85"/>
                    <a:pt x="31" y="86"/>
                    <a:pt x="31" y="86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209"/>
            <p:cNvSpPr>
              <a:spLocks/>
            </p:cNvSpPr>
            <p:nvPr/>
          </p:nvSpPr>
          <p:spPr bwMode="auto">
            <a:xfrm>
              <a:off x="2784476" y="5164139"/>
              <a:ext cx="742950" cy="1584325"/>
            </a:xfrm>
            <a:custGeom>
              <a:avLst/>
              <a:gdLst>
                <a:gd name="T0" fmla="*/ 468 w 468"/>
                <a:gd name="T1" fmla="*/ 317 h 998"/>
                <a:gd name="T2" fmla="*/ 271 w 468"/>
                <a:gd name="T3" fmla="*/ 370 h 998"/>
                <a:gd name="T4" fmla="*/ 226 w 468"/>
                <a:gd name="T5" fmla="*/ 0 h 998"/>
                <a:gd name="T6" fmla="*/ 192 w 468"/>
                <a:gd name="T7" fmla="*/ 370 h 998"/>
                <a:gd name="T8" fmla="*/ 0 w 468"/>
                <a:gd name="T9" fmla="*/ 314 h 998"/>
                <a:gd name="T10" fmla="*/ 195 w 468"/>
                <a:gd name="T11" fmla="*/ 459 h 998"/>
                <a:gd name="T12" fmla="*/ 181 w 468"/>
                <a:gd name="T13" fmla="*/ 998 h 998"/>
                <a:gd name="T14" fmla="*/ 273 w 468"/>
                <a:gd name="T15" fmla="*/ 998 h 998"/>
                <a:gd name="T16" fmla="*/ 258 w 468"/>
                <a:gd name="T17" fmla="*/ 459 h 998"/>
                <a:gd name="T18" fmla="*/ 468 w 468"/>
                <a:gd name="T19" fmla="*/ 317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8" h="998">
                  <a:moveTo>
                    <a:pt x="468" y="317"/>
                  </a:moveTo>
                  <a:lnTo>
                    <a:pt x="271" y="370"/>
                  </a:lnTo>
                  <a:lnTo>
                    <a:pt x="226" y="0"/>
                  </a:lnTo>
                  <a:lnTo>
                    <a:pt x="192" y="370"/>
                  </a:lnTo>
                  <a:lnTo>
                    <a:pt x="0" y="314"/>
                  </a:lnTo>
                  <a:lnTo>
                    <a:pt x="195" y="459"/>
                  </a:lnTo>
                  <a:lnTo>
                    <a:pt x="181" y="998"/>
                  </a:lnTo>
                  <a:lnTo>
                    <a:pt x="273" y="998"/>
                  </a:lnTo>
                  <a:lnTo>
                    <a:pt x="258" y="459"/>
                  </a:lnTo>
                  <a:lnTo>
                    <a:pt x="468" y="3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219"/>
            <p:cNvSpPr>
              <a:spLocks/>
            </p:cNvSpPr>
            <p:nvPr/>
          </p:nvSpPr>
          <p:spPr bwMode="auto">
            <a:xfrm>
              <a:off x="3197226" y="5957889"/>
              <a:ext cx="20638" cy="781050"/>
            </a:xfrm>
            <a:custGeom>
              <a:avLst/>
              <a:gdLst>
                <a:gd name="T0" fmla="*/ 0 w 5"/>
                <a:gd name="T1" fmla="*/ 0 h 177"/>
                <a:gd name="T2" fmla="*/ 0 w 5"/>
                <a:gd name="T3" fmla="*/ 0 h 177"/>
                <a:gd name="T4" fmla="*/ 5 w 5"/>
                <a:gd name="T5" fmla="*/ 177 h 177"/>
                <a:gd name="T6" fmla="*/ 5 w 5"/>
                <a:gd name="T7" fmla="*/ 177 h 177"/>
                <a:gd name="T8" fmla="*/ 0 w 5"/>
                <a:gd name="T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5" y="177"/>
                    <a:pt x="5" y="177"/>
                    <a:pt x="5" y="17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226"/>
            <p:cNvSpPr>
              <a:spLocks/>
            </p:cNvSpPr>
            <p:nvPr/>
          </p:nvSpPr>
          <p:spPr bwMode="auto">
            <a:xfrm>
              <a:off x="8770939" y="6275389"/>
              <a:ext cx="425450" cy="490538"/>
            </a:xfrm>
            <a:custGeom>
              <a:avLst/>
              <a:gdLst>
                <a:gd name="T0" fmla="*/ 0 w 102"/>
                <a:gd name="T1" fmla="*/ 108 h 111"/>
                <a:gd name="T2" fmla="*/ 0 w 102"/>
                <a:gd name="T3" fmla="*/ 106 h 111"/>
                <a:gd name="T4" fmla="*/ 2 w 102"/>
                <a:gd name="T5" fmla="*/ 101 h 111"/>
                <a:gd name="T6" fmla="*/ 7 w 102"/>
                <a:gd name="T7" fmla="*/ 83 h 111"/>
                <a:gd name="T8" fmla="*/ 18 w 102"/>
                <a:gd name="T9" fmla="*/ 60 h 111"/>
                <a:gd name="T10" fmla="*/ 35 w 102"/>
                <a:gd name="T11" fmla="*/ 36 h 111"/>
                <a:gd name="T12" fmla="*/ 46 w 102"/>
                <a:gd name="T13" fmla="*/ 25 h 111"/>
                <a:gd name="T14" fmla="*/ 57 w 102"/>
                <a:gd name="T15" fmla="*/ 16 h 111"/>
                <a:gd name="T16" fmla="*/ 63 w 102"/>
                <a:gd name="T17" fmla="*/ 12 h 111"/>
                <a:gd name="T18" fmla="*/ 68 w 102"/>
                <a:gd name="T19" fmla="*/ 9 h 111"/>
                <a:gd name="T20" fmla="*/ 79 w 102"/>
                <a:gd name="T21" fmla="*/ 5 h 111"/>
                <a:gd name="T22" fmla="*/ 88 w 102"/>
                <a:gd name="T23" fmla="*/ 2 h 111"/>
                <a:gd name="T24" fmla="*/ 96 w 102"/>
                <a:gd name="T25" fmla="*/ 1 h 111"/>
                <a:gd name="T26" fmla="*/ 102 w 102"/>
                <a:gd name="T27" fmla="*/ 0 h 111"/>
                <a:gd name="T28" fmla="*/ 96 w 102"/>
                <a:gd name="T29" fmla="*/ 2 h 111"/>
                <a:gd name="T30" fmla="*/ 90 w 102"/>
                <a:gd name="T31" fmla="*/ 5 h 111"/>
                <a:gd name="T32" fmla="*/ 82 w 102"/>
                <a:gd name="T33" fmla="*/ 10 h 111"/>
                <a:gd name="T34" fmla="*/ 73 w 102"/>
                <a:gd name="T35" fmla="*/ 16 h 111"/>
                <a:gd name="T36" fmla="*/ 69 w 102"/>
                <a:gd name="T37" fmla="*/ 20 h 111"/>
                <a:gd name="T38" fmla="*/ 65 w 102"/>
                <a:gd name="T39" fmla="*/ 25 h 111"/>
                <a:gd name="T40" fmla="*/ 57 w 102"/>
                <a:gd name="T41" fmla="*/ 35 h 111"/>
                <a:gd name="T42" fmla="*/ 51 w 102"/>
                <a:gd name="T43" fmla="*/ 46 h 111"/>
                <a:gd name="T44" fmla="*/ 38 w 102"/>
                <a:gd name="T45" fmla="*/ 91 h 111"/>
                <a:gd name="T46" fmla="*/ 37 w 102"/>
                <a:gd name="T47" fmla="*/ 106 h 111"/>
                <a:gd name="T48" fmla="*/ 37 w 102"/>
                <a:gd name="T49" fmla="*/ 110 h 111"/>
                <a:gd name="T50" fmla="*/ 37 w 102"/>
                <a:gd name="T51" fmla="*/ 111 h 111"/>
                <a:gd name="T52" fmla="*/ 37 w 102"/>
                <a:gd name="T53" fmla="*/ 111 h 111"/>
                <a:gd name="T54" fmla="*/ 0 w 102"/>
                <a:gd name="T55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0" y="108"/>
                  </a:moveTo>
                  <a:cubicBezTo>
                    <a:pt x="0" y="108"/>
                    <a:pt x="0" y="108"/>
                    <a:pt x="0" y="106"/>
                  </a:cubicBezTo>
                  <a:cubicBezTo>
                    <a:pt x="1" y="105"/>
                    <a:pt x="1" y="103"/>
                    <a:pt x="2" y="101"/>
                  </a:cubicBezTo>
                  <a:cubicBezTo>
                    <a:pt x="3" y="97"/>
                    <a:pt x="5" y="90"/>
                    <a:pt x="7" y="83"/>
                  </a:cubicBezTo>
                  <a:cubicBezTo>
                    <a:pt x="10" y="76"/>
                    <a:pt x="14" y="68"/>
                    <a:pt x="18" y="60"/>
                  </a:cubicBezTo>
                  <a:cubicBezTo>
                    <a:pt x="23" y="52"/>
                    <a:pt x="28" y="43"/>
                    <a:pt x="35" y="36"/>
                  </a:cubicBezTo>
                  <a:cubicBezTo>
                    <a:pt x="38" y="32"/>
                    <a:pt x="42" y="28"/>
                    <a:pt x="46" y="25"/>
                  </a:cubicBezTo>
                  <a:cubicBezTo>
                    <a:pt x="49" y="22"/>
                    <a:pt x="53" y="19"/>
                    <a:pt x="57" y="16"/>
                  </a:cubicBezTo>
                  <a:cubicBezTo>
                    <a:pt x="59" y="15"/>
                    <a:pt x="61" y="13"/>
                    <a:pt x="63" y="12"/>
                  </a:cubicBezTo>
                  <a:cubicBezTo>
                    <a:pt x="65" y="11"/>
                    <a:pt x="66" y="10"/>
                    <a:pt x="68" y="9"/>
                  </a:cubicBezTo>
                  <a:cubicBezTo>
                    <a:pt x="72" y="7"/>
                    <a:pt x="76" y="6"/>
                    <a:pt x="79" y="5"/>
                  </a:cubicBezTo>
                  <a:cubicBezTo>
                    <a:pt x="82" y="3"/>
                    <a:pt x="86" y="3"/>
                    <a:pt x="88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0" y="0"/>
                    <a:pt x="102" y="0"/>
                    <a:pt x="102" y="0"/>
                  </a:cubicBezTo>
                  <a:cubicBezTo>
                    <a:pt x="102" y="0"/>
                    <a:pt x="100" y="1"/>
                    <a:pt x="96" y="2"/>
                  </a:cubicBezTo>
                  <a:cubicBezTo>
                    <a:pt x="94" y="3"/>
                    <a:pt x="92" y="4"/>
                    <a:pt x="90" y="5"/>
                  </a:cubicBezTo>
                  <a:cubicBezTo>
                    <a:pt x="87" y="7"/>
                    <a:pt x="84" y="8"/>
                    <a:pt x="82" y="10"/>
                  </a:cubicBezTo>
                  <a:cubicBezTo>
                    <a:pt x="79" y="12"/>
                    <a:pt x="76" y="14"/>
                    <a:pt x="73" y="16"/>
                  </a:cubicBezTo>
                  <a:cubicBezTo>
                    <a:pt x="72" y="18"/>
                    <a:pt x="70" y="19"/>
                    <a:pt x="69" y="20"/>
                  </a:cubicBezTo>
                  <a:cubicBezTo>
                    <a:pt x="67" y="22"/>
                    <a:pt x="66" y="23"/>
                    <a:pt x="65" y="25"/>
                  </a:cubicBezTo>
                  <a:cubicBezTo>
                    <a:pt x="62" y="28"/>
                    <a:pt x="59" y="31"/>
                    <a:pt x="57" y="35"/>
                  </a:cubicBezTo>
                  <a:cubicBezTo>
                    <a:pt x="55" y="38"/>
                    <a:pt x="52" y="42"/>
                    <a:pt x="51" y="46"/>
                  </a:cubicBezTo>
                  <a:cubicBezTo>
                    <a:pt x="43" y="61"/>
                    <a:pt x="39" y="78"/>
                    <a:pt x="38" y="91"/>
                  </a:cubicBezTo>
                  <a:cubicBezTo>
                    <a:pt x="37" y="97"/>
                    <a:pt x="37" y="103"/>
                    <a:pt x="37" y="106"/>
                  </a:cubicBezTo>
                  <a:cubicBezTo>
                    <a:pt x="37" y="108"/>
                    <a:pt x="37" y="109"/>
                    <a:pt x="37" y="110"/>
                  </a:cubicBezTo>
                  <a:cubicBezTo>
                    <a:pt x="37" y="111"/>
                    <a:pt x="37" y="111"/>
                    <a:pt x="37" y="111"/>
                  </a:cubicBezTo>
                  <a:cubicBezTo>
                    <a:pt x="37" y="111"/>
                    <a:pt x="37" y="111"/>
                    <a:pt x="37" y="111"/>
                  </a:cubicBezTo>
                  <a:lnTo>
                    <a:pt x="0" y="10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227"/>
            <p:cNvSpPr>
              <a:spLocks/>
            </p:cNvSpPr>
            <p:nvPr/>
          </p:nvSpPr>
          <p:spPr bwMode="auto">
            <a:xfrm>
              <a:off x="8542339" y="6275389"/>
              <a:ext cx="425450" cy="490538"/>
            </a:xfrm>
            <a:custGeom>
              <a:avLst/>
              <a:gdLst>
                <a:gd name="T0" fmla="*/ 64 w 102"/>
                <a:gd name="T1" fmla="*/ 111 h 111"/>
                <a:gd name="T2" fmla="*/ 64 w 102"/>
                <a:gd name="T3" fmla="*/ 111 h 111"/>
                <a:gd name="T4" fmla="*/ 64 w 102"/>
                <a:gd name="T5" fmla="*/ 110 h 111"/>
                <a:gd name="T6" fmla="*/ 65 w 102"/>
                <a:gd name="T7" fmla="*/ 106 h 111"/>
                <a:gd name="T8" fmla="*/ 64 w 102"/>
                <a:gd name="T9" fmla="*/ 91 h 111"/>
                <a:gd name="T10" fmla="*/ 51 w 102"/>
                <a:gd name="T11" fmla="*/ 46 h 111"/>
                <a:gd name="T12" fmla="*/ 45 w 102"/>
                <a:gd name="T13" fmla="*/ 35 h 111"/>
                <a:gd name="T14" fmla="*/ 37 w 102"/>
                <a:gd name="T15" fmla="*/ 25 h 111"/>
                <a:gd name="T16" fmla="*/ 33 w 102"/>
                <a:gd name="T17" fmla="*/ 20 h 111"/>
                <a:gd name="T18" fmla="*/ 29 w 102"/>
                <a:gd name="T19" fmla="*/ 16 h 111"/>
                <a:gd name="T20" fmla="*/ 20 w 102"/>
                <a:gd name="T21" fmla="*/ 10 h 111"/>
                <a:gd name="T22" fmla="*/ 12 w 102"/>
                <a:gd name="T23" fmla="*/ 5 h 111"/>
                <a:gd name="T24" fmla="*/ 5 w 102"/>
                <a:gd name="T25" fmla="*/ 2 h 111"/>
                <a:gd name="T26" fmla="*/ 0 w 102"/>
                <a:gd name="T27" fmla="*/ 0 h 111"/>
                <a:gd name="T28" fmla="*/ 6 w 102"/>
                <a:gd name="T29" fmla="*/ 1 h 111"/>
                <a:gd name="T30" fmla="*/ 13 w 102"/>
                <a:gd name="T31" fmla="*/ 2 h 111"/>
                <a:gd name="T32" fmla="*/ 23 w 102"/>
                <a:gd name="T33" fmla="*/ 5 h 111"/>
                <a:gd name="T34" fmla="*/ 33 w 102"/>
                <a:gd name="T35" fmla="*/ 9 h 111"/>
                <a:gd name="T36" fmla="*/ 39 w 102"/>
                <a:gd name="T37" fmla="*/ 12 h 111"/>
                <a:gd name="T38" fmla="*/ 45 w 102"/>
                <a:gd name="T39" fmla="*/ 16 h 111"/>
                <a:gd name="T40" fmla="*/ 56 w 102"/>
                <a:gd name="T41" fmla="*/ 25 h 111"/>
                <a:gd name="T42" fmla="*/ 67 w 102"/>
                <a:gd name="T43" fmla="*/ 36 h 111"/>
                <a:gd name="T44" fmla="*/ 83 w 102"/>
                <a:gd name="T45" fmla="*/ 60 h 111"/>
                <a:gd name="T46" fmla="*/ 94 w 102"/>
                <a:gd name="T47" fmla="*/ 83 h 111"/>
                <a:gd name="T48" fmla="*/ 100 w 102"/>
                <a:gd name="T49" fmla="*/ 101 h 111"/>
                <a:gd name="T50" fmla="*/ 101 w 102"/>
                <a:gd name="T51" fmla="*/ 106 h 111"/>
                <a:gd name="T52" fmla="*/ 102 w 102"/>
                <a:gd name="T53" fmla="*/ 108 h 111"/>
                <a:gd name="T54" fmla="*/ 64 w 102"/>
                <a:gd name="T55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2" h="111"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0"/>
                  </a:cubicBezTo>
                  <a:cubicBezTo>
                    <a:pt x="64" y="109"/>
                    <a:pt x="64" y="108"/>
                    <a:pt x="65" y="106"/>
                  </a:cubicBezTo>
                  <a:cubicBezTo>
                    <a:pt x="64" y="103"/>
                    <a:pt x="64" y="97"/>
                    <a:pt x="64" y="91"/>
                  </a:cubicBezTo>
                  <a:cubicBezTo>
                    <a:pt x="62" y="78"/>
                    <a:pt x="59" y="61"/>
                    <a:pt x="51" y="46"/>
                  </a:cubicBezTo>
                  <a:cubicBezTo>
                    <a:pt x="49" y="42"/>
                    <a:pt x="47" y="38"/>
                    <a:pt x="45" y="35"/>
                  </a:cubicBezTo>
                  <a:cubicBezTo>
                    <a:pt x="42" y="31"/>
                    <a:pt x="40" y="28"/>
                    <a:pt x="37" y="25"/>
                  </a:cubicBezTo>
                  <a:cubicBezTo>
                    <a:pt x="36" y="23"/>
                    <a:pt x="34" y="22"/>
                    <a:pt x="33" y="20"/>
                  </a:cubicBezTo>
                  <a:cubicBezTo>
                    <a:pt x="31" y="19"/>
                    <a:pt x="30" y="18"/>
                    <a:pt x="29" y="16"/>
                  </a:cubicBezTo>
                  <a:cubicBezTo>
                    <a:pt x="26" y="14"/>
                    <a:pt x="23" y="12"/>
                    <a:pt x="20" y="10"/>
                  </a:cubicBezTo>
                  <a:cubicBezTo>
                    <a:pt x="17" y="8"/>
                    <a:pt x="14" y="7"/>
                    <a:pt x="12" y="5"/>
                  </a:cubicBezTo>
                  <a:cubicBezTo>
                    <a:pt x="9" y="4"/>
                    <a:pt x="7" y="3"/>
                    <a:pt x="5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6" y="1"/>
                  </a:cubicBezTo>
                  <a:cubicBezTo>
                    <a:pt x="8" y="1"/>
                    <a:pt x="10" y="1"/>
                    <a:pt x="13" y="2"/>
                  </a:cubicBezTo>
                  <a:cubicBezTo>
                    <a:pt x="16" y="3"/>
                    <a:pt x="19" y="3"/>
                    <a:pt x="23" y="5"/>
                  </a:cubicBezTo>
                  <a:cubicBezTo>
                    <a:pt x="26" y="6"/>
                    <a:pt x="30" y="7"/>
                    <a:pt x="33" y="9"/>
                  </a:cubicBezTo>
                  <a:cubicBezTo>
                    <a:pt x="35" y="10"/>
                    <a:pt x="37" y="11"/>
                    <a:pt x="39" y="12"/>
                  </a:cubicBezTo>
                  <a:cubicBezTo>
                    <a:pt x="41" y="13"/>
                    <a:pt x="43" y="15"/>
                    <a:pt x="45" y="16"/>
                  </a:cubicBezTo>
                  <a:cubicBezTo>
                    <a:pt x="49" y="19"/>
                    <a:pt x="52" y="22"/>
                    <a:pt x="56" y="25"/>
                  </a:cubicBezTo>
                  <a:cubicBezTo>
                    <a:pt x="60" y="28"/>
                    <a:pt x="63" y="32"/>
                    <a:pt x="67" y="36"/>
                  </a:cubicBezTo>
                  <a:cubicBezTo>
                    <a:pt x="73" y="43"/>
                    <a:pt x="79" y="52"/>
                    <a:pt x="83" y="60"/>
                  </a:cubicBezTo>
                  <a:cubicBezTo>
                    <a:pt x="88" y="68"/>
                    <a:pt x="92" y="76"/>
                    <a:pt x="94" y="83"/>
                  </a:cubicBezTo>
                  <a:cubicBezTo>
                    <a:pt x="97" y="90"/>
                    <a:pt x="99" y="97"/>
                    <a:pt x="100" y="101"/>
                  </a:cubicBezTo>
                  <a:cubicBezTo>
                    <a:pt x="100" y="103"/>
                    <a:pt x="101" y="105"/>
                    <a:pt x="101" y="106"/>
                  </a:cubicBezTo>
                  <a:cubicBezTo>
                    <a:pt x="101" y="108"/>
                    <a:pt x="102" y="108"/>
                    <a:pt x="102" y="108"/>
                  </a:cubicBezTo>
                  <a:lnTo>
                    <a:pt x="64" y="1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228"/>
            <p:cNvSpPr>
              <a:spLocks/>
            </p:cNvSpPr>
            <p:nvPr/>
          </p:nvSpPr>
          <p:spPr bwMode="auto">
            <a:xfrm>
              <a:off x="8783639" y="6223001"/>
              <a:ext cx="158750" cy="468313"/>
            </a:xfrm>
            <a:custGeom>
              <a:avLst/>
              <a:gdLst>
                <a:gd name="T0" fmla="*/ 0 w 38"/>
                <a:gd name="T1" fmla="*/ 106 h 106"/>
                <a:gd name="T2" fmla="*/ 0 w 38"/>
                <a:gd name="T3" fmla="*/ 105 h 106"/>
                <a:gd name="T4" fmla="*/ 1 w 38"/>
                <a:gd name="T5" fmla="*/ 101 h 106"/>
                <a:gd name="T6" fmla="*/ 2 w 38"/>
                <a:gd name="T7" fmla="*/ 88 h 106"/>
                <a:gd name="T8" fmla="*/ 9 w 38"/>
                <a:gd name="T9" fmla="*/ 50 h 106"/>
                <a:gd name="T10" fmla="*/ 15 w 38"/>
                <a:gd name="T11" fmla="*/ 30 h 106"/>
                <a:gd name="T12" fmla="*/ 23 w 38"/>
                <a:gd name="T13" fmla="*/ 13 h 106"/>
                <a:gd name="T14" fmla="*/ 27 w 38"/>
                <a:gd name="T15" fmla="*/ 7 h 106"/>
                <a:gd name="T16" fmla="*/ 30 w 38"/>
                <a:gd name="T17" fmla="*/ 3 h 106"/>
                <a:gd name="T18" fmla="*/ 33 w 38"/>
                <a:gd name="T19" fmla="*/ 1 h 106"/>
                <a:gd name="T20" fmla="*/ 34 w 38"/>
                <a:gd name="T21" fmla="*/ 0 h 106"/>
                <a:gd name="T22" fmla="*/ 33 w 38"/>
                <a:gd name="T23" fmla="*/ 1 h 106"/>
                <a:gd name="T24" fmla="*/ 32 w 38"/>
                <a:gd name="T25" fmla="*/ 4 h 106"/>
                <a:gd name="T26" fmla="*/ 30 w 38"/>
                <a:gd name="T27" fmla="*/ 9 h 106"/>
                <a:gd name="T28" fmla="*/ 28 w 38"/>
                <a:gd name="T29" fmla="*/ 15 h 106"/>
                <a:gd name="T30" fmla="*/ 26 w 38"/>
                <a:gd name="T31" fmla="*/ 32 h 106"/>
                <a:gd name="T32" fmla="*/ 27 w 38"/>
                <a:gd name="T33" fmla="*/ 51 h 106"/>
                <a:gd name="T34" fmla="*/ 33 w 38"/>
                <a:gd name="T35" fmla="*/ 86 h 106"/>
                <a:gd name="T36" fmla="*/ 36 w 38"/>
                <a:gd name="T37" fmla="*/ 98 h 106"/>
                <a:gd name="T38" fmla="*/ 37 w 38"/>
                <a:gd name="T39" fmla="*/ 101 h 106"/>
                <a:gd name="T40" fmla="*/ 38 w 38"/>
                <a:gd name="T41" fmla="*/ 102 h 106"/>
                <a:gd name="T42" fmla="*/ 0 w 38"/>
                <a:gd name="T4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106">
                  <a:moveTo>
                    <a:pt x="0" y="106"/>
                  </a:moveTo>
                  <a:cubicBezTo>
                    <a:pt x="0" y="106"/>
                    <a:pt x="0" y="105"/>
                    <a:pt x="0" y="105"/>
                  </a:cubicBezTo>
                  <a:cubicBezTo>
                    <a:pt x="1" y="104"/>
                    <a:pt x="1" y="102"/>
                    <a:pt x="1" y="101"/>
                  </a:cubicBezTo>
                  <a:cubicBezTo>
                    <a:pt x="1" y="98"/>
                    <a:pt x="1" y="93"/>
                    <a:pt x="2" y="88"/>
                  </a:cubicBezTo>
                  <a:cubicBezTo>
                    <a:pt x="3" y="77"/>
                    <a:pt x="5" y="63"/>
                    <a:pt x="9" y="50"/>
                  </a:cubicBezTo>
                  <a:cubicBezTo>
                    <a:pt x="10" y="43"/>
                    <a:pt x="12" y="36"/>
                    <a:pt x="15" y="30"/>
                  </a:cubicBezTo>
                  <a:cubicBezTo>
                    <a:pt x="17" y="23"/>
                    <a:pt x="20" y="18"/>
                    <a:pt x="23" y="13"/>
                  </a:cubicBezTo>
                  <a:cubicBezTo>
                    <a:pt x="24" y="11"/>
                    <a:pt x="25" y="9"/>
                    <a:pt x="27" y="7"/>
                  </a:cubicBezTo>
                  <a:cubicBezTo>
                    <a:pt x="28" y="6"/>
                    <a:pt x="29" y="4"/>
                    <a:pt x="30" y="3"/>
                  </a:cubicBezTo>
                  <a:cubicBezTo>
                    <a:pt x="32" y="2"/>
                    <a:pt x="33" y="2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4" y="0"/>
                    <a:pt x="34" y="1"/>
                    <a:pt x="33" y="1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6"/>
                    <a:pt x="30" y="7"/>
                    <a:pt x="30" y="9"/>
                  </a:cubicBezTo>
                  <a:cubicBezTo>
                    <a:pt x="29" y="11"/>
                    <a:pt x="28" y="13"/>
                    <a:pt x="28" y="15"/>
                  </a:cubicBezTo>
                  <a:cubicBezTo>
                    <a:pt x="27" y="20"/>
                    <a:pt x="26" y="26"/>
                    <a:pt x="26" y="32"/>
                  </a:cubicBezTo>
                  <a:cubicBezTo>
                    <a:pt x="26" y="38"/>
                    <a:pt x="27" y="45"/>
                    <a:pt x="27" y="51"/>
                  </a:cubicBezTo>
                  <a:cubicBezTo>
                    <a:pt x="29" y="64"/>
                    <a:pt x="31" y="77"/>
                    <a:pt x="33" y="86"/>
                  </a:cubicBezTo>
                  <a:cubicBezTo>
                    <a:pt x="35" y="91"/>
                    <a:pt x="36" y="95"/>
                    <a:pt x="36" y="98"/>
                  </a:cubicBezTo>
                  <a:cubicBezTo>
                    <a:pt x="37" y="99"/>
                    <a:pt x="37" y="100"/>
                    <a:pt x="37" y="101"/>
                  </a:cubicBezTo>
                  <a:cubicBezTo>
                    <a:pt x="37" y="101"/>
                    <a:pt x="38" y="102"/>
                    <a:pt x="38" y="102"/>
                  </a:cubicBezTo>
                  <a:lnTo>
                    <a:pt x="0" y="10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229"/>
            <p:cNvSpPr>
              <a:spLocks/>
            </p:cNvSpPr>
            <p:nvPr/>
          </p:nvSpPr>
          <p:spPr bwMode="auto">
            <a:xfrm>
              <a:off x="8659814" y="5834064"/>
              <a:ext cx="528638" cy="561975"/>
            </a:xfrm>
            <a:custGeom>
              <a:avLst/>
              <a:gdLst>
                <a:gd name="T0" fmla="*/ 127 w 127"/>
                <a:gd name="T1" fmla="*/ 60 h 127"/>
                <a:gd name="T2" fmla="*/ 94 w 127"/>
                <a:gd name="T3" fmla="*/ 47 h 127"/>
                <a:gd name="T4" fmla="*/ 106 w 127"/>
                <a:gd name="T5" fmla="*/ 16 h 127"/>
                <a:gd name="T6" fmla="*/ 74 w 127"/>
                <a:gd name="T7" fmla="*/ 30 h 127"/>
                <a:gd name="T8" fmla="*/ 60 w 127"/>
                <a:gd name="T9" fmla="*/ 0 h 127"/>
                <a:gd name="T10" fmla="*/ 47 w 127"/>
                <a:gd name="T11" fmla="*/ 32 h 127"/>
                <a:gd name="T12" fmla="*/ 16 w 127"/>
                <a:gd name="T13" fmla="*/ 21 h 127"/>
                <a:gd name="T14" fmla="*/ 30 w 127"/>
                <a:gd name="T15" fmla="*/ 53 h 127"/>
                <a:gd name="T16" fmla="*/ 0 w 127"/>
                <a:gd name="T17" fmla="*/ 67 h 127"/>
                <a:gd name="T18" fmla="*/ 32 w 127"/>
                <a:gd name="T19" fmla="*/ 80 h 127"/>
                <a:gd name="T20" fmla="*/ 21 w 127"/>
                <a:gd name="T21" fmla="*/ 110 h 127"/>
                <a:gd name="T22" fmla="*/ 53 w 127"/>
                <a:gd name="T23" fmla="*/ 97 h 127"/>
                <a:gd name="T24" fmla="*/ 66 w 127"/>
                <a:gd name="T25" fmla="*/ 127 h 127"/>
                <a:gd name="T26" fmla="*/ 80 w 127"/>
                <a:gd name="T27" fmla="*/ 94 h 127"/>
                <a:gd name="T28" fmla="*/ 110 w 127"/>
                <a:gd name="T29" fmla="*/ 106 h 127"/>
                <a:gd name="T30" fmla="*/ 97 w 127"/>
                <a:gd name="T31" fmla="*/ 74 h 127"/>
                <a:gd name="T32" fmla="*/ 127 w 127"/>
                <a:gd name="T33" fmla="*/ 6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7">
                  <a:moveTo>
                    <a:pt x="127" y="60"/>
                  </a:moveTo>
                  <a:cubicBezTo>
                    <a:pt x="114" y="50"/>
                    <a:pt x="104" y="47"/>
                    <a:pt x="94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0" y="18"/>
                    <a:pt x="80" y="23"/>
                    <a:pt x="74" y="30"/>
                  </a:cubicBezTo>
                  <a:cubicBezTo>
                    <a:pt x="73" y="11"/>
                    <a:pt x="60" y="0"/>
                    <a:pt x="60" y="0"/>
                  </a:cubicBezTo>
                  <a:cubicBezTo>
                    <a:pt x="50" y="12"/>
                    <a:pt x="47" y="23"/>
                    <a:pt x="47" y="32"/>
                  </a:cubicBezTo>
                  <a:cubicBezTo>
                    <a:pt x="33" y="20"/>
                    <a:pt x="16" y="21"/>
                    <a:pt x="16" y="21"/>
                  </a:cubicBezTo>
                  <a:cubicBezTo>
                    <a:pt x="18" y="37"/>
                    <a:pt x="23" y="46"/>
                    <a:pt x="30" y="53"/>
                  </a:cubicBezTo>
                  <a:cubicBezTo>
                    <a:pt x="11" y="54"/>
                    <a:pt x="0" y="67"/>
                    <a:pt x="0" y="67"/>
                  </a:cubicBezTo>
                  <a:cubicBezTo>
                    <a:pt x="12" y="77"/>
                    <a:pt x="23" y="80"/>
                    <a:pt x="32" y="80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6" y="109"/>
                    <a:pt x="46" y="103"/>
                    <a:pt x="53" y="97"/>
                  </a:cubicBezTo>
                  <a:cubicBezTo>
                    <a:pt x="54" y="115"/>
                    <a:pt x="66" y="127"/>
                    <a:pt x="66" y="127"/>
                  </a:cubicBezTo>
                  <a:cubicBezTo>
                    <a:pt x="76" y="115"/>
                    <a:pt x="80" y="104"/>
                    <a:pt x="80" y="94"/>
                  </a:cubicBezTo>
                  <a:cubicBezTo>
                    <a:pt x="93" y="107"/>
                    <a:pt x="110" y="106"/>
                    <a:pt x="110" y="106"/>
                  </a:cubicBezTo>
                  <a:cubicBezTo>
                    <a:pt x="109" y="90"/>
                    <a:pt x="103" y="80"/>
                    <a:pt x="97" y="74"/>
                  </a:cubicBezTo>
                  <a:cubicBezTo>
                    <a:pt x="115" y="73"/>
                    <a:pt x="127" y="60"/>
                    <a:pt x="127" y="60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Oval 230"/>
            <p:cNvSpPr>
              <a:spLocks noChangeArrowheads="1"/>
            </p:cNvSpPr>
            <p:nvPr/>
          </p:nvSpPr>
          <p:spPr bwMode="auto">
            <a:xfrm>
              <a:off x="8829676" y="6015039"/>
              <a:ext cx="184150" cy="195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Oval 231"/>
            <p:cNvSpPr>
              <a:spLocks noChangeArrowheads="1"/>
            </p:cNvSpPr>
            <p:nvPr/>
          </p:nvSpPr>
          <p:spPr bwMode="auto">
            <a:xfrm>
              <a:off x="8863014" y="6051551"/>
              <a:ext cx="120650" cy="12700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232"/>
            <p:cNvSpPr>
              <a:spLocks/>
            </p:cNvSpPr>
            <p:nvPr/>
          </p:nvSpPr>
          <p:spPr bwMode="auto">
            <a:xfrm>
              <a:off x="5057776" y="6396039"/>
              <a:ext cx="300038" cy="300038"/>
            </a:xfrm>
            <a:custGeom>
              <a:avLst/>
              <a:gdLst>
                <a:gd name="T0" fmla="*/ 0 w 72"/>
                <a:gd name="T1" fmla="*/ 61 h 68"/>
                <a:gd name="T2" fmla="*/ 2 w 72"/>
                <a:gd name="T3" fmla="*/ 57 h 68"/>
                <a:gd name="T4" fmla="*/ 3 w 72"/>
                <a:gd name="T5" fmla="*/ 55 h 68"/>
                <a:gd name="T6" fmla="*/ 4 w 72"/>
                <a:gd name="T7" fmla="*/ 53 h 68"/>
                <a:gd name="T8" fmla="*/ 7 w 72"/>
                <a:gd name="T9" fmla="*/ 47 h 68"/>
                <a:gd name="T10" fmla="*/ 11 w 72"/>
                <a:gd name="T11" fmla="*/ 40 h 68"/>
                <a:gd name="T12" fmla="*/ 16 w 72"/>
                <a:gd name="T13" fmla="*/ 33 h 68"/>
                <a:gd name="T14" fmla="*/ 22 w 72"/>
                <a:gd name="T15" fmla="*/ 26 h 68"/>
                <a:gd name="T16" fmla="*/ 28 w 72"/>
                <a:gd name="T17" fmla="*/ 19 h 68"/>
                <a:gd name="T18" fmla="*/ 36 w 72"/>
                <a:gd name="T19" fmla="*/ 13 h 68"/>
                <a:gd name="T20" fmla="*/ 43 w 72"/>
                <a:gd name="T21" fmla="*/ 8 h 68"/>
                <a:gd name="T22" fmla="*/ 51 w 72"/>
                <a:gd name="T23" fmla="*/ 5 h 68"/>
                <a:gd name="T24" fmla="*/ 54 w 72"/>
                <a:gd name="T25" fmla="*/ 3 h 68"/>
                <a:gd name="T26" fmla="*/ 57 w 72"/>
                <a:gd name="T27" fmla="*/ 2 h 68"/>
                <a:gd name="T28" fmla="*/ 63 w 72"/>
                <a:gd name="T29" fmla="*/ 1 h 68"/>
                <a:gd name="T30" fmla="*/ 68 w 72"/>
                <a:gd name="T31" fmla="*/ 0 h 68"/>
                <a:gd name="T32" fmla="*/ 72 w 72"/>
                <a:gd name="T33" fmla="*/ 0 h 68"/>
                <a:gd name="T34" fmla="*/ 68 w 72"/>
                <a:gd name="T35" fmla="*/ 1 h 68"/>
                <a:gd name="T36" fmla="*/ 64 w 72"/>
                <a:gd name="T37" fmla="*/ 3 h 68"/>
                <a:gd name="T38" fmla="*/ 59 w 72"/>
                <a:gd name="T39" fmla="*/ 6 h 68"/>
                <a:gd name="T40" fmla="*/ 57 w 72"/>
                <a:gd name="T41" fmla="*/ 8 h 68"/>
                <a:gd name="T42" fmla="*/ 54 w 72"/>
                <a:gd name="T43" fmla="*/ 10 h 68"/>
                <a:gd name="T44" fmla="*/ 48 w 72"/>
                <a:gd name="T45" fmla="*/ 15 h 68"/>
                <a:gd name="T46" fmla="*/ 43 w 72"/>
                <a:gd name="T47" fmla="*/ 21 h 68"/>
                <a:gd name="T48" fmla="*/ 39 w 72"/>
                <a:gd name="T49" fmla="*/ 28 h 68"/>
                <a:gd name="T50" fmla="*/ 35 w 72"/>
                <a:gd name="T51" fmla="*/ 35 h 68"/>
                <a:gd name="T52" fmla="*/ 32 w 72"/>
                <a:gd name="T53" fmla="*/ 42 h 68"/>
                <a:gd name="T54" fmla="*/ 30 w 72"/>
                <a:gd name="T55" fmla="*/ 49 h 68"/>
                <a:gd name="T56" fmla="*/ 29 w 72"/>
                <a:gd name="T57" fmla="*/ 55 h 68"/>
                <a:gd name="T58" fmla="*/ 28 w 72"/>
                <a:gd name="T59" fmla="*/ 60 h 68"/>
                <a:gd name="T60" fmla="*/ 28 w 72"/>
                <a:gd name="T61" fmla="*/ 62 h 68"/>
                <a:gd name="T62" fmla="*/ 27 w 72"/>
                <a:gd name="T63" fmla="*/ 64 h 68"/>
                <a:gd name="T64" fmla="*/ 27 w 72"/>
                <a:gd name="T65" fmla="*/ 68 h 68"/>
                <a:gd name="T66" fmla="*/ 0 w 72"/>
                <a:gd name="T67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68">
                  <a:moveTo>
                    <a:pt x="0" y="61"/>
                  </a:moveTo>
                  <a:cubicBezTo>
                    <a:pt x="0" y="61"/>
                    <a:pt x="1" y="60"/>
                    <a:pt x="2" y="57"/>
                  </a:cubicBezTo>
                  <a:cubicBezTo>
                    <a:pt x="2" y="57"/>
                    <a:pt x="3" y="56"/>
                    <a:pt x="3" y="55"/>
                  </a:cubicBezTo>
                  <a:cubicBezTo>
                    <a:pt x="3" y="54"/>
                    <a:pt x="4" y="54"/>
                    <a:pt x="4" y="53"/>
                  </a:cubicBezTo>
                  <a:cubicBezTo>
                    <a:pt x="5" y="51"/>
                    <a:pt x="6" y="49"/>
                    <a:pt x="7" y="47"/>
                  </a:cubicBezTo>
                  <a:cubicBezTo>
                    <a:pt x="8" y="45"/>
                    <a:pt x="10" y="42"/>
                    <a:pt x="11" y="40"/>
                  </a:cubicBezTo>
                  <a:cubicBezTo>
                    <a:pt x="12" y="38"/>
                    <a:pt x="14" y="35"/>
                    <a:pt x="16" y="33"/>
                  </a:cubicBezTo>
                  <a:cubicBezTo>
                    <a:pt x="18" y="31"/>
                    <a:pt x="20" y="28"/>
                    <a:pt x="22" y="26"/>
                  </a:cubicBezTo>
                  <a:cubicBezTo>
                    <a:pt x="24" y="23"/>
                    <a:pt x="26" y="21"/>
                    <a:pt x="28" y="19"/>
                  </a:cubicBezTo>
                  <a:cubicBezTo>
                    <a:pt x="31" y="17"/>
                    <a:pt x="33" y="15"/>
                    <a:pt x="36" y="13"/>
                  </a:cubicBezTo>
                  <a:cubicBezTo>
                    <a:pt x="38" y="11"/>
                    <a:pt x="41" y="10"/>
                    <a:pt x="43" y="8"/>
                  </a:cubicBezTo>
                  <a:cubicBezTo>
                    <a:pt x="46" y="7"/>
                    <a:pt x="48" y="6"/>
                    <a:pt x="51" y="5"/>
                  </a:cubicBezTo>
                  <a:cubicBezTo>
                    <a:pt x="52" y="4"/>
                    <a:pt x="53" y="4"/>
                    <a:pt x="54" y="3"/>
                  </a:cubicBezTo>
                  <a:cubicBezTo>
                    <a:pt x="55" y="3"/>
                    <a:pt x="56" y="3"/>
                    <a:pt x="57" y="2"/>
                  </a:cubicBezTo>
                  <a:cubicBezTo>
                    <a:pt x="60" y="2"/>
                    <a:pt x="62" y="1"/>
                    <a:pt x="63" y="1"/>
                  </a:cubicBezTo>
                  <a:cubicBezTo>
                    <a:pt x="65" y="1"/>
                    <a:pt x="67" y="0"/>
                    <a:pt x="68" y="0"/>
                  </a:cubicBezTo>
                  <a:cubicBezTo>
                    <a:pt x="70" y="0"/>
                    <a:pt x="72" y="0"/>
                    <a:pt x="72" y="0"/>
                  </a:cubicBezTo>
                  <a:cubicBezTo>
                    <a:pt x="72" y="0"/>
                    <a:pt x="71" y="0"/>
                    <a:pt x="68" y="1"/>
                  </a:cubicBezTo>
                  <a:cubicBezTo>
                    <a:pt x="67" y="2"/>
                    <a:pt x="66" y="2"/>
                    <a:pt x="64" y="3"/>
                  </a:cubicBezTo>
                  <a:cubicBezTo>
                    <a:pt x="63" y="4"/>
                    <a:pt x="61" y="5"/>
                    <a:pt x="59" y="6"/>
                  </a:cubicBezTo>
                  <a:cubicBezTo>
                    <a:pt x="58" y="7"/>
                    <a:pt x="57" y="7"/>
                    <a:pt x="57" y="8"/>
                  </a:cubicBezTo>
                  <a:cubicBezTo>
                    <a:pt x="56" y="9"/>
                    <a:pt x="55" y="10"/>
                    <a:pt x="54" y="10"/>
                  </a:cubicBezTo>
                  <a:cubicBezTo>
                    <a:pt x="52" y="12"/>
                    <a:pt x="50" y="14"/>
                    <a:pt x="48" y="15"/>
                  </a:cubicBezTo>
                  <a:cubicBezTo>
                    <a:pt x="47" y="17"/>
                    <a:pt x="45" y="19"/>
                    <a:pt x="43" y="21"/>
                  </a:cubicBezTo>
                  <a:cubicBezTo>
                    <a:pt x="42" y="23"/>
                    <a:pt x="40" y="26"/>
                    <a:pt x="39" y="28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4" y="37"/>
                    <a:pt x="33" y="40"/>
                    <a:pt x="32" y="42"/>
                  </a:cubicBezTo>
                  <a:cubicBezTo>
                    <a:pt x="31" y="44"/>
                    <a:pt x="31" y="46"/>
                    <a:pt x="30" y="49"/>
                  </a:cubicBezTo>
                  <a:cubicBezTo>
                    <a:pt x="30" y="51"/>
                    <a:pt x="29" y="53"/>
                    <a:pt x="29" y="55"/>
                  </a:cubicBezTo>
                  <a:cubicBezTo>
                    <a:pt x="28" y="57"/>
                    <a:pt x="28" y="58"/>
                    <a:pt x="28" y="60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7"/>
                    <a:pt x="27" y="68"/>
                    <a:pt x="27" y="68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233"/>
            <p:cNvSpPr>
              <a:spLocks/>
            </p:cNvSpPr>
            <p:nvPr/>
          </p:nvSpPr>
          <p:spPr bwMode="auto">
            <a:xfrm>
              <a:off x="4878388" y="6396039"/>
              <a:ext cx="295275" cy="300038"/>
            </a:xfrm>
            <a:custGeom>
              <a:avLst/>
              <a:gdLst>
                <a:gd name="T0" fmla="*/ 45 w 71"/>
                <a:gd name="T1" fmla="*/ 68 h 68"/>
                <a:gd name="T2" fmla="*/ 44 w 71"/>
                <a:gd name="T3" fmla="*/ 64 h 68"/>
                <a:gd name="T4" fmla="*/ 44 w 71"/>
                <a:gd name="T5" fmla="*/ 62 h 68"/>
                <a:gd name="T6" fmla="*/ 44 w 71"/>
                <a:gd name="T7" fmla="*/ 60 h 68"/>
                <a:gd name="T8" fmla="*/ 43 w 71"/>
                <a:gd name="T9" fmla="*/ 55 h 68"/>
                <a:gd name="T10" fmla="*/ 42 w 71"/>
                <a:gd name="T11" fmla="*/ 49 h 68"/>
                <a:gd name="T12" fmla="*/ 39 w 71"/>
                <a:gd name="T13" fmla="*/ 42 h 68"/>
                <a:gd name="T14" fmla="*/ 37 w 71"/>
                <a:gd name="T15" fmla="*/ 35 h 68"/>
                <a:gd name="T16" fmla="*/ 33 w 71"/>
                <a:gd name="T17" fmla="*/ 28 h 68"/>
                <a:gd name="T18" fmla="*/ 28 w 71"/>
                <a:gd name="T19" fmla="*/ 21 h 68"/>
                <a:gd name="T20" fmla="*/ 23 w 71"/>
                <a:gd name="T21" fmla="*/ 15 h 68"/>
                <a:gd name="T22" fmla="*/ 18 w 71"/>
                <a:gd name="T23" fmla="*/ 10 h 68"/>
                <a:gd name="T24" fmla="*/ 15 w 71"/>
                <a:gd name="T25" fmla="*/ 8 h 68"/>
                <a:gd name="T26" fmla="*/ 12 w 71"/>
                <a:gd name="T27" fmla="*/ 6 h 68"/>
                <a:gd name="T28" fmla="*/ 7 w 71"/>
                <a:gd name="T29" fmla="*/ 3 h 68"/>
                <a:gd name="T30" fmla="*/ 3 w 71"/>
                <a:gd name="T31" fmla="*/ 1 h 68"/>
                <a:gd name="T32" fmla="*/ 0 w 71"/>
                <a:gd name="T33" fmla="*/ 0 h 68"/>
                <a:gd name="T34" fmla="*/ 4 w 71"/>
                <a:gd name="T35" fmla="*/ 0 h 68"/>
                <a:gd name="T36" fmla="*/ 8 w 71"/>
                <a:gd name="T37" fmla="*/ 1 h 68"/>
                <a:gd name="T38" fmla="*/ 14 w 71"/>
                <a:gd name="T39" fmla="*/ 2 h 68"/>
                <a:gd name="T40" fmla="*/ 18 w 71"/>
                <a:gd name="T41" fmla="*/ 3 h 68"/>
                <a:gd name="T42" fmla="*/ 21 w 71"/>
                <a:gd name="T43" fmla="*/ 5 h 68"/>
                <a:gd name="T44" fmla="*/ 29 w 71"/>
                <a:gd name="T45" fmla="*/ 8 h 68"/>
                <a:gd name="T46" fmla="*/ 36 w 71"/>
                <a:gd name="T47" fmla="*/ 13 h 68"/>
                <a:gd name="T48" fmla="*/ 43 w 71"/>
                <a:gd name="T49" fmla="*/ 19 h 68"/>
                <a:gd name="T50" fmla="*/ 50 w 71"/>
                <a:gd name="T51" fmla="*/ 26 h 68"/>
                <a:gd name="T52" fmla="*/ 56 w 71"/>
                <a:gd name="T53" fmla="*/ 33 h 68"/>
                <a:gd name="T54" fmla="*/ 61 w 71"/>
                <a:gd name="T55" fmla="*/ 40 h 68"/>
                <a:gd name="T56" fmla="*/ 64 w 71"/>
                <a:gd name="T57" fmla="*/ 47 h 68"/>
                <a:gd name="T58" fmla="*/ 68 w 71"/>
                <a:gd name="T59" fmla="*/ 53 h 68"/>
                <a:gd name="T60" fmla="*/ 69 w 71"/>
                <a:gd name="T61" fmla="*/ 55 h 68"/>
                <a:gd name="T62" fmla="*/ 70 w 71"/>
                <a:gd name="T63" fmla="*/ 57 h 68"/>
                <a:gd name="T64" fmla="*/ 71 w 71"/>
                <a:gd name="T65" fmla="*/ 61 h 68"/>
                <a:gd name="T66" fmla="*/ 45 w 71"/>
                <a:gd name="T6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1" h="68">
                  <a:moveTo>
                    <a:pt x="45" y="68"/>
                  </a:moveTo>
                  <a:cubicBezTo>
                    <a:pt x="45" y="68"/>
                    <a:pt x="45" y="67"/>
                    <a:pt x="44" y="64"/>
                  </a:cubicBezTo>
                  <a:cubicBezTo>
                    <a:pt x="44" y="63"/>
                    <a:pt x="44" y="63"/>
                    <a:pt x="44" y="62"/>
                  </a:cubicBezTo>
                  <a:cubicBezTo>
                    <a:pt x="44" y="61"/>
                    <a:pt x="44" y="61"/>
                    <a:pt x="44" y="60"/>
                  </a:cubicBezTo>
                  <a:cubicBezTo>
                    <a:pt x="44" y="58"/>
                    <a:pt x="43" y="57"/>
                    <a:pt x="43" y="55"/>
                  </a:cubicBezTo>
                  <a:cubicBezTo>
                    <a:pt x="43" y="53"/>
                    <a:pt x="42" y="51"/>
                    <a:pt x="42" y="49"/>
                  </a:cubicBezTo>
                  <a:cubicBezTo>
                    <a:pt x="41" y="46"/>
                    <a:pt x="40" y="44"/>
                    <a:pt x="39" y="42"/>
                  </a:cubicBezTo>
                  <a:cubicBezTo>
                    <a:pt x="39" y="40"/>
                    <a:pt x="38" y="37"/>
                    <a:pt x="37" y="35"/>
                  </a:cubicBezTo>
                  <a:cubicBezTo>
                    <a:pt x="35" y="32"/>
                    <a:pt x="34" y="30"/>
                    <a:pt x="33" y="28"/>
                  </a:cubicBezTo>
                  <a:cubicBezTo>
                    <a:pt x="31" y="26"/>
                    <a:pt x="30" y="23"/>
                    <a:pt x="28" y="21"/>
                  </a:cubicBezTo>
                  <a:cubicBezTo>
                    <a:pt x="27" y="19"/>
                    <a:pt x="25" y="17"/>
                    <a:pt x="23" y="15"/>
                  </a:cubicBezTo>
                  <a:cubicBezTo>
                    <a:pt x="21" y="14"/>
                    <a:pt x="20" y="12"/>
                    <a:pt x="18" y="10"/>
                  </a:cubicBezTo>
                  <a:cubicBezTo>
                    <a:pt x="17" y="10"/>
                    <a:pt x="16" y="9"/>
                    <a:pt x="15" y="8"/>
                  </a:cubicBezTo>
                  <a:cubicBezTo>
                    <a:pt x="14" y="7"/>
                    <a:pt x="13" y="7"/>
                    <a:pt x="12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6" y="2"/>
                    <a:pt x="5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0"/>
                  </a:cubicBezTo>
                  <a:cubicBezTo>
                    <a:pt x="5" y="0"/>
                    <a:pt x="7" y="1"/>
                    <a:pt x="8" y="1"/>
                  </a:cubicBezTo>
                  <a:cubicBezTo>
                    <a:pt x="10" y="1"/>
                    <a:pt x="12" y="2"/>
                    <a:pt x="14" y="2"/>
                  </a:cubicBezTo>
                  <a:cubicBezTo>
                    <a:pt x="15" y="3"/>
                    <a:pt x="16" y="3"/>
                    <a:pt x="18" y="3"/>
                  </a:cubicBezTo>
                  <a:cubicBezTo>
                    <a:pt x="19" y="4"/>
                    <a:pt x="20" y="4"/>
                    <a:pt x="21" y="5"/>
                  </a:cubicBezTo>
                  <a:cubicBezTo>
                    <a:pt x="24" y="6"/>
                    <a:pt x="26" y="7"/>
                    <a:pt x="29" y="8"/>
                  </a:cubicBezTo>
                  <a:cubicBezTo>
                    <a:pt x="31" y="10"/>
                    <a:pt x="34" y="11"/>
                    <a:pt x="36" y="13"/>
                  </a:cubicBezTo>
                  <a:cubicBezTo>
                    <a:pt x="39" y="15"/>
                    <a:pt x="41" y="17"/>
                    <a:pt x="43" y="19"/>
                  </a:cubicBezTo>
                  <a:cubicBezTo>
                    <a:pt x="46" y="21"/>
                    <a:pt x="48" y="23"/>
                    <a:pt x="50" y="26"/>
                  </a:cubicBezTo>
                  <a:cubicBezTo>
                    <a:pt x="52" y="28"/>
                    <a:pt x="54" y="31"/>
                    <a:pt x="56" y="33"/>
                  </a:cubicBezTo>
                  <a:cubicBezTo>
                    <a:pt x="57" y="35"/>
                    <a:pt x="59" y="38"/>
                    <a:pt x="61" y="40"/>
                  </a:cubicBezTo>
                  <a:cubicBezTo>
                    <a:pt x="62" y="42"/>
                    <a:pt x="63" y="45"/>
                    <a:pt x="64" y="47"/>
                  </a:cubicBezTo>
                  <a:cubicBezTo>
                    <a:pt x="66" y="49"/>
                    <a:pt x="67" y="51"/>
                    <a:pt x="68" y="53"/>
                  </a:cubicBezTo>
                  <a:cubicBezTo>
                    <a:pt x="68" y="54"/>
                    <a:pt x="68" y="54"/>
                    <a:pt x="69" y="55"/>
                  </a:cubicBezTo>
                  <a:cubicBezTo>
                    <a:pt x="69" y="56"/>
                    <a:pt x="69" y="57"/>
                    <a:pt x="70" y="57"/>
                  </a:cubicBezTo>
                  <a:cubicBezTo>
                    <a:pt x="71" y="60"/>
                    <a:pt x="71" y="61"/>
                    <a:pt x="71" y="61"/>
                  </a:cubicBezTo>
                  <a:lnTo>
                    <a:pt x="45" y="6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234"/>
            <p:cNvSpPr>
              <a:spLocks/>
            </p:cNvSpPr>
            <p:nvPr/>
          </p:nvSpPr>
          <p:spPr bwMode="auto">
            <a:xfrm>
              <a:off x="5057776" y="6354764"/>
              <a:ext cx="111125" cy="344488"/>
            </a:xfrm>
            <a:custGeom>
              <a:avLst/>
              <a:gdLst>
                <a:gd name="T0" fmla="*/ 0 w 27"/>
                <a:gd name="T1" fmla="*/ 78 h 78"/>
                <a:gd name="T2" fmla="*/ 0 w 27"/>
                <a:gd name="T3" fmla="*/ 74 h 78"/>
                <a:gd name="T4" fmla="*/ 1 w 27"/>
                <a:gd name="T5" fmla="*/ 64 h 78"/>
                <a:gd name="T6" fmla="*/ 6 w 27"/>
                <a:gd name="T7" fmla="*/ 36 h 78"/>
                <a:gd name="T8" fmla="*/ 10 w 27"/>
                <a:gd name="T9" fmla="*/ 22 h 78"/>
                <a:gd name="T10" fmla="*/ 13 w 27"/>
                <a:gd name="T11" fmla="*/ 15 h 78"/>
                <a:gd name="T12" fmla="*/ 16 w 27"/>
                <a:gd name="T13" fmla="*/ 10 h 78"/>
                <a:gd name="T14" fmla="*/ 19 w 27"/>
                <a:gd name="T15" fmla="*/ 6 h 78"/>
                <a:gd name="T16" fmla="*/ 22 w 27"/>
                <a:gd name="T17" fmla="*/ 3 h 78"/>
                <a:gd name="T18" fmla="*/ 24 w 27"/>
                <a:gd name="T19" fmla="*/ 0 h 78"/>
                <a:gd name="T20" fmla="*/ 23 w 27"/>
                <a:gd name="T21" fmla="*/ 3 h 78"/>
                <a:gd name="T22" fmla="*/ 21 w 27"/>
                <a:gd name="T23" fmla="*/ 7 h 78"/>
                <a:gd name="T24" fmla="*/ 20 w 27"/>
                <a:gd name="T25" fmla="*/ 11 h 78"/>
                <a:gd name="T26" fmla="*/ 19 w 27"/>
                <a:gd name="T27" fmla="*/ 17 h 78"/>
                <a:gd name="T28" fmla="*/ 19 w 27"/>
                <a:gd name="T29" fmla="*/ 24 h 78"/>
                <a:gd name="T30" fmla="*/ 19 w 27"/>
                <a:gd name="T31" fmla="*/ 37 h 78"/>
                <a:gd name="T32" fmla="*/ 24 w 27"/>
                <a:gd name="T33" fmla="*/ 63 h 78"/>
                <a:gd name="T34" fmla="*/ 26 w 27"/>
                <a:gd name="T35" fmla="*/ 71 h 78"/>
                <a:gd name="T36" fmla="*/ 27 w 27"/>
                <a:gd name="T37" fmla="*/ 74 h 78"/>
                <a:gd name="T38" fmla="*/ 0 w 27"/>
                <a:gd name="T3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78">
                  <a:moveTo>
                    <a:pt x="0" y="78"/>
                  </a:moveTo>
                  <a:cubicBezTo>
                    <a:pt x="0" y="78"/>
                    <a:pt x="0" y="76"/>
                    <a:pt x="0" y="74"/>
                  </a:cubicBezTo>
                  <a:cubicBezTo>
                    <a:pt x="0" y="72"/>
                    <a:pt x="0" y="68"/>
                    <a:pt x="1" y="64"/>
                  </a:cubicBezTo>
                  <a:cubicBezTo>
                    <a:pt x="2" y="57"/>
                    <a:pt x="3" y="46"/>
                    <a:pt x="6" y="36"/>
                  </a:cubicBezTo>
                  <a:cubicBezTo>
                    <a:pt x="7" y="31"/>
                    <a:pt x="8" y="26"/>
                    <a:pt x="10" y="22"/>
                  </a:cubicBezTo>
                  <a:cubicBezTo>
                    <a:pt x="11" y="20"/>
                    <a:pt x="12" y="17"/>
                    <a:pt x="13" y="15"/>
                  </a:cubicBezTo>
                  <a:cubicBezTo>
                    <a:pt x="14" y="13"/>
                    <a:pt x="15" y="11"/>
                    <a:pt x="16" y="10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21" y="3"/>
                    <a:pt x="22" y="3"/>
                  </a:cubicBezTo>
                  <a:cubicBezTo>
                    <a:pt x="23" y="1"/>
                    <a:pt x="24" y="0"/>
                    <a:pt x="24" y="0"/>
                  </a:cubicBezTo>
                  <a:cubicBezTo>
                    <a:pt x="24" y="0"/>
                    <a:pt x="24" y="1"/>
                    <a:pt x="23" y="3"/>
                  </a:cubicBezTo>
                  <a:cubicBezTo>
                    <a:pt x="22" y="4"/>
                    <a:pt x="22" y="5"/>
                    <a:pt x="21" y="7"/>
                  </a:cubicBezTo>
                  <a:cubicBezTo>
                    <a:pt x="21" y="8"/>
                    <a:pt x="20" y="10"/>
                    <a:pt x="20" y="11"/>
                  </a:cubicBezTo>
                  <a:cubicBezTo>
                    <a:pt x="20" y="13"/>
                    <a:pt x="19" y="15"/>
                    <a:pt x="19" y="17"/>
                  </a:cubicBezTo>
                  <a:cubicBezTo>
                    <a:pt x="19" y="19"/>
                    <a:pt x="19" y="21"/>
                    <a:pt x="19" y="24"/>
                  </a:cubicBezTo>
                  <a:cubicBezTo>
                    <a:pt x="19" y="28"/>
                    <a:pt x="19" y="33"/>
                    <a:pt x="19" y="37"/>
                  </a:cubicBezTo>
                  <a:cubicBezTo>
                    <a:pt x="20" y="47"/>
                    <a:pt x="22" y="56"/>
                    <a:pt x="24" y="63"/>
                  </a:cubicBezTo>
                  <a:cubicBezTo>
                    <a:pt x="25" y="67"/>
                    <a:pt x="25" y="69"/>
                    <a:pt x="26" y="71"/>
                  </a:cubicBezTo>
                  <a:cubicBezTo>
                    <a:pt x="27" y="73"/>
                    <a:pt x="27" y="74"/>
                    <a:pt x="27" y="74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235"/>
            <p:cNvSpPr>
              <a:spLocks/>
            </p:cNvSpPr>
            <p:nvPr/>
          </p:nvSpPr>
          <p:spPr bwMode="auto">
            <a:xfrm>
              <a:off x="4965701" y="6073776"/>
              <a:ext cx="382588" cy="404813"/>
            </a:xfrm>
            <a:custGeom>
              <a:avLst/>
              <a:gdLst>
                <a:gd name="T0" fmla="*/ 92 w 92"/>
                <a:gd name="T1" fmla="*/ 44 h 92"/>
                <a:gd name="T2" fmla="*/ 69 w 92"/>
                <a:gd name="T3" fmla="*/ 34 h 92"/>
                <a:gd name="T4" fmla="*/ 77 w 92"/>
                <a:gd name="T5" fmla="*/ 12 h 92"/>
                <a:gd name="T6" fmla="*/ 53 w 92"/>
                <a:gd name="T7" fmla="*/ 22 h 92"/>
                <a:gd name="T8" fmla="*/ 43 w 92"/>
                <a:gd name="T9" fmla="*/ 0 h 92"/>
                <a:gd name="T10" fmla="*/ 34 w 92"/>
                <a:gd name="T11" fmla="*/ 23 h 92"/>
                <a:gd name="T12" fmla="*/ 11 w 92"/>
                <a:gd name="T13" fmla="*/ 15 h 92"/>
                <a:gd name="T14" fmla="*/ 21 w 92"/>
                <a:gd name="T15" fmla="*/ 38 h 92"/>
                <a:gd name="T16" fmla="*/ 0 w 92"/>
                <a:gd name="T17" fmla="*/ 48 h 92"/>
                <a:gd name="T18" fmla="*/ 23 w 92"/>
                <a:gd name="T19" fmla="*/ 58 h 92"/>
                <a:gd name="T20" fmla="*/ 15 w 92"/>
                <a:gd name="T21" fmla="*/ 80 h 92"/>
                <a:gd name="T22" fmla="*/ 38 w 92"/>
                <a:gd name="T23" fmla="*/ 71 h 92"/>
                <a:gd name="T24" fmla="*/ 48 w 92"/>
                <a:gd name="T25" fmla="*/ 92 h 92"/>
                <a:gd name="T26" fmla="*/ 58 w 92"/>
                <a:gd name="T27" fmla="*/ 69 h 92"/>
                <a:gd name="T28" fmla="*/ 80 w 92"/>
                <a:gd name="T29" fmla="*/ 77 h 92"/>
                <a:gd name="T30" fmla="*/ 70 w 92"/>
                <a:gd name="T31" fmla="*/ 54 h 92"/>
                <a:gd name="T32" fmla="*/ 92 w 92"/>
                <a:gd name="T33" fmla="*/ 4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92">
                  <a:moveTo>
                    <a:pt x="92" y="44"/>
                  </a:moveTo>
                  <a:cubicBezTo>
                    <a:pt x="83" y="36"/>
                    <a:pt x="75" y="34"/>
                    <a:pt x="69" y="34"/>
                  </a:cubicBezTo>
                  <a:cubicBezTo>
                    <a:pt x="77" y="24"/>
                    <a:pt x="77" y="12"/>
                    <a:pt x="77" y="12"/>
                  </a:cubicBezTo>
                  <a:cubicBezTo>
                    <a:pt x="65" y="13"/>
                    <a:pt x="58" y="17"/>
                    <a:pt x="53" y="22"/>
                  </a:cubicBezTo>
                  <a:cubicBezTo>
                    <a:pt x="53" y="8"/>
                    <a:pt x="43" y="0"/>
                    <a:pt x="43" y="0"/>
                  </a:cubicBezTo>
                  <a:cubicBezTo>
                    <a:pt x="36" y="9"/>
                    <a:pt x="34" y="17"/>
                    <a:pt x="34" y="23"/>
                  </a:cubicBezTo>
                  <a:cubicBezTo>
                    <a:pt x="24" y="15"/>
                    <a:pt x="11" y="15"/>
                    <a:pt x="11" y="15"/>
                  </a:cubicBezTo>
                  <a:cubicBezTo>
                    <a:pt x="13" y="27"/>
                    <a:pt x="16" y="34"/>
                    <a:pt x="21" y="38"/>
                  </a:cubicBezTo>
                  <a:cubicBezTo>
                    <a:pt x="8" y="39"/>
                    <a:pt x="0" y="48"/>
                    <a:pt x="0" y="48"/>
                  </a:cubicBezTo>
                  <a:cubicBezTo>
                    <a:pt x="8" y="56"/>
                    <a:pt x="16" y="58"/>
                    <a:pt x="23" y="58"/>
                  </a:cubicBezTo>
                  <a:cubicBezTo>
                    <a:pt x="14" y="68"/>
                    <a:pt x="15" y="80"/>
                    <a:pt x="15" y="80"/>
                  </a:cubicBezTo>
                  <a:cubicBezTo>
                    <a:pt x="26" y="79"/>
                    <a:pt x="33" y="75"/>
                    <a:pt x="38" y="71"/>
                  </a:cubicBezTo>
                  <a:cubicBezTo>
                    <a:pt x="39" y="84"/>
                    <a:pt x="48" y="92"/>
                    <a:pt x="48" y="92"/>
                  </a:cubicBezTo>
                  <a:cubicBezTo>
                    <a:pt x="55" y="84"/>
                    <a:pt x="58" y="76"/>
                    <a:pt x="58" y="69"/>
                  </a:cubicBezTo>
                  <a:cubicBezTo>
                    <a:pt x="68" y="78"/>
                    <a:pt x="80" y="77"/>
                    <a:pt x="80" y="77"/>
                  </a:cubicBezTo>
                  <a:cubicBezTo>
                    <a:pt x="79" y="66"/>
                    <a:pt x="75" y="58"/>
                    <a:pt x="70" y="54"/>
                  </a:cubicBezTo>
                  <a:cubicBezTo>
                    <a:pt x="84" y="53"/>
                    <a:pt x="92" y="44"/>
                    <a:pt x="92" y="44"/>
                  </a:cubicBezTo>
                  <a:close/>
                </a:path>
              </a:pathLst>
            </a:custGeom>
            <a:solidFill>
              <a:srgbClr val="FF75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Oval 236"/>
            <p:cNvSpPr>
              <a:spLocks noChangeArrowheads="1"/>
            </p:cNvSpPr>
            <p:nvPr/>
          </p:nvSpPr>
          <p:spPr bwMode="auto">
            <a:xfrm>
              <a:off x="5091113" y="6205539"/>
              <a:ext cx="133350" cy="141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Oval 237"/>
            <p:cNvSpPr>
              <a:spLocks noChangeArrowheads="1"/>
            </p:cNvSpPr>
            <p:nvPr/>
          </p:nvSpPr>
          <p:spPr bwMode="auto">
            <a:xfrm>
              <a:off x="5111751" y="6232526"/>
              <a:ext cx="87313" cy="92075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238"/>
            <p:cNvSpPr>
              <a:spLocks/>
            </p:cNvSpPr>
            <p:nvPr/>
          </p:nvSpPr>
          <p:spPr bwMode="auto">
            <a:xfrm>
              <a:off x="2243138" y="6188076"/>
              <a:ext cx="446088" cy="550863"/>
            </a:xfrm>
            <a:custGeom>
              <a:avLst/>
              <a:gdLst>
                <a:gd name="T0" fmla="*/ 0 w 107"/>
                <a:gd name="T1" fmla="*/ 123 h 125"/>
                <a:gd name="T2" fmla="*/ 0 w 107"/>
                <a:gd name="T3" fmla="*/ 121 h 125"/>
                <a:gd name="T4" fmla="*/ 1 w 107"/>
                <a:gd name="T5" fmla="*/ 115 h 125"/>
                <a:gd name="T6" fmla="*/ 7 w 107"/>
                <a:gd name="T7" fmla="*/ 96 h 125"/>
                <a:gd name="T8" fmla="*/ 18 w 107"/>
                <a:gd name="T9" fmla="*/ 70 h 125"/>
                <a:gd name="T10" fmla="*/ 25 w 107"/>
                <a:gd name="T11" fmla="*/ 56 h 125"/>
                <a:gd name="T12" fmla="*/ 35 w 107"/>
                <a:gd name="T13" fmla="*/ 42 h 125"/>
                <a:gd name="T14" fmla="*/ 46 w 107"/>
                <a:gd name="T15" fmla="*/ 30 h 125"/>
                <a:gd name="T16" fmla="*/ 58 w 107"/>
                <a:gd name="T17" fmla="*/ 20 h 125"/>
                <a:gd name="T18" fmla="*/ 64 w 107"/>
                <a:gd name="T19" fmla="*/ 16 h 125"/>
                <a:gd name="T20" fmla="*/ 70 w 107"/>
                <a:gd name="T21" fmla="*/ 12 h 125"/>
                <a:gd name="T22" fmla="*/ 82 w 107"/>
                <a:gd name="T23" fmla="*/ 7 h 125"/>
                <a:gd name="T24" fmla="*/ 92 w 107"/>
                <a:gd name="T25" fmla="*/ 4 h 125"/>
                <a:gd name="T26" fmla="*/ 100 w 107"/>
                <a:gd name="T27" fmla="*/ 2 h 125"/>
                <a:gd name="T28" fmla="*/ 107 w 107"/>
                <a:gd name="T29" fmla="*/ 0 h 125"/>
                <a:gd name="T30" fmla="*/ 100 w 107"/>
                <a:gd name="T31" fmla="*/ 3 h 125"/>
                <a:gd name="T32" fmla="*/ 93 w 107"/>
                <a:gd name="T33" fmla="*/ 6 h 125"/>
                <a:gd name="T34" fmla="*/ 84 w 107"/>
                <a:gd name="T35" fmla="*/ 11 h 125"/>
                <a:gd name="T36" fmla="*/ 74 w 107"/>
                <a:gd name="T37" fmla="*/ 18 h 125"/>
                <a:gd name="T38" fmla="*/ 69 w 107"/>
                <a:gd name="T39" fmla="*/ 22 h 125"/>
                <a:gd name="T40" fmla="*/ 64 w 107"/>
                <a:gd name="T41" fmla="*/ 27 h 125"/>
                <a:gd name="T42" fmla="*/ 54 w 107"/>
                <a:gd name="T43" fmla="*/ 38 h 125"/>
                <a:gd name="T44" fmla="*/ 47 w 107"/>
                <a:gd name="T45" fmla="*/ 50 h 125"/>
                <a:gd name="T46" fmla="*/ 30 w 107"/>
                <a:gd name="T47" fmla="*/ 101 h 125"/>
                <a:gd name="T48" fmla="*/ 28 w 107"/>
                <a:gd name="T49" fmla="*/ 119 h 125"/>
                <a:gd name="T50" fmla="*/ 28 w 107"/>
                <a:gd name="T51" fmla="*/ 123 h 125"/>
                <a:gd name="T52" fmla="*/ 28 w 107"/>
                <a:gd name="T53" fmla="*/ 125 h 125"/>
                <a:gd name="T54" fmla="*/ 0 w 107"/>
                <a:gd name="T55" fmla="*/ 12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0" y="123"/>
                  </a:moveTo>
                  <a:cubicBezTo>
                    <a:pt x="0" y="123"/>
                    <a:pt x="0" y="122"/>
                    <a:pt x="0" y="121"/>
                  </a:cubicBezTo>
                  <a:cubicBezTo>
                    <a:pt x="0" y="119"/>
                    <a:pt x="1" y="117"/>
                    <a:pt x="1" y="115"/>
                  </a:cubicBezTo>
                  <a:cubicBezTo>
                    <a:pt x="2" y="110"/>
                    <a:pt x="4" y="103"/>
                    <a:pt x="7" y="96"/>
                  </a:cubicBezTo>
                  <a:cubicBezTo>
                    <a:pt x="9" y="88"/>
                    <a:pt x="13" y="79"/>
                    <a:pt x="18" y="70"/>
                  </a:cubicBezTo>
                  <a:cubicBezTo>
                    <a:pt x="20" y="65"/>
                    <a:pt x="23" y="60"/>
                    <a:pt x="25" y="56"/>
                  </a:cubicBezTo>
                  <a:cubicBezTo>
                    <a:pt x="28" y="51"/>
                    <a:pt x="31" y="47"/>
                    <a:pt x="35" y="42"/>
                  </a:cubicBezTo>
                  <a:cubicBezTo>
                    <a:pt x="38" y="38"/>
                    <a:pt x="42" y="34"/>
                    <a:pt x="46" y="30"/>
                  </a:cubicBezTo>
                  <a:cubicBezTo>
                    <a:pt x="50" y="27"/>
                    <a:pt x="54" y="23"/>
                    <a:pt x="58" y="20"/>
                  </a:cubicBezTo>
                  <a:cubicBezTo>
                    <a:pt x="60" y="19"/>
                    <a:pt x="62" y="17"/>
                    <a:pt x="64" y="16"/>
                  </a:cubicBezTo>
                  <a:cubicBezTo>
                    <a:pt x="66" y="15"/>
                    <a:pt x="68" y="14"/>
                    <a:pt x="70" y="12"/>
                  </a:cubicBezTo>
                  <a:cubicBezTo>
                    <a:pt x="74" y="10"/>
                    <a:pt x="78" y="8"/>
                    <a:pt x="82" y="7"/>
                  </a:cubicBezTo>
                  <a:cubicBezTo>
                    <a:pt x="85" y="5"/>
                    <a:pt x="89" y="5"/>
                    <a:pt x="92" y="4"/>
                  </a:cubicBezTo>
                  <a:cubicBezTo>
                    <a:pt x="95" y="3"/>
                    <a:pt x="98" y="2"/>
                    <a:pt x="100" y="2"/>
                  </a:cubicBezTo>
                  <a:cubicBezTo>
                    <a:pt x="105" y="1"/>
                    <a:pt x="107" y="0"/>
                    <a:pt x="107" y="0"/>
                  </a:cubicBezTo>
                  <a:cubicBezTo>
                    <a:pt x="107" y="0"/>
                    <a:pt x="105" y="1"/>
                    <a:pt x="100" y="3"/>
                  </a:cubicBezTo>
                  <a:cubicBezTo>
                    <a:pt x="98" y="4"/>
                    <a:pt x="96" y="5"/>
                    <a:pt x="93" y="6"/>
                  </a:cubicBezTo>
                  <a:cubicBezTo>
                    <a:pt x="90" y="7"/>
                    <a:pt x="87" y="9"/>
                    <a:pt x="84" y="11"/>
                  </a:cubicBezTo>
                  <a:cubicBezTo>
                    <a:pt x="80" y="13"/>
                    <a:pt x="77" y="15"/>
                    <a:pt x="74" y="18"/>
                  </a:cubicBezTo>
                  <a:cubicBezTo>
                    <a:pt x="72" y="19"/>
                    <a:pt x="70" y="21"/>
                    <a:pt x="69" y="22"/>
                  </a:cubicBezTo>
                  <a:cubicBezTo>
                    <a:pt x="67" y="24"/>
                    <a:pt x="65" y="25"/>
                    <a:pt x="64" y="27"/>
                  </a:cubicBezTo>
                  <a:cubicBezTo>
                    <a:pt x="60" y="30"/>
                    <a:pt x="57" y="34"/>
                    <a:pt x="54" y="38"/>
                  </a:cubicBezTo>
                  <a:cubicBezTo>
                    <a:pt x="52" y="42"/>
                    <a:pt x="49" y="46"/>
                    <a:pt x="47" y="50"/>
                  </a:cubicBezTo>
                  <a:cubicBezTo>
                    <a:pt x="37" y="68"/>
                    <a:pt x="32" y="87"/>
                    <a:pt x="30" y="101"/>
                  </a:cubicBezTo>
                  <a:cubicBezTo>
                    <a:pt x="29" y="108"/>
                    <a:pt x="28" y="115"/>
                    <a:pt x="28" y="119"/>
                  </a:cubicBezTo>
                  <a:cubicBezTo>
                    <a:pt x="28" y="121"/>
                    <a:pt x="28" y="122"/>
                    <a:pt x="28" y="123"/>
                  </a:cubicBezTo>
                  <a:cubicBezTo>
                    <a:pt x="28" y="124"/>
                    <a:pt x="28" y="125"/>
                    <a:pt x="28" y="125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239"/>
            <p:cNvSpPr>
              <a:spLocks/>
            </p:cNvSpPr>
            <p:nvPr/>
          </p:nvSpPr>
          <p:spPr bwMode="auto">
            <a:xfrm>
              <a:off x="1955801" y="6188076"/>
              <a:ext cx="446088" cy="550863"/>
            </a:xfrm>
            <a:custGeom>
              <a:avLst/>
              <a:gdLst>
                <a:gd name="T0" fmla="*/ 79 w 107"/>
                <a:gd name="T1" fmla="*/ 125 h 125"/>
                <a:gd name="T2" fmla="*/ 79 w 107"/>
                <a:gd name="T3" fmla="*/ 123 h 125"/>
                <a:gd name="T4" fmla="*/ 79 w 107"/>
                <a:gd name="T5" fmla="*/ 119 h 125"/>
                <a:gd name="T6" fmla="*/ 77 w 107"/>
                <a:gd name="T7" fmla="*/ 101 h 125"/>
                <a:gd name="T8" fmla="*/ 60 w 107"/>
                <a:gd name="T9" fmla="*/ 50 h 125"/>
                <a:gd name="T10" fmla="*/ 52 w 107"/>
                <a:gd name="T11" fmla="*/ 38 h 125"/>
                <a:gd name="T12" fmla="*/ 43 w 107"/>
                <a:gd name="T13" fmla="*/ 27 h 125"/>
                <a:gd name="T14" fmla="*/ 38 w 107"/>
                <a:gd name="T15" fmla="*/ 22 h 125"/>
                <a:gd name="T16" fmla="*/ 33 w 107"/>
                <a:gd name="T17" fmla="*/ 18 h 125"/>
                <a:gd name="T18" fmla="*/ 23 w 107"/>
                <a:gd name="T19" fmla="*/ 11 h 125"/>
                <a:gd name="T20" fmla="*/ 14 w 107"/>
                <a:gd name="T21" fmla="*/ 6 h 125"/>
                <a:gd name="T22" fmla="*/ 6 w 107"/>
                <a:gd name="T23" fmla="*/ 3 h 125"/>
                <a:gd name="T24" fmla="*/ 0 w 107"/>
                <a:gd name="T25" fmla="*/ 0 h 125"/>
                <a:gd name="T26" fmla="*/ 7 w 107"/>
                <a:gd name="T27" fmla="*/ 2 h 125"/>
                <a:gd name="T28" fmla="*/ 15 w 107"/>
                <a:gd name="T29" fmla="*/ 4 h 125"/>
                <a:gd name="T30" fmla="*/ 25 w 107"/>
                <a:gd name="T31" fmla="*/ 7 h 125"/>
                <a:gd name="T32" fmla="*/ 37 w 107"/>
                <a:gd name="T33" fmla="*/ 12 h 125"/>
                <a:gd name="T34" fmla="*/ 43 w 107"/>
                <a:gd name="T35" fmla="*/ 16 h 125"/>
                <a:gd name="T36" fmla="*/ 49 w 107"/>
                <a:gd name="T37" fmla="*/ 20 h 125"/>
                <a:gd name="T38" fmla="*/ 61 w 107"/>
                <a:gd name="T39" fmla="*/ 30 h 125"/>
                <a:gd name="T40" fmla="*/ 72 w 107"/>
                <a:gd name="T41" fmla="*/ 42 h 125"/>
                <a:gd name="T42" fmla="*/ 81 w 107"/>
                <a:gd name="T43" fmla="*/ 56 h 125"/>
                <a:gd name="T44" fmla="*/ 89 w 107"/>
                <a:gd name="T45" fmla="*/ 70 h 125"/>
                <a:gd name="T46" fmla="*/ 100 w 107"/>
                <a:gd name="T47" fmla="*/ 96 h 125"/>
                <a:gd name="T48" fmla="*/ 105 w 107"/>
                <a:gd name="T49" fmla="*/ 115 h 125"/>
                <a:gd name="T50" fmla="*/ 107 w 107"/>
                <a:gd name="T51" fmla="*/ 121 h 125"/>
                <a:gd name="T52" fmla="*/ 107 w 107"/>
                <a:gd name="T53" fmla="*/ 123 h 125"/>
                <a:gd name="T54" fmla="*/ 79 w 107"/>
                <a:gd name="T5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7" h="125">
                  <a:moveTo>
                    <a:pt x="79" y="125"/>
                  </a:moveTo>
                  <a:cubicBezTo>
                    <a:pt x="79" y="125"/>
                    <a:pt x="79" y="124"/>
                    <a:pt x="79" y="123"/>
                  </a:cubicBezTo>
                  <a:cubicBezTo>
                    <a:pt x="79" y="122"/>
                    <a:pt x="79" y="121"/>
                    <a:pt x="79" y="119"/>
                  </a:cubicBezTo>
                  <a:cubicBezTo>
                    <a:pt x="79" y="115"/>
                    <a:pt x="78" y="108"/>
                    <a:pt x="77" y="101"/>
                  </a:cubicBezTo>
                  <a:cubicBezTo>
                    <a:pt x="75" y="87"/>
                    <a:pt x="70" y="68"/>
                    <a:pt x="60" y="50"/>
                  </a:cubicBezTo>
                  <a:cubicBezTo>
                    <a:pt x="58" y="46"/>
                    <a:pt x="55" y="42"/>
                    <a:pt x="52" y="38"/>
                  </a:cubicBezTo>
                  <a:cubicBezTo>
                    <a:pt x="50" y="34"/>
                    <a:pt x="46" y="30"/>
                    <a:pt x="43" y="27"/>
                  </a:cubicBezTo>
                  <a:cubicBezTo>
                    <a:pt x="42" y="25"/>
                    <a:pt x="40" y="24"/>
                    <a:pt x="38" y="22"/>
                  </a:cubicBezTo>
                  <a:cubicBezTo>
                    <a:pt x="36" y="21"/>
                    <a:pt x="35" y="19"/>
                    <a:pt x="33" y="18"/>
                  </a:cubicBezTo>
                  <a:cubicBezTo>
                    <a:pt x="30" y="15"/>
                    <a:pt x="26" y="13"/>
                    <a:pt x="23" y="11"/>
                  </a:cubicBezTo>
                  <a:cubicBezTo>
                    <a:pt x="20" y="9"/>
                    <a:pt x="17" y="7"/>
                    <a:pt x="14" y="6"/>
                  </a:cubicBezTo>
                  <a:cubicBezTo>
                    <a:pt x="11" y="5"/>
                    <a:pt x="8" y="4"/>
                    <a:pt x="6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7" y="2"/>
                  </a:cubicBezTo>
                  <a:cubicBezTo>
                    <a:pt x="9" y="2"/>
                    <a:pt x="12" y="3"/>
                    <a:pt x="15" y="4"/>
                  </a:cubicBezTo>
                  <a:cubicBezTo>
                    <a:pt x="18" y="5"/>
                    <a:pt x="21" y="5"/>
                    <a:pt x="25" y="7"/>
                  </a:cubicBezTo>
                  <a:cubicBezTo>
                    <a:pt x="29" y="8"/>
                    <a:pt x="33" y="10"/>
                    <a:pt x="37" y="12"/>
                  </a:cubicBezTo>
                  <a:cubicBezTo>
                    <a:pt x="39" y="14"/>
                    <a:pt x="41" y="15"/>
                    <a:pt x="43" y="16"/>
                  </a:cubicBezTo>
                  <a:cubicBezTo>
                    <a:pt x="45" y="17"/>
                    <a:pt x="47" y="19"/>
                    <a:pt x="49" y="20"/>
                  </a:cubicBezTo>
                  <a:cubicBezTo>
                    <a:pt x="53" y="23"/>
                    <a:pt x="57" y="27"/>
                    <a:pt x="61" y="30"/>
                  </a:cubicBezTo>
                  <a:cubicBezTo>
                    <a:pt x="65" y="34"/>
                    <a:pt x="68" y="38"/>
                    <a:pt x="72" y="42"/>
                  </a:cubicBezTo>
                  <a:cubicBezTo>
                    <a:pt x="75" y="47"/>
                    <a:pt x="78" y="51"/>
                    <a:pt x="81" y="56"/>
                  </a:cubicBezTo>
                  <a:cubicBezTo>
                    <a:pt x="84" y="60"/>
                    <a:pt x="87" y="65"/>
                    <a:pt x="89" y="70"/>
                  </a:cubicBezTo>
                  <a:cubicBezTo>
                    <a:pt x="94" y="79"/>
                    <a:pt x="97" y="88"/>
                    <a:pt x="100" y="96"/>
                  </a:cubicBezTo>
                  <a:cubicBezTo>
                    <a:pt x="103" y="103"/>
                    <a:pt x="104" y="110"/>
                    <a:pt x="105" y="115"/>
                  </a:cubicBezTo>
                  <a:cubicBezTo>
                    <a:pt x="106" y="117"/>
                    <a:pt x="106" y="119"/>
                    <a:pt x="107" y="121"/>
                  </a:cubicBezTo>
                  <a:cubicBezTo>
                    <a:pt x="107" y="122"/>
                    <a:pt x="107" y="123"/>
                    <a:pt x="107" y="123"/>
                  </a:cubicBezTo>
                  <a:lnTo>
                    <a:pt x="79" y="12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240"/>
            <p:cNvSpPr>
              <a:spLocks/>
            </p:cNvSpPr>
            <p:nvPr/>
          </p:nvSpPr>
          <p:spPr bwMode="auto">
            <a:xfrm>
              <a:off x="2263776" y="6430964"/>
              <a:ext cx="458788" cy="307975"/>
            </a:xfrm>
            <a:custGeom>
              <a:avLst/>
              <a:gdLst>
                <a:gd name="T0" fmla="*/ 0 w 110"/>
                <a:gd name="T1" fmla="*/ 65 h 70"/>
                <a:gd name="T2" fmla="*/ 0 w 110"/>
                <a:gd name="T3" fmla="*/ 63 h 70"/>
                <a:gd name="T4" fmla="*/ 1 w 110"/>
                <a:gd name="T5" fmla="*/ 61 h 70"/>
                <a:gd name="T6" fmla="*/ 2 w 110"/>
                <a:gd name="T7" fmla="*/ 58 h 70"/>
                <a:gd name="T8" fmla="*/ 5 w 110"/>
                <a:gd name="T9" fmla="*/ 51 h 70"/>
                <a:gd name="T10" fmla="*/ 10 w 110"/>
                <a:gd name="T11" fmla="*/ 43 h 70"/>
                <a:gd name="T12" fmla="*/ 16 w 110"/>
                <a:gd name="T13" fmla="*/ 34 h 70"/>
                <a:gd name="T14" fmla="*/ 24 w 110"/>
                <a:gd name="T15" fmla="*/ 26 h 70"/>
                <a:gd name="T16" fmla="*/ 29 w 110"/>
                <a:gd name="T17" fmla="*/ 21 h 70"/>
                <a:gd name="T18" fmla="*/ 34 w 110"/>
                <a:gd name="T19" fmla="*/ 17 h 70"/>
                <a:gd name="T20" fmla="*/ 40 w 110"/>
                <a:gd name="T21" fmla="*/ 14 h 70"/>
                <a:gd name="T22" fmla="*/ 45 w 110"/>
                <a:gd name="T23" fmla="*/ 11 h 70"/>
                <a:gd name="T24" fmla="*/ 57 w 110"/>
                <a:gd name="T25" fmla="*/ 6 h 70"/>
                <a:gd name="T26" fmla="*/ 69 w 110"/>
                <a:gd name="T27" fmla="*/ 3 h 70"/>
                <a:gd name="T28" fmla="*/ 80 w 110"/>
                <a:gd name="T29" fmla="*/ 1 h 70"/>
                <a:gd name="T30" fmla="*/ 90 w 110"/>
                <a:gd name="T31" fmla="*/ 1 h 70"/>
                <a:gd name="T32" fmla="*/ 94 w 110"/>
                <a:gd name="T33" fmla="*/ 0 h 70"/>
                <a:gd name="T34" fmla="*/ 98 w 110"/>
                <a:gd name="T35" fmla="*/ 1 h 70"/>
                <a:gd name="T36" fmla="*/ 104 w 110"/>
                <a:gd name="T37" fmla="*/ 1 h 70"/>
                <a:gd name="T38" fmla="*/ 110 w 110"/>
                <a:gd name="T39" fmla="*/ 1 h 70"/>
                <a:gd name="T40" fmla="*/ 104 w 110"/>
                <a:gd name="T41" fmla="*/ 2 h 70"/>
                <a:gd name="T42" fmla="*/ 98 w 110"/>
                <a:gd name="T43" fmla="*/ 3 h 70"/>
                <a:gd name="T44" fmla="*/ 94 w 110"/>
                <a:gd name="T45" fmla="*/ 4 h 70"/>
                <a:gd name="T46" fmla="*/ 90 w 110"/>
                <a:gd name="T47" fmla="*/ 5 h 70"/>
                <a:gd name="T48" fmla="*/ 81 w 110"/>
                <a:gd name="T49" fmla="*/ 7 h 70"/>
                <a:gd name="T50" fmla="*/ 71 w 110"/>
                <a:gd name="T51" fmla="*/ 11 h 70"/>
                <a:gd name="T52" fmla="*/ 62 w 110"/>
                <a:gd name="T53" fmla="*/ 16 h 70"/>
                <a:gd name="T54" fmla="*/ 53 w 110"/>
                <a:gd name="T55" fmla="*/ 23 h 70"/>
                <a:gd name="T56" fmla="*/ 49 w 110"/>
                <a:gd name="T57" fmla="*/ 26 h 70"/>
                <a:gd name="T58" fmla="*/ 45 w 110"/>
                <a:gd name="T59" fmla="*/ 30 h 70"/>
                <a:gd name="T60" fmla="*/ 42 w 110"/>
                <a:gd name="T61" fmla="*/ 34 h 70"/>
                <a:gd name="T62" fmla="*/ 39 w 110"/>
                <a:gd name="T63" fmla="*/ 38 h 70"/>
                <a:gd name="T64" fmla="*/ 34 w 110"/>
                <a:gd name="T65" fmla="*/ 46 h 70"/>
                <a:gd name="T66" fmla="*/ 31 w 110"/>
                <a:gd name="T67" fmla="*/ 54 h 70"/>
                <a:gd name="T68" fmla="*/ 29 w 110"/>
                <a:gd name="T69" fmla="*/ 61 h 70"/>
                <a:gd name="T70" fmla="*/ 28 w 110"/>
                <a:gd name="T71" fmla="*/ 66 h 70"/>
                <a:gd name="T72" fmla="*/ 28 w 110"/>
                <a:gd name="T73" fmla="*/ 67 h 70"/>
                <a:gd name="T74" fmla="*/ 27 w 110"/>
                <a:gd name="T75" fmla="*/ 68 h 70"/>
                <a:gd name="T76" fmla="*/ 27 w 110"/>
                <a:gd name="T77" fmla="*/ 70 h 70"/>
                <a:gd name="T78" fmla="*/ 0 w 110"/>
                <a:gd name="T7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0" y="65"/>
                  </a:moveTo>
                  <a:cubicBezTo>
                    <a:pt x="0" y="65"/>
                    <a:pt x="0" y="64"/>
                    <a:pt x="0" y="63"/>
                  </a:cubicBezTo>
                  <a:cubicBezTo>
                    <a:pt x="1" y="62"/>
                    <a:pt x="1" y="62"/>
                    <a:pt x="1" y="61"/>
                  </a:cubicBezTo>
                  <a:cubicBezTo>
                    <a:pt x="1" y="60"/>
                    <a:pt x="2" y="59"/>
                    <a:pt x="2" y="58"/>
                  </a:cubicBezTo>
                  <a:cubicBezTo>
                    <a:pt x="3" y="56"/>
                    <a:pt x="4" y="54"/>
                    <a:pt x="5" y="51"/>
                  </a:cubicBezTo>
                  <a:cubicBezTo>
                    <a:pt x="6" y="49"/>
                    <a:pt x="8" y="46"/>
                    <a:pt x="10" y="43"/>
                  </a:cubicBezTo>
                  <a:cubicBezTo>
                    <a:pt x="11" y="40"/>
                    <a:pt x="14" y="37"/>
                    <a:pt x="16" y="34"/>
                  </a:cubicBezTo>
                  <a:cubicBezTo>
                    <a:pt x="19" y="31"/>
                    <a:pt x="21" y="28"/>
                    <a:pt x="24" y="26"/>
                  </a:cubicBezTo>
                  <a:cubicBezTo>
                    <a:pt x="26" y="24"/>
                    <a:pt x="27" y="23"/>
                    <a:pt x="29" y="21"/>
                  </a:cubicBezTo>
                  <a:cubicBezTo>
                    <a:pt x="31" y="20"/>
                    <a:pt x="32" y="19"/>
                    <a:pt x="34" y="17"/>
                  </a:cubicBezTo>
                  <a:cubicBezTo>
                    <a:pt x="36" y="16"/>
                    <a:pt x="38" y="15"/>
                    <a:pt x="40" y="14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9" y="9"/>
                    <a:pt x="53" y="7"/>
                    <a:pt x="57" y="6"/>
                  </a:cubicBezTo>
                  <a:cubicBezTo>
                    <a:pt x="61" y="5"/>
                    <a:pt x="65" y="4"/>
                    <a:pt x="69" y="3"/>
                  </a:cubicBezTo>
                  <a:cubicBezTo>
                    <a:pt x="73" y="2"/>
                    <a:pt x="76" y="2"/>
                    <a:pt x="80" y="1"/>
                  </a:cubicBezTo>
                  <a:cubicBezTo>
                    <a:pt x="83" y="1"/>
                    <a:pt x="87" y="1"/>
                    <a:pt x="90" y="1"/>
                  </a:cubicBezTo>
                  <a:cubicBezTo>
                    <a:pt x="91" y="1"/>
                    <a:pt x="93" y="0"/>
                    <a:pt x="94" y="0"/>
                  </a:cubicBezTo>
                  <a:cubicBezTo>
                    <a:pt x="95" y="0"/>
                    <a:pt x="97" y="1"/>
                    <a:pt x="98" y="1"/>
                  </a:cubicBezTo>
                  <a:cubicBezTo>
                    <a:pt x="100" y="1"/>
                    <a:pt x="102" y="1"/>
                    <a:pt x="104" y="1"/>
                  </a:cubicBezTo>
                  <a:cubicBezTo>
                    <a:pt x="108" y="1"/>
                    <a:pt x="110" y="1"/>
                    <a:pt x="110" y="1"/>
                  </a:cubicBezTo>
                  <a:cubicBezTo>
                    <a:pt x="110" y="1"/>
                    <a:pt x="108" y="2"/>
                    <a:pt x="104" y="2"/>
                  </a:cubicBezTo>
                  <a:cubicBezTo>
                    <a:pt x="103" y="2"/>
                    <a:pt x="100" y="3"/>
                    <a:pt x="98" y="3"/>
                  </a:cubicBezTo>
                  <a:cubicBezTo>
                    <a:pt x="97" y="3"/>
                    <a:pt x="96" y="4"/>
                    <a:pt x="94" y="4"/>
                  </a:cubicBezTo>
                  <a:cubicBezTo>
                    <a:pt x="93" y="4"/>
                    <a:pt x="92" y="5"/>
                    <a:pt x="90" y="5"/>
                  </a:cubicBezTo>
                  <a:cubicBezTo>
                    <a:pt x="87" y="6"/>
                    <a:pt x="84" y="6"/>
                    <a:pt x="81" y="7"/>
                  </a:cubicBezTo>
                  <a:cubicBezTo>
                    <a:pt x="78" y="9"/>
                    <a:pt x="75" y="10"/>
                    <a:pt x="71" y="11"/>
                  </a:cubicBezTo>
                  <a:cubicBezTo>
                    <a:pt x="68" y="13"/>
                    <a:pt x="65" y="15"/>
                    <a:pt x="62" y="16"/>
                  </a:cubicBezTo>
                  <a:cubicBezTo>
                    <a:pt x="59" y="18"/>
                    <a:pt x="56" y="20"/>
                    <a:pt x="53" y="23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7" y="27"/>
                    <a:pt x="46" y="29"/>
                    <a:pt x="45" y="30"/>
                  </a:cubicBezTo>
                  <a:cubicBezTo>
                    <a:pt x="44" y="31"/>
                    <a:pt x="43" y="33"/>
                    <a:pt x="42" y="34"/>
                  </a:cubicBezTo>
                  <a:cubicBezTo>
                    <a:pt x="41" y="35"/>
                    <a:pt x="40" y="37"/>
                    <a:pt x="39" y="38"/>
                  </a:cubicBezTo>
                  <a:cubicBezTo>
                    <a:pt x="37" y="41"/>
                    <a:pt x="35" y="44"/>
                    <a:pt x="34" y="46"/>
                  </a:cubicBezTo>
                  <a:cubicBezTo>
                    <a:pt x="33" y="49"/>
                    <a:pt x="31" y="51"/>
                    <a:pt x="31" y="54"/>
                  </a:cubicBezTo>
                  <a:cubicBezTo>
                    <a:pt x="30" y="56"/>
                    <a:pt x="29" y="59"/>
                    <a:pt x="29" y="61"/>
                  </a:cubicBezTo>
                  <a:cubicBezTo>
                    <a:pt x="28" y="62"/>
                    <a:pt x="28" y="64"/>
                    <a:pt x="28" y="66"/>
                  </a:cubicBezTo>
                  <a:cubicBezTo>
                    <a:pt x="28" y="66"/>
                    <a:pt x="28" y="67"/>
                    <a:pt x="28" y="67"/>
                  </a:cubicBezTo>
                  <a:cubicBezTo>
                    <a:pt x="27" y="68"/>
                    <a:pt x="28" y="68"/>
                    <a:pt x="27" y="68"/>
                  </a:cubicBezTo>
                  <a:cubicBezTo>
                    <a:pt x="27" y="69"/>
                    <a:pt x="27" y="70"/>
                    <a:pt x="27" y="7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241"/>
            <p:cNvSpPr>
              <a:spLocks/>
            </p:cNvSpPr>
            <p:nvPr/>
          </p:nvSpPr>
          <p:spPr bwMode="auto">
            <a:xfrm>
              <a:off x="1905001" y="6430964"/>
              <a:ext cx="458788" cy="307975"/>
            </a:xfrm>
            <a:custGeom>
              <a:avLst/>
              <a:gdLst>
                <a:gd name="T0" fmla="*/ 83 w 110"/>
                <a:gd name="T1" fmla="*/ 70 h 70"/>
                <a:gd name="T2" fmla="*/ 83 w 110"/>
                <a:gd name="T3" fmla="*/ 68 h 70"/>
                <a:gd name="T4" fmla="*/ 83 w 110"/>
                <a:gd name="T5" fmla="*/ 67 h 70"/>
                <a:gd name="T6" fmla="*/ 82 w 110"/>
                <a:gd name="T7" fmla="*/ 66 h 70"/>
                <a:gd name="T8" fmla="*/ 81 w 110"/>
                <a:gd name="T9" fmla="*/ 61 h 70"/>
                <a:gd name="T10" fmla="*/ 79 w 110"/>
                <a:gd name="T11" fmla="*/ 54 h 70"/>
                <a:gd name="T12" fmla="*/ 76 w 110"/>
                <a:gd name="T13" fmla="*/ 46 h 70"/>
                <a:gd name="T14" fmla="*/ 71 w 110"/>
                <a:gd name="T15" fmla="*/ 38 h 70"/>
                <a:gd name="T16" fmla="*/ 68 w 110"/>
                <a:gd name="T17" fmla="*/ 34 h 70"/>
                <a:gd name="T18" fmla="*/ 65 w 110"/>
                <a:gd name="T19" fmla="*/ 30 h 70"/>
                <a:gd name="T20" fmla="*/ 61 w 110"/>
                <a:gd name="T21" fmla="*/ 26 h 70"/>
                <a:gd name="T22" fmla="*/ 57 w 110"/>
                <a:gd name="T23" fmla="*/ 23 h 70"/>
                <a:gd name="T24" fmla="*/ 48 w 110"/>
                <a:gd name="T25" fmla="*/ 16 h 70"/>
                <a:gd name="T26" fmla="*/ 39 w 110"/>
                <a:gd name="T27" fmla="*/ 11 h 70"/>
                <a:gd name="T28" fmla="*/ 29 w 110"/>
                <a:gd name="T29" fmla="*/ 7 h 70"/>
                <a:gd name="T30" fmla="*/ 20 w 110"/>
                <a:gd name="T31" fmla="*/ 5 h 70"/>
                <a:gd name="T32" fmla="*/ 16 w 110"/>
                <a:gd name="T33" fmla="*/ 4 h 70"/>
                <a:gd name="T34" fmla="*/ 12 w 110"/>
                <a:gd name="T35" fmla="*/ 3 h 70"/>
                <a:gd name="T36" fmla="*/ 6 w 110"/>
                <a:gd name="T37" fmla="*/ 2 h 70"/>
                <a:gd name="T38" fmla="*/ 0 w 110"/>
                <a:gd name="T39" fmla="*/ 1 h 70"/>
                <a:gd name="T40" fmla="*/ 6 w 110"/>
                <a:gd name="T41" fmla="*/ 1 h 70"/>
                <a:gd name="T42" fmla="*/ 12 w 110"/>
                <a:gd name="T43" fmla="*/ 1 h 70"/>
                <a:gd name="T44" fmla="*/ 16 w 110"/>
                <a:gd name="T45" fmla="*/ 0 h 70"/>
                <a:gd name="T46" fmla="*/ 20 w 110"/>
                <a:gd name="T47" fmla="*/ 1 h 70"/>
                <a:gd name="T48" fmla="*/ 30 w 110"/>
                <a:gd name="T49" fmla="*/ 1 h 70"/>
                <a:gd name="T50" fmla="*/ 41 w 110"/>
                <a:gd name="T51" fmla="*/ 3 h 70"/>
                <a:gd name="T52" fmla="*/ 53 w 110"/>
                <a:gd name="T53" fmla="*/ 6 h 70"/>
                <a:gd name="T54" fmla="*/ 65 w 110"/>
                <a:gd name="T55" fmla="*/ 11 h 70"/>
                <a:gd name="T56" fmla="*/ 70 w 110"/>
                <a:gd name="T57" fmla="*/ 14 h 70"/>
                <a:gd name="T58" fmla="*/ 76 w 110"/>
                <a:gd name="T59" fmla="*/ 17 h 70"/>
                <a:gd name="T60" fmla="*/ 81 w 110"/>
                <a:gd name="T61" fmla="*/ 21 h 70"/>
                <a:gd name="T62" fmla="*/ 86 w 110"/>
                <a:gd name="T63" fmla="*/ 26 h 70"/>
                <a:gd name="T64" fmla="*/ 94 w 110"/>
                <a:gd name="T65" fmla="*/ 34 h 70"/>
                <a:gd name="T66" fmla="*/ 100 w 110"/>
                <a:gd name="T67" fmla="*/ 43 h 70"/>
                <a:gd name="T68" fmla="*/ 105 w 110"/>
                <a:gd name="T69" fmla="*/ 51 h 70"/>
                <a:gd name="T70" fmla="*/ 108 w 110"/>
                <a:gd name="T71" fmla="*/ 58 h 70"/>
                <a:gd name="T72" fmla="*/ 109 w 110"/>
                <a:gd name="T73" fmla="*/ 61 h 70"/>
                <a:gd name="T74" fmla="*/ 110 w 110"/>
                <a:gd name="T75" fmla="*/ 63 h 70"/>
                <a:gd name="T76" fmla="*/ 110 w 110"/>
                <a:gd name="T77" fmla="*/ 65 h 70"/>
                <a:gd name="T78" fmla="*/ 83 w 110"/>
                <a:gd name="T7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0" h="70">
                  <a:moveTo>
                    <a:pt x="83" y="70"/>
                  </a:moveTo>
                  <a:cubicBezTo>
                    <a:pt x="83" y="70"/>
                    <a:pt x="83" y="69"/>
                    <a:pt x="83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82" y="67"/>
                    <a:pt x="82" y="66"/>
                    <a:pt x="82" y="66"/>
                  </a:cubicBezTo>
                  <a:cubicBezTo>
                    <a:pt x="82" y="64"/>
                    <a:pt x="82" y="62"/>
                    <a:pt x="81" y="61"/>
                  </a:cubicBezTo>
                  <a:cubicBezTo>
                    <a:pt x="81" y="59"/>
                    <a:pt x="80" y="56"/>
                    <a:pt x="79" y="54"/>
                  </a:cubicBezTo>
                  <a:cubicBezTo>
                    <a:pt x="79" y="51"/>
                    <a:pt x="77" y="49"/>
                    <a:pt x="76" y="46"/>
                  </a:cubicBezTo>
                  <a:cubicBezTo>
                    <a:pt x="75" y="44"/>
                    <a:pt x="73" y="41"/>
                    <a:pt x="71" y="38"/>
                  </a:cubicBezTo>
                  <a:cubicBezTo>
                    <a:pt x="70" y="37"/>
                    <a:pt x="69" y="35"/>
                    <a:pt x="68" y="34"/>
                  </a:cubicBezTo>
                  <a:cubicBezTo>
                    <a:pt x="67" y="33"/>
                    <a:pt x="66" y="31"/>
                    <a:pt x="65" y="30"/>
                  </a:cubicBezTo>
                  <a:cubicBezTo>
                    <a:pt x="64" y="29"/>
                    <a:pt x="63" y="27"/>
                    <a:pt x="61" y="26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4" y="20"/>
                    <a:pt x="51" y="18"/>
                    <a:pt x="48" y="16"/>
                  </a:cubicBezTo>
                  <a:cubicBezTo>
                    <a:pt x="45" y="15"/>
                    <a:pt x="42" y="13"/>
                    <a:pt x="39" y="11"/>
                  </a:cubicBezTo>
                  <a:cubicBezTo>
                    <a:pt x="35" y="10"/>
                    <a:pt x="32" y="9"/>
                    <a:pt x="29" y="7"/>
                  </a:cubicBezTo>
                  <a:cubicBezTo>
                    <a:pt x="26" y="6"/>
                    <a:pt x="23" y="6"/>
                    <a:pt x="20" y="5"/>
                  </a:cubicBezTo>
                  <a:cubicBezTo>
                    <a:pt x="18" y="5"/>
                    <a:pt x="17" y="4"/>
                    <a:pt x="16" y="4"/>
                  </a:cubicBezTo>
                  <a:cubicBezTo>
                    <a:pt x="14" y="4"/>
                    <a:pt x="13" y="3"/>
                    <a:pt x="12" y="3"/>
                  </a:cubicBezTo>
                  <a:cubicBezTo>
                    <a:pt x="10" y="3"/>
                    <a:pt x="8" y="2"/>
                    <a:pt x="6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0" y="1"/>
                    <a:pt x="2" y="1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17" y="0"/>
                    <a:pt x="19" y="1"/>
                    <a:pt x="20" y="1"/>
                  </a:cubicBezTo>
                  <a:cubicBezTo>
                    <a:pt x="23" y="1"/>
                    <a:pt x="27" y="1"/>
                    <a:pt x="30" y="1"/>
                  </a:cubicBezTo>
                  <a:cubicBezTo>
                    <a:pt x="34" y="2"/>
                    <a:pt x="37" y="2"/>
                    <a:pt x="41" y="3"/>
                  </a:cubicBezTo>
                  <a:cubicBezTo>
                    <a:pt x="45" y="4"/>
                    <a:pt x="49" y="5"/>
                    <a:pt x="53" y="6"/>
                  </a:cubicBezTo>
                  <a:cubicBezTo>
                    <a:pt x="57" y="7"/>
                    <a:pt x="61" y="9"/>
                    <a:pt x="65" y="11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2" y="15"/>
                    <a:pt x="74" y="16"/>
                    <a:pt x="76" y="17"/>
                  </a:cubicBezTo>
                  <a:cubicBezTo>
                    <a:pt x="78" y="19"/>
                    <a:pt x="79" y="20"/>
                    <a:pt x="81" y="21"/>
                  </a:cubicBezTo>
                  <a:cubicBezTo>
                    <a:pt x="83" y="23"/>
                    <a:pt x="84" y="24"/>
                    <a:pt x="86" y="26"/>
                  </a:cubicBezTo>
                  <a:cubicBezTo>
                    <a:pt x="89" y="28"/>
                    <a:pt x="91" y="31"/>
                    <a:pt x="94" y="34"/>
                  </a:cubicBezTo>
                  <a:cubicBezTo>
                    <a:pt x="96" y="37"/>
                    <a:pt x="99" y="40"/>
                    <a:pt x="100" y="43"/>
                  </a:cubicBezTo>
                  <a:cubicBezTo>
                    <a:pt x="102" y="46"/>
                    <a:pt x="104" y="49"/>
                    <a:pt x="105" y="51"/>
                  </a:cubicBezTo>
                  <a:cubicBezTo>
                    <a:pt x="106" y="54"/>
                    <a:pt x="107" y="56"/>
                    <a:pt x="108" y="58"/>
                  </a:cubicBezTo>
                  <a:cubicBezTo>
                    <a:pt x="108" y="59"/>
                    <a:pt x="109" y="60"/>
                    <a:pt x="109" y="61"/>
                  </a:cubicBezTo>
                  <a:cubicBezTo>
                    <a:pt x="109" y="62"/>
                    <a:pt x="110" y="62"/>
                    <a:pt x="110" y="63"/>
                  </a:cubicBezTo>
                  <a:cubicBezTo>
                    <a:pt x="110" y="64"/>
                    <a:pt x="110" y="65"/>
                    <a:pt x="110" y="65"/>
                  </a:cubicBezTo>
                  <a:lnTo>
                    <a:pt x="83" y="70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242"/>
            <p:cNvSpPr>
              <a:spLocks/>
            </p:cNvSpPr>
            <p:nvPr/>
          </p:nvSpPr>
          <p:spPr bwMode="auto">
            <a:xfrm>
              <a:off x="2255838" y="6134101"/>
              <a:ext cx="128588" cy="517525"/>
            </a:xfrm>
            <a:custGeom>
              <a:avLst/>
              <a:gdLst>
                <a:gd name="T0" fmla="*/ 0 w 31"/>
                <a:gd name="T1" fmla="*/ 117 h 117"/>
                <a:gd name="T2" fmla="*/ 1 w 31"/>
                <a:gd name="T3" fmla="*/ 112 h 117"/>
                <a:gd name="T4" fmla="*/ 1 w 31"/>
                <a:gd name="T5" fmla="*/ 98 h 117"/>
                <a:gd name="T6" fmla="*/ 6 w 31"/>
                <a:gd name="T7" fmla="*/ 55 h 117"/>
                <a:gd name="T8" fmla="*/ 12 w 31"/>
                <a:gd name="T9" fmla="*/ 33 h 117"/>
                <a:gd name="T10" fmla="*/ 19 w 31"/>
                <a:gd name="T11" fmla="*/ 15 h 117"/>
                <a:gd name="T12" fmla="*/ 24 w 31"/>
                <a:gd name="T13" fmla="*/ 8 h 117"/>
                <a:gd name="T14" fmla="*/ 27 w 31"/>
                <a:gd name="T15" fmla="*/ 3 h 117"/>
                <a:gd name="T16" fmla="*/ 30 w 31"/>
                <a:gd name="T17" fmla="*/ 0 h 117"/>
                <a:gd name="T18" fmla="*/ 31 w 31"/>
                <a:gd name="T19" fmla="*/ 0 h 117"/>
                <a:gd name="T20" fmla="*/ 31 w 31"/>
                <a:gd name="T21" fmla="*/ 1 h 117"/>
                <a:gd name="T22" fmla="*/ 28 w 31"/>
                <a:gd name="T23" fmla="*/ 4 h 117"/>
                <a:gd name="T24" fmla="*/ 26 w 31"/>
                <a:gd name="T25" fmla="*/ 9 h 117"/>
                <a:gd name="T26" fmla="*/ 23 w 31"/>
                <a:gd name="T27" fmla="*/ 16 h 117"/>
                <a:gd name="T28" fmla="*/ 20 w 31"/>
                <a:gd name="T29" fmla="*/ 35 h 117"/>
                <a:gd name="T30" fmla="*/ 20 w 31"/>
                <a:gd name="T31" fmla="*/ 56 h 117"/>
                <a:gd name="T32" fmla="*/ 25 w 31"/>
                <a:gd name="T33" fmla="*/ 96 h 117"/>
                <a:gd name="T34" fmla="*/ 27 w 31"/>
                <a:gd name="T35" fmla="*/ 109 h 117"/>
                <a:gd name="T36" fmla="*/ 28 w 31"/>
                <a:gd name="T37" fmla="*/ 114 h 117"/>
                <a:gd name="T38" fmla="*/ 0 w 31"/>
                <a:gd name="T3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17">
                  <a:moveTo>
                    <a:pt x="0" y="117"/>
                  </a:moveTo>
                  <a:cubicBezTo>
                    <a:pt x="0" y="117"/>
                    <a:pt x="0" y="115"/>
                    <a:pt x="1" y="112"/>
                  </a:cubicBezTo>
                  <a:cubicBezTo>
                    <a:pt x="1" y="108"/>
                    <a:pt x="1" y="103"/>
                    <a:pt x="1" y="98"/>
                  </a:cubicBezTo>
                  <a:cubicBezTo>
                    <a:pt x="2" y="86"/>
                    <a:pt x="3" y="70"/>
                    <a:pt x="6" y="55"/>
                  </a:cubicBezTo>
                  <a:cubicBezTo>
                    <a:pt x="8" y="47"/>
                    <a:pt x="9" y="40"/>
                    <a:pt x="12" y="33"/>
                  </a:cubicBezTo>
                  <a:cubicBezTo>
                    <a:pt x="14" y="26"/>
                    <a:pt x="17" y="20"/>
                    <a:pt x="19" y="15"/>
                  </a:cubicBezTo>
                  <a:cubicBezTo>
                    <a:pt x="21" y="12"/>
                    <a:pt x="22" y="10"/>
                    <a:pt x="24" y="8"/>
                  </a:cubicBezTo>
                  <a:cubicBezTo>
                    <a:pt x="25" y="6"/>
                    <a:pt x="26" y="4"/>
                    <a:pt x="27" y="3"/>
                  </a:cubicBezTo>
                  <a:cubicBezTo>
                    <a:pt x="29" y="2"/>
                    <a:pt x="30" y="1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1"/>
                  </a:cubicBezTo>
                  <a:cubicBezTo>
                    <a:pt x="30" y="1"/>
                    <a:pt x="29" y="2"/>
                    <a:pt x="28" y="4"/>
                  </a:cubicBezTo>
                  <a:cubicBezTo>
                    <a:pt x="28" y="5"/>
                    <a:pt x="27" y="7"/>
                    <a:pt x="26" y="9"/>
                  </a:cubicBezTo>
                  <a:cubicBezTo>
                    <a:pt x="25" y="11"/>
                    <a:pt x="24" y="14"/>
                    <a:pt x="23" y="16"/>
                  </a:cubicBezTo>
                  <a:cubicBezTo>
                    <a:pt x="22" y="21"/>
                    <a:pt x="21" y="28"/>
                    <a:pt x="20" y="35"/>
                  </a:cubicBezTo>
                  <a:cubicBezTo>
                    <a:pt x="20" y="42"/>
                    <a:pt x="20" y="49"/>
                    <a:pt x="20" y="56"/>
                  </a:cubicBezTo>
                  <a:cubicBezTo>
                    <a:pt x="21" y="71"/>
                    <a:pt x="23" y="85"/>
                    <a:pt x="25" y="96"/>
                  </a:cubicBezTo>
                  <a:cubicBezTo>
                    <a:pt x="26" y="102"/>
                    <a:pt x="27" y="106"/>
                    <a:pt x="27" y="109"/>
                  </a:cubicBezTo>
                  <a:cubicBezTo>
                    <a:pt x="28" y="112"/>
                    <a:pt x="28" y="114"/>
                    <a:pt x="28" y="114"/>
                  </a:cubicBezTo>
                  <a:lnTo>
                    <a:pt x="0" y="117"/>
                  </a:lnTo>
                  <a:close/>
                </a:path>
              </a:pathLst>
            </a:custGeom>
            <a:solidFill>
              <a:srgbClr val="437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243"/>
            <p:cNvSpPr>
              <a:spLocks/>
            </p:cNvSpPr>
            <p:nvPr/>
          </p:nvSpPr>
          <p:spPr bwMode="auto">
            <a:xfrm>
              <a:off x="2605088" y="6294439"/>
              <a:ext cx="358775" cy="382588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Oval 244"/>
            <p:cNvSpPr>
              <a:spLocks noChangeArrowheads="1"/>
            </p:cNvSpPr>
            <p:nvPr/>
          </p:nvSpPr>
          <p:spPr bwMode="auto">
            <a:xfrm>
              <a:off x="2722563" y="6421439"/>
              <a:ext cx="125413" cy="133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Oval 245"/>
            <p:cNvSpPr>
              <a:spLocks noChangeArrowheads="1"/>
            </p:cNvSpPr>
            <p:nvPr/>
          </p:nvSpPr>
          <p:spPr bwMode="auto">
            <a:xfrm>
              <a:off x="2743201" y="6443664"/>
              <a:ext cx="84138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246"/>
            <p:cNvSpPr>
              <a:spLocks/>
            </p:cNvSpPr>
            <p:nvPr/>
          </p:nvSpPr>
          <p:spPr bwMode="auto">
            <a:xfrm>
              <a:off x="2605088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Oval 247"/>
            <p:cNvSpPr>
              <a:spLocks noChangeArrowheads="1"/>
            </p:cNvSpPr>
            <p:nvPr/>
          </p:nvSpPr>
          <p:spPr bwMode="auto">
            <a:xfrm>
              <a:off x="2722563" y="6069014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Oval 248"/>
            <p:cNvSpPr>
              <a:spLocks noChangeArrowheads="1"/>
            </p:cNvSpPr>
            <p:nvPr/>
          </p:nvSpPr>
          <p:spPr bwMode="auto">
            <a:xfrm>
              <a:off x="2743201" y="6091239"/>
              <a:ext cx="84138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249"/>
            <p:cNvSpPr>
              <a:spLocks/>
            </p:cNvSpPr>
            <p:nvPr/>
          </p:nvSpPr>
          <p:spPr bwMode="auto">
            <a:xfrm>
              <a:off x="2205038" y="5834064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Oval 250"/>
            <p:cNvSpPr>
              <a:spLocks noChangeArrowheads="1"/>
            </p:cNvSpPr>
            <p:nvPr/>
          </p:nvSpPr>
          <p:spPr bwMode="auto">
            <a:xfrm>
              <a:off x="2322513" y="5962651"/>
              <a:ext cx="125413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252"/>
            <p:cNvSpPr>
              <a:spLocks/>
            </p:cNvSpPr>
            <p:nvPr/>
          </p:nvSpPr>
          <p:spPr bwMode="auto">
            <a:xfrm>
              <a:off x="1738313" y="5940426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Oval 253"/>
            <p:cNvSpPr>
              <a:spLocks noChangeArrowheads="1"/>
            </p:cNvSpPr>
            <p:nvPr/>
          </p:nvSpPr>
          <p:spPr bwMode="auto">
            <a:xfrm>
              <a:off x="1855788" y="6069014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Oval 254"/>
            <p:cNvSpPr>
              <a:spLocks noChangeArrowheads="1"/>
            </p:cNvSpPr>
            <p:nvPr/>
          </p:nvSpPr>
          <p:spPr bwMode="auto">
            <a:xfrm>
              <a:off x="1876426" y="6091239"/>
              <a:ext cx="82550" cy="82550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255"/>
            <p:cNvSpPr>
              <a:spLocks/>
            </p:cNvSpPr>
            <p:nvPr/>
          </p:nvSpPr>
          <p:spPr bwMode="auto">
            <a:xfrm>
              <a:off x="1638301" y="6205539"/>
              <a:ext cx="358775" cy="384175"/>
            </a:xfrm>
            <a:custGeom>
              <a:avLst/>
              <a:gdLst>
                <a:gd name="T0" fmla="*/ 86 w 86"/>
                <a:gd name="T1" fmla="*/ 41 h 87"/>
                <a:gd name="T2" fmla="*/ 64 w 86"/>
                <a:gd name="T3" fmla="*/ 32 h 87"/>
                <a:gd name="T4" fmla="*/ 72 w 86"/>
                <a:gd name="T5" fmla="*/ 11 h 87"/>
                <a:gd name="T6" fmla="*/ 50 w 86"/>
                <a:gd name="T7" fmla="*/ 21 h 87"/>
                <a:gd name="T8" fmla="*/ 41 w 86"/>
                <a:gd name="T9" fmla="*/ 0 h 87"/>
                <a:gd name="T10" fmla="*/ 32 w 86"/>
                <a:gd name="T11" fmla="*/ 22 h 87"/>
                <a:gd name="T12" fmla="*/ 11 w 86"/>
                <a:gd name="T13" fmla="*/ 15 h 87"/>
                <a:gd name="T14" fmla="*/ 20 w 86"/>
                <a:gd name="T15" fmla="*/ 36 h 87"/>
                <a:gd name="T16" fmla="*/ 0 w 86"/>
                <a:gd name="T17" fmla="*/ 46 h 87"/>
                <a:gd name="T18" fmla="*/ 22 w 86"/>
                <a:gd name="T19" fmla="*/ 55 h 87"/>
                <a:gd name="T20" fmla="*/ 14 w 86"/>
                <a:gd name="T21" fmla="*/ 76 h 87"/>
                <a:gd name="T22" fmla="*/ 36 w 86"/>
                <a:gd name="T23" fmla="*/ 66 h 87"/>
                <a:gd name="T24" fmla="*/ 45 w 86"/>
                <a:gd name="T25" fmla="*/ 87 h 87"/>
                <a:gd name="T26" fmla="*/ 54 w 86"/>
                <a:gd name="T27" fmla="*/ 65 h 87"/>
                <a:gd name="T28" fmla="*/ 75 w 86"/>
                <a:gd name="T29" fmla="*/ 73 h 87"/>
                <a:gd name="T30" fmla="*/ 66 w 86"/>
                <a:gd name="T31" fmla="*/ 51 h 87"/>
                <a:gd name="T32" fmla="*/ 86 w 86"/>
                <a:gd name="T33" fmla="*/ 4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87">
                  <a:moveTo>
                    <a:pt x="86" y="41"/>
                  </a:moveTo>
                  <a:cubicBezTo>
                    <a:pt x="78" y="35"/>
                    <a:pt x="71" y="32"/>
                    <a:pt x="64" y="32"/>
                  </a:cubicBezTo>
                  <a:cubicBezTo>
                    <a:pt x="73" y="23"/>
                    <a:pt x="72" y="11"/>
                    <a:pt x="72" y="11"/>
                  </a:cubicBezTo>
                  <a:cubicBezTo>
                    <a:pt x="61" y="12"/>
                    <a:pt x="55" y="16"/>
                    <a:pt x="50" y="21"/>
                  </a:cubicBezTo>
                  <a:cubicBezTo>
                    <a:pt x="49" y="8"/>
                    <a:pt x="41" y="0"/>
                    <a:pt x="41" y="0"/>
                  </a:cubicBezTo>
                  <a:cubicBezTo>
                    <a:pt x="34" y="9"/>
                    <a:pt x="32" y="16"/>
                    <a:pt x="32" y="22"/>
                  </a:cubicBezTo>
                  <a:cubicBezTo>
                    <a:pt x="23" y="14"/>
                    <a:pt x="11" y="15"/>
                    <a:pt x="11" y="15"/>
                  </a:cubicBezTo>
                  <a:cubicBezTo>
                    <a:pt x="12" y="25"/>
                    <a:pt x="16" y="32"/>
                    <a:pt x="20" y="36"/>
                  </a:cubicBezTo>
                  <a:cubicBezTo>
                    <a:pt x="8" y="37"/>
                    <a:pt x="0" y="46"/>
                    <a:pt x="0" y="46"/>
                  </a:cubicBezTo>
                  <a:cubicBezTo>
                    <a:pt x="8" y="53"/>
                    <a:pt x="16" y="55"/>
                    <a:pt x="22" y="55"/>
                  </a:cubicBezTo>
                  <a:cubicBezTo>
                    <a:pt x="14" y="64"/>
                    <a:pt x="14" y="76"/>
                    <a:pt x="14" y="76"/>
                  </a:cubicBezTo>
                  <a:cubicBezTo>
                    <a:pt x="25" y="75"/>
                    <a:pt x="32" y="71"/>
                    <a:pt x="36" y="66"/>
                  </a:cubicBezTo>
                  <a:cubicBezTo>
                    <a:pt x="37" y="79"/>
                    <a:pt x="45" y="87"/>
                    <a:pt x="45" y="87"/>
                  </a:cubicBezTo>
                  <a:cubicBezTo>
                    <a:pt x="52" y="78"/>
                    <a:pt x="54" y="71"/>
                    <a:pt x="54" y="65"/>
                  </a:cubicBezTo>
                  <a:cubicBezTo>
                    <a:pt x="64" y="73"/>
                    <a:pt x="75" y="73"/>
                    <a:pt x="75" y="73"/>
                  </a:cubicBezTo>
                  <a:cubicBezTo>
                    <a:pt x="74" y="62"/>
                    <a:pt x="70" y="55"/>
                    <a:pt x="66" y="51"/>
                  </a:cubicBezTo>
                  <a:cubicBezTo>
                    <a:pt x="78" y="50"/>
                    <a:pt x="86" y="41"/>
                    <a:pt x="86" y="41"/>
                  </a:cubicBezTo>
                  <a:close/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Oval 256"/>
            <p:cNvSpPr>
              <a:spLocks noChangeArrowheads="1"/>
            </p:cNvSpPr>
            <p:nvPr/>
          </p:nvSpPr>
          <p:spPr bwMode="auto">
            <a:xfrm>
              <a:off x="1755776" y="6334126"/>
              <a:ext cx="123825" cy="131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Oval 257"/>
            <p:cNvSpPr>
              <a:spLocks noChangeArrowheads="1"/>
            </p:cNvSpPr>
            <p:nvPr/>
          </p:nvSpPr>
          <p:spPr bwMode="auto">
            <a:xfrm>
              <a:off x="1776413" y="6354764"/>
              <a:ext cx="82550" cy="84138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259"/>
            <p:cNvSpPr>
              <a:spLocks/>
            </p:cNvSpPr>
            <p:nvPr/>
          </p:nvSpPr>
          <p:spPr bwMode="auto">
            <a:xfrm>
              <a:off x="11047414" y="5583239"/>
              <a:ext cx="204788" cy="1147763"/>
            </a:xfrm>
            <a:custGeom>
              <a:avLst/>
              <a:gdLst>
                <a:gd name="T0" fmla="*/ 27 w 129"/>
                <a:gd name="T1" fmla="*/ 61 h 723"/>
                <a:gd name="T2" fmla="*/ 0 w 129"/>
                <a:gd name="T3" fmla="*/ 712 h 723"/>
                <a:gd name="T4" fmla="*/ 129 w 129"/>
                <a:gd name="T5" fmla="*/ 723 h 723"/>
                <a:gd name="T6" fmla="*/ 98 w 129"/>
                <a:gd name="T7" fmla="*/ 0 h 723"/>
                <a:gd name="T8" fmla="*/ 27 w 129"/>
                <a:gd name="T9" fmla="*/ 61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" h="723">
                  <a:moveTo>
                    <a:pt x="27" y="61"/>
                  </a:moveTo>
                  <a:lnTo>
                    <a:pt x="0" y="712"/>
                  </a:lnTo>
                  <a:lnTo>
                    <a:pt x="129" y="723"/>
                  </a:lnTo>
                  <a:lnTo>
                    <a:pt x="98" y="0"/>
                  </a:lnTo>
                  <a:lnTo>
                    <a:pt x="27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262"/>
            <p:cNvSpPr>
              <a:spLocks/>
            </p:cNvSpPr>
            <p:nvPr/>
          </p:nvSpPr>
          <p:spPr bwMode="auto">
            <a:xfrm>
              <a:off x="11214101" y="5913439"/>
              <a:ext cx="30163" cy="596900"/>
            </a:xfrm>
            <a:custGeom>
              <a:avLst/>
              <a:gdLst>
                <a:gd name="T0" fmla="*/ 0 w 7"/>
                <a:gd name="T1" fmla="*/ 0 h 135"/>
                <a:gd name="T2" fmla="*/ 7 w 7"/>
                <a:gd name="T3" fmla="*/ 135 h 135"/>
                <a:gd name="T4" fmla="*/ 7 w 7"/>
                <a:gd name="T5" fmla="*/ 135 h 135"/>
                <a:gd name="T6" fmla="*/ 0 w 7"/>
                <a:gd name="T7" fmla="*/ 0 h 135"/>
                <a:gd name="T8" fmla="*/ 0 w 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5">
                  <a:moveTo>
                    <a:pt x="0" y="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263"/>
            <p:cNvSpPr>
              <a:spLocks/>
            </p:cNvSpPr>
            <p:nvPr/>
          </p:nvSpPr>
          <p:spPr bwMode="auto">
            <a:xfrm>
              <a:off x="11244264" y="6510339"/>
              <a:ext cx="3175" cy="123825"/>
            </a:xfrm>
            <a:custGeom>
              <a:avLst/>
              <a:gdLst>
                <a:gd name="T0" fmla="*/ 0 w 1"/>
                <a:gd name="T1" fmla="*/ 0 h 28"/>
                <a:gd name="T2" fmla="*/ 0 w 1"/>
                <a:gd name="T3" fmla="*/ 0 h 28"/>
                <a:gd name="T4" fmla="*/ 1 w 1"/>
                <a:gd name="T5" fmla="*/ 28 h 28"/>
                <a:gd name="T6" fmla="*/ 1 w 1"/>
                <a:gd name="T7" fmla="*/ 28 h 28"/>
                <a:gd name="T8" fmla="*/ 0 w 1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264"/>
            <p:cNvSpPr>
              <a:spLocks/>
            </p:cNvSpPr>
            <p:nvPr/>
          </p:nvSpPr>
          <p:spPr bwMode="auto">
            <a:xfrm>
              <a:off x="11247439" y="6634164"/>
              <a:ext cx="4763" cy="96838"/>
            </a:xfrm>
            <a:custGeom>
              <a:avLst/>
              <a:gdLst>
                <a:gd name="T0" fmla="*/ 0 w 1"/>
                <a:gd name="T1" fmla="*/ 0 h 22"/>
                <a:gd name="T2" fmla="*/ 0 w 1"/>
                <a:gd name="T3" fmla="*/ 0 h 22"/>
                <a:gd name="T4" fmla="*/ 1 w 1"/>
                <a:gd name="T5" fmla="*/ 22 h 22"/>
                <a:gd name="T6" fmla="*/ 0 w 1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265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4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266"/>
            <p:cNvSpPr>
              <a:spLocks/>
            </p:cNvSpPr>
            <p:nvPr/>
          </p:nvSpPr>
          <p:spPr bwMode="auto">
            <a:xfrm>
              <a:off x="11136314" y="6716714"/>
              <a:ext cx="28575" cy="4763"/>
            </a:xfrm>
            <a:custGeom>
              <a:avLst/>
              <a:gdLst>
                <a:gd name="T0" fmla="*/ 0 w 18"/>
                <a:gd name="T1" fmla="*/ 0 h 3"/>
                <a:gd name="T2" fmla="*/ 0 w 18"/>
                <a:gd name="T3" fmla="*/ 0 h 3"/>
                <a:gd name="T4" fmla="*/ 18 w 18"/>
                <a:gd name="T5" fmla="*/ 3 h 3"/>
                <a:gd name="T6" fmla="*/ 18 w 18"/>
                <a:gd name="T7" fmla="*/ 3 h 3"/>
                <a:gd name="T8" fmla="*/ 0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0" y="0"/>
                  </a:moveTo>
                  <a:lnTo>
                    <a:pt x="0" y="0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267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268"/>
            <p:cNvSpPr>
              <a:spLocks/>
            </p:cNvSpPr>
            <p:nvPr/>
          </p:nvSpPr>
          <p:spPr bwMode="auto">
            <a:xfrm>
              <a:off x="11164889" y="6721476"/>
              <a:ext cx="74613" cy="9525"/>
            </a:xfrm>
            <a:custGeom>
              <a:avLst/>
              <a:gdLst>
                <a:gd name="T0" fmla="*/ 0 w 47"/>
                <a:gd name="T1" fmla="*/ 0 h 6"/>
                <a:gd name="T2" fmla="*/ 0 w 47"/>
                <a:gd name="T3" fmla="*/ 0 h 6"/>
                <a:gd name="T4" fmla="*/ 47 w 47"/>
                <a:gd name="T5" fmla="*/ 6 h 6"/>
                <a:gd name="T6" fmla="*/ 47 w 47"/>
                <a:gd name="T7" fmla="*/ 6 h 6"/>
                <a:gd name="T8" fmla="*/ 0 w 4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6">
                  <a:moveTo>
                    <a:pt x="0" y="0"/>
                  </a:moveTo>
                  <a:lnTo>
                    <a:pt x="0" y="0"/>
                  </a:lnTo>
                  <a:lnTo>
                    <a:pt x="47" y="6"/>
                  </a:lnTo>
                  <a:lnTo>
                    <a:pt x="47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269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270"/>
            <p:cNvSpPr>
              <a:spLocks/>
            </p:cNvSpPr>
            <p:nvPr/>
          </p:nvSpPr>
          <p:spPr bwMode="auto">
            <a:xfrm>
              <a:off x="11239501" y="6731001"/>
              <a:ext cx="12700" cy="0"/>
            </a:xfrm>
            <a:custGeom>
              <a:avLst/>
              <a:gdLst>
                <a:gd name="T0" fmla="*/ 0 w 8"/>
                <a:gd name="T1" fmla="*/ 0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283"/>
            <p:cNvSpPr>
              <a:spLocks/>
            </p:cNvSpPr>
            <p:nvPr/>
          </p:nvSpPr>
          <p:spPr bwMode="auto">
            <a:xfrm>
              <a:off x="1296988" y="5318126"/>
              <a:ext cx="195263" cy="1500188"/>
            </a:xfrm>
            <a:custGeom>
              <a:avLst/>
              <a:gdLst>
                <a:gd name="T0" fmla="*/ 23 w 123"/>
                <a:gd name="T1" fmla="*/ 0 h 945"/>
                <a:gd name="T2" fmla="*/ 0 w 123"/>
                <a:gd name="T3" fmla="*/ 934 h 945"/>
                <a:gd name="T4" fmla="*/ 123 w 123"/>
                <a:gd name="T5" fmla="*/ 945 h 945"/>
                <a:gd name="T6" fmla="*/ 100 w 123"/>
                <a:gd name="T7" fmla="*/ 0 h 945"/>
                <a:gd name="T8" fmla="*/ 23 w 123"/>
                <a:gd name="T9" fmla="*/ 0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5">
                  <a:moveTo>
                    <a:pt x="23" y="0"/>
                  </a:moveTo>
                  <a:lnTo>
                    <a:pt x="0" y="934"/>
                  </a:lnTo>
                  <a:lnTo>
                    <a:pt x="123" y="945"/>
                  </a:lnTo>
                  <a:lnTo>
                    <a:pt x="100" y="0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8" name="Freeform 327"/>
            <p:cNvSpPr>
              <a:spLocks/>
            </p:cNvSpPr>
            <p:nvPr/>
          </p:nvSpPr>
          <p:spPr bwMode="auto">
            <a:xfrm>
              <a:off x="8234364" y="6275389"/>
              <a:ext cx="479425" cy="557213"/>
            </a:xfrm>
            <a:custGeom>
              <a:avLst/>
              <a:gdLst>
                <a:gd name="T0" fmla="*/ 0 w 115"/>
                <a:gd name="T1" fmla="*/ 122 h 126"/>
                <a:gd name="T2" fmla="*/ 1 w 115"/>
                <a:gd name="T3" fmla="*/ 120 h 126"/>
                <a:gd name="T4" fmla="*/ 2 w 115"/>
                <a:gd name="T5" fmla="*/ 114 h 126"/>
                <a:gd name="T6" fmla="*/ 9 w 115"/>
                <a:gd name="T7" fmla="*/ 94 h 126"/>
                <a:gd name="T8" fmla="*/ 21 w 115"/>
                <a:gd name="T9" fmla="*/ 67 h 126"/>
                <a:gd name="T10" fmla="*/ 29 w 115"/>
                <a:gd name="T11" fmla="*/ 53 h 126"/>
                <a:gd name="T12" fmla="*/ 40 w 115"/>
                <a:gd name="T13" fmla="*/ 40 h 126"/>
                <a:gd name="T14" fmla="*/ 51 w 115"/>
                <a:gd name="T15" fmla="*/ 28 h 126"/>
                <a:gd name="T16" fmla="*/ 64 w 115"/>
                <a:gd name="T17" fmla="*/ 18 h 126"/>
                <a:gd name="T18" fmla="*/ 71 w 115"/>
                <a:gd name="T19" fmla="*/ 14 h 126"/>
                <a:gd name="T20" fmla="*/ 77 w 115"/>
                <a:gd name="T21" fmla="*/ 10 h 126"/>
                <a:gd name="T22" fmla="*/ 89 w 115"/>
                <a:gd name="T23" fmla="*/ 5 h 126"/>
                <a:gd name="T24" fmla="*/ 100 w 115"/>
                <a:gd name="T25" fmla="*/ 2 h 126"/>
                <a:gd name="T26" fmla="*/ 108 w 115"/>
                <a:gd name="T27" fmla="*/ 1 h 126"/>
                <a:gd name="T28" fmla="*/ 115 w 115"/>
                <a:gd name="T29" fmla="*/ 0 h 126"/>
                <a:gd name="T30" fmla="*/ 109 w 115"/>
                <a:gd name="T31" fmla="*/ 2 h 126"/>
                <a:gd name="T32" fmla="*/ 101 w 115"/>
                <a:gd name="T33" fmla="*/ 6 h 126"/>
                <a:gd name="T34" fmla="*/ 92 w 115"/>
                <a:gd name="T35" fmla="*/ 11 h 126"/>
                <a:gd name="T36" fmla="*/ 82 w 115"/>
                <a:gd name="T37" fmla="*/ 19 h 126"/>
                <a:gd name="T38" fmla="*/ 78 w 115"/>
                <a:gd name="T39" fmla="*/ 23 h 126"/>
                <a:gd name="T40" fmla="*/ 73 w 115"/>
                <a:gd name="T41" fmla="*/ 28 h 126"/>
                <a:gd name="T42" fmla="*/ 64 w 115"/>
                <a:gd name="T43" fmla="*/ 39 h 126"/>
                <a:gd name="T44" fmla="*/ 57 w 115"/>
                <a:gd name="T45" fmla="*/ 52 h 126"/>
                <a:gd name="T46" fmla="*/ 43 w 115"/>
                <a:gd name="T47" fmla="*/ 103 h 126"/>
                <a:gd name="T48" fmla="*/ 42 w 115"/>
                <a:gd name="T49" fmla="*/ 120 h 126"/>
                <a:gd name="T50" fmla="*/ 42 w 115"/>
                <a:gd name="T51" fmla="*/ 124 h 126"/>
                <a:gd name="T52" fmla="*/ 42 w 115"/>
                <a:gd name="T53" fmla="*/ 125 h 126"/>
                <a:gd name="T54" fmla="*/ 42 w 115"/>
                <a:gd name="T55" fmla="*/ 126 h 126"/>
                <a:gd name="T56" fmla="*/ 0 w 115"/>
                <a:gd name="T57" fmla="*/ 12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0" y="122"/>
                  </a:moveTo>
                  <a:cubicBezTo>
                    <a:pt x="0" y="122"/>
                    <a:pt x="0" y="121"/>
                    <a:pt x="1" y="120"/>
                  </a:cubicBezTo>
                  <a:cubicBezTo>
                    <a:pt x="1" y="118"/>
                    <a:pt x="1" y="116"/>
                    <a:pt x="2" y="114"/>
                  </a:cubicBezTo>
                  <a:cubicBezTo>
                    <a:pt x="3" y="109"/>
                    <a:pt x="5" y="102"/>
                    <a:pt x="9" y="94"/>
                  </a:cubicBezTo>
                  <a:cubicBezTo>
                    <a:pt x="12" y="86"/>
                    <a:pt x="16" y="77"/>
                    <a:pt x="21" y="67"/>
                  </a:cubicBezTo>
                  <a:cubicBezTo>
                    <a:pt x="23" y="63"/>
                    <a:pt x="26" y="58"/>
                    <a:pt x="29" y="53"/>
                  </a:cubicBezTo>
                  <a:cubicBezTo>
                    <a:pt x="33" y="49"/>
                    <a:pt x="36" y="44"/>
                    <a:pt x="40" y="40"/>
                  </a:cubicBezTo>
                  <a:cubicBezTo>
                    <a:pt x="43" y="36"/>
                    <a:pt x="47" y="32"/>
                    <a:pt x="51" y="28"/>
                  </a:cubicBezTo>
                  <a:cubicBezTo>
                    <a:pt x="56" y="24"/>
                    <a:pt x="60" y="21"/>
                    <a:pt x="64" y="18"/>
                  </a:cubicBezTo>
                  <a:cubicBezTo>
                    <a:pt x="66" y="17"/>
                    <a:pt x="69" y="15"/>
                    <a:pt x="71" y="14"/>
                  </a:cubicBezTo>
                  <a:cubicBezTo>
                    <a:pt x="73" y="13"/>
                    <a:pt x="75" y="12"/>
                    <a:pt x="77" y="10"/>
                  </a:cubicBezTo>
                  <a:cubicBezTo>
                    <a:pt x="81" y="8"/>
                    <a:pt x="85" y="7"/>
                    <a:pt x="89" y="5"/>
                  </a:cubicBezTo>
                  <a:cubicBezTo>
                    <a:pt x="93" y="4"/>
                    <a:pt x="97" y="3"/>
                    <a:pt x="100" y="2"/>
                  </a:cubicBezTo>
                  <a:cubicBezTo>
                    <a:pt x="103" y="2"/>
                    <a:pt x="106" y="1"/>
                    <a:pt x="108" y="1"/>
                  </a:cubicBezTo>
                  <a:cubicBezTo>
                    <a:pt x="113" y="0"/>
                    <a:pt x="115" y="0"/>
                    <a:pt x="115" y="0"/>
                  </a:cubicBezTo>
                  <a:cubicBezTo>
                    <a:pt x="115" y="0"/>
                    <a:pt x="113" y="1"/>
                    <a:pt x="109" y="2"/>
                  </a:cubicBezTo>
                  <a:cubicBezTo>
                    <a:pt x="107" y="3"/>
                    <a:pt x="104" y="5"/>
                    <a:pt x="101" y="6"/>
                  </a:cubicBezTo>
                  <a:cubicBezTo>
                    <a:pt x="98" y="7"/>
                    <a:pt x="95" y="9"/>
                    <a:pt x="92" y="11"/>
                  </a:cubicBezTo>
                  <a:cubicBezTo>
                    <a:pt x="89" y="13"/>
                    <a:pt x="86" y="16"/>
                    <a:pt x="82" y="19"/>
                  </a:cubicBezTo>
                  <a:cubicBezTo>
                    <a:pt x="81" y="20"/>
                    <a:pt x="79" y="22"/>
                    <a:pt x="78" y="23"/>
                  </a:cubicBezTo>
                  <a:cubicBezTo>
                    <a:pt x="76" y="25"/>
                    <a:pt x="74" y="26"/>
                    <a:pt x="73" y="28"/>
                  </a:cubicBezTo>
                  <a:cubicBezTo>
                    <a:pt x="70" y="32"/>
                    <a:pt x="67" y="35"/>
                    <a:pt x="64" y="39"/>
                  </a:cubicBezTo>
                  <a:cubicBezTo>
                    <a:pt x="62" y="43"/>
                    <a:pt x="59" y="48"/>
                    <a:pt x="57" y="52"/>
                  </a:cubicBezTo>
                  <a:cubicBezTo>
                    <a:pt x="48" y="69"/>
                    <a:pt x="44" y="88"/>
                    <a:pt x="43" y="103"/>
                  </a:cubicBezTo>
                  <a:cubicBezTo>
                    <a:pt x="42" y="110"/>
                    <a:pt x="42" y="116"/>
                    <a:pt x="42" y="120"/>
                  </a:cubicBezTo>
                  <a:cubicBezTo>
                    <a:pt x="42" y="122"/>
                    <a:pt x="42" y="123"/>
                    <a:pt x="42" y="124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6"/>
                    <a:pt x="42" y="126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9" name="Freeform 328"/>
            <p:cNvSpPr>
              <a:spLocks/>
            </p:cNvSpPr>
            <p:nvPr/>
          </p:nvSpPr>
          <p:spPr bwMode="auto">
            <a:xfrm>
              <a:off x="7975601" y="6275389"/>
              <a:ext cx="479425" cy="557213"/>
            </a:xfrm>
            <a:custGeom>
              <a:avLst/>
              <a:gdLst>
                <a:gd name="T0" fmla="*/ 73 w 115"/>
                <a:gd name="T1" fmla="*/ 126 h 126"/>
                <a:gd name="T2" fmla="*/ 73 w 115"/>
                <a:gd name="T3" fmla="*/ 125 h 126"/>
                <a:gd name="T4" fmla="*/ 73 w 115"/>
                <a:gd name="T5" fmla="*/ 124 h 126"/>
                <a:gd name="T6" fmla="*/ 73 w 115"/>
                <a:gd name="T7" fmla="*/ 120 h 126"/>
                <a:gd name="T8" fmla="*/ 72 w 115"/>
                <a:gd name="T9" fmla="*/ 103 h 126"/>
                <a:gd name="T10" fmla="*/ 58 w 115"/>
                <a:gd name="T11" fmla="*/ 52 h 126"/>
                <a:gd name="T12" fmla="*/ 51 w 115"/>
                <a:gd name="T13" fmla="*/ 39 h 126"/>
                <a:gd name="T14" fmla="*/ 42 w 115"/>
                <a:gd name="T15" fmla="*/ 28 h 126"/>
                <a:gd name="T16" fmla="*/ 37 w 115"/>
                <a:gd name="T17" fmla="*/ 23 h 126"/>
                <a:gd name="T18" fmla="*/ 32 w 115"/>
                <a:gd name="T19" fmla="*/ 19 h 126"/>
                <a:gd name="T20" fmla="*/ 23 w 115"/>
                <a:gd name="T21" fmla="*/ 11 h 126"/>
                <a:gd name="T22" fmla="*/ 14 w 115"/>
                <a:gd name="T23" fmla="*/ 6 h 126"/>
                <a:gd name="T24" fmla="*/ 6 w 115"/>
                <a:gd name="T25" fmla="*/ 2 h 126"/>
                <a:gd name="T26" fmla="*/ 0 w 115"/>
                <a:gd name="T27" fmla="*/ 0 h 126"/>
                <a:gd name="T28" fmla="*/ 7 w 115"/>
                <a:gd name="T29" fmla="*/ 1 h 126"/>
                <a:gd name="T30" fmla="*/ 15 w 115"/>
                <a:gd name="T31" fmla="*/ 2 h 126"/>
                <a:gd name="T32" fmla="*/ 26 w 115"/>
                <a:gd name="T33" fmla="*/ 5 h 126"/>
                <a:gd name="T34" fmla="*/ 38 w 115"/>
                <a:gd name="T35" fmla="*/ 10 h 126"/>
                <a:gd name="T36" fmla="*/ 44 w 115"/>
                <a:gd name="T37" fmla="*/ 14 h 126"/>
                <a:gd name="T38" fmla="*/ 51 w 115"/>
                <a:gd name="T39" fmla="*/ 18 h 126"/>
                <a:gd name="T40" fmla="*/ 63 w 115"/>
                <a:gd name="T41" fmla="*/ 28 h 126"/>
                <a:gd name="T42" fmla="*/ 75 w 115"/>
                <a:gd name="T43" fmla="*/ 40 h 126"/>
                <a:gd name="T44" fmla="*/ 86 w 115"/>
                <a:gd name="T45" fmla="*/ 53 h 126"/>
                <a:gd name="T46" fmla="*/ 94 w 115"/>
                <a:gd name="T47" fmla="*/ 67 h 126"/>
                <a:gd name="T48" fmla="*/ 106 w 115"/>
                <a:gd name="T49" fmla="*/ 94 h 126"/>
                <a:gd name="T50" fmla="*/ 113 w 115"/>
                <a:gd name="T51" fmla="*/ 114 h 126"/>
                <a:gd name="T52" fmla="*/ 114 w 115"/>
                <a:gd name="T53" fmla="*/ 120 h 126"/>
                <a:gd name="T54" fmla="*/ 115 w 115"/>
                <a:gd name="T55" fmla="*/ 122 h 126"/>
                <a:gd name="T56" fmla="*/ 73 w 115"/>
                <a:gd name="T57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5" h="126">
                  <a:moveTo>
                    <a:pt x="73" y="126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4"/>
                  </a:cubicBezTo>
                  <a:cubicBezTo>
                    <a:pt x="73" y="123"/>
                    <a:pt x="73" y="122"/>
                    <a:pt x="73" y="120"/>
                  </a:cubicBezTo>
                  <a:cubicBezTo>
                    <a:pt x="73" y="116"/>
                    <a:pt x="73" y="110"/>
                    <a:pt x="72" y="103"/>
                  </a:cubicBezTo>
                  <a:cubicBezTo>
                    <a:pt x="70" y="88"/>
                    <a:pt x="66" y="69"/>
                    <a:pt x="58" y="52"/>
                  </a:cubicBezTo>
                  <a:cubicBezTo>
                    <a:pt x="56" y="48"/>
                    <a:pt x="53" y="43"/>
                    <a:pt x="51" y="39"/>
                  </a:cubicBezTo>
                  <a:cubicBezTo>
                    <a:pt x="48" y="35"/>
                    <a:pt x="45" y="32"/>
                    <a:pt x="42" y="28"/>
                  </a:cubicBezTo>
                  <a:cubicBezTo>
                    <a:pt x="40" y="26"/>
                    <a:pt x="39" y="25"/>
                    <a:pt x="37" y="23"/>
                  </a:cubicBezTo>
                  <a:cubicBezTo>
                    <a:pt x="36" y="22"/>
                    <a:pt x="34" y="20"/>
                    <a:pt x="32" y="19"/>
                  </a:cubicBezTo>
                  <a:cubicBezTo>
                    <a:pt x="29" y="16"/>
                    <a:pt x="26" y="13"/>
                    <a:pt x="23" y="11"/>
                  </a:cubicBezTo>
                  <a:cubicBezTo>
                    <a:pt x="20" y="9"/>
                    <a:pt x="16" y="7"/>
                    <a:pt x="14" y="6"/>
                  </a:cubicBezTo>
                  <a:cubicBezTo>
                    <a:pt x="11" y="5"/>
                    <a:pt x="8" y="3"/>
                    <a:pt x="6" y="2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3"/>
                    <a:pt x="22" y="4"/>
                    <a:pt x="26" y="5"/>
                  </a:cubicBezTo>
                  <a:cubicBezTo>
                    <a:pt x="29" y="7"/>
                    <a:pt x="33" y="8"/>
                    <a:pt x="38" y="10"/>
                  </a:cubicBezTo>
                  <a:cubicBezTo>
                    <a:pt x="40" y="12"/>
                    <a:pt x="42" y="13"/>
                    <a:pt x="44" y="14"/>
                  </a:cubicBezTo>
                  <a:cubicBezTo>
                    <a:pt x="46" y="15"/>
                    <a:pt x="49" y="17"/>
                    <a:pt x="51" y="18"/>
                  </a:cubicBezTo>
                  <a:cubicBezTo>
                    <a:pt x="55" y="21"/>
                    <a:pt x="59" y="24"/>
                    <a:pt x="63" y="28"/>
                  </a:cubicBezTo>
                  <a:cubicBezTo>
                    <a:pt x="68" y="32"/>
                    <a:pt x="71" y="36"/>
                    <a:pt x="75" y="40"/>
                  </a:cubicBezTo>
                  <a:cubicBezTo>
                    <a:pt x="79" y="44"/>
                    <a:pt x="82" y="49"/>
                    <a:pt x="86" y="53"/>
                  </a:cubicBezTo>
                  <a:cubicBezTo>
                    <a:pt x="89" y="58"/>
                    <a:pt x="92" y="63"/>
                    <a:pt x="94" y="67"/>
                  </a:cubicBezTo>
                  <a:cubicBezTo>
                    <a:pt x="99" y="77"/>
                    <a:pt x="103" y="86"/>
                    <a:pt x="106" y="94"/>
                  </a:cubicBezTo>
                  <a:cubicBezTo>
                    <a:pt x="109" y="102"/>
                    <a:pt x="111" y="109"/>
                    <a:pt x="113" y="114"/>
                  </a:cubicBezTo>
                  <a:cubicBezTo>
                    <a:pt x="113" y="116"/>
                    <a:pt x="114" y="118"/>
                    <a:pt x="114" y="120"/>
                  </a:cubicBezTo>
                  <a:cubicBezTo>
                    <a:pt x="114" y="121"/>
                    <a:pt x="115" y="122"/>
                    <a:pt x="115" y="122"/>
                  </a:cubicBezTo>
                  <a:lnTo>
                    <a:pt x="73" y="126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0" name="Freeform 329"/>
            <p:cNvSpPr>
              <a:spLocks/>
            </p:cNvSpPr>
            <p:nvPr/>
          </p:nvSpPr>
          <p:spPr bwMode="auto">
            <a:xfrm>
              <a:off x="8255001" y="6515101"/>
              <a:ext cx="492125" cy="317500"/>
            </a:xfrm>
            <a:custGeom>
              <a:avLst/>
              <a:gdLst>
                <a:gd name="T0" fmla="*/ 0 w 118"/>
                <a:gd name="T1" fmla="*/ 65 h 72"/>
                <a:gd name="T2" fmla="*/ 1 w 118"/>
                <a:gd name="T3" fmla="*/ 64 h 72"/>
                <a:gd name="T4" fmla="*/ 1 w 118"/>
                <a:gd name="T5" fmla="*/ 63 h 72"/>
                <a:gd name="T6" fmla="*/ 2 w 118"/>
                <a:gd name="T7" fmla="*/ 60 h 72"/>
                <a:gd name="T8" fmla="*/ 3 w 118"/>
                <a:gd name="T9" fmla="*/ 57 h 72"/>
                <a:gd name="T10" fmla="*/ 7 w 118"/>
                <a:gd name="T11" fmla="*/ 50 h 72"/>
                <a:gd name="T12" fmla="*/ 12 w 118"/>
                <a:gd name="T13" fmla="*/ 42 h 72"/>
                <a:gd name="T14" fmla="*/ 19 w 118"/>
                <a:gd name="T15" fmla="*/ 32 h 72"/>
                <a:gd name="T16" fmla="*/ 28 w 118"/>
                <a:gd name="T17" fmla="*/ 23 h 72"/>
                <a:gd name="T18" fmla="*/ 34 w 118"/>
                <a:gd name="T19" fmla="*/ 19 h 72"/>
                <a:gd name="T20" fmla="*/ 39 w 118"/>
                <a:gd name="T21" fmla="*/ 15 h 72"/>
                <a:gd name="T22" fmla="*/ 45 w 118"/>
                <a:gd name="T23" fmla="*/ 12 h 72"/>
                <a:gd name="T24" fmla="*/ 51 w 118"/>
                <a:gd name="T25" fmla="*/ 9 h 72"/>
                <a:gd name="T26" fmla="*/ 64 w 118"/>
                <a:gd name="T27" fmla="*/ 4 h 72"/>
                <a:gd name="T28" fmla="*/ 76 w 118"/>
                <a:gd name="T29" fmla="*/ 1 h 72"/>
                <a:gd name="T30" fmla="*/ 87 w 118"/>
                <a:gd name="T31" fmla="*/ 0 h 72"/>
                <a:gd name="T32" fmla="*/ 98 w 118"/>
                <a:gd name="T33" fmla="*/ 0 h 72"/>
                <a:gd name="T34" fmla="*/ 102 w 118"/>
                <a:gd name="T35" fmla="*/ 0 h 72"/>
                <a:gd name="T36" fmla="*/ 106 w 118"/>
                <a:gd name="T37" fmla="*/ 1 h 72"/>
                <a:gd name="T38" fmla="*/ 112 w 118"/>
                <a:gd name="T39" fmla="*/ 1 h 72"/>
                <a:gd name="T40" fmla="*/ 118 w 118"/>
                <a:gd name="T41" fmla="*/ 2 h 72"/>
                <a:gd name="T42" fmla="*/ 112 w 118"/>
                <a:gd name="T43" fmla="*/ 3 h 72"/>
                <a:gd name="T44" fmla="*/ 106 w 118"/>
                <a:gd name="T45" fmla="*/ 4 h 72"/>
                <a:gd name="T46" fmla="*/ 102 w 118"/>
                <a:gd name="T47" fmla="*/ 5 h 72"/>
                <a:gd name="T48" fmla="*/ 98 w 118"/>
                <a:gd name="T49" fmla="*/ 7 h 72"/>
                <a:gd name="T50" fmla="*/ 89 w 118"/>
                <a:gd name="T51" fmla="*/ 10 h 72"/>
                <a:gd name="T52" fmla="*/ 80 w 118"/>
                <a:gd name="T53" fmla="*/ 14 h 72"/>
                <a:gd name="T54" fmla="*/ 71 w 118"/>
                <a:gd name="T55" fmla="*/ 20 h 72"/>
                <a:gd name="T56" fmla="*/ 62 w 118"/>
                <a:gd name="T57" fmla="*/ 26 h 72"/>
                <a:gd name="T58" fmla="*/ 59 w 118"/>
                <a:gd name="T59" fmla="*/ 30 h 72"/>
                <a:gd name="T60" fmla="*/ 56 w 118"/>
                <a:gd name="T61" fmla="*/ 34 h 72"/>
                <a:gd name="T62" fmla="*/ 53 w 118"/>
                <a:gd name="T63" fmla="*/ 38 h 72"/>
                <a:gd name="T64" fmla="*/ 50 w 118"/>
                <a:gd name="T65" fmla="*/ 42 h 72"/>
                <a:gd name="T66" fmla="*/ 46 w 118"/>
                <a:gd name="T67" fmla="*/ 50 h 72"/>
                <a:gd name="T68" fmla="*/ 44 w 118"/>
                <a:gd name="T69" fmla="*/ 58 h 72"/>
                <a:gd name="T70" fmla="*/ 42 w 118"/>
                <a:gd name="T71" fmla="*/ 64 h 72"/>
                <a:gd name="T72" fmla="*/ 42 w 118"/>
                <a:gd name="T73" fmla="*/ 68 h 72"/>
                <a:gd name="T74" fmla="*/ 42 w 118"/>
                <a:gd name="T75" fmla="*/ 70 h 72"/>
                <a:gd name="T76" fmla="*/ 42 w 118"/>
                <a:gd name="T77" fmla="*/ 71 h 72"/>
                <a:gd name="T78" fmla="*/ 43 w 118"/>
                <a:gd name="T79" fmla="*/ 71 h 72"/>
                <a:gd name="T80" fmla="*/ 43 w 118"/>
                <a:gd name="T81" fmla="*/ 71 h 72"/>
                <a:gd name="T82" fmla="*/ 42 w 118"/>
                <a:gd name="T83" fmla="*/ 72 h 72"/>
                <a:gd name="T84" fmla="*/ 0 w 118"/>
                <a:gd name="T85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0" y="65"/>
                  </a:move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3"/>
                    <a:pt x="1" y="63"/>
                  </a:cubicBezTo>
                  <a:cubicBezTo>
                    <a:pt x="1" y="62"/>
                    <a:pt x="2" y="61"/>
                    <a:pt x="2" y="60"/>
                  </a:cubicBezTo>
                  <a:cubicBezTo>
                    <a:pt x="2" y="59"/>
                    <a:pt x="3" y="58"/>
                    <a:pt x="3" y="57"/>
                  </a:cubicBezTo>
                  <a:cubicBezTo>
                    <a:pt x="4" y="55"/>
                    <a:pt x="5" y="53"/>
                    <a:pt x="7" y="50"/>
                  </a:cubicBezTo>
                  <a:cubicBezTo>
                    <a:pt x="8" y="47"/>
                    <a:pt x="10" y="44"/>
                    <a:pt x="12" y="42"/>
                  </a:cubicBezTo>
                  <a:cubicBezTo>
                    <a:pt x="14" y="38"/>
                    <a:pt x="17" y="35"/>
                    <a:pt x="19" y="32"/>
                  </a:cubicBezTo>
                  <a:cubicBezTo>
                    <a:pt x="22" y="29"/>
                    <a:pt x="25" y="26"/>
                    <a:pt x="28" y="23"/>
                  </a:cubicBezTo>
                  <a:cubicBezTo>
                    <a:pt x="30" y="22"/>
                    <a:pt x="32" y="20"/>
                    <a:pt x="34" y="19"/>
                  </a:cubicBezTo>
                  <a:cubicBezTo>
                    <a:pt x="35" y="18"/>
                    <a:pt x="37" y="16"/>
                    <a:pt x="39" y="15"/>
                  </a:cubicBezTo>
                  <a:cubicBezTo>
                    <a:pt x="41" y="14"/>
                    <a:pt x="43" y="13"/>
                    <a:pt x="45" y="12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5" y="7"/>
                    <a:pt x="60" y="5"/>
                    <a:pt x="64" y="4"/>
                  </a:cubicBezTo>
                  <a:cubicBezTo>
                    <a:pt x="68" y="3"/>
                    <a:pt x="72" y="2"/>
                    <a:pt x="76" y="1"/>
                  </a:cubicBezTo>
                  <a:cubicBezTo>
                    <a:pt x="80" y="1"/>
                    <a:pt x="84" y="1"/>
                    <a:pt x="87" y="0"/>
                  </a:cubicBezTo>
                  <a:cubicBezTo>
                    <a:pt x="91" y="0"/>
                    <a:pt x="94" y="0"/>
                    <a:pt x="98" y="0"/>
                  </a:cubicBezTo>
                  <a:cubicBezTo>
                    <a:pt x="99" y="0"/>
                    <a:pt x="101" y="0"/>
                    <a:pt x="102" y="0"/>
                  </a:cubicBezTo>
                  <a:cubicBezTo>
                    <a:pt x="103" y="0"/>
                    <a:pt x="105" y="0"/>
                    <a:pt x="106" y="1"/>
                  </a:cubicBezTo>
                  <a:cubicBezTo>
                    <a:pt x="108" y="1"/>
                    <a:pt x="111" y="1"/>
                    <a:pt x="112" y="1"/>
                  </a:cubicBezTo>
                  <a:cubicBezTo>
                    <a:pt x="116" y="2"/>
                    <a:pt x="118" y="2"/>
                    <a:pt x="118" y="2"/>
                  </a:cubicBezTo>
                  <a:cubicBezTo>
                    <a:pt x="118" y="2"/>
                    <a:pt x="116" y="2"/>
                    <a:pt x="112" y="3"/>
                  </a:cubicBezTo>
                  <a:cubicBezTo>
                    <a:pt x="111" y="4"/>
                    <a:pt x="109" y="4"/>
                    <a:pt x="106" y="4"/>
                  </a:cubicBezTo>
                  <a:cubicBezTo>
                    <a:pt x="105" y="5"/>
                    <a:pt x="104" y="5"/>
                    <a:pt x="102" y="5"/>
                  </a:cubicBezTo>
                  <a:cubicBezTo>
                    <a:pt x="101" y="6"/>
                    <a:pt x="100" y="6"/>
                    <a:pt x="98" y="7"/>
                  </a:cubicBezTo>
                  <a:cubicBezTo>
                    <a:pt x="96" y="8"/>
                    <a:pt x="93" y="9"/>
                    <a:pt x="89" y="10"/>
                  </a:cubicBezTo>
                  <a:cubicBezTo>
                    <a:pt x="86" y="11"/>
                    <a:pt x="83" y="13"/>
                    <a:pt x="80" y="14"/>
                  </a:cubicBezTo>
                  <a:cubicBezTo>
                    <a:pt x="77" y="16"/>
                    <a:pt x="74" y="18"/>
                    <a:pt x="71" y="20"/>
                  </a:cubicBezTo>
                  <a:cubicBezTo>
                    <a:pt x="68" y="22"/>
                    <a:pt x="65" y="24"/>
                    <a:pt x="62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1"/>
                    <a:pt x="56" y="33"/>
                    <a:pt x="56" y="34"/>
                  </a:cubicBezTo>
                  <a:cubicBezTo>
                    <a:pt x="54" y="35"/>
                    <a:pt x="54" y="37"/>
                    <a:pt x="53" y="38"/>
                  </a:cubicBezTo>
                  <a:cubicBezTo>
                    <a:pt x="52" y="39"/>
                    <a:pt x="51" y="41"/>
                    <a:pt x="50" y="42"/>
                  </a:cubicBezTo>
                  <a:cubicBezTo>
                    <a:pt x="48" y="45"/>
                    <a:pt x="47" y="48"/>
                    <a:pt x="46" y="50"/>
                  </a:cubicBezTo>
                  <a:cubicBezTo>
                    <a:pt x="45" y="53"/>
                    <a:pt x="44" y="55"/>
                    <a:pt x="44" y="58"/>
                  </a:cubicBezTo>
                  <a:cubicBezTo>
                    <a:pt x="43" y="60"/>
                    <a:pt x="43" y="62"/>
                    <a:pt x="42" y="64"/>
                  </a:cubicBezTo>
                  <a:cubicBezTo>
                    <a:pt x="42" y="66"/>
                    <a:pt x="42" y="67"/>
                    <a:pt x="42" y="68"/>
                  </a:cubicBezTo>
                  <a:cubicBezTo>
                    <a:pt x="42" y="69"/>
                    <a:pt x="42" y="70"/>
                    <a:pt x="42" y="70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2"/>
                    <a:pt x="42" y="72"/>
                    <a:pt x="42" y="72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1" name="Freeform 330"/>
            <p:cNvSpPr>
              <a:spLocks/>
            </p:cNvSpPr>
            <p:nvPr/>
          </p:nvSpPr>
          <p:spPr bwMode="auto">
            <a:xfrm>
              <a:off x="7924801" y="6515101"/>
              <a:ext cx="492125" cy="317500"/>
            </a:xfrm>
            <a:custGeom>
              <a:avLst/>
              <a:gdLst>
                <a:gd name="T0" fmla="*/ 77 w 118"/>
                <a:gd name="T1" fmla="*/ 72 h 72"/>
                <a:gd name="T2" fmla="*/ 78 w 118"/>
                <a:gd name="T3" fmla="*/ 71 h 72"/>
                <a:gd name="T4" fmla="*/ 78 w 118"/>
                <a:gd name="T5" fmla="*/ 71 h 72"/>
                <a:gd name="T6" fmla="*/ 77 w 118"/>
                <a:gd name="T7" fmla="*/ 71 h 72"/>
                <a:gd name="T8" fmla="*/ 77 w 118"/>
                <a:gd name="T9" fmla="*/ 70 h 72"/>
                <a:gd name="T10" fmla="*/ 77 w 118"/>
                <a:gd name="T11" fmla="*/ 68 h 72"/>
                <a:gd name="T12" fmla="*/ 76 w 118"/>
                <a:gd name="T13" fmla="*/ 64 h 72"/>
                <a:gd name="T14" fmla="*/ 75 w 118"/>
                <a:gd name="T15" fmla="*/ 58 h 72"/>
                <a:gd name="T16" fmla="*/ 72 w 118"/>
                <a:gd name="T17" fmla="*/ 50 h 72"/>
                <a:gd name="T18" fmla="*/ 68 w 118"/>
                <a:gd name="T19" fmla="*/ 42 h 72"/>
                <a:gd name="T20" fmla="*/ 66 w 118"/>
                <a:gd name="T21" fmla="*/ 38 h 72"/>
                <a:gd name="T22" fmla="*/ 63 w 118"/>
                <a:gd name="T23" fmla="*/ 34 h 72"/>
                <a:gd name="T24" fmla="*/ 59 w 118"/>
                <a:gd name="T25" fmla="*/ 30 h 72"/>
                <a:gd name="T26" fmla="*/ 56 w 118"/>
                <a:gd name="T27" fmla="*/ 26 h 72"/>
                <a:gd name="T28" fmla="*/ 47 w 118"/>
                <a:gd name="T29" fmla="*/ 20 h 72"/>
                <a:gd name="T30" fmla="*/ 38 w 118"/>
                <a:gd name="T31" fmla="*/ 14 h 72"/>
                <a:gd name="T32" fmla="*/ 29 w 118"/>
                <a:gd name="T33" fmla="*/ 10 h 72"/>
                <a:gd name="T34" fmla="*/ 20 w 118"/>
                <a:gd name="T35" fmla="*/ 7 h 72"/>
                <a:gd name="T36" fmla="*/ 16 w 118"/>
                <a:gd name="T37" fmla="*/ 5 h 72"/>
                <a:gd name="T38" fmla="*/ 12 w 118"/>
                <a:gd name="T39" fmla="*/ 4 h 72"/>
                <a:gd name="T40" fmla="*/ 6 w 118"/>
                <a:gd name="T41" fmla="*/ 3 h 72"/>
                <a:gd name="T42" fmla="*/ 0 w 118"/>
                <a:gd name="T43" fmla="*/ 2 h 72"/>
                <a:gd name="T44" fmla="*/ 6 w 118"/>
                <a:gd name="T45" fmla="*/ 1 h 72"/>
                <a:gd name="T46" fmla="*/ 12 w 118"/>
                <a:gd name="T47" fmla="*/ 1 h 72"/>
                <a:gd name="T48" fmla="*/ 16 w 118"/>
                <a:gd name="T49" fmla="*/ 0 h 72"/>
                <a:gd name="T50" fmla="*/ 21 w 118"/>
                <a:gd name="T51" fmla="*/ 0 h 72"/>
                <a:gd name="T52" fmla="*/ 31 w 118"/>
                <a:gd name="T53" fmla="*/ 0 h 72"/>
                <a:gd name="T54" fmla="*/ 42 w 118"/>
                <a:gd name="T55" fmla="*/ 1 h 72"/>
                <a:gd name="T56" fmla="*/ 54 w 118"/>
                <a:gd name="T57" fmla="*/ 4 h 72"/>
                <a:gd name="T58" fmla="*/ 67 w 118"/>
                <a:gd name="T59" fmla="*/ 9 h 72"/>
                <a:gd name="T60" fmla="*/ 73 w 118"/>
                <a:gd name="T61" fmla="*/ 12 h 72"/>
                <a:gd name="T62" fmla="*/ 79 w 118"/>
                <a:gd name="T63" fmla="*/ 15 h 72"/>
                <a:gd name="T64" fmla="*/ 85 w 118"/>
                <a:gd name="T65" fmla="*/ 19 h 72"/>
                <a:gd name="T66" fmla="*/ 90 w 118"/>
                <a:gd name="T67" fmla="*/ 23 h 72"/>
                <a:gd name="T68" fmla="*/ 99 w 118"/>
                <a:gd name="T69" fmla="*/ 32 h 72"/>
                <a:gd name="T70" fmla="*/ 106 w 118"/>
                <a:gd name="T71" fmla="*/ 42 h 72"/>
                <a:gd name="T72" fmla="*/ 112 w 118"/>
                <a:gd name="T73" fmla="*/ 50 h 72"/>
                <a:gd name="T74" fmla="*/ 115 w 118"/>
                <a:gd name="T75" fmla="*/ 57 h 72"/>
                <a:gd name="T76" fmla="*/ 116 w 118"/>
                <a:gd name="T77" fmla="*/ 60 h 72"/>
                <a:gd name="T78" fmla="*/ 117 w 118"/>
                <a:gd name="T79" fmla="*/ 63 h 72"/>
                <a:gd name="T80" fmla="*/ 118 w 118"/>
                <a:gd name="T81" fmla="*/ 64 h 72"/>
                <a:gd name="T82" fmla="*/ 118 w 118"/>
                <a:gd name="T83" fmla="*/ 65 h 72"/>
                <a:gd name="T84" fmla="*/ 77 w 118"/>
                <a:gd name="T8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" h="72">
                  <a:moveTo>
                    <a:pt x="77" y="72"/>
                  </a:moveTo>
                  <a:cubicBezTo>
                    <a:pt x="78" y="71"/>
                    <a:pt x="78" y="71"/>
                    <a:pt x="78" y="71"/>
                  </a:cubicBezTo>
                  <a:cubicBezTo>
                    <a:pt x="78" y="71"/>
                    <a:pt x="78" y="71"/>
                    <a:pt x="78" y="71"/>
                  </a:cubicBezTo>
                  <a:cubicBezTo>
                    <a:pt x="77" y="71"/>
                    <a:pt x="77" y="71"/>
                    <a:pt x="77" y="71"/>
                  </a:cubicBezTo>
                  <a:cubicBezTo>
                    <a:pt x="77" y="71"/>
                    <a:pt x="77" y="71"/>
                    <a:pt x="77" y="70"/>
                  </a:cubicBezTo>
                  <a:cubicBezTo>
                    <a:pt x="77" y="70"/>
                    <a:pt x="77" y="69"/>
                    <a:pt x="77" y="68"/>
                  </a:cubicBezTo>
                  <a:cubicBezTo>
                    <a:pt x="76" y="67"/>
                    <a:pt x="76" y="66"/>
                    <a:pt x="76" y="64"/>
                  </a:cubicBezTo>
                  <a:cubicBezTo>
                    <a:pt x="76" y="62"/>
                    <a:pt x="75" y="60"/>
                    <a:pt x="75" y="58"/>
                  </a:cubicBezTo>
                  <a:cubicBezTo>
                    <a:pt x="74" y="55"/>
                    <a:pt x="73" y="53"/>
                    <a:pt x="72" y="50"/>
                  </a:cubicBezTo>
                  <a:cubicBezTo>
                    <a:pt x="71" y="48"/>
                    <a:pt x="70" y="45"/>
                    <a:pt x="68" y="42"/>
                  </a:cubicBezTo>
                  <a:cubicBezTo>
                    <a:pt x="67" y="41"/>
                    <a:pt x="67" y="39"/>
                    <a:pt x="66" y="38"/>
                  </a:cubicBezTo>
                  <a:cubicBezTo>
                    <a:pt x="65" y="37"/>
                    <a:pt x="64" y="35"/>
                    <a:pt x="63" y="34"/>
                  </a:cubicBezTo>
                  <a:cubicBezTo>
                    <a:pt x="62" y="33"/>
                    <a:pt x="61" y="31"/>
                    <a:pt x="59" y="30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3" y="24"/>
                    <a:pt x="50" y="22"/>
                    <a:pt x="47" y="20"/>
                  </a:cubicBezTo>
                  <a:cubicBezTo>
                    <a:pt x="44" y="18"/>
                    <a:pt x="41" y="16"/>
                    <a:pt x="38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8" y="6"/>
                    <a:pt x="17" y="6"/>
                    <a:pt x="16" y="5"/>
                  </a:cubicBezTo>
                  <a:cubicBezTo>
                    <a:pt x="14" y="5"/>
                    <a:pt x="13" y="5"/>
                    <a:pt x="12" y="4"/>
                  </a:cubicBezTo>
                  <a:cubicBezTo>
                    <a:pt x="10" y="4"/>
                    <a:pt x="7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4" y="1"/>
                    <a:pt x="38" y="1"/>
                    <a:pt x="42" y="1"/>
                  </a:cubicBezTo>
                  <a:cubicBezTo>
                    <a:pt x="46" y="2"/>
                    <a:pt x="50" y="3"/>
                    <a:pt x="54" y="4"/>
                  </a:cubicBezTo>
                  <a:cubicBezTo>
                    <a:pt x="59" y="5"/>
                    <a:pt x="63" y="7"/>
                    <a:pt x="67" y="9"/>
                  </a:cubicBezTo>
                  <a:cubicBezTo>
                    <a:pt x="73" y="12"/>
                    <a:pt x="73" y="12"/>
                    <a:pt x="73" y="12"/>
                  </a:cubicBezTo>
                  <a:cubicBezTo>
                    <a:pt x="75" y="13"/>
                    <a:pt x="77" y="14"/>
                    <a:pt x="79" y="15"/>
                  </a:cubicBezTo>
                  <a:cubicBezTo>
                    <a:pt x="81" y="16"/>
                    <a:pt x="83" y="18"/>
                    <a:pt x="85" y="19"/>
                  </a:cubicBezTo>
                  <a:cubicBezTo>
                    <a:pt x="86" y="20"/>
                    <a:pt x="88" y="22"/>
                    <a:pt x="90" y="23"/>
                  </a:cubicBezTo>
                  <a:cubicBezTo>
                    <a:pt x="93" y="26"/>
                    <a:pt x="96" y="29"/>
                    <a:pt x="99" y="32"/>
                  </a:cubicBezTo>
                  <a:cubicBezTo>
                    <a:pt x="102" y="35"/>
                    <a:pt x="104" y="38"/>
                    <a:pt x="106" y="42"/>
                  </a:cubicBezTo>
                  <a:cubicBezTo>
                    <a:pt x="108" y="44"/>
                    <a:pt x="110" y="47"/>
                    <a:pt x="112" y="50"/>
                  </a:cubicBezTo>
                  <a:cubicBezTo>
                    <a:pt x="113" y="53"/>
                    <a:pt x="114" y="55"/>
                    <a:pt x="115" y="57"/>
                  </a:cubicBezTo>
                  <a:cubicBezTo>
                    <a:pt x="115" y="58"/>
                    <a:pt x="116" y="59"/>
                    <a:pt x="116" y="60"/>
                  </a:cubicBezTo>
                  <a:cubicBezTo>
                    <a:pt x="117" y="61"/>
                    <a:pt x="117" y="62"/>
                    <a:pt x="117" y="63"/>
                  </a:cubicBezTo>
                  <a:cubicBezTo>
                    <a:pt x="117" y="63"/>
                    <a:pt x="117" y="64"/>
                    <a:pt x="118" y="64"/>
                  </a:cubicBezTo>
                  <a:cubicBezTo>
                    <a:pt x="118" y="65"/>
                    <a:pt x="118" y="65"/>
                    <a:pt x="118" y="65"/>
                  </a:cubicBezTo>
                  <a:lnTo>
                    <a:pt x="77" y="72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2" name="Freeform 331"/>
            <p:cNvSpPr>
              <a:spLocks/>
            </p:cNvSpPr>
            <p:nvPr/>
          </p:nvSpPr>
          <p:spPr bwMode="auto">
            <a:xfrm>
              <a:off x="8250239" y="6218239"/>
              <a:ext cx="174625" cy="525463"/>
            </a:xfrm>
            <a:custGeom>
              <a:avLst/>
              <a:gdLst>
                <a:gd name="T0" fmla="*/ 0 w 42"/>
                <a:gd name="T1" fmla="*/ 119 h 119"/>
                <a:gd name="T2" fmla="*/ 0 w 42"/>
                <a:gd name="T3" fmla="*/ 117 h 119"/>
                <a:gd name="T4" fmla="*/ 0 w 42"/>
                <a:gd name="T5" fmla="*/ 113 h 119"/>
                <a:gd name="T6" fmla="*/ 2 w 42"/>
                <a:gd name="T7" fmla="*/ 99 h 119"/>
                <a:gd name="T8" fmla="*/ 9 w 42"/>
                <a:gd name="T9" fmla="*/ 55 h 119"/>
                <a:gd name="T10" fmla="*/ 16 w 42"/>
                <a:gd name="T11" fmla="*/ 33 h 119"/>
                <a:gd name="T12" fmla="*/ 25 w 42"/>
                <a:gd name="T13" fmla="*/ 14 h 119"/>
                <a:gd name="T14" fmla="*/ 30 w 42"/>
                <a:gd name="T15" fmla="*/ 8 h 119"/>
                <a:gd name="T16" fmla="*/ 34 w 42"/>
                <a:gd name="T17" fmla="*/ 3 h 119"/>
                <a:gd name="T18" fmla="*/ 37 w 42"/>
                <a:gd name="T19" fmla="*/ 1 h 119"/>
                <a:gd name="T20" fmla="*/ 38 w 42"/>
                <a:gd name="T21" fmla="*/ 0 h 119"/>
                <a:gd name="T22" fmla="*/ 37 w 42"/>
                <a:gd name="T23" fmla="*/ 1 h 119"/>
                <a:gd name="T24" fmla="*/ 35 w 42"/>
                <a:gd name="T25" fmla="*/ 4 h 119"/>
                <a:gd name="T26" fmla="*/ 33 w 42"/>
                <a:gd name="T27" fmla="*/ 10 h 119"/>
                <a:gd name="T28" fmla="*/ 31 w 42"/>
                <a:gd name="T29" fmla="*/ 17 h 119"/>
                <a:gd name="T30" fmla="*/ 29 w 42"/>
                <a:gd name="T31" fmla="*/ 36 h 119"/>
                <a:gd name="T32" fmla="*/ 30 w 42"/>
                <a:gd name="T33" fmla="*/ 57 h 119"/>
                <a:gd name="T34" fmla="*/ 37 w 42"/>
                <a:gd name="T35" fmla="*/ 97 h 119"/>
                <a:gd name="T36" fmla="*/ 40 w 42"/>
                <a:gd name="T37" fmla="*/ 110 h 119"/>
                <a:gd name="T38" fmla="*/ 41 w 42"/>
                <a:gd name="T39" fmla="*/ 113 h 119"/>
                <a:gd name="T40" fmla="*/ 42 w 42"/>
                <a:gd name="T41" fmla="*/ 114 h 119"/>
                <a:gd name="T42" fmla="*/ 0 w 42"/>
                <a:gd name="T4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19">
                  <a:moveTo>
                    <a:pt x="0" y="119"/>
                  </a:moveTo>
                  <a:cubicBezTo>
                    <a:pt x="0" y="119"/>
                    <a:pt x="0" y="118"/>
                    <a:pt x="0" y="117"/>
                  </a:cubicBezTo>
                  <a:cubicBezTo>
                    <a:pt x="0" y="116"/>
                    <a:pt x="0" y="115"/>
                    <a:pt x="0" y="113"/>
                  </a:cubicBezTo>
                  <a:cubicBezTo>
                    <a:pt x="1" y="110"/>
                    <a:pt x="1" y="105"/>
                    <a:pt x="2" y="99"/>
                  </a:cubicBezTo>
                  <a:cubicBezTo>
                    <a:pt x="3" y="87"/>
                    <a:pt x="5" y="71"/>
                    <a:pt x="9" y="55"/>
                  </a:cubicBezTo>
                  <a:cubicBezTo>
                    <a:pt x="11" y="48"/>
                    <a:pt x="13" y="40"/>
                    <a:pt x="16" y="33"/>
                  </a:cubicBezTo>
                  <a:cubicBezTo>
                    <a:pt x="19" y="26"/>
                    <a:pt x="22" y="20"/>
                    <a:pt x="25" y="14"/>
                  </a:cubicBezTo>
                  <a:cubicBezTo>
                    <a:pt x="26" y="12"/>
                    <a:pt x="28" y="10"/>
                    <a:pt x="30" y="8"/>
                  </a:cubicBezTo>
                  <a:cubicBezTo>
                    <a:pt x="31" y="6"/>
                    <a:pt x="33" y="4"/>
                    <a:pt x="34" y="3"/>
                  </a:cubicBezTo>
                  <a:cubicBezTo>
                    <a:pt x="35" y="2"/>
                    <a:pt x="36" y="1"/>
                    <a:pt x="37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7" y="1"/>
                  </a:cubicBezTo>
                  <a:cubicBezTo>
                    <a:pt x="37" y="2"/>
                    <a:pt x="36" y="3"/>
                    <a:pt x="35" y="4"/>
                  </a:cubicBezTo>
                  <a:cubicBezTo>
                    <a:pt x="35" y="6"/>
                    <a:pt x="34" y="8"/>
                    <a:pt x="33" y="10"/>
                  </a:cubicBezTo>
                  <a:cubicBezTo>
                    <a:pt x="32" y="12"/>
                    <a:pt x="32" y="14"/>
                    <a:pt x="31" y="17"/>
                  </a:cubicBezTo>
                  <a:cubicBezTo>
                    <a:pt x="30" y="22"/>
                    <a:pt x="29" y="29"/>
                    <a:pt x="29" y="36"/>
                  </a:cubicBezTo>
                  <a:cubicBezTo>
                    <a:pt x="29" y="42"/>
                    <a:pt x="29" y="50"/>
                    <a:pt x="30" y="57"/>
                  </a:cubicBezTo>
                  <a:cubicBezTo>
                    <a:pt x="32" y="72"/>
                    <a:pt x="35" y="86"/>
                    <a:pt x="37" y="97"/>
                  </a:cubicBezTo>
                  <a:cubicBezTo>
                    <a:pt x="38" y="102"/>
                    <a:pt x="40" y="107"/>
                    <a:pt x="40" y="110"/>
                  </a:cubicBezTo>
                  <a:cubicBezTo>
                    <a:pt x="41" y="111"/>
                    <a:pt x="41" y="112"/>
                    <a:pt x="41" y="113"/>
                  </a:cubicBezTo>
                  <a:cubicBezTo>
                    <a:pt x="42" y="114"/>
                    <a:pt x="42" y="114"/>
                    <a:pt x="42" y="114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6" name="Freeform 335"/>
            <p:cNvSpPr>
              <a:spLocks/>
            </p:cNvSpPr>
            <p:nvPr/>
          </p:nvSpPr>
          <p:spPr bwMode="auto">
            <a:xfrm>
              <a:off x="3576638" y="5773739"/>
              <a:ext cx="746125" cy="992188"/>
            </a:xfrm>
            <a:custGeom>
              <a:avLst/>
              <a:gdLst>
                <a:gd name="T0" fmla="*/ 192 w 470"/>
                <a:gd name="T1" fmla="*/ 625 h 625"/>
                <a:gd name="T2" fmla="*/ 279 w 470"/>
                <a:gd name="T3" fmla="*/ 625 h 625"/>
                <a:gd name="T4" fmla="*/ 271 w 470"/>
                <a:gd name="T5" fmla="*/ 239 h 625"/>
                <a:gd name="T6" fmla="*/ 470 w 470"/>
                <a:gd name="T7" fmla="*/ 8 h 625"/>
                <a:gd name="T8" fmla="*/ 268 w 470"/>
                <a:gd name="T9" fmla="*/ 169 h 625"/>
                <a:gd name="T10" fmla="*/ 237 w 470"/>
                <a:gd name="T11" fmla="*/ 0 h 625"/>
                <a:gd name="T12" fmla="*/ 205 w 470"/>
                <a:gd name="T13" fmla="*/ 158 h 625"/>
                <a:gd name="T14" fmla="*/ 0 w 470"/>
                <a:gd name="T15" fmla="*/ 8 h 625"/>
                <a:gd name="T16" fmla="*/ 200 w 470"/>
                <a:gd name="T17" fmla="*/ 239 h 625"/>
                <a:gd name="T18" fmla="*/ 192 w 470"/>
                <a:gd name="T19" fmla="*/ 625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0" h="625">
                  <a:moveTo>
                    <a:pt x="192" y="625"/>
                  </a:moveTo>
                  <a:lnTo>
                    <a:pt x="279" y="625"/>
                  </a:lnTo>
                  <a:lnTo>
                    <a:pt x="271" y="239"/>
                  </a:lnTo>
                  <a:lnTo>
                    <a:pt x="470" y="8"/>
                  </a:lnTo>
                  <a:lnTo>
                    <a:pt x="268" y="169"/>
                  </a:lnTo>
                  <a:lnTo>
                    <a:pt x="237" y="0"/>
                  </a:lnTo>
                  <a:lnTo>
                    <a:pt x="205" y="158"/>
                  </a:lnTo>
                  <a:lnTo>
                    <a:pt x="0" y="8"/>
                  </a:lnTo>
                  <a:lnTo>
                    <a:pt x="200" y="239"/>
                  </a:lnTo>
                  <a:lnTo>
                    <a:pt x="192" y="6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1" name="Freeform 340"/>
            <p:cNvSpPr>
              <a:spLocks/>
            </p:cNvSpPr>
            <p:nvPr/>
          </p:nvSpPr>
          <p:spPr bwMode="auto">
            <a:xfrm>
              <a:off x="3948113" y="5773739"/>
              <a:ext cx="374650" cy="992188"/>
            </a:xfrm>
            <a:custGeom>
              <a:avLst/>
              <a:gdLst>
                <a:gd name="T0" fmla="*/ 3 w 236"/>
                <a:gd name="T1" fmla="*/ 0 h 625"/>
                <a:gd name="T2" fmla="*/ 0 w 236"/>
                <a:gd name="T3" fmla="*/ 8 h 625"/>
                <a:gd name="T4" fmla="*/ 0 w 236"/>
                <a:gd name="T5" fmla="*/ 16 h 625"/>
                <a:gd name="T6" fmla="*/ 0 w 236"/>
                <a:gd name="T7" fmla="*/ 169 h 625"/>
                <a:gd name="T8" fmla="*/ 0 w 236"/>
                <a:gd name="T9" fmla="*/ 177 h 625"/>
                <a:gd name="T10" fmla="*/ 0 w 236"/>
                <a:gd name="T11" fmla="*/ 625 h 625"/>
                <a:gd name="T12" fmla="*/ 45 w 236"/>
                <a:gd name="T13" fmla="*/ 625 h 625"/>
                <a:gd name="T14" fmla="*/ 37 w 236"/>
                <a:gd name="T15" fmla="*/ 239 h 625"/>
                <a:gd name="T16" fmla="*/ 95 w 236"/>
                <a:gd name="T17" fmla="*/ 172 h 625"/>
                <a:gd name="T18" fmla="*/ 236 w 236"/>
                <a:gd name="T19" fmla="*/ 8 h 625"/>
                <a:gd name="T20" fmla="*/ 34 w 236"/>
                <a:gd name="T21" fmla="*/ 169 h 625"/>
                <a:gd name="T22" fmla="*/ 3 w 236"/>
                <a:gd name="T23" fmla="*/ 0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6" h="625">
                  <a:moveTo>
                    <a:pt x="3" y="0"/>
                  </a:moveTo>
                  <a:lnTo>
                    <a:pt x="0" y="8"/>
                  </a:lnTo>
                  <a:lnTo>
                    <a:pt x="0" y="16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0" y="625"/>
                  </a:lnTo>
                  <a:lnTo>
                    <a:pt x="45" y="625"/>
                  </a:lnTo>
                  <a:lnTo>
                    <a:pt x="37" y="239"/>
                  </a:lnTo>
                  <a:lnTo>
                    <a:pt x="95" y="172"/>
                  </a:lnTo>
                  <a:lnTo>
                    <a:pt x="236" y="8"/>
                  </a:lnTo>
                  <a:lnTo>
                    <a:pt x="34" y="16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8" name="Freeform 347"/>
            <p:cNvSpPr>
              <a:spLocks/>
            </p:cNvSpPr>
            <p:nvPr/>
          </p:nvSpPr>
          <p:spPr bwMode="auto">
            <a:xfrm>
              <a:off x="2206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9" name="Freeform 348"/>
            <p:cNvSpPr>
              <a:spLocks/>
            </p:cNvSpPr>
            <p:nvPr/>
          </p:nvSpPr>
          <p:spPr bwMode="auto">
            <a:xfrm>
              <a:off x="292101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0" name="Freeform 349"/>
            <p:cNvSpPr>
              <a:spLocks/>
            </p:cNvSpPr>
            <p:nvPr/>
          </p:nvSpPr>
          <p:spPr bwMode="auto">
            <a:xfrm>
              <a:off x="371476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1" name="Freeform 350"/>
            <p:cNvSpPr>
              <a:spLocks/>
            </p:cNvSpPr>
            <p:nvPr/>
          </p:nvSpPr>
          <p:spPr bwMode="auto">
            <a:xfrm>
              <a:off x="461963" y="6545264"/>
              <a:ext cx="76200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2" name="Freeform 351"/>
            <p:cNvSpPr>
              <a:spLocks/>
            </p:cNvSpPr>
            <p:nvPr/>
          </p:nvSpPr>
          <p:spPr bwMode="auto">
            <a:xfrm>
              <a:off x="617538" y="6611939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3" name="Freeform 352"/>
            <p:cNvSpPr>
              <a:spLocks/>
            </p:cNvSpPr>
            <p:nvPr/>
          </p:nvSpPr>
          <p:spPr bwMode="auto">
            <a:xfrm>
              <a:off x="6794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4" name="Freeform 353"/>
            <p:cNvSpPr>
              <a:spLocks/>
            </p:cNvSpPr>
            <p:nvPr/>
          </p:nvSpPr>
          <p:spPr bwMode="auto">
            <a:xfrm>
              <a:off x="75088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5" name="Freeform 354"/>
            <p:cNvSpPr>
              <a:spLocks/>
            </p:cNvSpPr>
            <p:nvPr/>
          </p:nvSpPr>
          <p:spPr bwMode="auto">
            <a:xfrm>
              <a:off x="56356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6" name="Freeform 355"/>
            <p:cNvSpPr>
              <a:spLocks/>
            </p:cNvSpPr>
            <p:nvPr/>
          </p:nvSpPr>
          <p:spPr bwMode="auto">
            <a:xfrm>
              <a:off x="87313" y="6584951"/>
              <a:ext cx="74613" cy="212725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5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29 h 48"/>
                <a:gd name="T16" fmla="*/ 0 w 18"/>
                <a:gd name="T17" fmla="*/ 30 h 48"/>
                <a:gd name="T18" fmla="*/ 0 w 18"/>
                <a:gd name="T19" fmla="*/ 42 h 48"/>
                <a:gd name="T20" fmla="*/ 1 w 18"/>
                <a:gd name="T21" fmla="*/ 43 h 48"/>
                <a:gd name="T22" fmla="*/ 8 w 18"/>
                <a:gd name="T23" fmla="*/ 42 h 48"/>
                <a:gd name="T24" fmla="*/ 8 w 18"/>
                <a:gd name="T25" fmla="*/ 42 h 48"/>
                <a:gd name="T26" fmla="*/ 8 w 18"/>
                <a:gd name="T27" fmla="*/ 44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1"/>
                    <a:pt x="9" y="8"/>
                    <a:pt x="10" y="4"/>
                  </a:cubicBezTo>
                  <a:cubicBezTo>
                    <a:pt x="10" y="0"/>
                    <a:pt x="5" y="0"/>
                    <a:pt x="4" y="3"/>
                  </a:cubicBezTo>
                  <a:cubicBezTo>
                    <a:pt x="2" y="12"/>
                    <a:pt x="1" y="20"/>
                    <a:pt x="1" y="29"/>
                  </a:cubicBezTo>
                  <a:cubicBezTo>
                    <a:pt x="1" y="29"/>
                    <a:pt x="0" y="29"/>
                    <a:pt x="0" y="30"/>
                  </a:cubicBezTo>
                  <a:cubicBezTo>
                    <a:pt x="0" y="34"/>
                    <a:pt x="0" y="38"/>
                    <a:pt x="0" y="42"/>
                  </a:cubicBezTo>
                  <a:cubicBezTo>
                    <a:pt x="0" y="43"/>
                    <a:pt x="1" y="43"/>
                    <a:pt x="1" y="43"/>
                  </a:cubicBezTo>
                  <a:cubicBezTo>
                    <a:pt x="2" y="47"/>
                    <a:pt x="8" y="47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4"/>
                  </a:cubicBezTo>
                  <a:cubicBezTo>
                    <a:pt x="9" y="47"/>
                    <a:pt x="12" y="47"/>
                    <a:pt x="13" y="46"/>
                  </a:cubicBezTo>
                  <a:cubicBezTo>
                    <a:pt x="14" y="48"/>
                    <a:pt x="18" y="46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7" name="Freeform 356"/>
            <p:cNvSpPr>
              <a:spLocks/>
            </p:cNvSpPr>
            <p:nvPr/>
          </p:nvSpPr>
          <p:spPr bwMode="auto">
            <a:xfrm>
              <a:off x="241301" y="6651626"/>
              <a:ext cx="20638" cy="146050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29 h 33"/>
                <a:gd name="T6" fmla="*/ 5 w 5"/>
                <a:gd name="T7" fmla="*/ 29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29"/>
                  </a:cubicBezTo>
                  <a:cubicBezTo>
                    <a:pt x="0" y="33"/>
                    <a:pt x="5" y="33"/>
                    <a:pt x="5" y="29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8" name="Freeform 357"/>
            <p:cNvSpPr>
              <a:spLocks/>
            </p:cNvSpPr>
            <p:nvPr/>
          </p:nvSpPr>
          <p:spPr bwMode="auto">
            <a:xfrm>
              <a:off x="304801" y="6634164"/>
              <a:ext cx="57150" cy="180975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6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6"/>
                    <a:pt x="7" y="5"/>
                    <a:pt x="7" y="4"/>
                  </a:cubicBezTo>
                  <a:cubicBezTo>
                    <a:pt x="6" y="0"/>
                    <a:pt x="0" y="2"/>
                    <a:pt x="1" y="6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6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9" name="Freeform 358"/>
            <p:cNvSpPr>
              <a:spLocks/>
            </p:cNvSpPr>
            <p:nvPr/>
          </p:nvSpPr>
          <p:spPr bwMode="auto">
            <a:xfrm>
              <a:off x="187326" y="6651626"/>
              <a:ext cx="50800" cy="203200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8 h 46"/>
                <a:gd name="T8" fmla="*/ 3 w 12"/>
                <a:gd name="T9" fmla="*/ 10 h 46"/>
                <a:gd name="T10" fmla="*/ 4 w 12"/>
                <a:gd name="T11" fmla="*/ 43 h 46"/>
                <a:gd name="T12" fmla="*/ 11 w 12"/>
                <a:gd name="T13" fmla="*/ 42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6"/>
                    <a:pt x="11" y="46"/>
                    <a:pt x="11" y="42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0" name="Freeform 359"/>
            <p:cNvSpPr>
              <a:spLocks/>
            </p:cNvSpPr>
            <p:nvPr/>
          </p:nvSpPr>
          <p:spPr bwMode="auto">
            <a:xfrm>
              <a:off x="166688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1" name="Freeform 360"/>
            <p:cNvSpPr>
              <a:spLocks/>
            </p:cNvSpPr>
            <p:nvPr/>
          </p:nvSpPr>
          <p:spPr bwMode="auto">
            <a:xfrm>
              <a:off x="328613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2" name="Freeform 361"/>
            <p:cNvSpPr>
              <a:spLocks/>
            </p:cNvSpPr>
            <p:nvPr/>
          </p:nvSpPr>
          <p:spPr bwMode="auto">
            <a:xfrm>
              <a:off x="850901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3" name="Freeform 362"/>
            <p:cNvSpPr>
              <a:spLocks/>
            </p:cNvSpPr>
            <p:nvPr/>
          </p:nvSpPr>
          <p:spPr bwMode="auto">
            <a:xfrm>
              <a:off x="938213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4" name="Freeform 363"/>
            <p:cNvSpPr>
              <a:spLocks/>
            </p:cNvSpPr>
            <p:nvPr/>
          </p:nvSpPr>
          <p:spPr bwMode="auto">
            <a:xfrm>
              <a:off x="417513" y="6607176"/>
              <a:ext cx="33338" cy="136525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5 h 31"/>
                <a:gd name="T4" fmla="*/ 3 w 8"/>
                <a:gd name="T5" fmla="*/ 29 h 31"/>
                <a:gd name="T6" fmla="*/ 8 w 8"/>
                <a:gd name="T7" fmla="*/ 29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1"/>
                    <a:pt x="8" y="31"/>
                    <a:pt x="8" y="29"/>
                  </a:cubicBezTo>
                  <a:cubicBezTo>
                    <a:pt x="8" y="20"/>
                    <a:pt x="8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5" name="Freeform 364"/>
            <p:cNvSpPr>
              <a:spLocks/>
            </p:cNvSpPr>
            <p:nvPr/>
          </p:nvSpPr>
          <p:spPr bwMode="auto">
            <a:xfrm>
              <a:off x="963613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6" name="Freeform 365"/>
            <p:cNvSpPr>
              <a:spLocks/>
            </p:cNvSpPr>
            <p:nvPr/>
          </p:nvSpPr>
          <p:spPr bwMode="auto">
            <a:xfrm>
              <a:off x="1063626" y="6726239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7" name="Freeform 366"/>
            <p:cNvSpPr>
              <a:spLocks/>
            </p:cNvSpPr>
            <p:nvPr/>
          </p:nvSpPr>
          <p:spPr bwMode="auto">
            <a:xfrm>
              <a:off x="1096963" y="6624639"/>
              <a:ext cx="36513" cy="176213"/>
            </a:xfrm>
            <a:custGeom>
              <a:avLst/>
              <a:gdLst>
                <a:gd name="T0" fmla="*/ 3 w 9"/>
                <a:gd name="T1" fmla="*/ 3 h 40"/>
                <a:gd name="T2" fmla="*/ 0 w 9"/>
                <a:gd name="T3" fmla="*/ 35 h 40"/>
                <a:gd name="T4" fmla="*/ 8 w 9"/>
                <a:gd name="T5" fmla="*/ 35 h 40"/>
                <a:gd name="T6" fmla="*/ 9 w 9"/>
                <a:gd name="T7" fmla="*/ 4 h 40"/>
                <a:gd name="T8" fmla="*/ 3 w 9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9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8" name="Freeform 367"/>
            <p:cNvSpPr>
              <a:spLocks/>
            </p:cNvSpPr>
            <p:nvPr/>
          </p:nvSpPr>
          <p:spPr bwMode="auto">
            <a:xfrm>
              <a:off x="1133476" y="6611939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9" name="Freeform 368"/>
            <p:cNvSpPr>
              <a:spLocks/>
            </p:cNvSpPr>
            <p:nvPr/>
          </p:nvSpPr>
          <p:spPr bwMode="auto">
            <a:xfrm>
              <a:off x="10541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7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0" name="Freeform 369"/>
            <p:cNvSpPr>
              <a:spLocks/>
            </p:cNvSpPr>
            <p:nvPr/>
          </p:nvSpPr>
          <p:spPr bwMode="auto">
            <a:xfrm>
              <a:off x="1192213" y="6611939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1" name="Freeform 370"/>
            <p:cNvSpPr>
              <a:spLocks/>
            </p:cNvSpPr>
            <p:nvPr/>
          </p:nvSpPr>
          <p:spPr bwMode="auto">
            <a:xfrm>
              <a:off x="12922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2" name="Freeform 371"/>
            <p:cNvSpPr>
              <a:spLocks/>
            </p:cNvSpPr>
            <p:nvPr/>
          </p:nvSpPr>
          <p:spPr bwMode="auto">
            <a:xfrm>
              <a:off x="1433513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3" name="Freeform 372"/>
            <p:cNvSpPr>
              <a:spLocks/>
            </p:cNvSpPr>
            <p:nvPr/>
          </p:nvSpPr>
          <p:spPr bwMode="auto">
            <a:xfrm>
              <a:off x="1500188" y="6557964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4" name="Freeform 373"/>
            <p:cNvSpPr>
              <a:spLocks/>
            </p:cNvSpPr>
            <p:nvPr/>
          </p:nvSpPr>
          <p:spPr bwMode="auto">
            <a:xfrm>
              <a:off x="15843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5" name="Freeform 374"/>
            <p:cNvSpPr>
              <a:spLocks/>
            </p:cNvSpPr>
            <p:nvPr/>
          </p:nvSpPr>
          <p:spPr bwMode="auto">
            <a:xfrm>
              <a:off x="167163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375"/>
            <p:cNvSpPr>
              <a:spLocks/>
            </p:cNvSpPr>
            <p:nvPr/>
          </p:nvSpPr>
          <p:spPr bwMode="auto">
            <a:xfrm>
              <a:off x="1825626" y="6611939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5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376"/>
            <p:cNvSpPr>
              <a:spLocks/>
            </p:cNvSpPr>
            <p:nvPr/>
          </p:nvSpPr>
          <p:spPr bwMode="auto">
            <a:xfrm>
              <a:off x="18923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6 w 14"/>
                <a:gd name="T3" fmla="*/ 3 h 40"/>
                <a:gd name="T4" fmla="*/ 0 w 14"/>
                <a:gd name="T5" fmla="*/ 5 h 40"/>
                <a:gd name="T6" fmla="*/ 2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6" y="3"/>
                  </a:cubicBezTo>
                  <a:cubicBezTo>
                    <a:pt x="5" y="0"/>
                    <a:pt x="0" y="1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377"/>
            <p:cNvSpPr>
              <a:spLocks/>
            </p:cNvSpPr>
            <p:nvPr/>
          </p:nvSpPr>
          <p:spPr bwMode="auto">
            <a:xfrm>
              <a:off x="196373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378"/>
            <p:cNvSpPr>
              <a:spLocks/>
            </p:cNvSpPr>
            <p:nvPr/>
          </p:nvSpPr>
          <p:spPr bwMode="auto">
            <a:xfrm>
              <a:off x="1776413" y="6611939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3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7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0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379"/>
            <p:cNvSpPr>
              <a:spLocks/>
            </p:cNvSpPr>
            <p:nvPr/>
          </p:nvSpPr>
          <p:spPr bwMode="auto">
            <a:xfrm>
              <a:off x="1379538" y="6624639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380"/>
            <p:cNvSpPr>
              <a:spLocks/>
            </p:cNvSpPr>
            <p:nvPr/>
          </p:nvSpPr>
          <p:spPr bwMode="auto">
            <a:xfrm>
              <a:off x="1276351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381"/>
            <p:cNvSpPr>
              <a:spLocks/>
            </p:cNvSpPr>
            <p:nvPr/>
          </p:nvSpPr>
          <p:spPr bwMode="auto">
            <a:xfrm>
              <a:off x="15430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382"/>
            <p:cNvSpPr>
              <a:spLocks/>
            </p:cNvSpPr>
            <p:nvPr/>
          </p:nvSpPr>
          <p:spPr bwMode="auto">
            <a:xfrm>
              <a:off x="2058988" y="6567489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383"/>
            <p:cNvSpPr>
              <a:spLocks/>
            </p:cNvSpPr>
            <p:nvPr/>
          </p:nvSpPr>
          <p:spPr bwMode="auto">
            <a:xfrm>
              <a:off x="2146301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384"/>
            <p:cNvSpPr>
              <a:spLocks/>
            </p:cNvSpPr>
            <p:nvPr/>
          </p:nvSpPr>
          <p:spPr bwMode="auto">
            <a:xfrm>
              <a:off x="21717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4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385"/>
            <p:cNvSpPr>
              <a:spLocks/>
            </p:cNvSpPr>
            <p:nvPr/>
          </p:nvSpPr>
          <p:spPr bwMode="auto">
            <a:xfrm>
              <a:off x="227647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386"/>
            <p:cNvSpPr>
              <a:spLocks/>
            </p:cNvSpPr>
            <p:nvPr/>
          </p:nvSpPr>
          <p:spPr bwMode="auto">
            <a:xfrm>
              <a:off x="2305051" y="6624639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387"/>
            <p:cNvSpPr>
              <a:spLocks/>
            </p:cNvSpPr>
            <p:nvPr/>
          </p:nvSpPr>
          <p:spPr bwMode="auto">
            <a:xfrm>
              <a:off x="2347913" y="6611939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388"/>
            <p:cNvSpPr>
              <a:spLocks/>
            </p:cNvSpPr>
            <p:nvPr/>
          </p:nvSpPr>
          <p:spPr bwMode="auto">
            <a:xfrm>
              <a:off x="22637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389"/>
            <p:cNvSpPr>
              <a:spLocks/>
            </p:cNvSpPr>
            <p:nvPr/>
          </p:nvSpPr>
          <p:spPr bwMode="auto">
            <a:xfrm>
              <a:off x="2405063" y="6611939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390"/>
            <p:cNvSpPr>
              <a:spLocks/>
            </p:cNvSpPr>
            <p:nvPr/>
          </p:nvSpPr>
          <p:spPr bwMode="auto">
            <a:xfrm>
              <a:off x="25019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391"/>
            <p:cNvSpPr>
              <a:spLocks/>
            </p:cNvSpPr>
            <p:nvPr/>
          </p:nvSpPr>
          <p:spPr bwMode="auto">
            <a:xfrm>
              <a:off x="26431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392"/>
            <p:cNvSpPr>
              <a:spLocks/>
            </p:cNvSpPr>
            <p:nvPr/>
          </p:nvSpPr>
          <p:spPr bwMode="auto">
            <a:xfrm>
              <a:off x="2714626" y="6557964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Freeform 393"/>
            <p:cNvSpPr>
              <a:spLocks/>
            </p:cNvSpPr>
            <p:nvPr/>
          </p:nvSpPr>
          <p:spPr bwMode="auto">
            <a:xfrm>
              <a:off x="2794001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7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Freeform 394"/>
            <p:cNvSpPr>
              <a:spLocks/>
            </p:cNvSpPr>
            <p:nvPr/>
          </p:nvSpPr>
          <p:spPr bwMode="auto">
            <a:xfrm>
              <a:off x="2884488" y="6545264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6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Freeform 395"/>
            <p:cNvSpPr>
              <a:spLocks/>
            </p:cNvSpPr>
            <p:nvPr/>
          </p:nvSpPr>
          <p:spPr bwMode="auto">
            <a:xfrm>
              <a:off x="3038476" y="6611939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Freeform 396"/>
            <p:cNvSpPr>
              <a:spLocks/>
            </p:cNvSpPr>
            <p:nvPr/>
          </p:nvSpPr>
          <p:spPr bwMode="auto">
            <a:xfrm>
              <a:off x="3101976" y="6597651"/>
              <a:ext cx="58738" cy="177800"/>
            </a:xfrm>
            <a:custGeom>
              <a:avLst/>
              <a:gdLst>
                <a:gd name="T0" fmla="*/ 8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6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8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8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397"/>
            <p:cNvSpPr>
              <a:spLocks/>
            </p:cNvSpPr>
            <p:nvPr/>
          </p:nvSpPr>
          <p:spPr bwMode="auto">
            <a:xfrm>
              <a:off x="3176588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398"/>
            <p:cNvSpPr>
              <a:spLocks/>
            </p:cNvSpPr>
            <p:nvPr/>
          </p:nvSpPr>
          <p:spPr bwMode="auto">
            <a:xfrm>
              <a:off x="2984501" y="6611939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399"/>
            <p:cNvSpPr>
              <a:spLocks/>
            </p:cNvSpPr>
            <p:nvPr/>
          </p:nvSpPr>
          <p:spPr bwMode="auto">
            <a:xfrm>
              <a:off x="2589213" y="6624639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400"/>
            <p:cNvSpPr>
              <a:spLocks/>
            </p:cNvSpPr>
            <p:nvPr/>
          </p:nvSpPr>
          <p:spPr bwMode="auto">
            <a:xfrm>
              <a:off x="2484438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401"/>
            <p:cNvSpPr>
              <a:spLocks/>
            </p:cNvSpPr>
            <p:nvPr/>
          </p:nvSpPr>
          <p:spPr bwMode="auto">
            <a:xfrm>
              <a:off x="27559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402"/>
            <p:cNvSpPr>
              <a:spLocks/>
            </p:cNvSpPr>
            <p:nvPr/>
          </p:nvSpPr>
          <p:spPr bwMode="auto">
            <a:xfrm>
              <a:off x="3273426" y="6567489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403"/>
            <p:cNvSpPr>
              <a:spLocks/>
            </p:cNvSpPr>
            <p:nvPr/>
          </p:nvSpPr>
          <p:spPr bwMode="auto">
            <a:xfrm>
              <a:off x="3360738" y="6624639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404"/>
            <p:cNvSpPr>
              <a:spLocks/>
            </p:cNvSpPr>
            <p:nvPr/>
          </p:nvSpPr>
          <p:spPr bwMode="auto">
            <a:xfrm>
              <a:off x="3384551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7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12"/>
                    <a:pt x="7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405"/>
            <p:cNvSpPr>
              <a:spLocks/>
            </p:cNvSpPr>
            <p:nvPr/>
          </p:nvSpPr>
          <p:spPr bwMode="auto">
            <a:xfrm>
              <a:off x="3489326" y="6726239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" name="Freeform 407"/>
            <p:cNvSpPr>
              <a:spLocks/>
            </p:cNvSpPr>
            <p:nvPr/>
          </p:nvSpPr>
          <p:spPr bwMode="auto">
            <a:xfrm>
              <a:off x="3517900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" name="Freeform 408"/>
            <p:cNvSpPr>
              <a:spLocks/>
            </p:cNvSpPr>
            <p:nvPr/>
          </p:nvSpPr>
          <p:spPr bwMode="auto">
            <a:xfrm>
              <a:off x="355600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3" y="55"/>
                    <a:pt x="12" y="52"/>
                  </a:cubicBezTo>
                  <a:cubicBezTo>
                    <a:pt x="12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" name="Freeform 409"/>
            <p:cNvSpPr>
              <a:spLocks/>
            </p:cNvSpPr>
            <p:nvPr/>
          </p:nvSpPr>
          <p:spPr bwMode="auto">
            <a:xfrm>
              <a:off x="3476625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" name="Freeform 410"/>
            <p:cNvSpPr>
              <a:spLocks/>
            </p:cNvSpPr>
            <p:nvPr/>
          </p:nvSpPr>
          <p:spPr bwMode="auto">
            <a:xfrm>
              <a:off x="36179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" name="Freeform 411"/>
            <p:cNvSpPr>
              <a:spLocks/>
            </p:cNvSpPr>
            <p:nvPr/>
          </p:nvSpPr>
          <p:spPr bwMode="auto">
            <a:xfrm>
              <a:off x="371475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" name="Freeform 412"/>
            <p:cNvSpPr>
              <a:spLocks/>
            </p:cNvSpPr>
            <p:nvPr/>
          </p:nvSpPr>
          <p:spPr bwMode="auto">
            <a:xfrm>
              <a:off x="3856038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" name="Freeform 413"/>
            <p:cNvSpPr>
              <a:spLocks/>
            </p:cNvSpPr>
            <p:nvPr/>
          </p:nvSpPr>
          <p:spPr bwMode="auto">
            <a:xfrm>
              <a:off x="392271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8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" name="Freeform 414"/>
            <p:cNvSpPr>
              <a:spLocks/>
            </p:cNvSpPr>
            <p:nvPr/>
          </p:nvSpPr>
          <p:spPr bwMode="auto">
            <a:xfrm>
              <a:off x="4006850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" name="Freeform 415"/>
            <p:cNvSpPr>
              <a:spLocks/>
            </p:cNvSpPr>
            <p:nvPr/>
          </p:nvSpPr>
          <p:spPr bwMode="auto">
            <a:xfrm>
              <a:off x="4098925" y="6545263"/>
              <a:ext cx="74613" cy="211138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" name="Freeform 416"/>
            <p:cNvSpPr>
              <a:spLocks/>
            </p:cNvSpPr>
            <p:nvPr/>
          </p:nvSpPr>
          <p:spPr bwMode="auto">
            <a:xfrm>
              <a:off x="42529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" name="Freeform 417"/>
            <p:cNvSpPr>
              <a:spLocks/>
            </p:cNvSpPr>
            <p:nvPr/>
          </p:nvSpPr>
          <p:spPr bwMode="auto">
            <a:xfrm>
              <a:off x="4314825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" name="Freeform 418"/>
            <p:cNvSpPr>
              <a:spLocks/>
            </p:cNvSpPr>
            <p:nvPr/>
          </p:nvSpPr>
          <p:spPr bwMode="auto">
            <a:xfrm>
              <a:off x="4386263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" name="Freeform 419"/>
            <p:cNvSpPr>
              <a:spLocks/>
            </p:cNvSpPr>
            <p:nvPr/>
          </p:nvSpPr>
          <p:spPr bwMode="auto">
            <a:xfrm>
              <a:off x="419893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" name="Freeform 420"/>
            <p:cNvSpPr>
              <a:spLocks/>
            </p:cNvSpPr>
            <p:nvPr/>
          </p:nvSpPr>
          <p:spPr bwMode="auto">
            <a:xfrm>
              <a:off x="38020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" name="Freeform 421"/>
            <p:cNvSpPr>
              <a:spLocks/>
            </p:cNvSpPr>
            <p:nvPr/>
          </p:nvSpPr>
          <p:spPr bwMode="auto">
            <a:xfrm>
              <a:off x="36972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" name="Freeform 422"/>
            <p:cNvSpPr>
              <a:spLocks/>
            </p:cNvSpPr>
            <p:nvPr/>
          </p:nvSpPr>
          <p:spPr bwMode="auto">
            <a:xfrm>
              <a:off x="3963988" y="6629401"/>
              <a:ext cx="46038" cy="146050"/>
            </a:xfrm>
            <a:custGeom>
              <a:avLst/>
              <a:gdLst>
                <a:gd name="T0" fmla="*/ 3 w 11"/>
                <a:gd name="T1" fmla="*/ 5 h 33"/>
                <a:gd name="T2" fmla="*/ 3 w 11"/>
                <a:gd name="T3" fmla="*/ 29 h 33"/>
                <a:gd name="T4" fmla="*/ 9 w 11"/>
                <a:gd name="T5" fmla="*/ 27 h 33"/>
                <a:gd name="T6" fmla="*/ 9 w 11"/>
                <a:gd name="T7" fmla="*/ 6 h 33"/>
                <a:gd name="T8" fmla="*/ 3 w 11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3">
                  <a:moveTo>
                    <a:pt x="3" y="5"/>
                  </a:moveTo>
                  <a:cubicBezTo>
                    <a:pt x="0" y="12"/>
                    <a:pt x="1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6" name="Freeform 423"/>
            <p:cNvSpPr>
              <a:spLocks/>
            </p:cNvSpPr>
            <p:nvPr/>
          </p:nvSpPr>
          <p:spPr bwMode="auto">
            <a:xfrm>
              <a:off x="4486275" y="6567488"/>
              <a:ext cx="61913" cy="22066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" name="Freeform 424"/>
            <p:cNvSpPr>
              <a:spLocks/>
            </p:cNvSpPr>
            <p:nvPr/>
          </p:nvSpPr>
          <p:spPr bwMode="auto">
            <a:xfrm>
              <a:off x="4573588" y="6624638"/>
              <a:ext cx="33338" cy="141288"/>
            </a:xfrm>
            <a:custGeom>
              <a:avLst/>
              <a:gdLst>
                <a:gd name="T0" fmla="*/ 5 w 8"/>
                <a:gd name="T1" fmla="*/ 4 h 32"/>
                <a:gd name="T2" fmla="*/ 0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5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5" y="4"/>
                  </a:move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7" y="12"/>
                    <a:pt x="5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8" name="Freeform 425"/>
            <p:cNvSpPr>
              <a:spLocks/>
            </p:cNvSpPr>
            <p:nvPr/>
          </p:nvSpPr>
          <p:spPr bwMode="auto">
            <a:xfrm>
              <a:off x="4598988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1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6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5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6" y="13"/>
                    <a:pt x="6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2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3" y="35"/>
                    <a:pt x="4" y="30"/>
                    <a:pt x="5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" name="Freeform 426"/>
            <p:cNvSpPr>
              <a:spLocks/>
            </p:cNvSpPr>
            <p:nvPr/>
          </p:nvSpPr>
          <p:spPr bwMode="auto">
            <a:xfrm>
              <a:off x="4699000" y="6726238"/>
              <a:ext cx="28575" cy="128588"/>
            </a:xfrm>
            <a:custGeom>
              <a:avLst/>
              <a:gdLst>
                <a:gd name="T0" fmla="*/ 6 w 7"/>
                <a:gd name="T1" fmla="*/ 3 h 29"/>
                <a:gd name="T2" fmla="*/ 1 w 7"/>
                <a:gd name="T3" fmla="*/ 3 h 29"/>
                <a:gd name="T4" fmla="*/ 0 w 7"/>
                <a:gd name="T5" fmla="*/ 25 h 29"/>
                <a:gd name="T6" fmla="*/ 7 w 7"/>
                <a:gd name="T7" fmla="*/ 25 h 29"/>
                <a:gd name="T8" fmla="*/ 6 w 7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6" y="3"/>
                  </a:moveTo>
                  <a:cubicBezTo>
                    <a:pt x="5" y="0"/>
                    <a:pt x="2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7" y="29"/>
                    <a:pt x="7" y="25"/>
                  </a:cubicBezTo>
                  <a:cubicBezTo>
                    <a:pt x="7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0" name="Freeform 427"/>
            <p:cNvSpPr>
              <a:spLocks/>
            </p:cNvSpPr>
            <p:nvPr/>
          </p:nvSpPr>
          <p:spPr bwMode="auto">
            <a:xfrm>
              <a:off x="4727575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1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1" y="14"/>
                    <a:pt x="0" y="24"/>
                    <a:pt x="1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1" name="Freeform 428"/>
            <p:cNvSpPr>
              <a:spLocks/>
            </p:cNvSpPr>
            <p:nvPr/>
          </p:nvSpPr>
          <p:spPr bwMode="auto">
            <a:xfrm>
              <a:off x="4768850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" name="Freeform 429"/>
            <p:cNvSpPr>
              <a:spLocks/>
            </p:cNvSpPr>
            <p:nvPr/>
          </p:nvSpPr>
          <p:spPr bwMode="auto">
            <a:xfrm>
              <a:off x="468630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" name="Freeform 430"/>
            <p:cNvSpPr>
              <a:spLocks/>
            </p:cNvSpPr>
            <p:nvPr/>
          </p:nvSpPr>
          <p:spPr bwMode="auto">
            <a:xfrm>
              <a:off x="4827588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" name="Freeform 431"/>
            <p:cNvSpPr>
              <a:spLocks/>
            </p:cNvSpPr>
            <p:nvPr/>
          </p:nvSpPr>
          <p:spPr bwMode="auto">
            <a:xfrm>
              <a:off x="4927600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6 w 8"/>
                <a:gd name="T5" fmla="*/ 27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6" y="27"/>
                  </a:cubicBezTo>
                  <a:cubicBezTo>
                    <a:pt x="7" y="20"/>
                    <a:pt x="7" y="12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" name="Freeform 432"/>
            <p:cNvSpPr>
              <a:spLocks/>
            </p:cNvSpPr>
            <p:nvPr/>
          </p:nvSpPr>
          <p:spPr bwMode="auto">
            <a:xfrm>
              <a:off x="5068888" y="6562726"/>
              <a:ext cx="55563" cy="234950"/>
            </a:xfrm>
            <a:custGeom>
              <a:avLst/>
              <a:gdLst>
                <a:gd name="T0" fmla="*/ 10 w 13"/>
                <a:gd name="T1" fmla="*/ 1 h 53"/>
                <a:gd name="T2" fmla="*/ 4 w 13"/>
                <a:gd name="T3" fmla="*/ 21 h 53"/>
                <a:gd name="T4" fmla="*/ 0 w 13"/>
                <a:gd name="T5" fmla="*/ 24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5" y="14"/>
                    <a:pt x="4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" name="Freeform 433"/>
            <p:cNvSpPr>
              <a:spLocks/>
            </p:cNvSpPr>
            <p:nvPr/>
          </p:nvSpPr>
          <p:spPr bwMode="auto">
            <a:xfrm>
              <a:off x="51355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6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" name="Freeform 434"/>
            <p:cNvSpPr>
              <a:spLocks/>
            </p:cNvSpPr>
            <p:nvPr/>
          </p:nvSpPr>
          <p:spPr bwMode="auto">
            <a:xfrm>
              <a:off x="5219700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" name="Freeform 435"/>
            <p:cNvSpPr>
              <a:spLocks/>
            </p:cNvSpPr>
            <p:nvPr/>
          </p:nvSpPr>
          <p:spPr bwMode="auto">
            <a:xfrm>
              <a:off x="53070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0 w 19"/>
                <a:gd name="T5" fmla="*/ 15 h 48"/>
                <a:gd name="T6" fmla="*/ 10 w 19"/>
                <a:gd name="T7" fmla="*/ 15 h 48"/>
                <a:gd name="T8" fmla="*/ 9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" name="Freeform 436"/>
            <p:cNvSpPr>
              <a:spLocks/>
            </p:cNvSpPr>
            <p:nvPr/>
          </p:nvSpPr>
          <p:spPr bwMode="auto">
            <a:xfrm>
              <a:off x="5461000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1"/>
                    <a:pt x="1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" name="Freeform 437"/>
            <p:cNvSpPr>
              <a:spLocks/>
            </p:cNvSpPr>
            <p:nvPr/>
          </p:nvSpPr>
          <p:spPr bwMode="auto">
            <a:xfrm>
              <a:off x="5524500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6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" name="Freeform 438"/>
            <p:cNvSpPr>
              <a:spLocks/>
            </p:cNvSpPr>
            <p:nvPr/>
          </p:nvSpPr>
          <p:spPr bwMode="auto">
            <a:xfrm>
              <a:off x="55991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" name="Freeform 439"/>
            <p:cNvSpPr>
              <a:spLocks/>
            </p:cNvSpPr>
            <p:nvPr/>
          </p:nvSpPr>
          <p:spPr bwMode="auto">
            <a:xfrm>
              <a:off x="5407025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2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" name="Freeform 440"/>
            <p:cNvSpPr>
              <a:spLocks/>
            </p:cNvSpPr>
            <p:nvPr/>
          </p:nvSpPr>
          <p:spPr bwMode="auto">
            <a:xfrm>
              <a:off x="5014913" y="6624638"/>
              <a:ext cx="50800" cy="119063"/>
            </a:xfrm>
            <a:custGeom>
              <a:avLst/>
              <a:gdLst>
                <a:gd name="T0" fmla="*/ 11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1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" name="Freeform 441"/>
            <p:cNvSpPr>
              <a:spLocks/>
            </p:cNvSpPr>
            <p:nvPr/>
          </p:nvSpPr>
          <p:spPr bwMode="auto">
            <a:xfrm>
              <a:off x="4911725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5" name="Freeform 442"/>
            <p:cNvSpPr>
              <a:spLocks/>
            </p:cNvSpPr>
            <p:nvPr/>
          </p:nvSpPr>
          <p:spPr bwMode="auto">
            <a:xfrm>
              <a:off x="5178425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6" name="Freeform 443"/>
            <p:cNvSpPr>
              <a:spLocks/>
            </p:cNvSpPr>
            <p:nvPr/>
          </p:nvSpPr>
          <p:spPr bwMode="auto">
            <a:xfrm>
              <a:off x="5694363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9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7" name="Freeform 444"/>
            <p:cNvSpPr>
              <a:spLocks/>
            </p:cNvSpPr>
            <p:nvPr/>
          </p:nvSpPr>
          <p:spPr bwMode="auto">
            <a:xfrm>
              <a:off x="5781675" y="6624638"/>
              <a:ext cx="34925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" name="Freeform 445"/>
            <p:cNvSpPr>
              <a:spLocks/>
            </p:cNvSpPr>
            <p:nvPr/>
          </p:nvSpPr>
          <p:spPr bwMode="auto">
            <a:xfrm>
              <a:off x="5807075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3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9" name="Freeform 446"/>
            <p:cNvSpPr>
              <a:spLocks/>
            </p:cNvSpPr>
            <p:nvPr/>
          </p:nvSpPr>
          <p:spPr bwMode="auto">
            <a:xfrm>
              <a:off x="5911850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" name="Freeform 447"/>
            <p:cNvSpPr>
              <a:spLocks/>
            </p:cNvSpPr>
            <p:nvPr/>
          </p:nvSpPr>
          <p:spPr bwMode="auto">
            <a:xfrm>
              <a:off x="5940425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" name="Freeform 448"/>
            <p:cNvSpPr>
              <a:spLocks/>
            </p:cNvSpPr>
            <p:nvPr/>
          </p:nvSpPr>
          <p:spPr bwMode="auto">
            <a:xfrm>
              <a:off x="5983288" y="6611938"/>
              <a:ext cx="69850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4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" name="Freeform 449"/>
            <p:cNvSpPr>
              <a:spLocks/>
            </p:cNvSpPr>
            <p:nvPr/>
          </p:nvSpPr>
          <p:spPr bwMode="auto">
            <a:xfrm>
              <a:off x="5899150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" name="Freeform 450"/>
            <p:cNvSpPr>
              <a:spLocks/>
            </p:cNvSpPr>
            <p:nvPr/>
          </p:nvSpPr>
          <p:spPr bwMode="auto">
            <a:xfrm>
              <a:off x="60404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" name="Freeform 451"/>
            <p:cNvSpPr>
              <a:spLocks/>
            </p:cNvSpPr>
            <p:nvPr/>
          </p:nvSpPr>
          <p:spPr bwMode="auto">
            <a:xfrm>
              <a:off x="61372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" name="Freeform 452"/>
            <p:cNvSpPr>
              <a:spLocks/>
            </p:cNvSpPr>
            <p:nvPr/>
          </p:nvSpPr>
          <p:spPr bwMode="auto">
            <a:xfrm>
              <a:off x="6278563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" name="Freeform 453"/>
            <p:cNvSpPr>
              <a:spLocks/>
            </p:cNvSpPr>
            <p:nvPr/>
          </p:nvSpPr>
          <p:spPr bwMode="auto">
            <a:xfrm>
              <a:off x="6350001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" name="Freeform 454"/>
            <p:cNvSpPr>
              <a:spLocks/>
            </p:cNvSpPr>
            <p:nvPr/>
          </p:nvSpPr>
          <p:spPr bwMode="auto">
            <a:xfrm>
              <a:off x="6429376" y="6597651"/>
              <a:ext cx="33338" cy="195263"/>
            </a:xfrm>
            <a:custGeom>
              <a:avLst/>
              <a:gdLst>
                <a:gd name="T0" fmla="*/ 7 w 8"/>
                <a:gd name="T1" fmla="*/ 2 h 44"/>
                <a:gd name="T2" fmla="*/ 3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2"/>
                  </a:moveTo>
                  <a:cubicBezTo>
                    <a:pt x="6" y="0"/>
                    <a:pt x="3" y="0"/>
                    <a:pt x="3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7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" name="Freeform 455"/>
            <p:cNvSpPr>
              <a:spLocks/>
            </p:cNvSpPr>
            <p:nvPr/>
          </p:nvSpPr>
          <p:spPr bwMode="auto">
            <a:xfrm>
              <a:off x="651986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5 w 19"/>
                <a:gd name="T3" fmla="*/ 17 h 48"/>
                <a:gd name="T4" fmla="*/ 7 w 19"/>
                <a:gd name="T5" fmla="*/ 15 h 48"/>
                <a:gd name="T6" fmla="*/ 7 w 19"/>
                <a:gd name="T7" fmla="*/ 15 h 48"/>
                <a:gd name="T8" fmla="*/ 8 w 19"/>
                <a:gd name="T9" fmla="*/ 16 h 48"/>
                <a:gd name="T10" fmla="*/ 9 w 19"/>
                <a:gd name="T11" fmla="*/ 4 h 48"/>
                <a:gd name="T12" fmla="*/ 4 w 19"/>
                <a:gd name="T13" fmla="*/ 3 h 48"/>
                <a:gd name="T14" fmla="*/ 1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8 w 19"/>
                <a:gd name="T23" fmla="*/ 43 h 48"/>
                <a:gd name="T24" fmla="*/ 8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3" y="26"/>
                    <a:pt x="15" y="17"/>
                  </a:cubicBezTo>
                  <a:cubicBezTo>
                    <a:pt x="16" y="13"/>
                    <a:pt x="7" y="11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2"/>
                    <a:pt x="9" y="8"/>
                    <a:pt x="9" y="4"/>
                  </a:cubicBezTo>
                  <a:cubicBezTo>
                    <a:pt x="10" y="1"/>
                    <a:pt x="4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9" name="Freeform 456"/>
            <p:cNvSpPr>
              <a:spLocks/>
            </p:cNvSpPr>
            <p:nvPr/>
          </p:nvSpPr>
          <p:spPr bwMode="auto">
            <a:xfrm>
              <a:off x="6673851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6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" name="Freeform 457"/>
            <p:cNvSpPr>
              <a:spLocks/>
            </p:cNvSpPr>
            <p:nvPr/>
          </p:nvSpPr>
          <p:spPr bwMode="auto">
            <a:xfrm>
              <a:off x="673735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4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4" y="5"/>
                    <a:pt x="10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1" name="Freeform 458"/>
            <p:cNvSpPr>
              <a:spLocks/>
            </p:cNvSpPr>
            <p:nvPr/>
          </p:nvSpPr>
          <p:spPr bwMode="auto">
            <a:xfrm>
              <a:off x="6811963" y="6594476"/>
              <a:ext cx="63500" cy="228600"/>
            </a:xfrm>
            <a:custGeom>
              <a:avLst/>
              <a:gdLst>
                <a:gd name="T0" fmla="*/ 7 w 15"/>
                <a:gd name="T1" fmla="*/ 4 h 52"/>
                <a:gd name="T2" fmla="*/ 5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3 w 15"/>
                <a:gd name="T9" fmla="*/ 25 h 52"/>
                <a:gd name="T10" fmla="*/ 3 w 15"/>
                <a:gd name="T11" fmla="*/ 49 h 52"/>
                <a:gd name="T12" fmla="*/ 9 w 15"/>
                <a:gd name="T13" fmla="*/ 49 h 52"/>
                <a:gd name="T14" fmla="*/ 14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6" y="7"/>
                    <a:pt x="6" y="9"/>
                    <a:pt x="5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2" y="20"/>
                    <a:pt x="1" y="23"/>
                  </a:cubicBezTo>
                  <a:cubicBezTo>
                    <a:pt x="0" y="24"/>
                    <a:pt x="2" y="26"/>
                    <a:pt x="3" y="25"/>
                  </a:cubicBezTo>
                  <a:cubicBezTo>
                    <a:pt x="2" y="33"/>
                    <a:pt x="2" y="41"/>
                    <a:pt x="3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5"/>
                  </a:cubicBezTo>
                  <a:cubicBezTo>
                    <a:pt x="15" y="1"/>
                    <a:pt x="7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" name="Freeform 459"/>
            <p:cNvSpPr>
              <a:spLocks/>
            </p:cNvSpPr>
            <p:nvPr/>
          </p:nvSpPr>
          <p:spPr bwMode="auto">
            <a:xfrm>
              <a:off x="6619876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3" name="Freeform 460"/>
            <p:cNvSpPr>
              <a:spLocks/>
            </p:cNvSpPr>
            <p:nvPr/>
          </p:nvSpPr>
          <p:spPr bwMode="auto">
            <a:xfrm>
              <a:off x="622458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" name="Freeform 461"/>
            <p:cNvSpPr>
              <a:spLocks/>
            </p:cNvSpPr>
            <p:nvPr/>
          </p:nvSpPr>
          <p:spPr bwMode="auto">
            <a:xfrm>
              <a:off x="6119813" y="6572251"/>
              <a:ext cx="74613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" name="Freeform 462"/>
            <p:cNvSpPr>
              <a:spLocks/>
            </p:cNvSpPr>
            <p:nvPr/>
          </p:nvSpPr>
          <p:spPr bwMode="auto">
            <a:xfrm>
              <a:off x="6391276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" name="Freeform 463"/>
            <p:cNvSpPr>
              <a:spLocks/>
            </p:cNvSpPr>
            <p:nvPr/>
          </p:nvSpPr>
          <p:spPr bwMode="auto">
            <a:xfrm>
              <a:off x="6908801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9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7" name="Freeform 464"/>
            <p:cNvSpPr>
              <a:spLocks/>
            </p:cNvSpPr>
            <p:nvPr/>
          </p:nvSpPr>
          <p:spPr bwMode="auto">
            <a:xfrm>
              <a:off x="6996113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3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" name="Freeform 465"/>
            <p:cNvSpPr>
              <a:spLocks/>
            </p:cNvSpPr>
            <p:nvPr/>
          </p:nvSpPr>
          <p:spPr bwMode="auto">
            <a:xfrm>
              <a:off x="7019926" y="6607176"/>
              <a:ext cx="79375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5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6" y="33"/>
                    <a:pt x="6" y="41"/>
                    <a:pt x="10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9" name="Freeform 466"/>
            <p:cNvSpPr>
              <a:spLocks/>
            </p:cNvSpPr>
            <p:nvPr/>
          </p:nvSpPr>
          <p:spPr bwMode="auto">
            <a:xfrm>
              <a:off x="712470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" name="Freeform 467"/>
            <p:cNvSpPr>
              <a:spLocks/>
            </p:cNvSpPr>
            <p:nvPr/>
          </p:nvSpPr>
          <p:spPr bwMode="auto">
            <a:xfrm>
              <a:off x="7154863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1" name="Freeform 468"/>
            <p:cNvSpPr>
              <a:spLocks/>
            </p:cNvSpPr>
            <p:nvPr/>
          </p:nvSpPr>
          <p:spPr bwMode="auto">
            <a:xfrm>
              <a:off x="719137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1 h 57"/>
                <a:gd name="T8" fmla="*/ 3 w 17"/>
                <a:gd name="T9" fmla="*/ 19 h 57"/>
                <a:gd name="T10" fmla="*/ 7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9"/>
                    <a:pt x="1" y="10"/>
                    <a:pt x="2" y="11"/>
                  </a:cubicBezTo>
                  <a:cubicBezTo>
                    <a:pt x="2" y="14"/>
                    <a:pt x="2" y="17"/>
                    <a:pt x="3" y="19"/>
                  </a:cubicBezTo>
                  <a:cubicBezTo>
                    <a:pt x="0" y="31"/>
                    <a:pt x="1" y="43"/>
                    <a:pt x="7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" name="Freeform 469"/>
            <p:cNvSpPr>
              <a:spLocks/>
            </p:cNvSpPr>
            <p:nvPr/>
          </p:nvSpPr>
          <p:spPr bwMode="auto">
            <a:xfrm>
              <a:off x="711200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3" name="Freeform 470"/>
            <p:cNvSpPr>
              <a:spLocks/>
            </p:cNvSpPr>
            <p:nvPr/>
          </p:nvSpPr>
          <p:spPr bwMode="auto">
            <a:xfrm>
              <a:off x="7254876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10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" name="Freeform 471"/>
            <p:cNvSpPr>
              <a:spLocks/>
            </p:cNvSpPr>
            <p:nvPr/>
          </p:nvSpPr>
          <p:spPr bwMode="auto">
            <a:xfrm>
              <a:off x="735012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5" name="Freeform 472"/>
            <p:cNvSpPr>
              <a:spLocks/>
            </p:cNvSpPr>
            <p:nvPr/>
          </p:nvSpPr>
          <p:spPr bwMode="auto">
            <a:xfrm>
              <a:off x="7491413" y="6562726"/>
              <a:ext cx="58738" cy="234950"/>
            </a:xfrm>
            <a:custGeom>
              <a:avLst/>
              <a:gdLst>
                <a:gd name="T0" fmla="*/ 10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2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0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" name="Freeform 473"/>
            <p:cNvSpPr>
              <a:spLocks/>
            </p:cNvSpPr>
            <p:nvPr/>
          </p:nvSpPr>
          <p:spPr bwMode="auto">
            <a:xfrm>
              <a:off x="7558088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6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7" y="48"/>
                    <a:pt x="7" y="44"/>
                  </a:cubicBezTo>
                  <a:cubicBezTo>
                    <a:pt x="7" y="30"/>
                    <a:pt x="9" y="16"/>
                    <a:pt x="16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7" name="Freeform 474"/>
            <p:cNvSpPr>
              <a:spLocks/>
            </p:cNvSpPr>
            <p:nvPr/>
          </p:nvSpPr>
          <p:spPr bwMode="auto">
            <a:xfrm>
              <a:off x="764222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2 w 7"/>
                <a:gd name="T11" fmla="*/ 35 h 44"/>
                <a:gd name="T12" fmla="*/ 2 w 7"/>
                <a:gd name="T13" fmla="*/ 41 h 44"/>
                <a:gd name="T14" fmla="*/ 7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8" name="Freeform 475"/>
            <p:cNvSpPr>
              <a:spLocks/>
            </p:cNvSpPr>
            <p:nvPr/>
          </p:nvSpPr>
          <p:spPr bwMode="auto">
            <a:xfrm>
              <a:off x="772953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1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1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1" y="35"/>
                    <a:pt x="1" y="39"/>
                    <a:pt x="1" y="43"/>
                  </a:cubicBezTo>
                  <a:cubicBezTo>
                    <a:pt x="1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9" name="Freeform 476"/>
            <p:cNvSpPr>
              <a:spLocks/>
            </p:cNvSpPr>
            <p:nvPr/>
          </p:nvSpPr>
          <p:spPr bwMode="auto">
            <a:xfrm>
              <a:off x="7883526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0" name="Freeform 477"/>
            <p:cNvSpPr>
              <a:spLocks/>
            </p:cNvSpPr>
            <p:nvPr/>
          </p:nvSpPr>
          <p:spPr bwMode="auto">
            <a:xfrm>
              <a:off x="7950201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1" name="Freeform 478"/>
            <p:cNvSpPr>
              <a:spLocks/>
            </p:cNvSpPr>
            <p:nvPr/>
          </p:nvSpPr>
          <p:spPr bwMode="auto">
            <a:xfrm>
              <a:off x="8021638" y="6594476"/>
              <a:ext cx="66675" cy="228600"/>
            </a:xfrm>
            <a:custGeom>
              <a:avLst/>
              <a:gdLst>
                <a:gd name="T0" fmla="*/ 7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7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3" y="13"/>
                  </a:cubicBezTo>
                  <a:cubicBezTo>
                    <a:pt x="3" y="16"/>
                    <a:pt x="3" y="20"/>
                    <a:pt x="1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2" name="Freeform 479"/>
            <p:cNvSpPr>
              <a:spLocks/>
            </p:cNvSpPr>
            <p:nvPr/>
          </p:nvSpPr>
          <p:spPr bwMode="auto">
            <a:xfrm>
              <a:off x="7834313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3" name="Freeform 480"/>
            <p:cNvSpPr>
              <a:spLocks/>
            </p:cNvSpPr>
            <p:nvPr/>
          </p:nvSpPr>
          <p:spPr bwMode="auto">
            <a:xfrm>
              <a:off x="7437438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0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4" name="Freeform 481"/>
            <p:cNvSpPr>
              <a:spLocks/>
            </p:cNvSpPr>
            <p:nvPr/>
          </p:nvSpPr>
          <p:spPr bwMode="auto">
            <a:xfrm>
              <a:off x="7332663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5" name="Freeform 482"/>
            <p:cNvSpPr>
              <a:spLocks/>
            </p:cNvSpPr>
            <p:nvPr/>
          </p:nvSpPr>
          <p:spPr bwMode="auto">
            <a:xfrm>
              <a:off x="7600951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6" name="Freeform 483"/>
            <p:cNvSpPr>
              <a:spLocks/>
            </p:cNvSpPr>
            <p:nvPr/>
          </p:nvSpPr>
          <p:spPr bwMode="auto">
            <a:xfrm>
              <a:off x="8121651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7" name="Freeform 484"/>
            <p:cNvSpPr>
              <a:spLocks/>
            </p:cNvSpPr>
            <p:nvPr/>
          </p:nvSpPr>
          <p:spPr bwMode="auto">
            <a:xfrm>
              <a:off x="8204201" y="6624638"/>
              <a:ext cx="38100" cy="141288"/>
            </a:xfrm>
            <a:custGeom>
              <a:avLst/>
              <a:gdLst>
                <a:gd name="T0" fmla="*/ 6 w 9"/>
                <a:gd name="T1" fmla="*/ 4 h 32"/>
                <a:gd name="T2" fmla="*/ 1 w 9"/>
                <a:gd name="T3" fmla="*/ 5 h 32"/>
                <a:gd name="T4" fmla="*/ 4 w 9"/>
                <a:gd name="T5" fmla="*/ 29 h 32"/>
                <a:gd name="T6" fmla="*/ 8 w 9"/>
                <a:gd name="T7" fmla="*/ 29 h 32"/>
                <a:gd name="T8" fmla="*/ 6 w 9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6" y="4"/>
                  </a:move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9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8" name="Freeform 485"/>
            <p:cNvSpPr>
              <a:spLocks/>
            </p:cNvSpPr>
            <p:nvPr/>
          </p:nvSpPr>
          <p:spPr bwMode="auto">
            <a:xfrm>
              <a:off x="8229601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7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7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89" name="Freeform 486"/>
            <p:cNvSpPr>
              <a:spLocks/>
            </p:cNvSpPr>
            <p:nvPr/>
          </p:nvSpPr>
          <p:spPr bwMode="auto">
            <a:xfrm>
              <a:off x="8334376" y="6726238"/>
              <a:ext cx="23813" cy="128588"/>
            </a:xfrm>
            <a:custGeom>
              <a:avLst/>
              <a:gdLst>
                <a:gd name="T0" fmla="*/ 6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6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6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0" name="Freeform 487"/>
            <p:cNvSpPr>
              <a:spLocks/>
            </p:cNvSpPr>
            <p:nvPr/>
          </p:nvSpPr>
          <p:spPr bwMode="auto">
            <a:xfrm>
              <a:off x="8362951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1" y="40"/>
                    <a:pt x="9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488"/>
            <p:cNvSpPr>
              <a:spLocks/>
            </p:cNvSpPr>
            <p:nvPr/>
          </p:nvSpPr>
          <p:spPr bwMode="auto">
            <a:xfrm>
              <a:off x="8404226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2" name="Freeform 489"/>
            <p:cNvSpPr>
              <a:spLocks/>
            </p:cNvSpPr>
            <p:nvPr/>
          </p:nvSpPr>
          <p:spPr bwMode="auto">
            <a:xfrm>
              <a:off x="83216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3" name="Freeform 490"/>
            <p:cNvSpPr>
              <a:spLocks/>
            </p:cNvSpPr>
            <p:nvPr/>
          </p:nvSpPr>
          <p:spPr bwMode="auto">
            <a:xfrm>
              <a:off x="8462963" y="6611938"/>
              <a:ext cx="66675" cy="176213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6" y="4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4" name="Freeform 491"/>
            <p:cNvSpPr>
              <a:spLocks/>
            </p:cNvSpPr>
            <p:nvPr/>
          </p:nvSpPr>
          <p:spPr bwMode="auto">
            <a:xfrm>
              <a:off x="8559801" y="6686551"/>
              <a:ext cx="33338" cy="136525"/>
            </a:xfrm>
            <a:custGeom>
              <a:avLst/>
              <a:gdLst>
                <a:gd name="T0" fmla="*/ 1 w 8"/>
                <a:gd name="T1" fmla="*/ 5 h 31"/>
                <a:gd name="T2" fmla="*/ 2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1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1" y="5"/>
                  </a:moveTo>
                  <a:cubicBezTo>
                    <a:pt x="1" y="12"/>
                    <a:pt x="1" y="20"/>
                    <a:pt x="2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5" name="Freeform 492"/>
            <p:cNvSpPr>
              <a:spLocks/>
            </p:cNvSpPr>
            <p:nvPr/>
          </p:nvSpPr>
          <p:spPr bwMode="auto">
            <a:xfrm>
              <a:off x="870108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6 w 14"/>
                <a:gd name="T11" fmla="*/ 46 h 53"/>
                <a:gd name="T12" fmla="*/ 8 w 14"/>
                <a:gd name="T13" fmla="*/ 50 h 53"/>
                <a:gd name="T14" fmla="*/ 13 w 14"/>
                <a:gd name="T15" fmla="*/ 48 h 53"/>
                <a:gd name="T16" fmla="*/ 9 w 14"/>
                <a:gd name="T17" fmla="*/ 33 h 53"/>
                <a:gd name="T18" fmla="*/ 14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1" y="31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6" y="46"/>
                  </a:cubicBezTo>
                  <a:cubicBezTo>
                    <a:pt x="6" y="48"/>
                    <a:pt x="7" y="49"/>
                    <a:pt x="8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10" y="38"/>
                    <a:pt x="9" y="33"/>
                  </a:cubicBezTo>
                  <a:cubicBezTo>
                    <a:pt x="9" y="22"/>
                    <a:pt x="10" y="12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6" name="Freeform 493"/>
            <p:cNvSpPr>
              <a:spLocks/>
            </p:cNvSpPr>
            <p:nvPr/>
          </p:nvSpPr>
          <p:spPr bwMode="auto">
            <a:xfrm>
              <a:off x="8770938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1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7" name="Freeform 494"/>
            <p:cNvSpPr>
              <a:spLocks/>
            </p:cNvSpPr>
            <p:nvPr/>
          </p:nvSpPr>
          <p:spPr bwMode="auto">
            <a:xfrm>
              <a:off x="8855076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1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1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1" y="10"/>
                    <a:pt x="1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1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95"/>
            <p:cNvSpPr>
              <a:spLocks/>
            </p:cNvSpPr>
            <p:nvPr/>
          </p:nvSpPr>
          <p:spPr bwMode="auto">
            <a:xfrm>
              <a:off x="8942388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8 w 19"/>
                <a:gd name="T3" fmla="*/ 17 h 48"/>
                <a:gd name="T4" fmla="*/ 14 w 19"/>
                <a:gd name="T5" fmla="*/ 15 h 48"/>
                <a:gd name="T6" fmla="*/ 14 w 19"/>
                <a:gd name="T7" fmla="*/ 15 h 48"/>
                <a:gd name="T8" fmla="*/ 11 w 19"/>
                <a:gd name="T9" fmla="*/ 16 h 48"/>
                <a:gd name="T10" fmla="*/ 11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3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7" y="26"/>
                    <a:pt x="18" y="17"/>
                  </a:cubicBezTo>
                  <a:cubicBezTo>
                    <a:pt x="19" y="13"/>
                    <a:pt x="14" y="11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2"/>
                    <a:pt x="11" y="8"/>
                    <a:pt x="11" y="4"/>
                  </a:cubicBezTo>
                  <a:cubicBezTo>
                    <a:pt x="12" y="1"/>
                    <a:pt x="6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96"/>
            <p:cNvSpPr>
              <a:spLocks/>
            </p:cNvSpPr>
            <p:nvPr/>
          </p:nvSpPr>
          <p:spPr bwMode="auto">
            <a:xfrm>
              <a:off x="9096376" y="6611938"/>
              <a:ext cx="25400" cy="144463"/>
            </a:xfrm>
            <a:custGeom>
              <a:avLst/>
              <a:gdLst>
                <a:gd name="T0" fmla="*/ 5 w 6"/>
                <a:gd name="T1" fmla="*/ 3 h 33"/>
                <a:gd name="T2" fmla="*/ 0 w 6"/>
                <a:gd name="T3" fmla="*/ 3 h 33"/>
                <a:gd name="T4" fmla="*/ 0 w 6"/>
                <a:gd name="T5" fmla="*/ 30 h 33"/>
                <a:gd name="T6" fmla="*/ 5 w 6"/>
                <a:gd name="T7" fmla="*/ 30 h 33"/>
                <a:gd name="T8" fmla="*/ 5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1" y="33"/>
                    <a:pt x="5" y="33"/>
                    <a:pt x="5" y="30"/>
                  </a:cubicBezTo>
                  <a:cubicBezTo>
                    <a:pt x="6" y="21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97"/>
            <p:cNvSpPr>
              <a:spLocks/>
            </p:cNvSpPr>
            <p:nvPr/>
          </p:nvSpPr>
          <p:spPr bwMode="auto">
            <a:xfrm>
              <a:off x="9159876" y="6597651"/>
              <a:ext cx="61913" cy="177800"/>
            </a:xfrm>
            <a:custGeom>
              <a:avLst/>
              <a:gdLst>
                <a:gd name="T0" fmla="*/ 8 w 15"/>
                <a:gd name="T1" fmla="*/ 6 h 40"/>
                <a:gd name="T2" fmla="*/ 7 w 15"/>
                <a:gd name="T3" fmla="*/ 3 h 40"/>
                <a:gd name="T4" fmla="*/ 1 w 15"/>
                <a:gd name="T5" fmla="*/ 5 h 40"/>
                <a:gd name="T6" fmla="*/ 3 w 15"/>
                <a:gd name="T7" fmla="*/ 29 h 40"/>
                <a:gd name="T8" fmla="*/ 5 w 15"/>
                <a:gd name="T9" fmla="*/ 31 h 40"/>
                <a:gd name="T10" fmla="*/ 6 w 15"/>
                <a:gd name="T11" fmla="*/ 37 h 40"/>
                <a:gd name="T12" fmla="*/ 11 w 15"/>
                <a:gd name="T13" fmla="*/ 37 h 40"/>
                <a:gd name="T14" fmla="*/ 14 w 15"/>
                <a:gd name="T15" fmla="*/ 9 h 40"/>
                <a:gd name="T16" fmla="*/ 8 w 15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0">
                  <a:moveTo>
                    <a:pt x="8" y="6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6" y="37"/>
                  </a:cubicBezTo>
                  <a:cubicBezTo>
                    <a:pt x="6" y="40"/>
                    <a:pt x="11" y="40"/>
                    <a:pt x="11" y="37"/>
                  </a:cubicBezTo>
                  <a:cubicBezTo>
                    <a:pt x="12" y="28"/>
                    <a:pt x="12" y="18"/>
                    <a:pt x="14" y="9"/>
                  </a:cubicBezTo>
                  <a:cubicBezTo>
                    <a:pt x="15" y="5"/>
                    <a:pt x="10" y="3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98"/>
            <p:cNvSpPr>
              <a:spLocks/>
            </p:cNvSpPr>
            <p:nvPr/>
          </p:nvSpPr>
          <p:spPr bwMode="auto">
            <a:xfrm>
              <a:off x="9234488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4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2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99"/>
            <p:cNvSpPr>
              <a:spLocks/>
            </p:cNvSpPr>
            <p:nvPr/>
          </p:nvSpPr>
          <p:spPr bwMode="auto">
            <a:xfrm>
              <a:off x="9042401" y="6611938"/>
              <a:ext cx="50800" cy="206375"/>
            </a:xfrm>
            <a:custGeom>
              <a:avLst/>
              <a:gdLst>
                <a:gd name="T0" fmla="*/ 9 w 12"/>
                <a:gd name="T1" fmla="*/ 7 h 47"/>
                <a:gd name="T2" fmla="*/ 8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4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9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9" y="7"/>
                  </a:moveTo>
                  <a:cubicBezTo>
                    <a:pt x="8" y="6"/>
                    <a:pt x="8" y="4"/>
                    <a:pt x="8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6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1" y="8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500"/>
            <p:cNvSpPr>
              <a:spLocks/>
            </p:cNvSpPr>
            <p:nvPr/>
          </p:nvSpPr>
          <p:spPr bwMode="auto">
            <a:xfrm>
              <a:off x="864711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5 w 13"/>
                <a:gd name="T3" fmla="*/ 2 h 27"/>
                <a:gd name="T4" fmla="*/ 1 w 13"/>
                <a:gd name="T5" fmla="*/ 3 h 27"/>
                <a:gd name="T6" fmla="*/ 10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7" y="10"/>
                    <a:pt x="5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6" y="18"/>
                    <a:pt x="10" y="26"/>
                  </a:cubicBezTo>
                  <a:cubicBezTo>
                    <a:pt x="11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501"/>
            <p:cNvSpPr>
              <a:spLocks/>
            </p:cNvSpPr>
            <p:nvPr/>
          </p:nvSpPr>
          <p:spPr bwMode="auto">
            <a:xfrm>
              <a:off x="8542338" y="6572251"/>
              <a:ext cx="79375" cy="193675"/>
            </a:xfrm>
            <a:custGeom>
              <a:avLst/>
              <a:gdLst>
                <a:gd name="T0" fmla="*/ 16 w 19"/>
                <a:gd name="T1" fmla="*/ 37 h 44"/>
                <a:gd name="T2" fmla="*/ 12 w 19"/>
                <a:gd name="T3" fmla="*/ 8 h 44"/>
                <a:gd name="T4" fmla="*/ 7 w 19"/>
                <a:gd name="T5" fmla="*/ 4 h 44"/>
                <a:gd name="T6" fmla="*/ 11 w 19"/>
                <a:gd name="T7" fmla="*/ 41 h 44"/>
                <a:gd name="T8" fmla="*/ 16 w 19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16" y="37"/>
                  </a:moveTo>
                  <a:cubicBezTo>
                    <a:pt x="11" y="28"/>
                    <a:pt x="8" y="18"/>
                    <a:pt x="12" y="8"/>
                  </a:cubicBezTo>
                  <a:cubicBezTo>
                    <a:pt x="14" y="4"/>
                    <a:pt x="8" y="0"/>
                    <a:pt x="7" y="4"/>
                  </a:cubicBezTo>
                  <a:cubicBezTo>
                    <a:pt x="0" y="17"/>
                    <a:pt x="3" y="29"/>
                    <a:pt x="11" y="41"/>
                  </a:cubicBezTo>
                  <a:cubicBezTo>
                    <a:pt x="13" y="44"/>
                    <a:pt x="19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502"/>
            <p:cNvSpPr>
              <a:spLocks/>
            </p:cNvSpPr>
            <p:nvPr/>
          </p:nvSpPr>
          <p:spPr bwMode="auto">
            <a:xfrm>
              <a:off x="881380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9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503"/>
            <p:cNvSpPr>
              <a:spLocks/>
            </p:cNvSpPr>
            <p:nvPr/>
          </p:nvSpPr>
          <p:spPr bwMode="auto">
            <a:xfrm>
              <a:off x="9329738" y="6567488"/>
              <a:ext cx="63500" cy="22066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6 h 50"/>
                <a:gd name="T4" fmla="*/ 7 w 15"/>
                <a:gd name="T5" fmla="*/ 4 h 50"/>
                <a:gd name="T6" fmla="*/ 5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0"/>
                    <a:pt x="12" y="13"/>
                    <a:pt x="14" y="6"/>
                  </a:cubicBezTo>
                  <a:cubicBezTo>
                    <a:pt x="15" y="2"/>
                    <a:pt x="8" y="0"/>
                    <a:pt x="7" y="4"/>
                  </a:cubicBezTo>
                  <a:cubicBezTo>
                    <a:pt x="6" y="8"/>
                    <a:pt x="5" y="11"/>
                    <a:pt x="5" y="15"/>
                  </a:cubicBezTo>
                  <a:cubicBezTo>
                    <a:pt x="4" y="15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10" y="38"/>
                    <a:pt x="9" y="34"/>
                    <a:pt x="8" y="30"/>
                  </a:cubicBezTo>
                  <a:cubicBezTo>
                    <a:pt x="10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504"/>
            <p:cNvSpPr>
              <a:spLocks/>
            </p:cNvSpPr>
            <p:nvPr/>
          </p:nvSpPr>
          <p:spPr bwMode="auto">
            <a:xfrm>
              <a:off x="941863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8" name="Freeform 505"/>
            <p:cNvSpPr>
              <a:spLocks/>
            </p:cNvSpPr>
            <p:nvPr/>
          </p:nvSpPr>
          <p:spPr bwMode="auto">
            <a:xfrm>
              <a:off x="9442451" y="6607176"/>
              <a:ext cx="79375" cy="233363"/>
            </a:xfrm>
            <a:custGeom>
              <a:avLst/>
              <a:gdLst>
                <a:gd name="T0" fmla="*/ 18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2 w 19"/>
                <a:gd name="T7" fmla="*/ 4 h 53"/>
                <a:gd name="T8" fmla="*/ 8 w 19"/>
                <a:gd name="T9" fmla="*/ 4 h 53"/>
                <a:gd name="T10" fmla="*/ 8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5 w 19"/>
                <a:gd name="T17" fmla="*/ 22 h 53"/>
                <a:gd name="T18" fmla="*/ 1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10 w 19"/>
                <a:gd name="T25" fmla="*/ 48 h 53"/>
                <a:gd name="T26" fmla="*/ 18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8" y="46"/>
                  </a:moveTo>
                  <a:cubicBezTo>
                    <a:pt x="14" y="36"/>
                    <a:pt x="14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6"/>
                    <a:pt x="6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2" y="33"/>
                    <a:pt x="1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19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9" name="Freeform 506"/>
            <p:cNvSpPr>
              <a:spLocks/>
            </p:cNvSpPr>
            <p:nvPr/>
          </p:nvSpPr>
          <p:spPr bwMode="auto">
            <a:xfrm>
              <a:off x="954722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0" name="Freeform 507"/>
            <p:cNvSpPr>
              <a:spLocks/>
            </p:cNvSpPr>
            <p:nvPr/>
          </p:nvSpPr>
          <p:spPr bwMode="auto">
            <a:xfrm>
              <a:off x="9575801" y="6624638"/>
              <a:ext cx="42863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1" name="Freeform 508"/>
            <p:cNvSpPr>
              <a:spLocks/>
            </p:cNvSpPr>
            <p:nvPr/>
          </p:nvSpPr>
          <p:spPr bwMode="auto">
            <a:xfrm>
              <a:off x="9618663" y="6611938"/>
              <a:ext cx="66675" cy="250825"/>
            </a:xfrm>
            <a:custGeom>
              <a:avLst/>
              <a:gdLst>
                <a:gd name="T0" fmla="*/ 7 w 16"/>
                <a:gd name="T1" fmla="*/ 5 h 57"/>
                <a:gd name="T2" fmla="*/ 4 w 16"/>
                <a:gd name="T3" fmla="*/ 12 h 57"/>
                <a:gd name="T4" fmla="*/ 4 w 16"/>
                <a:gd name="T5" fmla="*/ 11 h 57"/>
                <a:gd name="T6" fmla="*/ 1 w 16"/>
                <a:gd name="T7" fmla="*/ 11 h 57"/>
                <a:gd name="T8" fmla="*/ 2 w 16"/>
                <a:gd name="T9" fmla="*/ 19 h 57"/>
                <a:gd name="T10" fmla="*/ 6 w 16"/>
                <a:gd name="T11" fmla="*/ 54 h 57"/>
                <a:gd name="T12" fmla="*/ 12 w 16"/>
                <a:gd name="T13" fmla="*/ 52 h 57"/>
                <a:gd name="T14" fmla="*/ 14 w 16"/>
                <a:gd name="T15" fmla="*/ 10 h 57"/>
                <a:gd name="T16" fmla="*/ 7 w 16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4" y="10"/>
                  </a:cubicBezTo>
                  <a:cubicBezTo>
                    <a:pt x="16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2" name="Freeform 509"/>
            <p:cNvSpPr>
              <a:spLocks/>
            </p:cNvSpPr>
            <p:nvPr/>
          </p:nvSpPr>
          <p:spPr bwMode="auto">
            <a:xfrm>
              <a:off x="953452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3" name="Freeform 510"/>
            <p:cNvSpPr>
              <a:spLocks/>
            </p:cNvSpPr>
            <p:nvPr/>
          </p:nvSpPr>
          <p:spPr bwMode="auto">
            <a:xfrm>
              <a:off x="9675813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977265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9913938" y="6562726"/>
              <a:ext cx="58738" cy="234950"/>
            </a:xfrm>
            <a:custGeom>
              <a:avLst/>
              <a:gdLst>
                <a:gd name="T0" fmla="*/ 11 w 14"/>
                <a:gd name="T1" fmla="*/ 1 h 53"/>
                <a:gd name="T2" fmla="*/ 5 w 14"/>
                <a:gd name="T3" fmla="*/ 21 h 53"/>
                <a:gd name="T4" fmla="*/ 0 w 14"/>
                <a:gd name="T5" fmla="*/ 24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6 h 53"/>
                <a:gd name="T12" fmla="*/ 7 w 14"/>
                <a:gd name="T13" fmla="*/ 50 h 53"/>
                <a:gd name="T14" fmla="*/ 13 w 14"/>
                <a:gd name="T15" fmla="*/ 48 h 53"/>
                <a:gd name="T16" fmla="*/ 8 w 14"/>
                <a:gd name="T17" fmla="*/ 33 h 53"/>
                <a:gd name="T18" fmla="*/ 13 w 14"/>
                <a:gd name="T19" fmla="*/ 2 h 53"/>
                <a:gd name="T20" fmla="*/ 11 w 14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1"/>
                  </a:moveTo>
                  <a:cubicBezTo>
                    <a:pt x="8" y="8"/>
                    <a:pt x="6" y="14"/>
                    <a:pt x="5" y="21"/>
                  </a:cubicBezTo>
                  <a:cubicBezTo>
                    <a:pt x="3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6"/>
                    <a:pt x="5" y="46"/>
                  </a:cubicBezTo>
                  <a:cubicBezTo>
                    <a:pt x="6" y="48"/>
                    <a:pt x="7" y="49"/>
                    <a:pt x="7" y="50"/>
                  </a:cubicBezTo>
                  <a:cubicBezTo>
                    <a:pt x="9" y="53"/>
                    <a:pt x="14" y="51"/>
                    <a:pt x="13" y="48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2"/>
                    <a:pt x="10" y="12"/>
                    <a:pt x="13" y="2"/>
                  </a:cubicBezTo>
                  <a:cubicBezTo>
                    <a:pt x="14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9985376" y="6557963"/>
              <a:ext cx="66675" cy="212725"/>
            </a:xfrm>
            <a:custGeom>
              <a:avLst/>
              <a:gdLst>
                <a:gd name="T0" fmla="*/ 12 w 16"/>
                <a:gd name="T1" fmla="*/ 2 h 48"/>
                <a:gd name="T2" fmla="*/ 0 w 16"/>
                <a:gd name="T3" fmla="*/ 44 h 48"/>
                <a:gd name="T4" fmla="*/ 6 w 16"/>
                <a:gd name="T5" fmla="*/ 44 h 48"/>
                <a:gd name="T6" fmla="*/ 15 w 16"/>
                <a:gd name="T7" fmla="*/ 4 h 48"/>
                <a:gd name="T8" fmla="*/ 12 w 16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8">
                  <a:moveTo>
                    <a:pt x="12" y="2"/>
                  </a:moveTo>
                  <a:cubicBezTo>
                    <a:pt x="3" y="14"/>
                    <a:pt x="0" y="29"/>
                    <a:pt x="0" y="44"/>
                  </a:cubicBezTo>
                  <a:cubicBezTo>
                    <a:pt x="0" y="48"/>
                    <a:pt x="6" y="48"/>
                    <a:pt x="6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6" y="2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10064751" y="6597651"/>
              <a:ext cx="33338" cy="195263"/>
            </a:xfrm>
            <a:custGeom>
              <a:avLst/>
              <a:gdLst>
                <a:gd name="T0" fmla="*/ 6 w 8"/>
                <a:gd name="T1" fmla="*/ 2 h 44"/>
                <a:gd name="T2" fmla="*/ 2 w 8"/>
                <a:gd name="T3" fmla="*/ 2 h 44"/>
                <a:gd name="T4" fmla="*/ 2 w 8"/>
                <a:gd name="T5" fmla="*/ 14 h 44"/>
                <a:gd name="T6" fmla="*/ 0 w 8"/>
                <a:gd name="T7" fmla="*/ 16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0155238" y="6545263"/>
              <a:ext cx="76200" cy="211138"/>
            </a:xfrm>
            <a:custGeom>
              <a:avLst/>
              <a:gdLst>
                <a:gd name="T0" fmla="*/ 18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2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8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8" y="44"/>
                  </a:moveTo>
                  <a:cubicBezTo>
                    <a:pt x="15" y="35"/>
                    <a:pt x="15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2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19" name="Freeform 516"/>
            <p:cNvSpPr>
              <a:spLocks/>
            </p:cNvSpPr>
            <p:nvPr/>
          </p:nvSpPr>
          <p:spPr bwMode="auto">
            <a:xfrm>
              <a:off x="10310813" y="6611938"/>
              <a:ext cx="20638" cy="144463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0" name="Freeform 517"/>
            <p:cNvSpPr>
              <a:spLocks/>
            </p:cNvSpPr>
            <p:nvPr/>
          </p:nvSpPr>
          <p:spPr bwMode="auto">
            <a:xfrm>
              <a:off x="1037272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1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1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1" name="Freeform 518"/>
            <p:cNvSpPr>
              <a:spLocks/>
            </p:cNvSpPr>
            <p:nvPr/>
          </p:nvSpPr>
          <p:spPr bwMode="auto">
            <a:xfrm>
              <a:off x="10444163" y="6594476"/>
              <a:ext cx="66675" cy="228600"/>
            </a:xfrm>
            <a:custGeom>
              <a:avLst/>
              <a:gdLst>
                <a:gd name="T0" fmla="*/ 8 w 16"/>
                <a:gd name="T1" fmla="*/ 4 h 52"/>
                <a:gd name="T2" fmla="*/ 6 w 16"/>
                <a:gd name="T3" fmla="*/ 11 h 52"/>
                <a:gd name="T4" fmla="*/ 3 w 16"/>
                <a:gd name="T5" fmla="*/ 13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5 h 52"/>
                <a:gd name="T16" fmla="*/ 8 w 16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8" y="4"/>
                  </a:moveTo>
                  <a:cubicBezTo>
                    <a:pt x="7" y="7"/>
                    <a:pt x="7" y="9"/>
                    <a:pt x="6" y="11"/>
                  </a:cubicBezTo>
                  <a:cubicBezTo>
                    <a:pt x="5" y="11"/>
                    <a:pt x="3" y="11"/>
                    <a:pt x="3" y="13"/>
                  </a:cubicBezTo>
                  <a:cubicBezTo>
                    <a:pt x="3" y="16"/>
                    <a:pt x="3" y="20"/>
                    <a:pt x="2" y="23"/>
                  </a:cubicBezTo>
                  <a:cubicBezTo>
                    <a:pt x="0" y="24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6" y="1"/>
                    <a:pt x="8" y="0"/>
                    <a:pt x="8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2" name="Freeform 519"/>
            <p:cNvSpPr>
              <a:spLocks/>
            </p:cNvSpPr>
            <p:nvPr/>
          </p:nvSpPr>
          <p:spPr bwMode="auto">
            <a:xfrm>
              <a:off x="10255251" y="6611938"/>
              <a:ext cx="50800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4 w 12"/>
                <a:gd name="T5" fmla="*/ 4 h 47"/>
                <a:gd name="T6" fmla="*/ 5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2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8" y="4"/>
                    <a:pt x="7" y="3"/>
                  </a:cubicBezTo>
                  <a:cubicBezTo>
                    <a:pt x="7" y="0"/>
                    <a:pt x="3" y="1"/>
                    <a:pt x="4" y="4"/>
                  </a:cubicBezTo>
                  <a:cubicBezTo>
                    <a:pt x="4" y="5"/>
                    <a:pt x="4" y="7"/>
                    <a:pt x="5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2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3" name="Freeform 520"/>
            <p:cNvSpPr>
              <a:spLocks/>
            </p:cNvSpPr>
            <p:nvPr/>
          </p:nvSpPr>
          <p:spPr bwMode="auto">
            <a:xfrm>
              <a:off x="9859963" y="6624638"/>
              <a:ext cx="53975" cy="119063"/>
            </a:xfrm>
            <a:custGeom>
              <a:avLst/>
              <a:gdLst>
                <a:gd name="T0" fmla="*/ 12 w 13"/>
                <a:gd name="T1" fmla="*/ 24 h 27"/>
                <a:gd name="T2" fmla="*/ 4 w 13"/>
                <a:gd name="T3" fmla="*/ 2 h 27"/>
                <a:gd name="T4" fmla="*/ 1 w 13"/>
                <a:gd name="T5" fmla="*/ 3 h 27"/>
                <a:gd name="T6" fmla="*/ 9 w 13"/>
                <a:gd name="T7" fmla="*/ 26 h 27"/>
                <a:gd name="T8" fmla="*/ 12 w 13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0"/>
                    <a:pt x="1" y="3"/>
                  </a:cubicBezTo>
                  <a:cubicBezTo>
                    <a:pt x="3" y="11"/>
                    <a:pt x="5" y="18"/>
                    <a:pt x="9" y="26"/>
                  </a:cubicBezTo>
                  <a:cubicBezTo>
                    <a:pt x="10" y="27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4" name="Freeform 521"/>
            <p:cNvSpPr>
              <a:spLocks/>
            </p:cNvSpPr>
            <p:nvPr/>
          </p:nvSpPr>
          <p:spPr bwMode="auto">
            <a:xfrm>
              <a:off x="975518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4" y="4"/>
                    <a:pt x="8" y="0"/>
                    <a:pt x="6" y="4"/>
                  </a:cubicBezTo>
                  <a:cubicBezTo>
                    <a:pt x="0" y="17"/>
                    <a:pt x="3" y="29"/>
                    <a:pt x="10" y="41"/>
                  </a:cubicBezTo>
                  <a:cubicBezTo>
                    <a:pt x="13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5" name="Freeform 522"/>
            <p:cNvSpPr>
              <a:spLocks/>
            </p:cNvSpPr>
            <p:nvPr/>
          </p:nvSpPr>
          <p:spPr bwMode="auto">
            <a:xfrm>
              <a:off x="10026651" y="6629401"/>
              <a:ext cx="41275" cy="146050"/>
            </a:xfrm>
            <a:custGeom>
              <a:avLst/>
              <a:gdLst>
                <a:gd name="T0" fmla="*/ 2 w 10"/>
                <a:gd name="T1" fmla="*/ 5 h 33"/>
                <a:gd name="T2" fmla="*/ 2 w 10"/>
                <a:gd name="T3" fmla="*/ 29 h 33"/>
                <a:gd name="T4" fmla="*/ 8 w 10"/>
                <a:gd name="T5" fmla="*/ 27 h 33"/>
                <a:gd name="T6" fmla="*/ 9 w 10"/>
                <a:gd name="T7" fmla="*/ 6 h 33"/>
                <a:gd name="T8" fmla="*/ 2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2" y="5"/>
                  </a:moveTo>
                  <a:cubicBezTo>
                    <a:pt x="0" y="12"/>
                    <a:pt x="0" y="21"/>
                    <a:pt x="2" y="29"/>
                  </a:cubicBezTo>
                  <a:cubicBezTo>
                    <a:pt x="4" y="33"/>
                    <a:pt x="9" y="31"/>
                    <a:pt x="8" y="27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3" y="0"/>
                    <a:pt x="2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6" name="Freeform 523"/>
            <p:cNvSpPr>
              <a:spLocks/>
            </p:cNvSpPr>
            <p:nvPr/>
          </p:nvSpPr>
          <p:spPr bwMode="auto">
            <a:xfrm>
              <a:off x="10544176" y="6567488"/>
              <a:ext cx="61913" cy="22066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6 h 50"/>
                <a:gd name="T4" fmla="*/ 6 w 15"/>
                <a:gd name="T5" fmla="*/ 4 h 50"/>
                <a:gd name="T6" fmla="*/ 4 w 15"/>
                <a:gd name="T7" fmla="*/ 15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0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5" y="2"/>
                    <a:pt x="8" y="0"/>
                    <a:pt x="6" y="4"/>
                  </a:cubicBezTo>
                  <a:cubicBezTo>
                    <a:pt x="5" y="8"/>
                    <a:pt x="5" y="11"/>
                    <a:pt x="4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1" y="29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7" name="Freeform 524"/>
            <p:cNvSpPr>
              <a:spLocks/>
            </p:cNvSpPr>
            <p:nvPr/>
          </p:nvSpPr>
          <p:spPr bwMode="auto">
            <a:xfrm>
              <a:off x="10631488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7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2"/>
                    <a:pt x="7" y="32"/>
                    <a:pt x="7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8" name="Freeform 525"/>
            <p:cNvSpPr>
              <a:spLocks/>
            </p:cNvSpPr>
            <p:nvPr/>
          </p:nvSpPr>
          <p:spPr bwMode="auto">
            <a:xfrm>
              <a:off x="10656888" y="6607176"/>
              <a:ext cx="77788" cy="233363"/>
            </a:xfrm>
            <a:custGeom>
              <a:avLst/>
              <a:gdLst>
                <a:gd name="T0" fmla="*/ 17 w 19"/>
                <a:gd name="T1" fmla="*/ 46 h 53"/>
                <a:gd name="T2" fmla="*/ 12 w 19"/>
                <a:gd name="T3" fmla="*/ 14 h 53"/>
                <a:gd name="T4" fmla="*/ 12 w 19"/>
                <a:gd name="T5" fmla="*/ 13 h 53"/>
                <a:gd name="T6" fmla="*/ 11 w 19"/>
                <a:gd name="T7" fmla="*/ 4 h 53"/>
                <a:gd name="T8" fmla="*/ 7 w 19"/>
                <a:gd name="T9" fmla="*/ 4 h 53"/>
                <a:gd name="T10" fmla="*/ 7 w 19"/>
                <a:gd name="T11" fmla="*/ 12 h 53"/>
                <a:gd name="T12" fmla="*/ 7 w 19"/>
                <a:gd name="T13" fmla="*/ 14 h 53"/>
                <a:gd name="T14" fmla="*/ 6 w 19"/>
                <a:gd name="T15" fmla="*/ 22 h 53"/>
                <a:gd name="T16" fmla="*/ 4 w 19"/>
                <a:gd name="T17" fmla="*/ 22 h 53"/>
                <a:gd name="T18" fmla="*/ 0 w 19"/>
                <a:gd name="T19" fmla="*/ 39 h 53"/>
                <a:gd name="T20" fmla="*/ 2 w 19"/>
                <a:gd name="T21" fmla="*/ 39 h 53"/>
                <a:gd name="T22" fmla="*/ 6 w 19"/>
                <a:gd name="T23" fmla="*/ 25 h 53"/>
                <a:gd name="T24" fmla="*/ 9 w 19"/>
                <a:gd name="T25" fmla="*/ 48 h 53"/>
                <a:gd name="T26" fmla="*/ 17 w 19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17" y="46"/>
                  </a:moveTo>
                  <a:cubicBezTo>
                    <a:pt x="14" y="36"/>
                    <a:pt x="13" y="2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0"/>
                    <a:pt x="11" y="12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12"/>
                    <a:pt x="7" y="10"/>
                    <a:pt x="7" y="12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6" y="16"/>
                    <a:pt x="6" y="19"/>
                    <a:pt x="6" y="22"/>
                  </a:cubicBezTo>
                  <a:cubicBezTo>
                    <a:pt x="5" y="21"/>
                    <a:pt x="4" y="22"/>
                    <a:pt x="4" y="22"/>
                  </a:cubicBezTo>
                  <a:cubicBezTo>
                    <a:pt x="3" y="28"/>
                    <a:pt x="2" y="33"/>
                    <a:pt x="0" y="39"/>
                  </a:cubicBezTo>
                  <a:cubicBezTo>
                    <a:pt x="0" y="40"/>
                    <a:pt x="2" y="40"/>
                    <a:pt x="2" y="39"/>
                  </a:cubicBezTo>
                  <a:cubicBezTo>
                    <a:pt x="4" y="35"/>
                    <a:pt x="4" y="30"/>
                    <a:pt x="6" y="25"/>
                  </a:cubicBezTo>
                  <a:cubicBezTo>
                    <a:pt x="5" y="33"/>
                    <a:pt x="6" y="41"/>
                    <a:pt x="9" y="48"/>
                  </a:cubicBezTo>
                  <a:cubicBezTo>
                    <a:pt x="11" y="53"/>
                    <a:pt x="19" y="51"/>
                    <a:pt x="17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29" name="Freeform 526"/>
            <p:cNvSpPr>
              <a:spLocks/>
            </p:cNvSpPr>
            <p:nvPr/>
          </p:nvSpPr>
          <p:spPr bwMode="auto">
            <a:xfrm>
              <a:off x="10760076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0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0" y="3"/>
                  </a:cubicBezTo>
                  <a:cubicBezTo>
                    <a:pt x="0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0" name="Freeform 527"/>
            <p:cNvSpPr>
              <a:spLocks/>
            </p:cNvSpPr>
            <p:nvPr/>
          </p:nvSpPr>
          <p:spPr bwMode="auto">
            <a:xfrm>
              <a:off x="10790238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8 w 10"/>
                <a:gd name="T5" fmla="*/ 35 h 40"/>
                <a:gd name="T6" fmla="*/ 9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8" y="35"/>
                  </a:cubicBezTo>
                  <a:cubicBezTo>
                    <a:pt x="8" y="25"/>
                    <a:pt x="8" y="15"/>
                    <a:pt x="9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1" name="Freeform 528"/>
            <p:cNvSpPr>
              <a:spLocks/>
            </p:cNvSpPr>
            <p:nvPr/>
          </p:nvSpPr>
          <p:spPr bwMode="auto">
            <a:xfrm>
              <a:off x="1082675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5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5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2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8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10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2" name="Freeform 529"/>
            <p:cNvSpPr>
              <a:spLocks/>
            </p:cNvSpPr>
            <p:nvPr/>
          </p:nvSpPr>
          <p:spPr bwMode="auto">
            <a:xfrm>
              <a:off x="10747376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0 w 8"/>
                <a:gd name="T3" fmla="*/ 32 h 36"/>
                <a:gd name="T4" fmla="*/ 7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6"/>
                    <a:pt x="7" y="36"/>
                    <a:pt x="7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3" name="Freeform 530"/>
            <p:cNvSpPr>
              <a:spLocks/>
            </p:cNvSpPr>
            <p:nvPr/>
          </p:nvSpPr>
          <p:spPr bwMode="auto">
            <a:xfrm>
              <a:off x="10890251" y="6611938"/>
              <a:ext cx="61913" cy="176213"/>
            </a:xfrm>
            <a:custGeom>
              <a:avLst/>
              <a:gdLst>
                <a:gd name="T0" fmla="*/ 4 w 15"/>
                <a:gd name="T1" fmla="*/ 5 h 40"/>
                <a:gd name="T2" fmla="*/ 3 w 15"/>
                <a:gd name="T3" fmla="*/ 37 h 40"/>
                <a:gd name="T4" fmla="*/ 9 w 15"/>
                <a:gd name="T5" fmla="*/ 36 h 40"/>
                <a:gd name="T6" fmla="*/ 12 w 15"/>
                <a:gd name="T7" fmla="*/ 10 h 40"/>
                <a:gd name="T8" fmla="*/ 4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4" y="5"/>
                  </a:moveTo>
                  <a:cubicBezTo>
                    <a:pt x="0" y="15"/>
                    <a:pt x="0" y="26"/>
                    <a:pt x="3" y="37"/>
                  </a:cubicBezTo>
                  <a:cubicBezTo>
                    <a:pt x="4" y="40"/>
                    <a:pt x="10" y="40"/>
                    <a:pt x="9" y="36"/>
                  </a:cubicBezTo>
                  <a:cubicBezTo>
                    <a:pt x="9" y="27"/>
                    <a:pt x="9" y="18"/>
                    <a:pt x="12" y="10"/>
                  </a:cubicBezTo>
                  <a:cubicBezTo>
                    <a:pt x="15" y="4"/>
                    <a:pt x="7" y="0"/>
                    <a:pt x="4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4" name="Freeform 531"/>
            <p:cNvSpPr>
              <a:spLocks/>
            </p:cNvSpPr>
            <p:nvPr/>
          </p:nvSpPr>
          <p:spPr bwMode="auto">
            <a:xfrm>
              <a:off x="10985501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1" y="31"/>
                    <a:pt x="6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5" name="Freeform 532"/>
            <p:cNvSpPr>
              <a:spLocks/>
            </p:cNvSpPr>
            <p:nvPr/>
          </p:nvSpPr>
          <p:spPr bwMode="auto">
            <a:xfrm>
              <a:off x="11126788" y="6562726"/>
              <a:ext cx="53975" cy="234950"/>
            </a:xfrm>
            <a:custGeom>
              <a:avLst/>
              <a:gdLst>
                <a:gd name="T0" fmla="*/ 10 w 13"/>
                <a:gd name="T1" fmla="*/ 1 h 53"/>
                <a:gd name="T2" fmla="*/ 5 w 13"/>
                <a:gd name="T3" fmla="*/ 21 h 53"/>
                <a:gd name="T4" fmla="*/ 0 w 13"/>
                <a:gd name="T5" fmla="*/ 24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6 h 53"/>
                <a:gd name="T12" fmla="*/ 7 w 13"/>
                <a:gd name="T13" fmla="*/ 50 h 53"/>
                <a:gd name="T14" fmla="*/ 12 w 13"/>
                <a:gd name="T15" fmla="*/ 48 h 53"/>
                <a:gd name="T16" fmla="*/ 8 w 13"/>
                <a:gd name="T17" fmla="*/ 33 h 53"/>
                <a:gd name="T18" fmla="*/ 13 w 13"/>
                <a:gd name="T19" fmla="*/ 2 h 53"/>
                <a:gd name="T20" fmla="*/ 10 w 13"/>
                <a:gd name="T21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1"/>
                  </a:moveTo>
                  <a:cubicBezTo>
                    <a:pt x="7" y="8"/>
                    <a:pt x="6" y="14"/>
                    <a:pt x="5" y="21"/>
                  </a:cubicBezTo>
                  <a:cubicBezTo>
                    <a:pt x="2" y="21"/>
                    <a:pt x="0" y="22"/>
                    <a:pt x="0" y="24"/>
                  </a:cubicBezTo>
                  <a:cubicBezTo>
                    <a:pt x="0" y="31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6" y="48"/>
                    <a:pt x="6" y="49"/>
                    <a:pt x="7" y="50"/>
                  </a:cubicBezTo>
                  <a:cubicBezTo>
                    <a:pt x="9" y="53"/>
                    <a:pt x="13" y="51"/>
                    <a:pt x="12" y="48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2"/>
                    <a:pt x="9" y="12"/>
                    <a:pt x="13" y="2"/>
                  </a:cubicBezTo>
                  <a:cubicBezTo>
                    <a:pt x="13" y="1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" name="Freeform 533"/>
            <p:cNvSpPr>
              <a:spLocks/>
            </p:cNvSpPr>
            <p:nvPr/>
          </p:nvSpPr>
          <p:spPr bwMode="auto">
            <a:xfrm>
              <a:off x="11193463" y="6557963"/>
              <a:ext cx="71438" cy="212725"/>
            </a:xfrm>
            <a:custGeom>
              <a:avLst/>
              <a:gdLst>
                <a:gd name="T0" fmla="*/ 12 w 17"/>
                <a:gd name="T1" fmla="*/ 2 h 48"/>
                <a:gd name="T2" fmla="*/ 1 w 17"/>
                <a:gd name="T3" fmla="*/ 44 h 48"/>
                <a:gd name="T4" fmla="*/ 7 w 17"/>
                <a:gd name="T5" fmla="*/ 44 h 48"/>
                <a:gd name="T6" fmla="*/ 15 w 17"/>
                <a:gd name="T7" fmla="*/ 4 h 48"/>
                <a:gd name="T8" fmla="*/ 12 w 17"/>
                <a:gd name="T9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8">
                  <a:moveTo>
                    <a:pt x="12" y="2"/>
                  </a:moveTo>
                  <a:cubicBezTo>
                    <a:pt x="4" y="14"/>
                    <a:pt x="0" y="29"/>
                    <a:pt x="1" y="44"/>
                  </a:cubicBezTo>
                  <a:cubicBezTo>
                    <a:pt x="1" y="48"/>
                    <a:pt x="6" y="48"/>
                    <a:pt x="7" y="44"/>
                  </a:cubicBezTo>
                  <a:cubicBezTo>
                    <a:pt x="7" y="30"/>
                    <a:pt x="8" y="16"/>
                    <a:pt x="15" y="4"/>
                  </a:cubicBezTo>
                  <a:cubicBezTo>
                    <a:pt x="17" y="2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7" name="Freeform 534"/>
            <p:cNvSpPr>
              <a:spLocks/>
            </p:cNvSpPr>
            <p:nvPr/>
          </p:nvSpPr>
          <p:spPr bwMode="auto">
            <a:xfrm>
              <a:off x="11277601" y="6597651"/>
              <a:ext cx="28575" cy="195263"/>
            </a:xfrm>
            <a:custGeom>
              <a:avLst/>
              <a:gdLst>
                <a:gd name="T0" fmla="*/ 6 w 7"/>
                <a:gd name="T1" fmla="*/ 2 h 44"/>
                <a:gd name="T2" fmla="*/ 2 w 7"/>
                <a:gd name="T3" fmla="*/ 2 h 44"/>
                <a:gd name="T4" fmla="*/ 2 w 7"/>
                <a:gd name="T5" fmla="*/ 14 h 44"/>
                <a:gd name="T6" fmla="*/ 0 w 7"/>
                <a:gd name="T7" fmla="*/ 16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2"/>
                  </a:moveTo>
                  <a:cubicBezTo>
                    <a:pt x="6" y="0"/>
                    <a:pt x="2" y="0"/>
                    <a:pt x="2" y="2"/>
                  </a:cubicBezTo>
                  <a:cubicBezTo>
                    <a:pt x="2" y="6"/>
                    <a:pt x="2" y="10"/>
                    <a:pt x="2" y="14"/>
                  </a:cubicBezTo>
                  <a:cubicBezTo>
                    <a:pt x="1" y="15"/>
                    <a:pt x="0" y="15"/>
                    <a:pt x="0" y="16"/>
                  </a:cubicBezTo>
                  <a:cubicBezTo>
                    <a:pt x="0" y="22"/>
                    <a:pt x="0" y="27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5"/>
                    <a:pt x="6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" name="Freeform 535"/>
            <p:cNvSpPr>
              <a:spLocks/>
            </p:cNvSpPr>
            <p:nvPr/>
          </p:nvSpPr>
          <p:spPr bwMode="auto">
            <a:xfrm>
              <a:off x="11364913" y="6545263"/>
              <a:ext cx="79375" cy="211138"/>
            </a:xfrm>
            <a:custGeom>
              <a:avLst/>
              <a:gdLst>
                <a:gd name="T0" fmla="*/ 18 w 19"/>
                <a:gd name="T1" fmla="*/ 44 h 48"/>
                <a:gd name="T2" fmla="*/ 17 w 19"/>
                <a:gd name="T3" fmla="*/ 17 h 48"/>
                <a:gd name="T4" fmla="*/ 11 w 19"/>
                <a:gd name="T5" fmla="*/ 15 h 48"/>
                <a:gd name="T6" fmla="*/ 11 w 19"/>
                <a:gd name="T7" fmla="*/ 15 h 48"/>
                <a:gd name="T8" fmla="*/ 10 w 19"/>
                <a:gd name="T9" fmla="*/ 16 h 48"/>
                <a:gd name="T10" fmla="*/ 10 w 19"/>
                <a:gd name="T11" fmla="*/ 4 h 48"/>
                <a:gd name="T12" fmla="*/ 5 w 19"/>
                <a:gd name="T13" fmla="*/ 3 h 48"/>
                <a:gd name="T14" fmla="*/ 2 w 19"/>
                <a:gd name="T15" fmla="*/ 30 h 48"/>
                <a:gd name="T16" fmla="*/ 0 w 19"/>
                <a:gd name="T17" fmla="*/ 31 h 48"/>
                <a:gd name="T18" fmla="*/ 0 w 19"/>
                <a:gd name="T19" fmla="*/ 43 h 48"/>
                <a:gd name="T20" fmla="*/ 2 w 19"/>
                <a:gd name="T21" fmla="*/ 43 h 48"/>
                <a:gd name="T22" fmla="*/ 9 w 19"/>
                <a:gd name="T23" fmla="*/ 43 h 48"/>
                <a:gd name="T24" fmla="*/ 9 w 19"/>
                <a:gd name="T25" fmla="*/ 42 h 48"/>
                <a:gd name="T26" fmla="*/ 9 w 19"/>
                <a:gd name="T27" fmla="*/ 45 h 48"/>
                <a:gd name="T28" fmla="*/ 14 w 19"/>
                <a:gd name="T29" fmla="*/ 46 h 48"/>
                <a:gd name="T30" fmla="*/ 18 w 19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8">
                  <a:moveTo>
                    <a:pt x="18" y="44"/>
                  </a:moveTo>
                  <a:cubicBezTo>
                    <a:pt x="15" y="35"/>
                    <a:pt x="15" y="26"/>
                    <a:pt x="17" y="17"/>
                  </a:cubicBezTo>
                  <a:cubicBezTo>
                    <a:pt x="18" y="13"/>
                    <a:pt x="11" y="11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3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3"/>
                  </a:cubicBezTo>
                  <a:cubicBezTo>
                    <a:pt x="3" y="47"/>
                    <a:pt x="9" y="47"/>
                    <a:pt x="9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4"/>
                    <a:pt x="9" y="45"/>
                  </a:cubicBezTo>
                  <a:cubicBezTo>
                    <a:pt x="9" y="47"/>
                    <a:pt x="12" y="48"/>
                    <a:pt x="14" y="46"/>
                  </a:cubicBezTo>
                  <a:cubicBezTo>
                    <a:pt x="15" y="48"/>
                    <a:pt x="19" y="47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9" name="Freeform 536"/>
            <p:cNvSpPr>
              <a:spLocks/>
            </p:cNvSpPr>
            <p:nvPr/>
          </p:nvSpPr>
          <p:spPr bwMode="auto">
            <a:xfrm>
              <a:off x="11518901" y="6611938"/>
              <a:ext cx="25400" cy="144463"/>
            </a:xfrm>
            <a:custGeom>
              <a:avLst/>
              <a:gdLst>
                <a:gd name="T0" fmla="*/ 6 w 6"/>
                <a:gd name="T1" fmla="*/ 3 h 33"/>
                <a:gd name="T2" fmla="*/ 1 w 6"/>
                <a:gd name="T3" fmla="*/ 3 h 33"/>
                <a:gd name="T4" fmla="*/ 1 w 6"/>
                <a:gd name="T5" fmla="*/ 30 h 33"/>
                <a:gd name="T6" fmla="*/ 6 w 6"/>
                <a:gd name="T7" fmla="*/ 30 h 33"/>
                <a:gd name="T8" fmla="*/ 6 w 6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1"/>
                    <a:pt x="1" y="30"/>
                  </a:cubicBezTo>
                  <a:cubicBezTo>
                    <a:pt x="1" y="33"/>
                    <a:pt x="6" y="33"/>
                    <a:pt x="6" y="30"/>
                  </a:cubicBezTo>
                  <a:cubicBezTo>
                    <a:pt x="6" y="21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" name="Freeform 537"/>
            <p:cNvSpPr>
              <a:spLocks/>
            </p:cNvSpPr>
            <p:nvPr/>
          </p:nvSpPr>
          <p:spPr bwMode="auto">
            <a:xfrm>
              <a:off x="11585576" y="6597651"/>
              <a:ext cx="58738" cy="177800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4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3" y="31"/>
                    <a:pt x="4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5" y="40"/>
                    <a:pt x="10" y="40"/>
                    <a:pt x="10" y="37"/>
                  </a:cubicBezTo>
                  <a:cubicBezTo>
                    <a:pt x="11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1" name="Freeform 538"/>
            <p:cNvSpPr>
              <a:spLocks/>
            </p:cNvSpPr>
            <p:nvPr/>
          </p:nvSpPr>
          <p:spPr bwMode="auto">
            <a:xfrm>
              <a:off x="11657013" y="6594476"/>
              <a:ext cx="61913" cy="228600"/>
            </a:xfrm>
            <a:custGeom>
              <a:avLst/>
              <a:gdLst>
                <a:gd name="T0" fmla="*/ 7 w 15"/>
                <a:gd name="T1" fmla="*/ 4 h 52"/>
                <a:gd name="T2" fmla="*/ 6 w 15"/>
                <a:gd name="T3" fmla="*/ 11 h 52"/>
                <a:gd name="T4" fmla="*/ 2 w 15"/>
                <a:gd name="T5" fmla="*/ 13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5 h 52"/>
                <a:gd name="T16" fmla="*/ 7 w 15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4"/>
                  </a:moveTo>
                  <a:cubicBezTo>
                    <a:pt x="7" y="7"/>
                    <a:pt x="6" y="9"/>
                    <a:pt x="6" y="11"/>
                  </a:cubicBezTo>
                  <a:cubicBezTo>
                    <a:pt x="5" y="11"/>
                    <a:pt x="2" y="11"/>
                    <a:pt x="2" y="13"/>
                  </a:cubicBezTo>
                  <a:cubicBezTo>
                    <a:pt x="2" y="16"/>
                    <a:pt x="3" y="20"/>
                    <a:pt x="1" y="23"/>
                  </a:cubicBezTo>
                  <a:cubicBezTo>
                    <a:pt x="0" y="24"/>
                    <a:pt x="2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5"/>
                  </a:cubicBezTo>
                  <a:cubicBezTo>
                    <a:pt x="15" y="1"/>
                    <a:pt x="8" y="0"/>
                    <a:pt x="7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2" name="Freeform 539"/>
            <p:cNvSpPr>
              <a:spLocks/>
            </p:cNvSpPr>
            <p:nvPr/>
          </p:nvSpPr>
          <p:spPr bwMode="auto">
            <a:xfrm>
              <a:off x="11469688" y="6611938"/>
              <a:ext cx="49213" cy="206375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0 w 12"/>
                <a:gd name="T15" fmla="*/ 29 h 47"/>
                <a:gd name="T16" fmla="*/ 11 w 12"/>
                <a:gd name="T17" fmla="*/ 28 h 47"/>
                <a:gd name="T18" fmla="*/ 10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0" y="33"/>
                    <a:pt x="10" y="29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6"/>
                    <a:pt x="11" y="23"/>
                    <a:pt x="10" y="21"/>
                  </a:cubicBezTo>
                  <a:cubicBezTo>
                    <a:pt x="10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3" name="Freeform 540"/>
            <p:cNvSpPr>
              <a:spLocks/>
            </p:cNvSpPr>
            <p:nvPr/>
          </p:nvSpPr>
          <p:spPr bwMode="auto">
            <a:xfrm>
              <a:off x="11072813" y="6624638"/>
              <a:ext cx="50800" cy="119063"/>
            </a:xfrm>
            <a:custGeom>
              <a:avLst/>
              <a:gdLst>
                <a:gd name="T0" fmla="*/ 12 w 12"/>
                <a:gd name="T1" fmla="*/ 24 h 27"/>
                <a:gd name="T2" fmla="*/ 4 w 12"/>
                <a:gd name="T3" fmla="*/ 2 h 27"/>
                <a:gd name="T4" fmla="*/ 0 w 12"/>
                <a:gd name="T5" fmla="*/ 3 h 27"/>
                <a:gd name="T6" fmla="*/ 9 w 12"/>
                <a:gd name="T7" fmla="*/ 26 h 27"/>
                <a:gd name="T8" fmla="*/ 12 w 12"/>
                <a:gd name="T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7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0"/>
                    <a:pt x="0" y="3"/>
                  </a:cubicBezTo>
                  <a:cubicBezTo>
                    <a:pt x="2" y="11"/>
                    <a:pt x="5" y="18"/>
                    <a:pt x="9" y="26"/>
                  </a:cubicBezTo>
                  <a:cubicBezTo>
                    <a:pt x="10" y="27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4" name="Freeform 541"/>
            <p:cNvSpPr>
              <a:spLocks/>
            </p:cNvSpPr>
            <p:nvPr/>
          </p:nvSpPr>
          <p:spPr bwMode="auto">
            <a:xfrm>
              <a:off x="10968038" y="6572251"/>
              <a:ext cx="76200" cy="193675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8 h 44"/>
                <a:gd name="T4" fmla="*/ 6 w 18"/>
                <a:gd name="T5" fmla="*/ 4 h 44"/>
                <a:gd name="T6" fmla="*/ 10 w 18"/>
                <a:gd name="T7" fmla="*/ 41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8"/>
                    <a:pt x="7" y="18"/>
                    <a:pt x="12" y="8"/>
                  </a:cubicBezTo>
                  <a:cubicBezTo>
                    <a:pt x="13" y="4"/>
                    <a:pt x="8" y="0"/>
                    <a:pt x="6" y="4"/>
                  </a:cubicBezTo>
                  <a:cubicBezTo>
                    <a:pt x="0" y="17"/>
                    <a:pt x="2" y="29"/>
                    <a:pt x="10" y="41"/>
                  </a:cubicBezTo>
                  <a:cubicBezTo>
                    <a:pt x="12" y="44"/>
                    <a:pt x="18" y="41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5" name="Freeform 542"/>
            <p:cNvSpPr>
              <a:spLocks/>
            </p:cNvSpPr>
            <p:nvPr/>
          </p:nvSpPr>
          <p:spPr bwMode="auto">
            <a:xfrm>
              <a:off x="11236326" y="6629401"/>
              <a:ext cx="41275" cy="146050"/>
            </a:xfrm>
            <a:custGeom>
              <a:avLst/>
              <a:gdLst>
                <a:gd name="T0" fmla="*/ 3 w 10"/>
                <a:gd name="T1" fmla="*/ 5 h 33"/>
                <a:gd name="T2" fmla="*/ 3 w 10"/>
                <a:gd name="T3" fmla="*/ 29 h 33"/>
                <a:gd name="T4" fmla="*/ 9 w 10"/>
                <a:gd name="T5" fmla="*/ 27 h 33"/>
                <a:gd name="T6" fmla="*/ 9 w 10"/>
                <a:gd name="T7" fmla="*/ 6 h 33"/>
                <a:gd name="T8" fmla="*/ 3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3" y="5"/>
                  </a:moveTo>
                  <a:cubicBezTo>
                    <a:pt x="0" y="12"/>
                    <a:pt x="0" y="21"/>
                    <a:pt x="3" y="29"/>
                  </a:cubicBezTo>
                  <a:cubicBezTo>
                    <a:pt x="4" y="33"/>
                    <a:pt x="10" y="31"/>
                    <a:pt x="9" y="27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6" name="Freeform 543"/>
            <p:cNvSpPr>
              <a:spLocks/>
            </p:cNvSpPr>
            <p:nvPr/>
          </p:nvSpPr>
          <p:spPr bwMode="auto">
            <a:xfrm>
              <a:off x="11757026" y="6567488"/>
              <a:ext cx="58738" cy="220663"/>
            </a:xfrm>
            <a:custGeom>
              <a:avLst/>
              <a:gdLst>
                <a:gd name="T0" fmla="*/ 10 w 14"/>
                <a:gd name="T1" fmla="*/ 28 h 50"/>
                <a:gd name="T2" fmla="*/ 13 w 14"/>
                <a:gd name="T3" fmla="*/ 6 h 50"/>
                <a:gd name="T4" fmla="*/ 6 w 14"/>
                <a:gd name="T5" fmla="*/ 4 h 50"/>
                <a:gd name="T6" fmla="*/ 4 w 14"/>
                <a:gd name="T7" fmla="*/ 15 h 50"/>
                <a:gd name="T8" fmla="*/ 3 w 14"/>
                <a:gd name="T9" fmla="*/ 17 h 50"/>
                <a:gd name="T10" fmla="*/ 4 w 14"/>
                <a:gd name="T11" fmla="*/ 46 h 50"/>
                <a:gd name="T12" fmla="*/ 11 w 14"/>
                <a:gd name="T13" fmla="*/ 42 h 50"/>
                <a:gd name="T14" fmla="*/ 8 w 14"/>
                <a:gd name="T15" fmla="*/ 30 h 50"/>
                <a:gd name="T16" fmla="*/ 10 w 14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0">
                  <a:moveTo>
                    <a:pt x="10" y="28"/>
                  </a:moveTo>
                  <a:cubicBezTo>
                    <a:pt x="11" y="20"/>
                    <a:pt x="11" y="13"/>
                    <a:pt x="13" y="6"/>
                  </a:cubicBezTo>
                  <a:cubicBezTo>
                    <a:pt x="14" y="2"/>
                    <a:pt x="7" y="0"/>
                    <a:pt x="6" y="4"/>
                  </a:cubicBezTo>
                  <a:cubicBezTo>
                    <a:pt x="5" y="8"/>
                    <a:pt x="4" y="11"/>
                    <a:pt x="4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6"/>
                    <a:pt x="11" y="42"/>
                  </a:cubicBezTo>
                  <a:cubicBezTo>
                    <a:pt x="9" y="38"/>
                    <a:pt x="8" y="34"/>
                    <a:pt x="8" y="30"/>
                  </a:cubicBezTo>
                  <a:cubicBezTo>
                    <a:pt x="9" y="30"/>
                    <a:pt x="10" y="29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7" name="Freeform 544"/>
            <p:cNvSpPr>
              <a:spLocks/>
            </p:cNvSpPr>
            <p:nvPr/>
          </p:nvSpPr>
          <p:spPr bwMode="auto">
            <a:xfrm>
              <a:off x="11839576" y="6624638"/>
              <a:ext cx="33338" cy="141288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4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4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8" name="Freeform 545"/>
            <p:cNvSpPr>
              <a:spLocks/>
            </p:cNvSpPr>
            <p:nvPr/>
          </p:nvSpPr>
          <p:spPr bwMode="auto">
            <a:xfrm>
              <a:off x="11864976" y="6607176"/>
              <a:ext cx="84138" cy="233363"/>
            </a:xfrm>
            <a:custGeom>
              <a:avLst/>
              <a:gdLst>
                <a:gd name="T0" fmla="*/ 18 w 20"/>
                <a:gd name="T1" fmla="*/ 46 h 53"/>
                <a:gd name="T2" fmla="*/ 13 w 20"/>
                <a:gd name="T3" fmla="*/ 14 h 53"/>
                <a:gd name="T4" fmla="*/ 12 w 20"/>
                <a:gd name="T5" fmla="*/ 13 h 53"/>
                <a:gd name="T6" fmla="*/ 12 w 20"/>
                <a:gd name="T7" fmla="*/ 4 h 53"/>
                <a:gd name="T8" fmla="*/ 8 w 20"/>
                <a:gd name="T9" fmla="*/ 4 h 53"/>
                <a:gd name="T10" fmla="*/ 8 w 20"/>
                <a:gd name="T11" fmla="*/ 12 h 53"/>
                <a:gd name="T12" fmla="*/ 7 w 20"/>
                <a:gd name="T13" fmla="*/ 14 h 53"/>
                <a:gd name="T14" fmla="*/ 6 w 20"/>
                <a:gd name="T15" fmla="*/ 22 h 53"/>
                <a:gd name="T16" fmla="*/ 5 w 20"/>
                <a:gd name="T17" fmla="*/ 22 h 53"/>
                <a:gd name="T18" fmla="*/ 1 w 20"/>
                <a:gd name="T19" fmla="*/ 39 h 53"/>
                <a:gd name="T20" fmla="*/ 3 w 20"/>
                <a:gd name="T21" fmla="*/ 39 h 53"/>
                <a:gd name="T22" fmla="*/ 6 w 20"/>
                <a:gd name="T23" fmla="*/ 25 h 53"/>
                <a:gd name="T24" fmla="*/ 10 w 20"/>
                <a:gd name="T25" fmla="*/ 48 h 53"/>
                <a:gd name="T26" fmla="*/ 18 w 20"/>
                <a:gd name="T2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3">
                  <a:moveTo>
                    <a:pt x="18" y="46"/>
                  </a:moveTo>
                  <a:cubicBezTo>
                    <a:pt x="15" y="36"/>
                    <a:pt x="14" y="25"/>
                    <a:pt x="13" y="14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0"/>
                    <a:pt x="12" y="12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12"/>
                    <a:pt x="8" y="10"/>
                    <a:pt x="8" y="12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6"/>
                    <a:pt x="7" y="19"/>
                    <a:pt x="6" y="22"/>
                  </a:cubicBezTo>
                  <a:cubicBezTo>
                    <a:pt x="6" y="21"/>
                    <a:pt x="5" y="22"/>
                    <a:pt x="5" y="22"/>
                  </a:cubicBezTo>
                  <a:cubicBezTo>
                    <a:pt x="3" y="28"/>
                    <a:pt x="3" y="33"/>
                    <a:pt x="1" y="39"/>
                  </a:cubicBezTo>
                  <a:cubicBezTo>
                    <a:pt x="0" y="40"/>
                    <a:pt x="2" y="40"/>
                    <a:pt x="3" y="39"/>
                  </a:cubicBezTo>
                  <a:cubicBezTo>
                    <a:pt x="4" y="35"/>
                    <a:pt x="5" y="30"/>
                    <a:pt x="6" y="25"/>
                  </a:cubicBezTo>
                  <a:cubicBezTo>
                    <a:pt x="6" y="33"/>
                    <a:pt x="7" y="41"/>
                    <a:pt x="10" y="48"/>
                  </a:cubicBezTo>
                  <a:cubicBezTo>
                    <a:pt x="12" y="53"/>
                    <a:pt x="20" y="51"/>
                    <a:pt x="18" y="4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9" name="Freeform 546"/>
            <p:cNvSpPr>
              <a:spLocks/>
            </p:cNvSpPr>
            <p:nvPr/>
          </p:nvSpPr>
          <p:spPr bwMode="auto">
            <a:xfrm>
              <a:off x="11969751" y="6726238"/>
              <a:ext cx="25400" cy="128588"/>
            </a:xfrm>
            <a:custGeom>
              <a:avLst/>
              <a:gdLst>
                <a:gd name="T0" fmla="*/ 5 w 6"/>
                <a:gd name="T1" fmla="*/ 3 h 29"/>
                <a:gd name="T2" fmla="*/ 1 w 6"/>
                <a:gd name="T3" fmla="*/ 3 h 29"/>
                <a:gd name="T4" fmla="*/ 0 w 6"/>
                <a:gd name="T5" fmla="*/ 25 h 29"/>
                <a:gd name="T6" fmla="*/ 6 w 6"/>
                <a:gd name="T7" fmla="*/ 25 h 29"/>
                <a:gd name="T8" fmla="*/ 5 w 6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9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1" y="10"/>
                    <a:pt x="0" y="21"/>
                    <a:pt x="0" y="25"/>
                  </a:cubicBezTo>
                  <a:cubicBezTo>
                    <a:pt x="0" y="29"/>
                    <a:pt x="6" y="29"/>
                    <a:pt x="6" y="25"/>
                  </a:cubicBezTo>
                  <a:cubicBezTo>
                    <a:pt x="6" y="21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0" name="Freeform 547"/>
            <p:cNvSpPr>
              <a:spLocks/>
            </p:cNvSpPr>
            <p:nvPr/>
          </p:nvSpPr>
          <p:spPr bwMode="auto">
            <a:xfrm>
              <a:off x="11998326" y="6624638"/>
              <a:ext cx="41275" cy="176213"/>
            </a:xfrm>
            <a:custGeom>
              <a:avLst/>
              <a:gdLst>
                <a:gd name="T0" fmla="*/ 3 w 10"/>
                <a:gd name="T1" fmla="*/ 3 h 40"/>
                <a:gd name="T2" fmla="*/ 0 w 10"/>
                <a:gd name="T3" fmla="*/ 35 h 40"/>
                <a:gd name="T4" fmla="*/ 9 w 10"/>
                <a:gd name="T5" fmla="*/ 35 h 40"/>
                <a:gd name="T6" fmla="*/ 10 w 10"/>
                <a:gd name="T7" fmla="*/ 4 h 40"/>
                <a:gd name="T8" fmla="*/ 3 w 1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0">
                  <a:moveTo>
                    <a:pt x="3" y="3"/>
                  </a:moveTo>
                  <a:cubicBezTo>
                    <a:pt x="0" y="14"/>
                    <a:pt x="0" y="24"/>
                    <a:pt x="0" y="35"/>
                  </a:cubicBezTo>
                  <a:cubicBezTo>
                    <a:pt x="0" y="40"/>
                    <a:pt x="8" y="40"/>
                    <a:pt x="9" y="35"/>
                  </a:cubicBezTo>
                  <a:cubicBezTo>
                    <a:pt x="9" y="25"/>
                    <a:pt x="9" y="15"/>
                    <a:pt x="10" y="4"/>
                  </a:cubicBezTo>
                  <a:cubicBezTo>
                    <a:pt x="10" y="1"/>
                    <a:pt x="4" y="0"/>
                    <a:pt x="3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1" name="Freeform 548"/>
            <p:cNvSpPr>
              <a:spLocks/>
            </p:cNvSpPr>
            <p:nvPr/>
          </p:nvSpPr>
          <p:spPr bwMode="auto">
            <a:xfrm>
              <a:off x="12039601" y="6611938"/>
              <a:ext cx="71438" cy="250825"/>
            </a:xfrm>
            <a:custGeom>
              <a:avLst/>
              <a:gdLst>
                <a:gd name="T0" fmla="*/ 7 w 17"/>
                <a:gd name="T1" fmla="*/ 5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1 h 57"/>
                <a:gd name="T8" fmla="*/ 2 w 17"/>
                <a:gd name="T9" fmla="*/ 19 h 57"/>
                <a:gd name="T10" fmla="*/ 6 w 17"/>
                <a:gd name="T11" fmla="*/ 54 h 57"/>
                <a:gd name="T12" fmla="*/ 12 w 17"/>
                <a:gd name="T13" fmla="*/ 52 h 57"/>
                <a:gd name="T14" fmla="*/ 15 w 17"/>
                <a:gd name="T15" fmla="*/ 10 h 57"/>
                <a:gd name="T16" fmla="*/ 7 w 17"/>
                <a:gd name="T17" fmla="*/ 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5"/>
                  </a:moveTo>
                  <a:cubicBezTo>
                    <a:pt x="6" y="7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9"/>
                    <a:pt x="1" y="10"/>
                    <a:pt x="1" y="11"/>
                  </a:cubicBezTo>
                  <a:cubicBezTo>
                    <a:pt x="1" y="14"/>
                    <a:pt x="2" y="17"/>
                    <a:pt x="2" y="19"/>
                  </a:cubicBezTo>
                  <a:cubicBezTo>
                    <a:pt x="0" y="31"/>
                    <a:pt x="1" y="43"/>
                    <a:pt x="6" y="54"/>
                  </a:cubicBezTo>
                  <a:cubicBezTo>
                    <a:pt x="7" y="57"/>
                    <a:pt x="12" y="55"/>
                    <a:pt x="12" y="52"/>
                  </a:cubicBezTo>
                  <a:cubicBezTo>
                    <a:pt x="11" y="38"/>
                    <a:pt x="9" y="23"/>
                    <a:pt x="15" y="10"/>
                  </a:cubicBezTo>
                  <a:cubicBezTo>
                    <a:pt x="17" y="4"/>
                    <a:pt x="9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2" name="Freeform 549"/>
            <p:cNvSpPr>
              <a:spLocks/>
            </p:cNvSpPr>
            <p:nvPr/>
          </p:nvSpPr>
          <p:spPr bwMode="auto">
            <a:xfrm>
              <a:off x="11957051" y="6575426"/>
              <a:ext cx="33338" cy="160338"/>
            </a:xfrm>
            <a:custGeom>
              <a:avLst/>
              <a:gdLst>
                <a:gd name="T0" fmla="*/ 0 w 8"/>
                <a:gd name="T1" fmla="*/ 5 h 36"/>
                <a:gd name="T2" fmla="*/ 1 w 8"/>
                <a:gd name="T3" fmla="*/ 32 h 36"/>
                <a:gd name="T4" fmla="*/ 8 w 8"/>
                <a:gd name="T5" fmla="*/ 32 h 36"/>
                <a:gd name="T6" fmla="*/ 8 w 8"/>
                <a:gd name="T7" fmla="*/ 5 h 36"/>
                <a:gd name="T8" fmla="*/ 0 w 8"/>
                <a:gd name="T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6">
                  <a:moveTo>
                    <a:pt x="0" y="5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6"/>
                    <a:pt x="8" y="36"/>
                    <a:pt x="8" y="32"/>
                  </a:cubicBezTo>
                  <a:cubicBezTo>
                    <a:pt x="8" y="23"/>
                    <a:pt x="8" y="14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" name="Freeform 550"/>
            <p:cNvSpPr>
              <a:spLocks/>
            </p:cNvSpPr>
            <p:nvPr/>
          </p:nvSpPr>
          <p:spPr bwMode="auto">
            <a:xfrm>
              <a:off x="12098338" y="6611938"/>
              <a:ext cx="63500" cy="176213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5"/>
                    <a:pt x="0" y="26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7"/>
                    <a:pt x="9" y="18"/>
                    <a:pt x="13" y="10"/>
                  </a:cubicBezTo>
                  <a:cubicBezTo>
                    <a:pt x="15" y="4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551"/>
            <p:cNvSpPr>
              <a:spLocks/>
            </p:cNvSpPr>
            <p:nvPr/>
          </p:nvSpPr>
          <p:spPr bwMode="auto">
            <a:xfrm>
              <a:off x="12195176" y="6686551"/>
              <a:ext cx="33338" cy="136525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7 h 31"/>
                <a:gd name="T4" fmla="*/ 7 w 8"/>
                <a:gd name="T5" fmla="*/ 27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2"/>
                    <a:pt x="0" y="20"/>
                    <a:pt x="1" y="27"/>
                  </a:cubicBezTo>
                  <a:cubicBezTo>
                    <a:pt x="2" y="31"/>
                    <a:pt x="7" y="31"/>
                    <a:pt x="7" y="27"/>
                  </a:cubicBezTo>
                  <a:cubicBezTo>
                    <a:pt x="8" y="20"/>
                    <a:pt x="8" y="12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552"/>
            <p:cNvSpPr>
              <a:spLocks/>
            </p:cNvSpPr>
            <p:nvPr/>
          </p:nvSpPr>
          <p:spPr bwMode="auto">
            <a:xfrm>
              <a:off x="-25400" y="6677026"/>
              <a:ext cx="12303126" cy="230188"/>
            </a:xfrm>
            <a:custGeom>
              <a:avLst/>
              <a:gdLst>
                <a:gd name="T0" fmla="*/ 2945 w 2951"/>
                <a:gd name="T1" fmla="*/ 17 h 52"/>
                <a:gd name="T2" fmla="*/ 2927 w 2951"/>
                <a:gd name="T3" fmla="*/ 52 h 52"/>
                <a:gd name="T4" fmla="*/ 25 w 2951"/>
                <a:gd name="T5" fmla="*/ 52 h 52"/>
                <a:gd name="T6" fmla="*/ 6 w 2951"/>
                <a:gd name="T7" fmla="*/ 11 h 52"/>
                <a:gd name="T8" fmla="*/ 5 w 2951"/>
                <a:gd name="T9" fmla="*/ 35 h 52"/>
                <a:gd name="T10" fmla="*/ 25 w 2951"/>
                <a:gd name="T11" fmla="*/ 0 h 52"/>
                <a:gd name="T12" fmla="*/ 2927 w 2951"/>
                <a:gd name="T13" fmla="*/ 0 h 52"/>
                <a:gd name="T14" fmla="*/ 2945 w 2951"/>
                <a:gd name="T15" fmla="*/ 34 h 52"/>
                <a:gd name="T16" fmla="*/ 2945 w 2951"/>
                <a:gd name="T17" fmla="*/ 1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2">
                  <a:moveTo>
                    <a:pt x="2945" y="17"/>
                  </a:moveTo>
                  <a:cubicBezTo>
                    <a:pt x="2945" y="27"/>
                    <a:pt x="2951" y="52"/>
                    <a:pt x="2927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0" y="52"/>
                    <a:pt x="6" y="22"/>
                    <a:pt x="6" y="11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24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3"/>
                    <a:pt x="2945" y="34"/>
                  </a:cubicBezTo>
                  <a:lnTo>
                    <a:pt x="2945" y="17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6" name="Freeform 553"/>
            <p:cNvSpPr>
              <a:spLocks/>
            </p:cNvSpPr>
            <p:nvPr/>
          </p:nvSpPr>
          <p:spPr bwMode="auto">
            <a:xfrm>
              <a:off x="-4762" y="6677026"/>
              <a:ext cx="12257088" cy="160338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1026" name="Picture 2" descr="In Jesus Name Children Sticker by Compassion">
            <a:extLst>
              <a:ext uri="{FF2B5EF4-FFF2-40B4-BE49-F238E27FC236}">
                <a16:creationId xmlns:a16="http://schemas.microsoft.com/office/drawing/2014/main" id="{E0F2AE92-F500-525E-83A7-1EA6CB0366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" y="-17148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2" name="TextBox 381">
            <a:extLst>
              <a:ext uri="{FF2B5EF4-FFF2-40B4-BE49-F238E27FC236}">
                <a16:creationId xmlns:a16="http://schemas.microsoft.com/office/drawing/2014/main" id="{83AAFC4B-7B0B-DDE0-5541-77661668B2A5}"/>
              </a:ext>
            </a:extLst>
          </p:cNvPr>
          <p:cNvSpPr txBox="1"/>
          <p:nvPr/>
        </p:nvSpPr>
        <p:spPr>
          <a:xfrm>
            <a:off x="1396205" y="1194198"/>
            <a:ext cx="9088440" cy="1905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Một số công việc chính: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Cày đất: 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Bừa/đập đất: </a:t>
            </a:r>
            <a:endParaRPr lang="en-US" sz="2800" dirty="0">
              <a:solidFill>
                <a:srgbClr val="00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07000"/>
              </a:lnSpc>
            </a:pPr>
            <a:r>
              <a:rPr lang="vi-VN" sz="2800" dirty="0">
                <a:solidFill>
                  <a:srgbClr val="00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+ Lên luống:</a:t>
            </a:r>
            <a:endParaRPr lang="en-US" sz="2800" dirty="0"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3074" name="Picture 2" descr="Hình dán Địa chất Trái đất của Thiết bị Địa kỹ thuật Pagani">
            <a:extLst>
              <a:ext uri="{FF2B5EF4-FFF2-40B4-BE49-F238E27FC236}">
                <a16:creationId xmlns:a16="http://schemas.microsoft.com/office/drawing/2014/main" id="{882358D2-C159-2C1C-03CC-51916E0FFD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5187" y="34924"/>
            <a:ext cx="2362200" cy="1314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In Jesus Name Children Sticker by Compassion">
            <a:extLst>
              <a:ext uri="{FF2B5EF4-FFF2-40B4-BE49-F238E27FC236}">
                <a16:creationId xmlns:a16="http://schemas.microsoft.com/office/drawing/2014/main" id="{2A9CFDF3-4C27-44DD-A76D-A0234F36B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80" y="135252"/>
            <a:ext cx="1656715" cy="1656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688989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" name="矩形 374"/>
          <p:cNvSpPr/>
          <p:nvPr/>
        </p:nvSpPr>
        <p:spPr>
          <a:xfrm>
            <a:off x="721670" y="948902"/>
            <a:ext cx="10769471" cy="4762884"/>
          </a:xfrm>
          <a:prstGeom prst="rect">
            <a:avLst/>
          </a:prstGeom>
          <a:solidFill>
            <a:srgbClr val="44636A">
              <a:alpha val="9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376" name="直接连接符 375"/>
          <p:cNvCxnSpPr/>
          <p:nvPr/>
        </p:nvCxnSpPr>
        <p:spPr>
          <a:xfrm>
            <a:off x="4048664" y="1127163"/>
            <a:ext cx="0" cy="2713704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7" name="直接连接符 376"/>
          <p:cNvCxnSpPr/>
          <p:nvPr/>
        </p:nvCxnSpPr>
        <p:spPr>
          <a:xfrm flipH="1">
            <a:off x="8094976" y="1029306"/>
            <a:ext cx="0" cy="2808000"/>
          </a:xfrm>
          <a:prstGeom prst="line">
            <a:avLst/>
          </a:prstGeom>
          <a:ln w="9525">
            <a:solidFill>
              <a:schemeClr val="tx1">
                <a:lumMod val="65000"/>
                <a:lumOff val="35000"/>
                <a:alpha val="56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2" name="文本框 441"/>
          <p:cNvSpPr txBox="1"/>
          <p:nvPr/>
        </p:nvSpPr>
        <p:spPr>
          <a:xfrm>
            <a:off x="203701" y="-60881"/>
            <a:ext cx="12049757" cy="983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Quan sát</a:t>
            </a:r>
            <a:r>
              <a:rPr lang="en-US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và nêu tên, mục đích các công việc làm đất trồng cây </a:t>
            </a:r>
            <a:endParaRPr lang="en-US" sz="2800" i="1" dirty="0">
              <a:solidFill>
                <a:srgbClr val="000000"/>
              </a:solidFill>
              <a:effectLst/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algn="ctr">
              <a:lnSpc>
                <a:spcPct val="107000"/>
              </a:lnSpc>
              <a:spcBef>
                <a:spcPts val="0"/>
              </a:spcBef>
              <a:spcAft>
                <a:spcPts val="0"/>
              </a:spcAft>
            </a:pPr>
            <a:r>
              <a:rPr lang="vi-VN" sz="2800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tương ứng với mỗi ảnh.</a:t>
            </a:r>
            <a:endParaRPr lang="en-US" sz="2800" dirty="0">
              <a:effectLst/>
              <a:latin typeface="Times New Roman" panose="02020603050405020304" pitchFamily="18" charset="0"/>
              <a:ea typeface="Arial" panose="020B060402020202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029" name="椭圆 1028"/>
          <p:cNvSpPr/>
          <p:nvPr/>
        </p:nvSpPr>
        <p:spPr>
          <a:xfrm>
            <a:off x="3348550" y="4992064"/>
            <a:ext cx="5570886" cy="557088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3" name="组合 2"/>
          <p:cNvGrpSpPr/>
          <p:nvPr/>
        </p:nvGrpSpPr>
        <p:grpSpPr>
          <a:xfrm flipH="1">
            <a:off x="4850160" y="5571874"/>
            <a:ext cx="2567666" cy="1339008"/>
            <a:chOff x="-194387" y="3651136"/>
            <a:chExt cx="6156624" cy="3210610"/>
          </a:xfrm>
        </p:grpSpPr>
        <p:sp>
          <p:nvSpPr>
            <p:cNvPr id="90" name="Freeform 685"/>
            <p:cNvSpPr>
              <a:spLocks/>
            </p:cNvSpPr>
            <p:nvPr/>
          </p:nvSpPr>
          <p:spPr bwMode="auto">
            <a:xfrm>
              <a:off x="-194387" y="6663295"/>
              <a:ext cx="5769177" cy="198451"/>
            </a:xfrm>
            <a:custGeom>
              <a:avLst/>
              <a:gdLst>
                <a:gd name="T0" fmla="*/ 2945 w 2951"/>
                <a:gd name="T1" fmla="*/ 19 h 56"/>
                <a:gd name="T2" fmla="*/ 2927 w 2951"/>
                <a:gd name="T3" fmla="*/ 56 h 56"/>
                <a:gd name="T4" fmla="*/ 25 w 2951"/>
                <a:gd name="T5" fmla="*/ 56 h 56"/>
                <a:gd name="T6" fmla="*/ 6 w 2951"/>
                <a:gd name="T7" fmla="*/ 14 h 56"/>
                <a:gd name="T8" fmla="*/ 5 w 2951"/>
                <a:gd name="T9" fmla="*/ 36 h 56"/>
                <a:gd name="T10" fmla="*/ 25 w 2951"/>
                <a:gd name="T11" fmla="*/ 0 h 56"/>
                <a:gd name="T12" fmla="*/ 2927 w 2951"/>
                <a:gd name="T13" fmla="*/ 0 h 56"/>
                <a:gd name="T14" fmla="*/ 2945 w 2951"/>
                <a:gd name="T15" fmla="*/ 36 h 56"/>
                <a:gd name="T16" fmla="*/ 2945 w 2951"/>
                <a:gd name="T17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1" h="56">
                  <a:moveTo>
                    <a:pt x="2945" y="19"/>
                  </a:moveTo>
                  <a:cubicBezTo>
                    <a:pt x="2945" y="30"/>
                    <a:pt x="2951" y="56"/>
                    <a:pt x="2927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0" y="56"/>
                    <a:pt x="6" y="25"/>
                    <a:pt x="6" y="14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26"/>
                    <a:pt x="14" y="0"/>
                    <a:pt x="25" y="0"/>
                  </a:cubicBezTo>
                  <a:cubicBezTo>
                    <a:pt x="2927" y="0"/>
                    <a:pt x="2927" y="0"/>
                    <a:pt x="2927" y="0"/>
                  </a:cubicBezTo>
                  <a:cubicBezTo>
                    <a:pt x="2938" y="0"/>
                    <a:pt x="2945" y="26"/>
                    <a:pt x="2945" y="36"/>
                  </a:cubicBezTo>
                  <a:lnTo>
                    <a:pt x="2945" y="19"/>
                  </a:lnTo>
                  <a:close/>
                </a:path>
              </a:pathLst>
            </a:custGeom>
            <a:solidFill>
              <a:srgbClr val="446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3" name="Freeform 26"/>
            <p:cNvSpPr>
              <a:spLocks/>
            </p:cNvSpPr>
            <p:nvPr/>
          </p:nvSpPr>
          <p:spPr bwMode="auto">
            <a:xfrm>
              <a:off x="1156951" y="5999441"/>
              <a:ext cx="368547" cy="670944"/>
            </a:xfrm>
            <a:custGeom>
              <a:avLst/>
              <a:gdLst>
                <a:gd name="T0" fmla="*/ 0 w 88"/>
                <a:gd name="T1" fmla="*/ 151 h 151"/>
                <a:gd name="T2" fmla="*/ 0 w 88"/>
                <a:gd name="T3" fmla="*/ 149 h 151"/>
                <a:gd name="T4" fmla="*/ 0 w 88"/>
                <a:gd name="T5" fmla="*/ 143 h 151"/>
                <a:gd name="T6" fmla="*/ 2 w 88"/>
                <a:gd name="T7" fmla="*/ 121 h 151"/>
                <a:gd name="T8" fmla="*/ 7 w 88"/>
                <a:gd name="T9" fmla="*/ 91 h 151"/>
                <a:gd name="T10" fmla="*/ 12 w 88"/>
                <a:gd name="T11" fmla="*/ 75 h 151"/>
                <a:gd name="T12" fmla="*/ 19 w 88"/>
                <a:gd name="T13" fmla="*/ 58 h 151"/>
                <a:gd name="T14" fmla="*/ 28 w 88"/>
                <a:gd name="T15" fmla="*/ 43 h 151"/>
                <a:gd name="T16" fmla="*/ 31 w 88"/>
                <a:gd name="T17" fmla="*/ 39 h 151"/>
                <a:gd name="T18" fmla="*/ 33 w 88"/>
                <a:gd name="T19" fmla="*/ 36 h 151"/>
                <a:gd name="T20" fmla="*/ 39 w 88"/>
                <a:gd name="T21" fmla="*/ 30 h 151"/>
                <a:gd name="T22" fmla="*/ 50 w 88"/>
                <a:gd name="T23" fmla="*/ 19 h 151"/>
                <a:gd name="T24" fmla="*/ 62 w 88"/>
                <a:gd name="T25" fmla="*/ 11 h 151"/>
                <a:gd name="T26" fmla="*/ 72 w 88"/>
                <a:gd name="T27" fmla="*/ 5 h 151"/>
                <a:gd name="T28" fmla="*/ 81 w 88"/>
                <a:gd name="T29" fmla="*/ 2 h 151"/>
                <a:gd name="T30" fmla="*/ 88 w 88"/>
                <a:gd name="T31" fmla="*/ 0 h 151"/>
                <a:gd name="T32" fmla="*/ 81 w 88"/>
                <a:gd name="T33" fmla="*/ 3 h 151"/>
                <a:gd name="T34" fmla="*/ 73 w 88"/>
                <a:gd name="T35" fmla="*/ 7 h 151"/>
                <a:gd name="T36" fmla="*/ 64 w 88"/>
                <a:gd name="T37" fmla="*/ 14 h 151"/>
                <a:gd name="T38" fmla="*/ 54 w 88"/>
                <a:gd name="T39" fmla="*/ 23 h 151"/>
                <a:gd name="T40" fmla="*/ 45 w 88"/>
                <a:gd name="T41" fmla="*/ 35 h 151"/>
                <a:gd name="T42" fmla="*/ 41 w 88"/>
                <a:gd name="T43" fmla="*/ 41 h 151"/>
                <a:gd name="T44" fmla="*/ 39 w 88"/>
                <a:gd name="T45" fmla="*/ 45 h 151"/>
                <a:gd name="T46" fmla="*/ 37 w 88"/>
                <a:gd name="T47" fmla="*/ 48 h 151"/>
                <a:gd name="T48" fmla="*/ 31 w 88"/>
                <a:gd name="T49" fmla="*/ 63 h 151"/>
                <a:gd name="T50" fmla="*/ 27 w 88"/>
                <a:gd name="T51" fmla="*/ 79 h 151"/>
                <a:gd name="T52" fmla="*/ 25 w 88"/>
                <a:gd name="T53" fmla="*/ 94 h 151"/>
                <a:gd name="T54" fmla="*/ 23 w 88"/>
                <a:gd name="T55" fmla="*/ 122 h 151"/>
                <a:gd name="T56" fmla="*/ 25 w 88"/>
                <a:gd name="T57" fmla="*/ 141 h 151"/>
                <a:gd name="T58" fmla="*/ 26 w 88"/>
                <a:gd name="T59" fmla="*/ 147 h 151"/>
                <a:gd name="T60" fmla="*/ 26 w 88"/>
                <a:gd name="T61" fmla="*/ 148 h 151"/>
                <a:gd name="T62" fmla="*/ 0 w 88"/>
                <a:gd name="T6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8" h="151">
                  <a:moveTo>
                    <a:pt x="0" y="151"/>
                  </a:moveTo>
                  <a:cubicBezTo>
                    <a:pt x="0" y="151"/>
                    <a:pt x="0" y="150"/>
                    <a:pt x="0" y="149"/>
                  </a:cubicBezTo>
                  <a:cubicBezTo>
                    <a:pt x="0" y="147"/>
                    <a:pt x="0" y="145"/>
                    <a:pt x="0" y="143"/>
                  </a:cubicBezTo>
                  <a:cubicBezTo>
                    <a:pt x="0" y="137"/>
                    <a:pt x="1" y="130"/>
                    <a:pt x="2" y="121"/>
                  </a:cubicBezTo>
                  <a:cubicBezTo>
                    <a:pt x="3" y="112"/>
                    <a:pt x="5" y="102"/>
                    <a:pt x="7" y="91"/>
                  </a:cubicBezTo>
                  <a:cubicBezTo>
                    <a:pt x="9" y="86"/>
                    <a:pt x="10" y="80"/>
                    <a:pt x="12" y="75"/>
                  </a:cubicBezTo>
                  <a:cubicBezTo>
                    <a:pt x="14" y="69"/>
                    <a:pt x="17" y="64"/>
                    <a:pt x="19" y="58"/>
                  </a:cubicBezTo>
                  <a:cubicBezTo>
                    <a:pt x="22" y="53"/>
                    <a:pt x="25" y="48"/>
                    <a:pt x="28" y="43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5" y="34"/>
                    <a:pt x="37" y="32"/>
                    <a:pt x="39" y="30"/>
                  </a:cubicBezTo>
                  <a:cubicBezTo>
                    <a:pt x="43" y="26"/>
                    <a:pt x="46" y="22"/>
                    <a:pt x="50" y="19"/>
                  </a:cubicBezTo>
                  <a:cubicBezTo>
                    <a:pt x="54" y="16"/>
                    <a:pt x="58" y="13"/>
                    <a:pt x="62" y="11"/>
                  </a:cubicBezTo>
                  <a:cubicBezTo>
                    <a:pt x="66" y="8"/>
                    <a:pt x="69" y="7"/>
                    <a:pt x="72" y="5"/>
                  </a:cubicBezTo>
                  <a:cubicBezTo>
                    <a:pt x="76" y="4"/>
                    <a:pt x="78" y="3"/>
                    <a:pt x="81" y="2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88" y="0"/>
                    <a:pt x="86" y="1"/>
                    <a:pt x="81" y="3"/>
                  </a:cubicBezTo>
                  <a:cubicBezTo>
                    <a:pt x="79" y="4"/>
                    <a:pt x="76" y="6"/>
                    <a:pt x="73" y="7"/>
                  </a:cubicBezTo>
                  <a:cubicBezTo>
                    <a:pt x="71" y="9"/>
                    <a:pt x="67" y="11"/>
                    <a:pt x="64" y="14"/>
                  </a:cubicBezTo>
                  <a:cubicBezTo>
                    <a:pt x="61" y="17"/>
                    <a:pt x="58" y="20"/>
                    <a:pt x="54" y="23"/>
                  </a:cubicBezTo>
                  <a:cubicBezTo>
                    <a:pt x="51" y="27"/>
                    <a:pt x="48" y="30"/>
                    <a:pt x="45" y="35"/>
                  </a:cubicBezTo>
                  <a:cubicBezTo>
                    <a:pt x="44" y="37"/>
                    <a:pt x="42" y="39"/>
                    <a:pt x="41" y="41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5" y="53"/>
                    <a:pt x="33" y="58"/>
                    <a:pt x="31" y="63"/>
                  </a:cubicBezTo>
                  <a:cubicBezTo>
                    <a:pt x="30" y="68"/>
                    <a:pt x="28" y="74"/>
                    <a:pt x="27" y="79"/>
                  </a:cubicBezTo>
                  <a:cubicBezTo>
                    <a:pt x="26" y="84"/>
                    <a:pt x="25" y="89"/>
                    <a:pt x="25" y="94"/>
                  </a:cubicBezTo>
                  <a:cubicBezTo>
                    <a:pt x="24" y="104"/>
                    <a:pt x="23" y="114"/>
                    <a:pt x="23" y="122"/>
                  </a:cubicBezTo>
                  <a:cubicBezTo>
                    <a:pt x="24" y="130"/>
                    <a:pt x="24" y="137"/>
                    <a:pt x="25" y="141"/>
                  </a:cubicBezTo>
                  <a:cubicBezTo>
                    <a:pt x="25" y="144"/>
                    <a:pt x="25" y="145"/>
                    <a:pt x="26" y="147"/>
                  </a:cubicBezTo>
                  <a:cubicBezTo>
                    <a:pt x="26" y="148"/>
                    <a:pt x="26" y="148"/>
                    <a:pt x="26" y="148"/>
                  </a:cubicBezTo>
                  <a:lnTo>
                    <a:pt x="0" y="15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4" name="Freeform 27"/>
            <p:cNvSpPr>
              <a:spLocks/>
            </p:cNvSpPr>
            <p:nvPr/>
          </p:nvSpPr>
          <p:spPr bwMode="auto">
            <a:xfrm>
              <a:off x="1161676" y="5741931"/>
              <a:ext cx="531558" cy="559908"/>
            </a:xfrm>
            <a:custGeom>
              <a:avLst/>
              <a:gdLst>
                <a:gd name="T0" fmla="*/ 127 w 127"/>
                <a:gd name="T1" fmla="*/ 60 h 126"/>
                <a:gd name="T2" fmla="*/ 95 w 127"/>
                <a:gd name="T3" fmla="*/ 47 h 126"/>
                <a:gd name="T4" fmla="*/ 106 w 127"/>
                <a:gd name="T5" fmla="*/ 16 h 126"/>
                <a:gd name="T6" fmla="*/ 74 w 127"/>
                <a:gd name="T7" fmla="*/ 30 h 126"/>
                <a:gd name="T8" fmla="*/ 61 w 127"/>
                <a:gd name="T9" fmla="*/ 0 h 126"/>
                <a:gd name="T10" fmla="*/ 47 w 127"/>
                <a:gd name="T11" fmla="*/ 32 h 126"/>
                <a:gd name="T12" fmla="*/ 17 w 127"/>
                <a:gd name="T13" fmla="*/ 20 h 126"/>
                <a:gd name="T14" fmla="*/ 30 w 127"/>
                <a:gd name="T15" fmla="*/ 53 h 126"/>
                <a:gd name="T16" fmla="*/ 0 w 127"/>
                <a:gd name="T17" fmla="*/ 66 h 126"/>
                <a:gd name="T18" fmla="*/ 33 w 127"/>
                <a:gd name="T19" fmla="*/ 79 h 126"/>
                <a:gd name="T20" fmla="*/ 21 w 127"/>
                <a:gd name="T21" fmla="*/ 110 h 126"/>
                <a:gd name="T22" fmla="*/ 53 w 127"/>
                <a:gd name="T23" fmla="*/ 97 h 126"/>
                <a:gd name="T24" fmla="*/ 67 w 127"/>
                <a:gd name="T25" fmla="*/ 126 h 126"/>
                <a:gd name="T26" fmla="*/ 80 w 127"/>
                <a:gd name="T27" fmla="*/ 94 h 126"/>
                <a:gd name="T28" fmla="*/ 111 w 127"/>
                <a:gd name="T29" fmla="*/ 106 h 126"/>
                <a:gd name="T30" fmla="*/ 97 w 127"/>
                <a:gd name="T31" fmla="*/ 74 h 126"/>
                <a:gd name="T32" fmla="*/ 127 w 127"/>
                <a:gd name="T33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" h="126">
                  <a:moveTo>
                    <a:pt x="127" y="60"/>
                  </a:moveTo>
                  <a:cubicBezTo>
                    <a:pt x="115" y="50"/>
                    <a:pt x="104" y="47"/>
                    <a:pt x="95" y="47"/>
                  </a:cubicBezTo>
                  <a:cubicBezTo>
                    <a:pt x="107" y="33"/>
                    <a:pt x="106" y="16"/>
                    <a:pt x="106" y="16"/>
                  </a:cubicBezTo>
                  <a:cubicBezTo>
                    <a:pt x="91" y="18"/>
                    <a:pt x="81" y="23"/>
                    <a:pt x="74" y="30"/>
                  </a:cubicBezTo>
                  <a:cubicBezTo>
                    <a:pt x="73" y="11"/>
                    <a:pt x="61" y="0"/>
                    <a:pt x="61" y="0"/>
                  </a:cubicBezTo>
                  <a:cubicBezTo>
                    <a:pt x="51" y="12"/>
                    <a:pt x="47" y="23"/>
                    <a:pt x="47" y="32"/>
                  </a:cubicBezTo>
                  <a:cubicBezTo>
                    <a:pt x="34" y="20"/>
                    <a:pt x="17" y="20"/>
                    <a:pt x="17" y="20"/>
                  </a:cubicBezTo>
                  <a:cubicBezTo>
                    <a:pt x="18" y="36"/>
                    <a:pt x="24" y="46"/>
                    <a:pt x="30" y="53"/>
                  </a:cubicBezTo>
                  <a:cubicBezTo>
                    <a:pt x="12" y="54"/>
                    <a:pt x="0" y="66"/>
                    <a:pt x="0" y="66"/>
                  </a:cubicBezTo>
                  <a:cubicBezTo>
                    <a:pt x="13" y="76"/>
                    <a:pt x="23" y="80"/>
                    <a:pt x="33" y="79"/>
                  </a:cubicBezTo>
                  <a:cubicBezTo>
                    <a:pt x="20" y="93"/>
                    <a:pt x="21" y="110"/>
                    <a:pt x="21" y="110"/>
                  </a:cubicBezTo>
                  <a:cubicBezTo>
                    <a:pt x="37" y="109"/>
                    <a:pt x="47" y="103"/>
                    <a:pt x="53" y="97"/>
                  </a:cubicBezTo>
                  <a:cubicBezTo>
                    <a:pt x="54" y="115"/>
                    <a:pt x="67" y="126"/>
                    <a:pt x="67" y="126"/>
                  </a:cubicBezTo>
                  <a:cubicBezTo>
                    <a:pt x="77" y="114"/>
                    <a:pt x="80" y="103"/>
                    <a:pt x="80" y="94"/>
                  </a:cubicBezTo>
                  <a:cubicBezTo>
                    <a:pt x="94" y="106"/>
                    <a:pt x="111" y="106"/>
                    <a:pt x="111" y="106"/>
                  </a:cubicBezTo>
                  <a:cubicBezTo>
                    <a:pt x="109" y="90"/>
                    <a:pt x="104" y="80"/>
                    <a:pt x="97" y="74"/>
                  </a:cubicBezTo>
                  <a:cubicBezTo>
                    <a:pt x="116" y="72"/>
                    <a:pt x="127" y="60"/>
                    <a:pt x="127" y="60"/>
                  </a:cubicBezTo>
                </a:path>
              </a:pathLst>
            </a:custGeom>
            <a:solidFill>
              <a:srgbClr val="45B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5" name="Oval 28"/>
            <p:cNvSpPr>
              <a:spLocks noChangeArrowheads="1"/>
            </p:cNvSpPr>
            <p:nvPr/>
          </p:nvSpPr>
          <p:spPr bwMode="auto">
            <a:xfrm>
              <a:off x="1336500" y="5923842"/>
              <a:ext cx="184273" cy="19608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6" name="Oval 29"/>
            <p:cNvSpPr>
              <a:spLocks noChangeArrowheads="1"/>
            </p:cNvSpPr>
            <p:nvPr/>
          </p:nvSpPr>
          <p:spPr bwMode="auto">
            <a:xfrm>
              <a:off x="1367212" y="5959279"/>
              <a:ext cx="120486" cy="129936"/>
            </a:xfrm>
            <a:prstGeom prst="ellipse">
              <a:avLst/>
            </a:prstGeom>
            <a:solidFill>
              <a:srgbClr val="FFD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17" name="Freeform 30"/>
            <p:cNvSpPr>
              <a:spLocks/>
            </p:cNvSpPr>
            <p:nvPr/>
          </p:nvSpPr>
          <p:spPr bwMode="auto">
            <a:xfrm>
              <a:off x="939603" y="6141190"/>
              <a:ext cx="283498" cy="283498"/>
            </a:xfrm>
            <a:custGeom>
              <a:avLst/>
              <a:gdLst>
                <a:gd name="T0" fmla="*/ 66 w 68"/>
                <a:gd name="T1" fmla="*/ 61 h 64"/>
                <a:gd name="T2" fmla="*/ 10 w 68"/>
                <a:gd name="T3" fmla="*/ 0 h 64"/>
                <a:gd name="T4" fmla="*/ 63 w 68"/>
                <a:gd name="T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4">
                  <a:moveTo>
                    <a:pt x="66" y="61"/>
                  </a:moveTo>
                  <a:cubicBezTo>
                    <a:pt x="66" y="61"/>
                    <a:pt x="68" y="15"/>
                    <a:pt x="10" y="0"/>
                  </a:cubicBezTo>
                  <a:cubicBezTo>
                    <a:pt x="10" y="0"/>
                    <a:pt x="0" y="57"/>
                    <a:pt x="63" y="6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3" name="Freeform 36"/>
            <p:cNvSpPr>
              <a:spLocks/>
            </p:cNvSpPr>
            <p:nvPr/>
          </p:nvSpPr>
          <p:spPr bwMode="auto">
            <a:xfrm>
              <a:off x="3091822" y="5422996"/>
              <a:ext cx="455959" cy="1171790"/>
            </a:xfrm>
            <a:custGeom>
              <a:avLst/>
              <a:gdLst>
                <a:gd name="T0" fmla="*/ 66 w 109"/>
                <a:gd name="T1" fmla="*/ 260 h 264"/>
                <a:gd name="T2" fmla="*/ 67 w 109"/>
                <a:gd name="T3" fmla="*/ 257 h 264"/>
                <a:gd name="T4" fmla="*/ 68 w 109"/>
                <a:gd name="T5" fmla="*/ 248 h 264"/>
                <a:gd name="T6" fmla="*/ 71 w 109"/>
                <a:gd name="T7" fmla="*/ 216 h 264"/>
                <a:gd name="T8" fmla="*/ 69 w 109"/>
                <a:gd name="T9" fmla="*/ 117 h 264"/>
                <a:gd name="T10" fmla="*/ 65 w 109"/>
                <a:gd name="T11" fmla="*/ 91 h 264"/>
                <a:gd name="T12" fmla="*/ 61 w 109"/>
                <a:gd name="T13" fmla="*/ 79 h 264"/>
                <a:gd name="T14" fmla="*/ 57 w 109"/>
                <a:gd name="T15" fmla="*/ 66 h 264"/>
                <a:gd name="T16" fmla="*/ 48 w 109"/>
                <a:gd name="T17" fmla="*/ 45 h 264"/>
                <a:gd name="T18" fmla="*/ 45 w 109"/>
                <a:gd name="T19" fmla="*/ 40 h 264"/>
                <a:gd name="T20" fmla="*/ 42 w 109"/>
                <a:gd name="T21" fmla="*/ 35 h 264"/>
                <a:gd name="T22" fmla="*/ 39 w 109"/>
                <a:gd name="T23" fmla="*/ 31 h 264"/>
                <a:gd name="T24" fmla="*/ 36 w 109"/>
                <a:gd name="T25" fmla="*/ 27 h 264"/>
                <a:gd name="T26" fmla="*/ 32 w 109"/>
                <a:gd name="T27" fmla="*/ 23 h 264"/>
                <a:gd name="T28" fmla="*/ 29 w 109"/>
                <a:gd name="T29" fmla="*/ 19 h 264"/>
                <a:gd name="T30" fmla="*/ 26 w 109"/>
                <a:gd name="T31" fmla="*/ 16 h 264"/>
                <a:gd name="T32" fmla="*/ 23 w 109"/>
                <a:gd name="T33" fmla="*/ 14 h 264"/>
                <a:gd name="T34" fmla="*/ 16 w 109"/>
                <a:gd name="T35" fmla="*/ 9 h 264"/>
                <a:gd name="T36" fmla="*/ 11 w 109"/>
                <a:gd name="T37" fmla="*/ 5 h 264"/>
                <a:gd name="T38" fmla="*/ 6 w 109"/>
                <a:gd name="T39" fmla="*/ 3 h 264"/>
                <a:gd name="T40" fmla="*/ 3 w 109"/>
                <a:gd name="T41" fmla="*/ 1 h 264"/>
                <a:gd name="T42" fmla="*/ 0 w 109"/>
                <a:gd name="T43" fmla="*/ 0 h 264"/>
                <a:gd name="T44" fmla="*/ 3 w 109"/>
                <a:gd name="T45" fmla="*/ 1 h 264"/>
                <a:gd name="T46" fmla="*/ 7 w 109"/>
                <a:gd name="T47" fmla="*/ 2 h 264"/>
                <a:gd name="T48" fmla="*/ 12 w 109"/>
                <a:gd name="T49" fmla="*/ 4 h 264"/>
                <a:gd name="T50" fmla="*/ 18 w 109"/>
                <a:gd name="T51" fmla="*/ 6 h 264"/>
                <a:gd name="T52" fmla="*/ 25 w 109"/>
                <a:gd name="T53" fmla="*/ 10 h 264"/>
                <a:gd name="T54" fmla="*/ 29 w 109"/>
                <a:gd name="T55" fmla="*/ 13 h 264"/>
                <a:gd name="T56" fmla="*/ 33 w 109"/>
                <a:gd name="T57" fmla="*/ 15 h 264"/>
                <a:gd name="T58" fmla="*/ 37 w 109"/>
                <a:gd name="T59" fmla="*/ 18 h 264"/>
                <a:gd name="T60" fmla="*/ 40 w 109"/>
                <a:gd name="T61" fmla="*/ 22 h 264"/>
                <a:gd name="T62" fmla="*/ 44 w 109"/>
                <a:gd name="T63" fmla="*/ 26 h 264"/>
                <a:gd name="T64" fmla="*/ 48 w 109"/>
                <a:gd name="T65" fmla="*/ 30 h 264"/>
                <a:gd name="T66" fmla="*/ 52 w 109"/>
                <a:gd name="T67" fmla="*/ 34 h 264"/>
                <a:gd name="T68" fmla="*/ 56 w 109"/>
                <a:gd name="T69" fmla="*/ 39 h 264"/>
                <a:gd name="T70" fmla="*/ 70 w 109"/>
                <a:gd name="T71" fmla="*/ 61 h 264"/>
                <a:gd name="T72" fmla="*/ 76 w 109"/>
                <a:gd name="T73" fmla="*/ 73 h 264"/>
                <a:gd name="T74" fmla="*/ 81 w 109"/>
                <a:gd name="T75" fmla="*/ 86 h 264"/>
                <a:gd name="T76" fmla="*/ 90 w 109"/>
                <a:gd name="T77" fmla="*/ 113 h 264"/>
                <a:gd name="T78" fmla="*/ 97 w 109"/>
                <a:gd name="T79" fmla="*/ 141 h 264"/>
                <a:gd name="T80" fmla="*/ 102 w 109"/>
                <a:gd name="T81" fmla="*/ 168 h 264"/>
                <a:gd name="T82" fmla="*/ 105 w 109"/>
                <a:gd name="T83" fmla="*/ 193 h 264"/>
                <a:gd name="T84" fmla="*/ 107 w 109"/>
                <a:gd name="T85" fmla="*/ 216 h 264"/>
                <a:gd name="T86" fmla="*/ 109 w 109"/>
                <a:gd name="T87" fmla="*/ 250 h 264"/>
                <a:gd name="T88" fmla="*/ 109 w 109"/>
                <a:gd name="T89" fmla="*/ 260 h 264"/>
                <a:gd name="T90" fmla="*/ 109 w 109"/>
                <a:gd name="T91" fmla="*/ 264 h 264"/>
                <a:gd name="T92" fmla="*/ 66 w 109"/>
                <a:gd name="T93" fmla="*/ 26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264">
                  <a:moveTo>
                    <a:pt x="66" y="260"/>
                  </a:moveTo>
                  <a:cubicBezTo>
                    <a:pt x="66" y="260"/>
                    <a:pt x="67" y="259"/>
                    <a:pt x="67" y="257"/>
                  </a:cubicBezTo>
                  <a:cubicBezTo>
                    <a:pt x="67" y="255"/>
                    <a:pt x="68" y="252"/>
                    <a:pt x="68" y="248"/>
                  </a:cubicBezTo>
                  <a:cubicBezTo>
                    <a:pt x="69" y="241"/>
                    <a:pt x="70" y="229"/>
                    <a:pt x="71" y="216"/>
                  </a:cubicBezTo>
                  <a:cubicBezTo>
                    <a:pt x="73" y="189"/>
                    <a:pt x="74" y="153"/>
                    <a:pt x="69" y="117"/>
                  </a:cubicBezTo>
                  <a:cubicBezTo>
                    <a:pt x="68" y="109"/>
                    <a:pt x="66" y="100"/>
                    <a:pt x="65" y="91"/>
                  </a:cubicBezTo>
                  <a:cubicBezTo>
                    <a:pt x="64" y="87"/>
                    <a:pt x="62" y="83"/>
                    <a:pt x="61" y="79"/>
                  </a:cubicBezTo>
                  <a:cubicBezTo>
                    <a:pt x="60" y="74"/>
                    <a:pt x="59" y="70"/>
                    <a:pt x="57" y="66"/>
                  </a:cubicBezTo>
                  <a:cubicBezTo>
                    <a:pt x="54" y="59"/>
                    <a:pt x="51" y="51"/>
                    <a:pt x="48" y="45"/>
                  </a:cubicBezTo>
                  <a:cubicBezTo>
                    <a:pt x="47" y="43"/>
                    <a:pt x="46" y="41"/>
                    <a:pt x="45" y="40"/>
                  </a:cubicBezTo>
                  <a:cubicBezTo>
                    <a:pt x="44" y="38"/>
                    <a:pt x="43" y="36"/>
                    <a:pt x="42" y="35"/>
                  </a:cubicBezTo>
                  <a:cubicBezTo>
                    <a:pt x="41" y="33"/>
                    <a:pt x="40" y="32"/>
                    <a:pt x="39" y="31"/>
                  </a:cubicBezTo>
                  <a:cubicBezTo>
                    <a:pt x="38" y="29"/>
                    <a:pt x="37" y="28"/>
                    <a:pt x="36" y="27"/>
                  </a:cubicBezTo>
                  <a:cubicBezTo>
                    <a:pt x="35" y="25"/>
                    <a:pt x="34" y="24"/>
                    <a:pt x="32" y="23"/>
                  </a:cubicBezTo>
                  <a:cubicBezTo>
                    <a:pt x="31" y="22"/>
                    <a:pt x="30" y="21"/>
                    <a:pt x="29" y="19"/>
                  </a:cubicBezTo>
                  <a:cubicBezTo>
                    <a:pt x="28" y="18"/>
                    <a:pt x="27" y="17"/>
                    <a:pt x="26" y="16"/>
                  </a:cubicBezTo>
                  <a:cubicBezTo>
                    <a:pt x="25" y="15"/>
                    <a:pt x="24" y="14"/>
                    <a:pt x="23" y="14"/>
                  </a:cubicBezTo>
                  <a:cubicBezTo>
                    <a:pt x="20" y="12"/>
                    <a:pt x="19" y="10"/>
                    <a:pt x="16" y="9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9" y="4"/>
                    <a:pt x="8" y="4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ubicBezTo>
                    <a:pt x="8" y="2"/>
                    <a:pt x="10" y="3"/>
                    <a:pt x="12" y="4"/>
                  </a:cubicBezTo>
                  <a:cubicBezTo>
                    <a:pt x="14" y="5"/>
                    <a:pt x="16" y="5"/>
                    <a:pt x="18" y="6"/>
                  </a:cubicBezTo>
                  <a:cubicBezTo>
                    <a:pt x="20" y="7"/>
                    <a:pt x="22" y="9"/>
                    <a:pt x="25" y="10"/>
                  </a:cubicBezTo>
                  <a:cubicBezTo>
                    <a:pt x="26" y="11"/>
                    <a:pt x="27" y="12"/>
                    <a:pt x="29" y="13"/>
                  </a:cubicBezTo>
                  <a:cubicBezTo>
                    <a:pt x="30" y="14"/>
                    <a:pt x="31" y="15"/>
                    <a:pt x="33" y="15"/>
                  </a:cubicBezTo>
                  <a:cubicBezTo>
                    <a:pt x="34" y="16"/>
                    <a:pt x="35" y="17"/>
                    <a:pt x="37" y="18"/>
                  </a:cubicBezTo>
                  <a:cubicBezTo>
                    <a:pt x="38" y="20"/>
                    <a:pt x="39" y="21"/>
                    <a:pt x="40" y="22"/>
                  </a:cubicBezTo>
                  <a:cubicBezTo>
                    <a:pt x="42" y="23"/>
                    <a:pt x="43" y="24"/>
                    <a:pt x="44" y="26"/>
                  </a:cubicBezTo>
                  <a:cubicBezTo>
                    <a:pt x="46" y="27"/>
                    <a:pt x="47" y="28"/>
                    <a:pt x="48" y="30"/>
                  </a:cubicBezTo>
                  <a:cubicBezTo>
                    <a:pt x="50" y="31"/>
                    <a:pt x="51" y="33"/>
                    <a:pt x="52" y="34"/>
                  </a:cubicBezTo>
                  <a:cubicBezTo>
                    <a:pt x="53" y="36"/>
                    <a:pt x="55" y="37"/>
                    <a:pt x="56" y="39"/>
                  </a:cubicBezTo>
                  <a:cubicBezTo>
                    <a:pt x="61" y="46"/>
                    <a:pt x="65" y="53"/>
                    <a:pt x="70" y="61"/>
                  </a:cubicBezTo>
                  <a:cubicBezTo>
                    <a:pt x="72" y="65"/>
                    <a:pt x="74" y="69"/>
                    <a:pt x="76" y="73"/>
                  </a:cubicBezTo>
                  <a:cubicBezTo>
                    <a:pt x="78" y="77"/>
                    <a:pt x="80" y="82"/>
                    <a:pt x="81" y="86"/>
                  </a:cubicBezTo>
                  <a:cubicBezTo>
                    <a:pt x="84" y="95"/>
                    <a:pt x="88" y="104"/>
                    <a:pt x="90" y="113"/>
                  </a:cubicBezTo>
                  <a:cubicBezTo>
                    <a:pt x="93" y="122"/>
                    <a:pt x="95" y="131"/>
                    <a:pt x="97" y="141"/>
                  </a:cubicBezTo>
                  <a:cubicBezTo>
                    <a:pt x="99" y="150"/>
                    <a:pt x="101" y="159"/>
                    <a:pt x="102" y="168"/>
                  </a:cubicBezTo>
                  <a:cubicBezTo>
                    <a:pt x="103" y="176"/>
                    <a:pt x="104" y="185"/>
                    <a:pt x="105" y="193"/>
                  </a:cubicBezTo>
                  <a:cubicBezTo>
                    <a:pt x="106" y="201"/>
                    <a:pt x="107" y="209"/>
                    <a:pt x="107" y="216"/>
                  </a:cubicBezTo>
                  <a:cubicBezTo>
                    <a:pt x="108" y="230"/>
                    <a:pt x="109" y="242"/>
                    <a:pt x="109" y="250"/>
                  </a:cubicBezTo>
                  <a:cubicBezTo>
                    <a:pt x="109" y="255"/>
                    <a:pt x="109" y="258"/>
                    <a:pt x="109" y="260"/>
                  </a:cubicBezTo>
                  <a:cubicBezTo>
                    <a:pt x="109" y="263"/>
                    <a:pt x="109" y="264"/>
                    <a:pt x="109" y="264"/>
                  </a:cubicBezTo>
                  <a:lnTo>
                    <a:pt x="66" y="26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4" name="Freeform 37"/>
            <p:cNvSpPr>
              <a:spLocks/>
            </p:cNvSpPr>
            <p:nvPr/>
          </p:nvSpPr>
          <p:spPr bwMode="auto">
            <a:xfrm>
              <a:off x="3082373" y="5680507"/>
              <a:ext cx="474859" cy="869392"/>
            </a:xfrm>
            <a:custGeom>
              <a:avLst/>
              <a:gdLst>
                <a:gd name="T0" fmla="*/ 71 w 113"/>
                <a:gd name="T1" fmla="*/ 196 h 196"/>
                <a:gd name="T2" fmla="*/ 71 w 113"/>
                <a:gd name="T3" fmla="*/ 193 h 196"/>
                <a:gd name="T4" fmla="*/ 71 w 113"/>
                <a:gd name="T5" fmla="*/ 187 h 196"/>
                <a:gd name="T6" fmla="*/ 69 w 113"/>
                <a:gd name="T7" fmla="*/ 162 h 196"/>
                <a:gd name="T8" fmla="*/ 57 w 113"/>
                <a:gd name="T9" fmla="*/ 89 h 196"/>
                <a:gd name="T10" fmla="*/ 51 w 113"/>
                <a:gd name="T11" fmla="*/ 70 h 196"/>
                <a:gd name="T12" fmla="*/ 43 w 113"/>
                <a:gd name="T13" fmla="*/ 52 h 196"/>
                <a:gd name="T14" fmla="*/ 35 w 113"/>
                <a:gd name="T15" fmla="*/ 36 h 196"/>
                <a:gd name="T16" fmla="*/ 30 w 113"/>
                <a:gd name="T17" fmla="*/ 28 h 196"/>
                <a:gd name="T18" fmla="*/ 28 w 113"/>
                <a:gd name="T19" fmla="*/ 25 h 196"/>
                <a:gd name="T20" fmla="*/ 26 w 113"/>
                <a:gd name="T21" fmla="*/ 22 h 196"/>
                <a:gd name="T22" fmla="*/ 21 w 113"/>
                <a:gd name="T23" fmla="*/ 17 h 196"/>
                <a:gd name="T24" fmla="*/ 16 w 113"/>
                <a:gd name="T25" fmla="*/ 12 h 196"/>
                <a:gd name="T26" fmla="*/ 12 w 113"/>
                <a:gd name="T27" fmla="*/ 8 h 196"/>
                <a:gd name="T28" fmla="*/ 8 w 113"/>
                <a:gd name="T29" fmla="*/ 5 h 196"/>
                <a:gd name="T30" fmla="*/ 2 w 113"/>
                <a:gd name="T31" fmla="*/ 2 h 196"/>
                <a:gd name="T32" fmla="*/ 0 w 113"/>
                <a:gd name="T33" fmla="*/ 0 h 196"/>
                <a:gd name="T34" fmla="*/ 2 w 113"/>
                <a:gd name="T35" fmla="*/ 1 h 196"/>
                <a:gd name="T36" fmla="*/ 9 w 113"/>
                <a:gd name="T37" fmla="*/ 4 h 196"/>
                <a:gd name="T38" fmla="*/ 13 w 113"/>
                <a:gd name="T39" fmla="*/ 6 h 196"/>
                <a:gd name="T40" fmla="*/ 19 w 113"/>
                <a:gd name="T41" fmla="*/ 9 h 196"/>
                <a:gd name="T42" fmla="*/ 24 w 113"/>
                <a:gd name="T43" fmla="*/ 13 h 196"/>
                <a:gd name="T44" fmla="*/ 31 w 113"/>
                <a:gd name="T45" fmla="*/ 17 h 196"/>
                <a:gd name="T46" fmla="*/ 34 w 113"/>
                <a:gd name="T47" fmla="*/ 20 h 196"/>
                <a:gd name="T48" fmla="*/ 37 w 113"/>
                <a:gd name="T49" fmla="*/ 23 h 196"/>
                <a:gd name="T50" fmla="*/ 43 w 113"/>
                <a:gd name="T51" fmla="*/ 30 h 196"/>
                <a:gd name="T52" fmla="*/ 55 w 113"/>
                <a:gd name="T53" fmla="*/ 45 h 196"/>
                <a:gd name="T54" fmla="*/ 66 w 113"/>
                <a:gd name="T55" fmla="*/ 63 h 196"/>
                <a:gd name="T56" fmla="*/ 77 w 113"/>
                <a:gd name="T57" fmla="*/ 82 h 196"/>
                <a:gd name="T58" fmla="*/ 104 w 113"/>
                <a:gd name="T59" fmla="*/ 156 h 196"/>
                <a:gd name="T60" fmla="*/ 111 w 113"/>
                <a:gd name="T61" fmla="*/ 181 h 196"/>
                <a:gd name="T62" fmla="*/ 113 w 113"/>
                <a:gd name="T63" fmla="*/ 188 h 196"/>
                <a:gd name="T64" fmla="*/ 113 w 113"/>
                <a:gd name="T65" fmla="*/ 191 h 196"/>
                <a:gd name="T66" fmla="*/ 71 w 113"/>
                <a:gd name="T67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96">
                  <a:moveTo>
                    <a:pt x="71" y="196"/>
                  </a:moveTo>
                  <a:cubicBezTo>
                    <a:pt x="71" y="196"/>
                    <a:pt x="71" y="195"/>
                    <a:pt x="71" y="193"/>
                  </a:cubicBezTo>
                  <a:cubicBezTo>
                    <a:pt x="71" y="192"/>
                    <a:pt x="71" y="190"/>
                    <a:pt x="71" y="187"/>
                  </a:cubicBezTo>
                  <a:cubicBezTo>
                    <a:pt x="70" y="181"/>
                    <a:pt x="70" y="172"/>
                    <a:pt x="69" y="162"/>
                  </a:cubicBezTo>
                  <a:cubicBezTo>
                    <a:pt x="67" y="142"/>
                    <a:pt x="64" y="115"/>
                    <a:pt x="57" y="89"/>
                  </a:cubicBezTo>
                  <a:cubicBezTo>
                    <a:pt x="55" y="83"/>
                    <a:pt x="53" y="76"/>
                    <a:pt x="51" y="70"/>
                  </a:cubicBezTo>
                  <a:cubicBezTo>
                    <a:pt x="48" y="64"/>
                    <a:pt x="46" y="57"/>
                    <a:pt x="43" y="52"/>
                  </a:cubicBezTo>
                  <a:cubicBezTo>
                    <a:pt x="41" y="46"/>
                    <a:pt x="38" y="41"/>
                    <a:pt x="35" y="36"/>
                  </a:cubicBezTo>
                  <a:cubicBezTo>
                    <a:pt x="34" y="33"/>
                    <a:pt x="32" y="31"/>
                    <a:pt x="30" y="28"/>
                  </a:cubicBezTo>
                  <a:cubicBezTo>
                    <a:pt x="30" y="27"/>
                    <a:pt x="29" y="26"/>
                    <a:pt x="28" y="25"/>
                  </a:cubicBezTo>
                  <a:cubicBezTo>
                    <a:pt x="27" y="24"/>
                    <a:pt x="27" y="23"/>
                    <a:pt x="26" y="22"/>
                  </a:cubicBezTo>
                  <a:cubicBezTo>
                    <a:pt x="24" y="20"/>
                    <a:pt x="23" y="18"/>
                    <a:pt x="21" y="17"/>
                  </a:cubicBezTo>
                  <a:cubicBezTo>
                    <a:pt x="19" y="15"/>
                    <a:pt x="18" y="13"/>
                    <a:pt x="16" y="12"/>
                  </a:cubicBezTo>
                  <a:cubicBezTo>
                    <a:pt x="15" y="11"/>
                    <a:pt x="13" y="9"/>
                    <a:pt x="12" y="8"/>
                  </a:cubicBezTo>
                  <a:cubicBezTo>
                    <a:pt x="10" y="7"/>
                    <a:pt x="9" y="6"/>
                    <a:pt x="8" y="5"/>
                  </a:cubicBezTo>
                  <a:cubicBezTo>
                    <a:pt x="5" y="3"/>
                    <a:pt x="3" y="3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ubicBezTo>
                    <a:pt x="3" y="2"/>
                    <a:pt x="6" y="2"/>
                    <a:pt x="9" y="4"/>
                  </a:cubicBezTo>
                  <a:cubicBezTo>
                    <a:pt x="10" y="4"/>
                    <a:pt x="12" y="5"/>
                    <a:pt x="13" y="6"/>
                  </a:cubicBezTo>
                  <a:cubicBezTo>
                    <a:pt x="15" y="7"/>
                    <a:pt x="17" y="8"/>
                    <a:pt x="19" y="9"/>
                  </a:cubicBezTo>
                  <a:cubicBezTo>
                    <a:pt x="21" y="10"/>
                    <a:pt x="22" y="11"/>
                    <a:pt x="24" y="13"/>
                  </a:cubicBezTo>
                  <a:cubicBezTo>
                    <a:pt x="26" y="14"/>
                    <a:pt x="28" y="16"/>
                    <a:pt x="31" y="17"/>
                  </a:cubicBezTo>
                  <a:cubicBezTo>
                    <a:pt x="32" y="18"/>
                    <a:pt x="33" y="19"/>
                    <a:pt x="34" y="20"/>
                  </a:cubicBezTo>
                  <a:cubicBezTo>
                    <a:pt x="35" y="21"/>
                    <a:pt x="36" y="22"/>
                    <a:pt x="37" y="23"/>
                  </a:cubicBezTo>
                  <a:cubicBezTo>
                    <a:pt x="39" y="25"/>
                    <a:pt x="41" y="27"/>
                    <a:pt x="43" y="30"/>
                  </a:cubicBezTo>
                  <a:cubicBezTo>
                    <a:pt x="47" y="34"/>
                    <a:pt x="51" y="39"/>
                    <a:pt x="55" y="45"/>
                  </a:cubicBezTo>
                  <a:cubicBezTo>
                    <a:pt x="59" y="50"/>
                    <a:pt x="63" y="56"/>
                    <a:pt x="66" y="63"/>
                  </a:cubicBezTo>
                  <a:cubicBezTo>
                    <a:pt x="70" y="69"/>
                    <a:pt x="73" y="75"/>
                    <a:pt x="77" y="82"/>
                  </a:cubicBezTo>
                  <a:cubicBezTo>
                    <a:pt x="89" y="108"/>
                    <a:pt x="98" y="135"/>
                    <a:pt x="104" y="156"/>
                  </a:cubicBezTo>
                  <a:cubicBezTo>
                    <a:pt x="107" y="166"/>
                    <a:pt x="110" y="175"/>
                    <a:pt x="111" y="181"/>
                  </a:cubicBezTo>
                  <a:cubicBezTo>
                    <a:pt x="112" y="184"/>
                    <a:pt x="112" y="187"/>
                    <a:pt x="113" y="188"/>
                  </a:cubicBezTo>
                  <a:cubicBezTo>
                    <a:pt x="113" y="190"/>
                    <a:pt x="113" y="191"/>
                    <a:pt x="113" y="191"/>
                  </a:cubicBezTo>
                  <a:lnTo>
                    <a:pt x="71" y="196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5" name="Freeform 38"/>
            <p:cNvSpPr>
              <a:spLocks/>
            </p:cNvSpPr>
            <p:nvPr/>
          </p:nvSpPr>
          <p:spPr bwMode="auto">
            <a:xfrm>
              <a:off x="3363508" y="5628532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6" name="Freeform 39"/>
            <p:cNvSpPr>
              <a:spLocks/>
            </p:cNvSpPr>
            <p:nvPr/>
          </p:nvSpPr>
          <p:spPr bwMode="auto">
            <a:xfrm>
              <a:off x="3330433" y="5309597"/>
              <a:ext cx="389809" cy="859943"/>
            </a:xfrm>
            <a:custGeom>
              <a:avLst/>
              <a:gdLst>
                <a:gd name="T0" fmla="*/ 0 w 93"/>
                <a:gd name="T1" fmla="*/ 194 h 194"/>
                <a:gd name="T2" fmla="*/ 0 w 93"/>
                <a:gd name="T3" fmla="*/ 191 h 194"/>
                <a:gd name="T4" fmla="*/ 1 w 93"/>
                <a:gd name="T5" fmla="*/ 184 h 194"/>
                <a:gd name="T6" fmla="*/ 4 w 93"/>
                <a:gd name="T7" fmla="*/ 158 h 194"/>
                <a:gd name="T8" fmla="*/ 23 w 93"/>
                <a:gd name="T9" fmla="*/ 83 h 194"/>
                <a:gd name="T10" fmla="*/ 32 w 93"/>
                <a:gd name="T11" fmla="*/ 64 h 194"/>
                <a:gd name="T12" fmla="*/ 36 w 93"/>
                <a:gd name="T13" fmla="*/ 55 h 194"/>
                <a:gd name="T14" fmla="*/ 41 w 93"/>
                <a:gd name="T15" fmla="*/ 46 h 194"/>
                <a:gd name="T16" fmla="*/ 52 w 93"/>
                <a:gd name="T17" fmla="*/ 30 h 194"/>
                <a:gd name="T18" fmla="*/ 58 w 93"/>
                <a:gd name="T19" fmla="*/ 23 h 194"/>
                <a:gd name="T20" fmla="*/ 61 w 93"/>
                <a:gd name="T21" fmla="*/ 20 h 194"/>
                <a:gd name="T22" fmla="*/ 64 w 93"/>
                <a:gd name="T23" fmla="*/ 18 h 194"/>
                <a:gd name="T24" fmla="*/ 66 w 93"/>
                <a:gd name="T25" fmla="*/ 15 h 194"/>
                <a:gd name="T26" fmla="*/ 69 w 93"/>
                <a:gd name="T27" fmla="*/ 13 h 194"/>
                <a:gd name="T28" fmla="*/ 75 w 93"/>
                <a:gd name="T29" fmla="*/ 9 h 194"/>
                <a:gd name="T30" fmla="*/ 80 w 93"/>
                <a:gd name="T31" fmla="*/ 6 h 194"/>
                <a:gd name="T32" fmla="*/ 85 w 93"/>
                <a:gd name="T33" fmla="*/ 4 h 194"/>
                <a:gd name="T34" fmla="*/ 91 w 93"/>
                <a:gd name="T35" fmla="*/ 1 h 194"/>
                <a:gd name="T36" fmla="*/ 93 w 93"/>
                <a:gd name="T37" fmla="*/ 0 h 194"/>
                <a:gd name="T38" fmla="*/ 91 w 93"/>
                <a:gd name="T39" fmla="*/ 2 h 194"/>
                <a:gd name="T40" fmla="*/ 85 w 93"/>
                <a:gd name="T41" fmla="*/ 5 h 194"/>
                <a:gd name="T42" fmla="*/ 82 w 93"/>
                <a:gd name="T43" fmla="*/ 8 h 194"/>
                <a:gd name="T44" fmla="*/ 77 w 93"/>
                <a:gd name="T45" fmla="*/ 12 h 194"/>
                <a:gd name="T46" fmla="*/ 73 w 93"/>
                <a:gd name="T47" fmla="*/ 17 h 194"/>
                <a:gd name="T48" fmla="*/ 71 w 93"/>
                <a:gd name="T49" fmla="*/ 19 h 194"/>
                <a:gd name="T50" fmla="*/ 68 w 93"/>
                <a:gd name="T51" fmla="*/ 22 h 194"/>
                <a:gd name="T52" fmla="*/ 66 w 93"/>
                <a:gd name="T53" fmla="*/ 25 h 194"/>
                <a:gd name="T54" fmla="*/ 64 w 93"/>
                <a:gd name="T55" fmla="*/ 28 h 194"/>
                <a:gd name="T56" fmla="*/ 60 w 93"/>
                <a:gd name="T57" fmla="*/ 35 h 194"/>
                <a:gd name="T58" fmla="*/ 53 w 93"/>
                <a:gd name="T59" fmla="*/ 52 h 194"/>
                <a:gd name="T60" fmla="*/ 50 w 93"/>
                <a:gd name="T61" fmla="*/ 60 h 194"/>
                <a:gd name="T62" fmla="*/ 48 w 93"/>
                <a:gd name="T63" fmla="*/ 70 h 194"/>
                <a:gd name="T64" fmla="*/ 44 w 93"/>
                <a:gd name="T65" fmla="*/ 89 h 194"/>
                <a:gd name="T66" fmla="*/ 40 w 93"/>
                <a:gd name="T67" fmla="*/ 161 h 194"/>
                <a:gd name="T68" fmla="*/ 42 w 93"/>
                <a:gd name="T69" fmla="*/ 184 h 194"/>
                <a:gd name="T70" fmla="*/ 42 w 93"/>
                <a:gd name="T71" fmla="*/ 191 h 194"/>
                <a:gd name="T72" fmla="*/ 42 w 93"/>
                <a:gd name="T73" fmla="*/ 193 h 194"/>
                <a:gd name="T74" fmla="*/ 0 w 93"/>
                <a:gd name="T7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" h="194">
                  <a:moveTo>
                    <a:pt x="0" y="194"/>
                  </a:moveTo>
                  <a:cubicBezTo>
                    <a:pt x="0" y="194"/>
                    <a:pt x="0" y="193"/>
                    <a:pt x="0" y="191"/>
                  </a:cubicBezTo>
                  <a:cubicBezTo>
                    <a:pt x="0" y="189"/>
                    <a:pt x="0" y="187"/>
                    <a:pt x="1" y="184"/>
                  </a:cubicBezTo>
                  <a:cubicBezTo>
                    <a:pt x="1" y="177"/>
                    <a:pt x="2" y="169"/>
                    <a:pt x="4" y="158"/>
                  </a:cubicBezTo>
                  <a:cubicBezTo>
                    <a:pt x="8" y="137"/>
                    <a:pt x="14" y="110"/>
                    <a:pt x="23" y="83"/>
                  </a:cubicBezTo>
                  <a:cubicBezTo>
                    <a:pt x="26" y="77"/>
                    <a:pt x="29" y="70"/>
                    <a:pt x="32" y="64"/>
                  </a:cubicBezTo>
                  <a:cubicBezTo>
                    <a:pt x="33" y="61"/>
                    <a:pt x="35" y="58"/>
                    <a:pt x="36" y="55"/>
                  </a:cubicBezTo>
                  <a:cubicBezTo>
                    <a:pt x="38" y="52"/>
                    <a:pt x="39" y="49"/>
                    <a:pt x="41" y="46"/>
                  </a:cubicBezTo>
                  <a:cubicBezTo>
                    <a:pt x="45" y="40"/>
                    <a:pt x="48" y="35"/>
                    <a:pt x="52" y="30"/>
                  </a:cubicBezTo>
                  <a:cubicBezTo>
                    <a:pt x="54" y="28"/>
                    <a:pt x="56" y="25"/>
                    <a:pt x="58" y="23"/>
                  </a:cubicBezTo>
                  <a:cubicBezTo>
                    <a:pt x="59" y="22"/>
                    <a:pt x="60" y="21"/>
                    <a:pt x="61" y="20"/>
                  </a:cubicBezTo>
                  <a:cubicBezTo>
                    <a:pt x="62" y="19"/>
                    <a:pt x="63" y="18"/>
                    <a:pt x="64" y="18"/>
                  </a:cubicBezTo>
                  <a:cubicBezTo>
                    <a:pt x="65" y="17"/>
                    <a:pt x="65" y="16"/>
                    <a:pt x="66" y="15"/>
                  </a:cubicBezTo>
                  <a:cubicBezTo>
                    <a:pt x="67" y="14"/>
                    <a:pt x="68" y="13"/>
                    <a:pt x="69" y="13"/>
                  </a:cubicBezTo>
                  <a:cubicBezTo>
                    <a:pt x="71" y="11"/>
                    <a:pt x="73" y="10"/>
                    <a:pt x="75" y="9"/>
                  </a:cubicBezTo>
                  <a:cubicBezTo>
                    <a:pt x="77" y="8"/>
                    <a:pt x="78" y="7"/>
                    <a:pt x="80" y="6"/>
                  </a:cubicBezTo>
                  <a:cubicBezTo>
                    <a:pt x="82" y="5"/>
                    <a:pt x="83" y="4"/>
                    <a:pt x="85" y="4"/>
                  </a:cubicBezTo>
                  <a:cubicBezTo>
                    <a:pt x="87" y="2"/>
                    <a:pt x="90" y="2"/>
                    <a:pt x="91" y="1"/>
                  </a:cubicBezTo>
                  <a:cubicBezTo>
                    <a:pt x="93" y="1"/>
                    <a:pt x="93" y="0"/>
                    <a:pt x="93" y="0"/>
                  </a:cubicBezTo>
                  <a:cubicBezTo>
                    <a:pt x="93" y="0"/>
                    <a:pt x="93" y="1"/>
                    <a:pt x="91" y="2"/>
                  </a:cubicBezTo>
                  <a:cubicBezTo>
                    <a:pt x="90" y="3"/>
                    <a:pt x="88" y="3"/>
                    <a:pt x="85" y="5"/>
                  </a:cubicBezTo>
                  <a:cubicBezTo>
                    <a:pt x="84" y="6"/>
                    <a:pt x="83" y="7"/>
                    <a:pt x="82" y="8"/>
                  </a:cubicBezTo>
                  <a:cubicBezTo>
                    <a:pt x="80" y="9"/>
                    <a:pt x="79" y="11"/>
                    <a:pt x="77" y="12"/>
                  </a:cubicBezTo>
                  <a:cubicBezTo>
                    <a:pt x="76" y="13"/>
                    <a:pt x="74" y="15"/>
                    <a:pt x="73" y="17"/>
                  </a:cubicBezTo>
                  <a:cubicBezTo>
                    <a:pt x="72" y="17"/>
                    <a:pt x="71" y="18"/>
                    <a:pt x="71" y="19"/>
                  </a:cubicBezTo>
                  <a:cubicBezTo>
                    <a:pt x="70" y="20"/>
                    <a:pt x="69" y="21"/>
                    <a:pt x="68" y="22"/>
                  </a:cubicBezTo>
                  <a:cubicBezTo>
                    <a:pt x="68" y="23"/>
                    <a:pt x="67" y="24"/>
                    <a:pt x="66" y="25"/>
                  </a:cubicBezTo>
                  <a:cubicBezTo>
                    <a:pt x="66" y="26"/>
                    <a:pt x="65" y="27"/>
                    <a:pt x="64" y="28"/>
                  </a:cubicBezTo>
                  <a:cubicBezTo>
                    <a:pt x="63" y="31"/>
                    <a:pt x="61" y="33"/>
                    <a:pt x="60" y="35"/>
                  </a:cubicBezTo>
                  <a:cubicBezTo>
                    <a:pt x="58" y="40"/>
                    <a:pt x="55" y="46"/>
                    <a:pt x="53" y="52"/>
                  </a:cubicBezTo>
                  <a:cubicBezTo>
                    <a:pt x="52" y="54"/>
                    <a:pt x="51" y="58"/>
                    <a:pt x="50" y="60"/>
                  </a:cubicBezTo>
                  <a:cubicBezTo>
                    <a:pt x="50" y="64"/>
                    <a:pt x="49" y="67"/>
                    <a:pt x="48" y="70"/>
                  </a:cubicBezTo>
                  <a:cubicBezTo>
                    <a:pt x="46" y="76"/>
                    <a:pt x="45" y="82"/>
                    <a:pt x="44" y="89"/>
                  </a:cubicBezTo>
                  <a:cubicBezTo>
                    <a:pt x="40" y="115"/>
                    <a:pt x="40" y="141"/>
                    <a:pt x="40" y="161"/>
                  </a:cubicBezTo>
                  <a:cubicBezTo>
                    <a:pt x="40" y="171"/>
                    <a:pt x="41" y="179"/>
                    <a:pt x="42" y="184"/>
                  </a:cubicBezTo>
                  <a:cubicBezTo>
                    <a:pt x="42" y="187"/>
                    <a:pt x="42" y="189"/>
                    <a:pt x="42" y="191"/>
                  </a:cubicBezTo>
                  <a:cubicBezTo>
                    <a:pt x="42" y="192"/>
                    <a:pt x="42" y="193"/>
                    <a:pt x="42" y="193"/>
                  </a:cubicBezTo>
                  <a:lnTo>
                    <a:pt x="0" y="19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7" name="Freeform 40"/>
            <p:cNvSpPr>
              <a:spLocks/>
            </p:cNvSpPr>
            <p:nvPr/>
          </p:nvSpPr>
          <p:spPr bwMode="auto">
            <a:xfrm>
              <a:off x="3318621" y="6212064"/>
              <a:ext cx="250423" cy="427609"/>
            </a:xfrm>
            <a:custGeom>
              <a:avLst/>
              <a:gdLst>
                <a:gd name="T0" fmla="*/ 106 w 106"/>
                <a:gd name="T1" fmla="*/ 181 h 181"/>
                <a:gd name="T2" fmla="*/ 0 w 106"/>
                <a:gd name="T3" fmla="*/ 181 h 181"/>
                <a:gd name="T4" fmla="*/ 7 w 106"/>
                <a:gd name="T5" fmla="*/ 0 h 181"/>
                <a:gd name="T6" fmla="*/ 99 w 106"/>
                <a:gd name="T7" fmla="*/ 0 h 181"/>
                <a:gd name="T8" fmla="*/ 106 w 106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81">
                  <a:moveTo>
                    <a:pt x="106" y="181"/>
                  </a:moveTo>
                  <a:lnTo>
                    <a:pt x="0" y="181"/>
                  </a:lnTo>
                  <a:lnTo>
                    <a:pt x="7" y="0"/>
                  </a:lnTo>
                  <a:lnTo>
                    <a:pt x="99" y="0"/>
                  </a:lnTo>
                  <a:lnTo>
                    <a:pt x="106" y="181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8" name="Freeform 41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81 w 238"/>
                <a:gd name="T1" fmla="*/ 64 h 171"/>
                <a:gd name="T2" fmla="*/ 167 w 238"/>
                <a:gd name="T3" fmla="*/ 85 h 171"/>
                <a:gd name="T4" fmla="*/ 156 w 238"/>
                <a:gd name="T5" fmla="*/ 27 h 171"/>
                <a:gd name="T6" fmla="*/ 139 w 238"/>
                <a:gd name="T7" fmla="*/ 53 h 171"/>
                <a:gd name="T8" fmla="*/ 130 w 238"/>
                <a:gd name="T9" fmla="*/ 6 h 171"/>
                <a:gd name="T10" fmla="*/ 0 w 238"/>
                <a:gd name="T11" fmla="*/ 0 h 171"/>
                <a:gd name="T12" fmla="*/ 238 w 238"/>
                <a:gd name="T13" fmla="*/ 171 h 171"/>
                <a:gd name="T14" fmla="*/ 181 w 238"/>
                <a:gd name="T15" fmla="*/ 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81" y="64"/>
                  </a:moveTo>
                  <a:lnTo>
                    <a:pt x="167" y="85"/>
                  </a:lnTo>
                  <a:lnTo>
                    <a:pt x="156" y="27"/>
                  </a:lnTo>
                  <a:lnTo>
                    <a:pt x="139" y="53"/>
                  </a:lnTo>
                  <a:lnTo>
                    <a:pt x="130" y="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81" y="6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9" name="Freeform 42"/>
            <p:cNvSpPr>
              <a:spLocks/>
            </p:cNvSpPr>
            <p:nvPr/>
          </p:nvSpPr>
          <p:spPr bwMode="auto">
            <a:xfrm>
              <a:off x="2735088" y="5453709"/>
              <a:ext cx="562270" cy="403984"/>
            </a:xfrm>
            <a:custGeom>
              <a:avLst/>
              <a:gdLst>
                <a:gd name="T0" fmla="*/ 119 w 238"/>
                <a:gd name="T1" fmla="*/ 164 h 171"/>
                <a:gd name="T2" fmla="*/ 132 w 238"/>
                <a:gd name="T3" fmla="*/ 141 h 171"/>
                <a:gd name="T4" fmla="*/ 77 w 238"/>
                <a:gd name="T5" fmla="*/ 152 h 171"/>
                <a:gd name="T6" fmla="*/ 93 w 238"/>
                <a:gd name="T7" fmla="*/ 124 h 171"/>
                <a:gd name="T8" fmla="*/ 48 w 238"/>
                <a:gd name="T9" fmla="*/ 136 h 171"/>
                <a:gd name="T10" fmla="*/ 0 w 238"/>
                <a:gd name="T11" fmla="*/ 0 h 171"/>
                <a:gd name="T12" fmla="*/ 238 w 238"/>
                <a:gd name="T13" fmla="*/ 171 h 171"/>
                <a:gd name="T14" fmla="*/ 119 w 238"/>
                <a:gd name="T15" fmla="*/ 16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8" h="171">
                  <a:moveTo>
                    <a:pt x="119" y="164"/>
                  </a:moveTo>
                  <a:lnTo>
                    <a:pt x="132" y="141"/>
                  </a:lnTo>
                  <a:lnTo>
                    <a:pt x="77" y="152"/>
                  </a:lnTo>
                  <a:lnTo>
                    <a:pt x="93" y="124"/>
                  </a:lnTo>
                  <a:lnTo>
                    <a:pt x="48" y="136"/>
                  </a:lnTo>
                  <a:lnTo>
                    <a:pt x="0" y="0"/>
                  </a:lnTo>
                  <a:lnTo>
                    <a:pt x="238" y="171"/>
                  </a:lnTo>
                  <a:lnTo>
                    <a:pt x="119" y="1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0" name="Freeform 43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185 w 218"/>
                <a:gd name="T1" fmla="*/ 120 h 255"/>
                <a:gd name="T2" fmla="*/ 163 w 218"/>
                <a:gd name="T3" fmla="*/ 141 h 255"/>
                <a:gd name="T4" fmla="*/ 165 w 218"/>
                <a:gd name="T5" fmla="*/ 71 h 255"/>
                <a:gd name="T6" fmla="*/ 140 w 218"/>
                <a:gd name="T7" fmla="*/ 98 h 255"/>
                <a:gd name="T8" fmla="*/ 142 w 218"/>
                <a:gd name="T9" fmla="*/ 43 h 255"/>
                <a:gd name="T10" fmla="*/ 0 w 218"/>
                <a:gd name="T11" fmla="*/ 0 h 255"/>
                <a:gd name="T12" fmla="*/ 218 w 218"/>
                <a:gd name="T13" fmla="*/ 255 h 255"/>
                <a:gd name="T14" fmla="*/ 185 w 218"/>
                <a:gd name="T15" fmla="*/ 12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185" y="120"/>
                  </a:moveTo>
                  <a:lnTo>
                    <a:pt x="163" y="141"/>
                  </a:lnTo>
                  <a:lnTo>
                    <a:pt x="165" y="71"/>
                  </a:lnTo>
                  <a:lnTo>
                    <a:pt x="140" y="98"/>
                  </a:lnTo>
                  <a:lnTo>
                    <a:pt x="142" y="43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185" y="12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1" name="Freeform 44"/>
            <p:cNvSpPr>
              <a:spLocks/>
            </p:cNvSpPr>
            <p:nvPr/>
          </p:nvSpPr>
          <p:spPr bwMode="auto">
            <a:xfrm>
              <a:off x="2772888" y="4931601"/>
              <a:ext cx="515021" cy="602432"/>
            </a:xfrm>
            <a:custGeom>
              <a:avLst/>
              <a:gdLst>
                <a:gd name="T0" fmla="*/ 89 w 218"/>
                <a:gd name="T1" fmla="*/ 212 h 255"/>
                <a:gd name="T2" fmla="*/ 110 w 218"/>
                <a:gd name="T3" fmla="*/ 191 h 255"/>
                <a:gd name="T4" fmla="*/ 45 w 218"/>
                <a:gd name="T5" fmla="*/ 190 h 255"/>
                <a:gd name="T6" fmla="*/ 71 w 218"/>
                <a:gd name="T7" fmla="*/ 163 h 255"/>
                <a:gd name="T8" fmla="*/ 18 w 218"/>
                <a:gd name="T9" fmla="*/ 161 h 255"/>
                <a:gd name="T10" fmla="*/ 0 w 218"/>
                <a:gd name="T11" fmla="*/ 0 h 255"/>
                <a:gd name="T12" fmla="*/ 218 w 218"/>
                <a:gd name="T13" fmla="*/ 255 h 255"/>
                <a:gd name="T14" fmla="*/ 89 w 218"/>
                <a:gd name="T15" fmla="*/ 21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255">
                  <a:moveTo>
                    <a:pt x="89" y="212"/>
                  </a:moveTo>
                  <a:lnTo>
                    <a:pt x="110" y="191"/>
                  </a:lnTo>
                  <a:lnTo>
                    <a:pt x="45" y="190"/>
                  </a:lnTo>
                  <a:lnTo>
                    <a:pt x="71" y="163"/>
                  </a:lnTo>
                  <a:lnTo>
                    <a:pt x="18" y="161"/>
                  </a:lnTo>
                  <a:lnTo>
                    <a:pt x="0" y="0"/>
                  </a:lnTo>
                  <a:lnTo>
                    <a:pt x="218" y="255"/>
                  </a:lnTo>
                  <a:lnTo>
                    <a:pt x="89" y="2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2" name="Freeform 45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29 w 214"/>
                <a:gd name="T1" fmla="*/ 227 h 293"/>
                <a:gd name="T2" fmla="*/ 104 w 214"/>
                <a:gd name="T3" fmla="*/ 209 h 293"/>
                <a:gd name="T4" fmla="*/ 173 w 214"/>
                <a:gd name="T5" fmla="*/ 199 h 293"/>
                <a:gd name="T6" fmla="*/ 143 w 214"/>
                <a:gd name="T7" fmla="*/ 175 h 293"/>
                <a:gd name="T8" fmla="*/ 198 w 214"/>
                <a:gd name="T9" fmla="*/ 167 h 293"/>
                <a:gd name="T10" fmla="*/ 214 w 214"/>
                <a:gd name="T11" fmla="*/ 0 h 293"/>
                <a:gd name="T12" fmla="*/ 0 w 214"/>
                <a:gd name="T13" fmla="*/ 293 h 293"/>
                <a:gd name="T14" fmla="*/ 129 w 214"/>
                <a:gd name="T15" fmla="*/ 22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29" y="227"/>
                  </a:moveTo>
                  <a:lnTo>
                    <a:pt x="104" y="209"/>
                  </a:lnTo>
                  <a:lnTo>
                    <a:pt x="173" y="199"/>
                  </a:lnTo>
                  <a:lnTo>
                    <a:pt x="143" y="175"/>
                  </a:lnTo>
                  <a:lnTo>
                    <a:pt x="198" y="167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29" y="22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3" name="Freeform 46"/>
            <p:cNvSpPr>
              <a:spLocks/>
            </p:cNvSpPr>
            <p:nvPr/>
          </p:nvSpPr>
          <p:spPr bwMode="auto">
            <a:xfrm>
              <a:off x="3502894" y="4886714"/>
              <a:ext cx="505571" cy="692206"/>
            </a:xfrm>
            <a:custGeom>
              <a:avLst/>
              <a:gdLst>
                <a:gd name="T0" fmla="*/ 19 w 214"/>
                <a:gd name="T1" fmla="*/ 139 h 293"/>
                <a:gd name="T2" fmla="*/ 44 w 214"/>
                <a:gd name="T3" fmla="*/ 158 h 293"/>
                <a:gd name="T4" fmla="*/ 33 w 214"/>
                <a:gd name="T5" fmla="*/ 85 h 293"/>
                <a:gd name="T6" fmla="*/ 65 w 214"/>
                <a:gd name="T7" fmla="*/ 109 h 293"/>
                <a:gd name="T8" fmla="*/ 56 w 214"/>
                <a:gd name="T9" fmla="*/ 51 h 293"/>
                <a:gd name="T10" fmla="*/ 214 w 214"/>
                <a:gd name="T11" fmla="*/ 0 h 293"/>
                <a:gd name="T12" fmla="*/ 0 w 214"/>
                <a:gd name="T13" fmla="*/ 293 h 293"/>
                <a:gd name="T14" fmla="*/ 19 w 214"/>
                <a:gd name="T15" fmla="*/ 13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293">
                  <a:moveTo>
                    <a:pt x="19" y="139"/>
                  </a:moveTo>
                  <a:lnTo>
                    <a:pt x="44" y="158"/>
                  </a:lnTo>
                  <a:lnTo>
                    <a:pt x="33" y="85"/>
                  </a:lnTo>
                  <a:lnTo>
                    <a:pt x="65" y="109"/>
                  </a:lnTo>
                  <a:lnTo>
                    <a:pt x="56" y="51"/>
                  </a:lnTo>
                  <a:lnTo>
                    <a:pt x="214" y="0"/>
                  </a:lnTo>
                  <a:lnTo>
                    <a:pt x="0" y="293"/>
                  </a:lnTo>
                  <a:lnTo>
                    <a:pt x="19" y="13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4" name="Freeform 47"/>
            <p:cNvSpPr>
              <a:spLocks/>
            </p:cNvSpPr>
            <p:nvPr/>
          </p:nvSpPr>
          <p:spPr bwMode="auto">
            <a:xfrm>
              <a:off x="3599756" y="5347397"/>
              <a:ext cx="602432" cy="387447"/>
            </a:xfrm>
            <a:custGeom>
              <a:avLst/>
              <a:gdLst>
                <a:gd name="T0" fmla="*/ 120 w 255"/>
                <a:gd name="T1" fmla="*/ 154 h 164"/>
                <a:gd name="T2" fmla="*/ 106 w 255"/>
                <a:gd name="T3" fmla="*/ 130 h 164"/>
                <a:gd name="T4" fmla="*/ 164 w 255"/>
                <a:gd name="T5" fmla="*/ 145 h 164"/>
                <a:gd name="T6" fmla="*/ 148 w 255"/>
                <a:gd name="T7" fmla="*/ 115 h 164"/>
                <a:gd name="T8" fmla="*/ 193 w 255"/>
                <a:gd name="T9" fmla="*/ 128 h 164"/>
                <a:gd name="T10" fmla="*/ 255 w 255"/>
                <a:gd name="T11" fmla="*/ 0 h 164"/>
                <a:gd name="T12" fmla="*/ 0 w 255"/>
                <a:gd name="T13" fmla="*/ 164 h 164"/>
                <a:gd name="T14" fmla="*/ 120 w 255"/>
                <a:gd name="T15" fmla="*/ 15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64">
                  <a:moveTo>
                    <a:pt x="120" y="154"/>
                  </a:moveTo>
                  <a:lnTo>
                    <a:pt x="106" y="130"/>
                  </a:lnTo>
                  <a:lnTo>
                    <a:pt x="164" y="145"/>
                  </a:lnTo>
                  <a:lnTo>
                    <a:pt x="148" y="115"/>
                  </a:lnTo>
                  <a:lnTo>
                    <a:pt x="193" y="128"/>
                  </a:lnTo>
                  <a:lnTo>
                    <a:pt x="255" y="0"/>
                  </a:lnTo>
                  <a:lnTo>
                    <a:pt x="0" y="164"/>
                  </a:lnTo>
                  <a:lnTo>
                    <a:pt x="120" y="154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5" name="Freeform 48"/>
            <p:cNvSpPr>
              <a:spLocks/>
            </p:cNvSpPr>
            <p:nvPr/>
          </p:nvSpPr>
          <p:spPr bwMode="auto">
            <a:xfrm>
              <a:off x="3599756" y="5321410"/>
              <a:ext cx="602432" cy="413434"/>
            </a:xfrm>
            <a:custGeom>
              <a:avLst/>
              <a:gdLst>
                <a:gd name="T0" fmla="*/ 60 w 255"/>
                <a:gd name="T1" fmla="*/ 58 h 175"/>
                <a:gd name="T2" fmla="*/ 72 w 255"/>
                <a:gd name="T3" fmla="*/ 83 h 175"/>
                <a:gd name="T4" fmla="*/ 86 w 255"/>
                <a:gd name="T5" fmla="*/ 21 h 175"/>
                <a:gd name="T6" fmla="*/ 104 w 255"/>
                <a:gd name="T7" fmla="*/ 49 h 175"/>
                <a:gd name="T8" fmla="*/ 115 w 255"/>
                <a:gd name="T9" fmla="*/ 0 h 175"/>
                <a:gd name="T10" fmla="*/ 255 w 255"/>
                <a:gd name="T11" fmla="*/ 11 h 175"/>
                <a:gd name="T12" fmla="*/ 0 w 255"/>
                <a:gd name="T13" fmla="*/ 175 h 175"/>
                <a:gd name="T14" fmla="*/ 60 w 255"/>
                <a:gd name="T15" fmla="*/ 5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5" h="175">
                  <a:moveTo>
                    <a:pt x="60" y="58"/>
                  </a:moveTo>
                  <a:lnTo>
                    <a:pt x="72" y="83"/>
                  </a:lnTo>
                  <a:lnTo>
                    <a:pt x="86" y="21"/>
                  </a:lnTo>
                  <a:lnTo>
                    <a:pt x="104" y="49"/>
                  </a:lnTo>
                  <a:lnTo>
                    <a:pt x="115" y="0"/>
                  </a:lnTo>
                  <a:lnTo>
                    <a:pt x="255" y="11"/>
                  </a:lnTo>
                  <a:lnTo>
                    <a:pt x="0" y="175"/>
                  </a:lnTo>
                  <a:lnTo>
                    <a:pt x="60" y="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6" name="Freeform 49"/>
            <p:cNvSpPr>
              <a:spLocks/>
            </p:cNvSpPr>
            <p:nvPr/>
          </p:nvSpPr>
          <p:spPr bwMode="auto">
            <a:xfrm>
              <a:off x="3389495" y="4532342"/>
              <a:ext cx="210261" cy="930817"/>
            </a:xfrm>
            <a:custGeom>
              <a:avLst/>
              <a:gdLst>
                <a:gd name="T0" fmla="*/ 69 w 89"/>
                <a:gd name="T1" fmla="*/ 252 h 394"/>
                <a:gd name="T2" fmla="*/ 35 w 89"/>
                <a:gd name="T3" fmla="*/ 252 h 394"/>
                <a:gd name="T4" fmla="*/ 89 w 89"/>
                <a:gd name="T5" fmla="*/ 195 h 394"/>
                <a:gd name="T6" fmla="*/ 48 w 89"/>
                <a:gd name="T7" fmla="*/ 195 h 394"/>
                <a:gd name="T8" fmla="*/ 89 w 89"/>
                <a:gd name="T9" fmla="*/ 152 h 394"/>
                <a:gd name="T10" fmla="*/ 0 w 89"/>
                <a:gd name="T11" fmla="*/ 0 h 394"/>
                <a:gd name="T12" fmla="*/ 0 w 89"/>
                <a:gd name="T13" fmla="*/ 394 h 394"/>
                <a:gd name="T14" fmla="*/ 69 w 89"/>
                <a:gd name="T15" fmla="*/ 25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394">
                  <a:moveTo>
                    <a:pt x="69" y="252"/>
                  </a:moveTo>
                  <a:lnTo>
                    <a:pt x="35" y="252"/>
                  </a:lnTo>
                  <a:lnTo>
                    <a:pt x="89" y="195"/>
                  </a:lnTo>
                  <a:lnTo>
                    <a:pt x="48" y="195"/>
                  </a:lnTo>
                  <a:lnTo>
                    <a:pt x="89" y="152"/>
                  </a:lnTo>
                  <a:lnTo>
                    <a:pt x="0" y="0"/>
                  </a:lnTo>
                  <a:lnTo>
                    <a:pt x="0" y="394"/>
                  </a:lnTo>
                  <a:lnTo>
                    <a:pt x="69" y="252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7" name="Freeform 50"/>
            <p:cNvSpPr>
              <a:spLocks/>
            </p:cNvSpPr>
            <p:nvPr/>
          </p:nvSpPr>
          <p:spPr bwMode="auto">
            <a:xfrm>
              <a:off x="3150884" y="4532342"/>
              <a:ext cx="238610" cy="930817"/>
            </a:xfrm>
            <a:custGeom>
              <a:avLst/>
              <a:gdLst>
                <a:gd name="T0" fmla="*/ 23 w 101"/>
                <a:gd name="T1" fmla="*/ 253 h 394"/>
                <a:gd name="T2" fmla="*/ 55 w 101"/>
                <a:gd name="T3" fmla="*/ 252 h 394"/>
                <a:gd name="T4" fmla="*/ 2 w 101"/>
                <a:gd name="T5" fmla="*/ 197 h 394"/>
                <a:gd name="T6" fmla="*/ 42 w 101"/>
                <a:gd name="T7" fmla="*/ 197 h 394"/>
                <a:gd name="T8" fmla="*/ 0 w 101"/>
                <a:gd name="T9" fmla="*/ 152 h 394"/>
                <a:gd name="T10" fmla="*/ 101 w 101"/>
                <a:gd name="T11" fmla="*/ 0 h 394"/>
                <a:gd name="T12" fmla="*/ 101 w 101"/>
                <a:gd name="T13" fmla="*/ 394 h 394"/>
                <a:gd name="T14" fmla="*/ 23 w 101"/>
                <a:gd name="T15" fmla="*/ 25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394">
                  <a:moveTo>
                    <a:pt x="23" y="253"/>
                  </a:moveTo>
                  <a:lnTo>
                    <a:pt x="55" y="252"/>
                  </a:lnTo>
                  <a:lnTo>
                    <a:pt x="2" y="197"/>
                  </a:lnTo>
                  <a:lnTo>
                    <a:pt x="42" y="197"/>
                  </a:lnTo>
                  <a:lnTo>
                    <a:pt x="0" y="152"/>
                  </a:lnTo>
                  <a:lnTo>
                    <a:pt x="101" y="0"/>
                  </a:lnTo>
                  <a:lnTo>
                    <a:pt x="101" y="394"/>
                  </a:lnTo>
                  <a:lnTo>
                    <a:pt x="23" y="25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8" name="Freeform 51"/>
            <p:cNvSpPr>
              <a:spLocks/>
            </p:cNvSpPr>
            <p:nvPr/>
          </p:nvSpPr>
          <p:spPr bwMode="auto">
            <a:xfrm>
              <a:off x="3363508" y="5345035"/>
              <a:ext cx="177186" cy="765443"/>
            </a:xfrm>
            <a:custGeom>
              <a:avLst/>
              <a:gdLst>
                <a:gd name="T0" fmla="*/ 0 w 75"/>
                <a:gd name="T1" fmla="*/ 324 h 324"/>
                <a:gd name="T2" fmla="*/ 20 w 75"/>
                <a:gd name="T3" fmla="*/ 0 h 324"/>
                <a:gd name="T4" fmla="*/ 75 w 75"/>
                <a:gd name="T5" fmla="*/ 320 h 324"/>
                <a:gd name="T6" fmla="*/ 0 w 75"/>
                <a:gd name="T7" fmla="*/ 324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324">
                  <a:moveTo>
                    <a:pt x="0" y="324"/>
                  </a:moveTo>
                  <a:lnTo>
                    <a:pt x="20" y="0"/>
                  </a:lnTo>
                  <a:lnTo>
                    <a:pt x="75" y="320"/>
                  </a:lnTo>
                  <a:lnTo>
                    <a:pt x="0" y="3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39" name="Freeform 52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0" name="Freeform 53"/>
            <p:cNvSpPr>
              <a:spLocks/>
            </p:cNvSpPr>
            <p:nvPr/>
          </p:nvSpPr>
          <p:spPr bwMode="auto">
            <a:xfrm>
              <a:off x="1709772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1" name="Freeform 54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" name="Freeform 55"/>
            <p:cNvSpPr>
              <a:spLocks/>
            </p:cNvSpPr>
            <p:nvPr/>
          </p:nvSpPr>
          <p:spPr bwMode="auto">
            <a:xfrm>
              <a:off x="10152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89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89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3" name="Freeform 56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4" name="Freeform 57"/>
            <p:cNvSpPr>
              <a:spLocks/>
            </p:cNvSpPr>
            <p:nvPr/>
          </p:nvSpPr>
          <p:spPr bwMode="auto">
            <a:xfrm>
              <a:off x="10152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0 w 326"/>
                <a:gd name="T9" fmla="*/ 103 h 156"/>
                <a:gd name="T10" fmla="*/ 88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0" y="103"/>
                  </a:lnTo>
                  <a:lnTo>
                    <a:pt x="88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5" name="Freeform 58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6" name="Freeform 59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7" name="Freeform 60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8" name="Freeform 61"/>
            <p:cNvSpPr>
              <a:spLocks/>
            </p:cNvSpPr>
            <p:nvPr/>
          </p:nvSpPr>
          <p:spPr bwMode="auto">
            <a:xfrm>
              <a:off x="1308150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9" name="Freeform 62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0" name="Freeform 63"/>
            <p:cNvSpPr>
              <a:spLocks/>
            </p:cNvSpPr>
            <p:nvPr/>
          </p:nvSpPr>
          <p:spPr bwMode="auto">
            <a:xfrm>
              <a:off x="1797183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3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3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1" name="Freeform 64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2" name="Freeform 65"/>
            <p:cNvSpPr>
              <a:spLocks/>
            </p:cNvSpPr>
            <p:nvPr/>
          </p:nvSpPr>
          <p:spPr bwMode="auto">
            <a:xfrm>
              <a:off x="1553848" y="4258294"/>
              <a:ext cx="257510" cy="980429"/>
            </a:xfrm>
            <a:custGeom>
              <a:avLst/>
              <a:gdLst>
                <a:gd name="T0" fmla="*/ 22 w 109"/>
                <a:gd name="T1" fmla="*/ 264 h 415"/>
                <a:gd name="T2" fmla="*/ 57 w 109"/>
                <a:gd name="T3" fmla="*/ 264 h 415"/>
                <a:gd name="T4" fmla="*/ 2 w 109"/>
                <a:gd name="T5" fmla="*/ 204 h 415"/>
                <a:gd name="T6" fmla="*/ 45 w 109"/>
                <a:gd name="T7" fmla="*/ 206 h 415"/>
                <a:gd name="T8" fmla="*/ 0 w 109"/>
                <a:gd name="T9" fmla="*/ 159 h 415"/>
                <a:gd name="T10" fmla="*/ 109 w 109"/>
                <a:gd name="T11" fmla="*/ 0 h 415"/>
                <a:gd name="T12" fmla="*/ 103 w 109"/>
                <a:gd name="T13" fmla="*/ 415 h 415"/>
                <a:gd name="T14" fmla="*/ 22 w 109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415">
                  <a:moveTo>
                    <a:pt x="22" y="264"/>
                  </a:moveTo>
                  <a:lnTo>
                    <a:pt x="57" y="264"/>
                  </a:lnTo>
                  <a:lnTo>
                    <a:pt x="2" y="204"/>
                  </a:lnTo>
                  <a:lnTo>
                    <a:pt x="45" y="206"/>
                  </a:lnTo>
                  <a:lnTo>
                    <a:pt x="0" y="159"/>
                  </a:lnTo>
                  <a:lnTo>
                    <a:pt x="109" y="0"/>
                  </a:lnTo>
                  <a:lnTo>
                    <a:pt x="103" y="415"/>
                  </a:lnTo>
                  <a:lnTo>
                    <a:pt x="22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3" name="Freeform 66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4" name="Freeform 67"/>
            <p:cNvSpPr>
              <a:spLocks/>
            </p:cNvSpPr>
            <p:nvPr/>
          </p:nvSpPr>
          <p:spPr bwMode="auto">
            <a:xfrm>
              <a:off x="1759384" y="5021375"/>
              <a:ext cx="708744" cy="460683"/>
            </a:xfrm>
            <a:custGeom>
              <a:avLst/>
              <a:gdLst>
                <a:gd name="T0" fmla="*/ 25 w 300"/>
                <a:gd name="T1" fmla="*/ 7 h 195"/>
                <a:gd name="T2" fmla="*/ 132 w 300"/>
                <a:gd name="T3" fmla="*/ 0 h 195"/>
                <a:gd name="T4" fmla="*/ 114 w 300"/>
                <a:gd name="T5" fmla="*/ 37 h 195"/>
                <a:gd name="T6" fmla="*/ 201 w 300"/>
                <a:gd name="T7" fmla="*/ 7 h 195"/>
                <a:gd name="T8" fmla="*/ 179 w 300"/>
                <a:gd name="T9" fmla="*/ 54 h 195"/>
                <a:gd name="T10" fmla="*/ 247 w 300"/>
                <a:gd name="T11" fmla="*/ 30 h 195"/>
                <a:gd name="T12" fmla="*/ 300 w 300"/>
                <a:gd name="T13" fmla="*/ 195 h 195"/>
                <a:gd name="T14" fmla="*/ 0 w 300"/>
                <a:gd name="T15" fmla="*/ 37 h 195"/>
                <a:gd name="T16" fmla="*/ 25 w 300"/>
                <a:gd name="T17" fmla="*/ 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0" h="195">
                  <a:moveTo>
                    <a:pt x="25" y="7"/>
                  </a:moveTo>
                  <a:lnTo>
                    <a:pt x="132" y="0"/>
                  </a:lnTo>
                  <a:lnTo>
                    <a:pt x="114" y="37"/>
                  </a:lnTo>
                  <a:lnTo>
                    <a:pt x="201" y="7"/>
                  </a:lnTo>
                  <a:lnTo>
                    <a:pt x="179" y="54"/>
                  </a:lnTo>
                  <a:lnTo>
                    <a:pt x="247" y="30"/>
                  </a:lnTo>
                  <a:lnTo>
                    <a:pt x="300" y="195"/>
                  </a:lnTo>
                  <a:lnTo>
                    <a:pt x="0" y="37"/>
                  </a:lnTo>
                  <a:lnTo>
                    <a:pt x="25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5" name="Freeform 68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6" name="Freeform 69"/>
            <p:cNvSpPr>
              <a:spLocks/>
            </p:cNvSpPr>
            <p:nvPr/>
          </p:nvSpPr>
          <p:spPr bwMode="auto">
            <a:xfrm>
              <a:off x="1742846" y="5108787"/>
              <a:ext cx="725281" cy="496121"/>
            </a:xfrm>
            <a:custGeom>
              <a:avLst/>
              <a:gdLst>
                <a:gd name="T0" fmla="*/ 0 w 307"/>
                <a:gd name="T1" fmla="*/ 38 h 210"/>
                <a:gd name="T2" fmla="*/ 61 w 307"/>
                <a:gd name="T3" fmla="*/ 131 h 210"/>
                <a:gd name="T4" fmla="*/ 76 w 307"/>
                <a:gd name="T5" fmla="*/ 94 h 210"/>
                <a:gd name="T6" fmla="*/ 107 w 307"/>
                <a:gd name="T7" fmla="*/ 186 h 210"/>
                <a:gd name="T8" fmla="*/ 128 w 307"/>
                <a:gd name="T9" fmla="*/ 139 h 210"/>
                <a:gd name="T10" fmla="*/ 151 w 307"/>
                <a:gd name="T11" fmla="*/ 210 h 210"/>
                <a:gd name="T12" fmla="*/ 307 w 307"/>
                <a:gd name="T13" fmla="*/ 158 h 210"/>
                <a:gd name="T14" fmla="*/ 7 w 307"/>
                <a:gd name="T15" fmla="*/ 0 h 210"/>
                <a:gd name="T16" fmla="*/ 0 w 307"/>
                <a:gd name="T17" fmla="*/ 38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7" h="210">
                  <a:moveTo>
                    <a:pt x="0" y="38"/>
                  </a:moveTo>
                  <a:lnTo>
                    <a:pt x="61" y="131"/>
                  </a:lnTo>
                  <a:lnTo>
                    <a:pt x="76" y="94"/>
                  </a:lnTo>
                  <a:lnTo>
                    <a:pt x="107" y="186"/>
                  </a:lnTo>
                  <a:lnTo>
                    <a:pt x="128" y="139"/>
                  </a:lnTo>
                  <a:lnTo>
                    <a:pt x="151" y="210"/>
                  </a:lnTo>
                  <a:lnTo>
                    <a:pt x="307" y="158"/>
                  </a:lnTo>
                  <a:lnTo>
                    <a:pt x="7" y="0"/>
                  </a:lnTo>
                  <a:lnTo>
                    <a:pt x="0" y="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7" name="Freeform 70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8" name="Freeform 71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59" name="Freeform 72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0" name="Freeform 73"/>
            <p:cNvSpPr>
              <a:spLocks/>
            </p:cNvSpPr>
            <p:nvPr/>
          </p:nvSpPr>
          <p:spPr bwMode="auto">
            <a:xfrm>
              <a:off x="1830258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1" name="Freeform 74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2" name="Freeform 75"/>
            <p:cNvSpPr>
              <a:spLocks/>
            </p:cNvSpPr>
            <p:nvPr/>
          </p:nvSpPr>
          <p:spPr bwMode="auto">
            <a:xfrm>
              <a:off x="1834983" y="4830014"/>
              <a:ext cx="774893" cy="212623"/>
            </a:xfrm>
            <a:custGeom>
              <a:avLst/>
              <a:gdLst>
                <a:gd name="T0" fmla="*/ 123 w 328"/>
                <a:gd name="T1" fmla="*/ 17 h 90"/>
                <a:gd name="T2" fmla="*/ 121 w 328"/>
                <a:gd name="T3" fmla="*/ 47 h 90"/>
                <a:gd name="T4" fmla="*/ 169 w 328"/>
                <a:gd name="T5" fmla="*/ 0 h 90"/>
                <a:gd name="T6" fmla="*/ 167 w 328"/>
                <a:gd name="T7" fmla="*/ 37 h 90"/>
                <a:gd name="T8" fmla="*/ 206 w 328"/>
                <a:gd name="T9" fmla="*/ 2 h 90"/>
                <a:gd name="T10" fmla="*/ 328 w 328"/>
                <a:gd name="T11" fmla="*/ 90 h 90"/>
                <a:gd name="T12" fmla="*/ 0 w 328"/>
                <a:gd name="T13" fmla="*/ 73 h 90"/>
                <a:gd name="T14" fmla="*/ 123 w 328"/>
                <a:gd name="T15" fmla="*/ 17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90">
                  <a:moveTo>
                    <a:pt x="123" y="17"/>
                  </a:moveTo>
                  <a:lnTo>
                    <a:pt x="121" y="47"/>
                  </a:lnTo>
                  <a:lnTo>
                    <a:pt x="169" y="0"/>
                  </a:lnTo>
                  <a:lnTo>
                    <a:pt x="167" y="37"/>
                  </a:lnTo>
                  <a:lnTo>
                    <a:pt x="206" y="2"/>
                  </a:lnTo>
                  <a:lnTo>
                    <a:pt x="328" y="90"/>
                  </a:lnTo>
                  <a:lnTo>
                    <a:pt x="0" y="73"/>
                  </a:lnTo>
                  <a:lnTo>
                    <a:pt x="123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" name="Freeform 76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4" name="Freeform 77"/>
            <p:cNvSpPr>
              <a:spLocks/>
            </p:cNvSpPr>
            <p:nvPr/>
          </p:nvSpPr>
          <p:spPr bwMode="auto">
            <a:xfrm>
              <a:off x="1834983" y="5002475"/>
              <a:ext cx="774893" cy="248060"/>
            </a:xfrm>
            <a:custGeom>
              <a:avLst/>
              <a:gdLst>
                <a:gd name="T0" fmla="*/ 115 w 328"/>
                <a:gd name="T1" fmla="*/ 79 h 105"/>
                <a:gd name="T2" fmla="*/ 117 w 328"/>
                <a:gd name="T3" fmla="*/ 49 h 105"/>
                <a:gd name="T4" fmla="*/ 160 w 328"/>
                <a:gd name="T5" fmla="*/ 101 h 105"/>
                <a:gd name="T6" fmla="*/ 163 w 328"/>
                <a:gd name="T7" fmla="*/ 64 h 105"/>
                <a:gd name="T8" fmla="*/ 197 w 328"/>
                <a:gd name="T9" fmla="*/ 105 h 105"/>
                <a:gd name="T10" fmla="*/ 328 w 328"/>
                <a:gd name="T11" fmla="*/ 17 h 105"/>
                <a:gd name="T12" fmla="*/ 0 w 328"/>
                <a:gd name="T13" fmla="*/ 0 h 105"/>
                <a:gd name="T14" fmla="*/ 115 w 328"/>
                <a:gd name="T15" fmla="*/ 7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105">
                  <a:moveTo>
                    <a:pt x="115" y="79"/>
                  </a:moveTo>
                  <a:lnTo>
                    <a:pt x="117" y="49"/>
                  </a:lnTo>
                  <a:lnTo>
                    <a:pt x="160" y="101"/>
                  </a:lnTo>
                  <a:lnTo>
                    <a:pt x="163" y="64"/>
                  </a:lnTo>
                  <a:lnTo>
                    <a:pt x="197" y="105"/>
                  </a:lnTo>
                  <a:lnTo>
                    <a:pt x="328" y="17"/>
                  </a:lnTo>
                  <a:lnTo>
                    <a:pt x="0" y="0"/>
                  </a:lnTo>
                  <a:lnTo>
                    <a:pt x="115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5" name="Freeform 78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6" name="Freeform 79"/>
            <p:cNvSpPr>
              <a:spLocks/>
            </p:cNvSpPr>
            <p:nvPr/>
          </p:nvSpPr>
          <p:spPr bwMode="auto">
            <a:xfrm>
              <a:off x="1216013" y="4988300"/>
              <a:ext cx="614245" cy="585895"/>
            </a:xfrm>
            <a:custGeom>
              <a:avLst/>
              <a:gdLst>
                <a:gd name="T0" fmla="*/ 230 w 260"/>
                <a:gd name="T1" fmla="*/ 0 h 248"/>
                <a:gd name="T2" fmla="*/ 124 w 260"/>
                <a:gd name="T3" fmla="*/ 19 h 248"/>
                <a:gd name="T4" fmla="*/ 149 w 260"/>
                <a:gd name="T5" fmla="*/ 51 h 248"/>
                <a:gd name="T6" fmla="*/ 58 w 260"/>
                <a:gd name="T7" fmla="*/ 42 h 248"/>
                <a:gd name="T8" fmla="*/ 89 w 260"/>
                <a:gd name="T9" fmla="*/ 81 h 248"/>
                <a:gd name="T10" fmla="*/ 18 w 260"/>
                <a:gd name="T11" fmla="*/ 74 h 248"/>
                <a:gd name="T12" fmla="*/ 0 w 260"/>
                <a:gd name="T13" fmla="*/ 248 h 248"/>
                <a:gd name="T14" fmla="*/ 260 w 260"/>
                <a:gd name="T15" fmla="*/ 25 h 248"/>
                <a:gd name="T16" fmla="*/ 230 w 260"/>
                <a:gd name="T17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248">
                  <a:moveTo>
                    <a:pt x="230" y="0"/>
                  </a:moveTo>
                  <a:lnTo>
                    <a:pt x="124" y="19"/>
                  </a:lnTo>
                  <a:lnTo>
                    <a:pt x="149" y="51"/>
                  </a:lnTo>
                  <a:lnTo>
                    <a:pt x="58" y="42"/>
                  </a:lnTo>
                  <a:lnTo>
                    <a:pt x="89" y="81"/>
                  </a:lnTo>
                  <a:lnTo>
                    <a:pt x="18" y="74"/>
                  </a:lnTo>
                  <a:lnTo>
                    <a:pt x="0" y="248"/>
                  </a:lnTo>
                  <a:lnTo>
                    <a:pt x="260" y="25"/>
                  </a:lnTo>
                  <a:lnTo>
                    <a:pt x="2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7" name="Freeform 80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8" name="Freeform 81"/>
            <p:cNvSpPr>
              <a:spLocks/>
            </p:cNvSpPr>
            <p:nvPr/>
          </p:nvSpPr>
          <p:spPr bwMode="auto">
            <a:xfrm>
              <a:off x="1216013" y="5047362"/>
              <a:ext cx="649682" cy="562270"/>
            </a:xfrm>
            <a:custGeom>
              <a:avLst/>
              <a:gdLst>
                <a:gd name="T0" fmla="*/ 275 w 275"/>
                <a:gd name="T1" fmla="*/ 35 h 238"/>
                <a:gd name="T2" fmla="*/ 236 w 275"/>
                <a:gd name="T3" fmla="*/ 141 h 238"/>
                <a:gd name="T4" fmla="*/ 211 w 275"/>
                <a:gd name="T5" fmla="*/ 109 h 238"/>
                <a:gd name="T6" fmla="*/ 202 w 275"/>
                <a:gd name="T7" fmla="*/ 204 h 238"/>
                <a:gd name="T8" fmla="*/ 170 w 275"/>
                <a:gd name="T9" fmla="*/ 163 h 238"/>
                <a:gd name="T10" fmla="*/ 163 w 275"/>
                <a:gd name="T11" fmla="*/ 238 h 238"/>
                <a:gd name="T12" fmla="*/ 0 w 275"/>
                <a:gd name="T13" fmla="*/ 223 h 238"/>
                <a:gd name="T14" fmla="*/ 260 w 275"/>
                <a:gd name="T15" fmla="*/ 0 h 238"/>
                <a:gd name="T16" fmla="*/ 275 w 275"/>
                <a:gd name="T17" fmla="*/ 3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5" h="238">
                  <a:moveTo>
                    <a:pt x="275" y="35"/>
                  </a:moveTo>
                  <a:lnTo>
                    <a:pt x="236" y="141"/>
                  </a:lnTo>
                  <a:lnTo>
                    <a:pt x="211" y="109"/>
                  </a:lnTo>
                  <a:lnTo>
                    <a:pt x="202" y="204"/>
                  </a:lnTo>
                  <a:lnTo>
                    <a:pt x="170" y="163"/>
                  </a:lnTo>
                  <a:lnTo>
                    <a:pt x="163" y="238"/>
                  </a:lnTo>
                  <a:lnTo>
                    <a:pt x="0" y="223"/>
                  </a:lnTo>
                  <a:lnTo>
                    <a:pt x="260" y="0"/>
                  </a:lnTo>
                  <a:lnTo>
                    <a:pt x="275" y="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9" name="Freeform 82"/>
            <p:cNvSpPr>
              <a:spLocks/>
            </p:cNvSpPr>
            <p:nvPr/>
          </p:nvSpPr>
          <p:spPr bwMode="auto">
            <a:xfrm>
              <a:off x="1584560" y="4941051"/>
              <a:ext cx="444146" cy="411071"/>
            </a:xfrm>
            <a:custGeom>
              <a:avLst/>
              <a:gdLst>
                <a:gd name="T0" fmla="*/ 74 w 106"/>
                <a:gd name="T1" fmla="*/ 28 h 93"/>
                <a:gd name="T2" fmla="*/ 58 w 106"/>
                <a:gd name="T3" fmla="*/ 0 h 93"/>
                <a:gd name="T4" fmla="*/ 40 w 106"/>
                <a:gd name="T5" fmla="*/ 22 h 93"/>
                <a:gd name="T6" fmla="*/ 34 w 106"/>
                <a:gd name="T7" fmla="*/ 21 h 93"/>
                <a:gd name="T8" fmla="*/ 33 w 106"/>
                <a:gd name="T9" fmla="*/ 73 h 93"/>
                <a:gd name="T10" fmla="*/ 50 w 106"/>
                <a:gd name="T11" fmla="*/ 93 h 93"/>
                <a:gd name="T12" fmla="*/ 66 w 106"/>
                <a:gd name="T13" fmla="*/ 83 h 93"/>
                <a:gd name="T14" fmla="*/ 70 w 106"/>
                <a:gd name="T15" fmla="*/ 83 h 93"/>
                <a:gd name="T16" fmla="*/ 74 w 106"/>
                <a:gd name="T17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93">
                  <a:moveTo>
                    <a:pt x="74" y="28"/>
                  </a:moveTo>
                  <a:cubicBezTo>
                    <a:pt x="79" y="17"/>
                    <a:pt x="74" y="0"/>
                    <a:pt x="58" y="0"/>
                  </a:cubicBezTo>
                  <a:cubicBezTo>
                    <a:pt x="45" y="0"/>
                    <a:pt x="39" y="12"/>
                    <a:pt x="40" y="22"/>
                  </a:cubicBezTo>
                  <a:cubicBezTo>
                    <a:pt x="38" y="21"/>
                    <a:pt x="36" y="21"/>
                    <a:pt x="34" y="21"/>
                  </a:cubicBezTo>
                  <a:cubicBezTo>
                    <a:pt x="1" y="21"/>
                    <a:pt x="0" y="71"/>
                    <a:pt x="33" y="73"/>
                  </a:cubicBezTo>
                  <a:cubicBezTo>
                    <a:pt x="32" y="83"/>
                    <a:pt x="37" y="93"/>
                    <a:pt x="50" y="93"/>
                  </a:cubicBezTo>
                  <a:cubicBezTo>
                    <a:pt x="58" y="93"/>
                    <a:pt x="64" y="89"/>
                    <a:pt x="66" y="83"/>
                  </a:cubicBezTo>
                  <a:cubicBezTo>
                    <a:pt x="67" y="83"/>
                    <a:pt x="69" y="83"/>
                    <a:pt x="70" y="83"/>
                  </a:cubicBezTo>
                  <a:cubicBezTo>
                    <a:pt x="104" y="83"/>
                    <a:pt x="106" y="32"/>
                    <a:pt x="74" y="28"/>
                  </a:cubicBezTo>
                </a:path>
              </a:pathLst>
            </a:cu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0" name="Freeform 83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close/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close/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close/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close/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close/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close/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close/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close/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1" name="Freeform 84"/>
            <p:cNvSpPr>
              <a:spLocks noEditPoints="1"/>
            </p:cNvSpPr>
            <p:nvPr/>
          </p:nvSpPr>
          <p:spPr bwMode="auto">
            <a:xfrm>
              <a:off x="1834983" y="4487455"/>
              <a:ext cx="774893" cy="994604"/>
            </a:xfrm>
            <a:custGeom>
              <a:avLst/>
              <a:gdLst>
                <a:gd name="T0" fmla="*/ 0 w 328"/>
                <a:gd name="T1" fmla="*/ 363 h 421"/>
                <a:gd name="T2" fmla="*/ 0 w 328"/>
                <a:gd name="T3" fmla="*/ 363 h 421"/>
                <a:gd name="T4" fmla="*/ 22 w 328"/>
                <a:gd name="T5" fmla="*/ 394 h 421"/>
                <a:gd name="T6" fmla="*/ 0 w 328"/>
                <a:gd name="T7" fmla="*/ 363 h 421"/>
                <a:gd name="T8" fmla="*/ 328 w 328"/>
                <a:gd name="T9" fmla="*/ 235 h 421"/>
                <a:gd name="T10" fmla="*/ 229 w 328"/>
                <a:gd name="T11" fmla="*/ 301 h 421"/>
                <a:gd name="T12" fmla="*/ 268 w 328"/>
                <a:gd name="T13" fmla="*/ 421 h 421"/>
                <a:gd name="T14" fmla="*/ 229 w 328"/>
                <a:gd name="T15" fmla="*/ 301 h 421"/>
                <a:gd name="T16" fmla="*/ 328 w 328"/>
                <a:gd name="T17" fmla="*/ 235 h 421"/>
                <a:gd name="T18" fmla="*/ 144 w 328"/>
                <a:gd name="T19" fmla="*/ 169 h 421"/>
                <a:gd name="T20" fmla="*/ 142 w 328"/>
                <a:gd name="T21" fmla="*/ 169 h 421"/>
                <a:gd name="T22" fmla="*/ 142 w 328"/>
                <a:gd name="T23" fmla="*/ 171 h 421"/>
                <a:gd name="T24" fmla="*/ 144 w 328"/>
                <a:gd name="T25" fmla="*/ 169 h 421"/>
                <a:gd name="T26" fmla="*/ 45 w 328"/>
                <a:gd name="T27" fmla="*/ 147 h 421"/>
                <a:gd name="T28" fmla="*/ 43 w 328"/>
                <a:gd name="T29" fmla="*/ 151 h 421"/>
                <a:gd name="T30" fmla="*/ 43 w 328"/>
                <a:gd name="T31" fmla="*/ 151 h 421"/>
                <a:gd name="T32" fmla="*/ 45 w 328"/>
                <a:gd name="T33" fmla="*/ 147 h 421"/>
                <a:gd name="T34" fmla="*/ 46 w 328"/>
                <a:gd name="T35" fmla="*/ 145 h 421"/>
                <a:gd name="T36" fmla="*/ 46 w 328"/>
                <a:gd name="T37" fmla="*/ 145 h 421"/>
                <a:gd name="T38" fmla="*/ 48 w 328"/>
                <a:gd name="T39" fmla="*/ 154 h 421"/>
                <a:gd name="T40" fmla="*/ 46 w 328"/>
                <a:gd name="T41" fmla="*/ 145 h 421"/>
                <a:gd name="T42" fmla="*/ 37 w 328"/>
                <a:gd name="T43" fmla="*/ 109 h 421"/>
                <a:gd name="T44" fmla="*/ 37 w 328"/>
                <a:gd name="T45" fmla="*/ 109 h 421"/>
                <a:gd name="T46" fmla="*/ 43 w 328"/>
                <a:gd name="T47" fmla="*/ 109 h 421"/>
                <a:gd name="T48" fmla="*/ 43 w 328"/>
                <a:gd name="T49" fmla="*/ 109 h 421"/>
                <a:gd name="T50" fmla="*/ 37 w 328"/>
                <a:gd name="T51" fmla="*/ 109 h 421"/>
                <a:gd name="T52" fmla="*/ 66 w 328"/>
                <a:gd name="T53" fmla="*/ 81 h 421"/>
                <a:gd name="T54" fmla="*/ 53 w 328"/>
                <a:gd name="T55" fmla="*/ 92 h 421"/>
                <a:gd name="T56" fmla="*/ 66 w 328"/>
                <a:gd name="T57" fmla="*/ 81 h 421"/>
                <a:gd name="T58" fmla="*/ 66 w 328"/>
                <a:gd name="T59" fmla="*/ 81 h 421"/>
                <a:gd name="T60" fmla="*/ 202 w 328"/>
                <a:gd name="T61" fmla="*/ 0 h 421"/>
                <a:gd name="T62" fmla="*/ 193 w 328"/>
                <a:gd name="T63" fmla="*/ 158 h 421"/>
                <a:gd name="T64" fmla="*/ 206 w 328"/>
                <a:gd name="T65" fmla="*/ 147 h 421"/>
                <a:gd name="T66" fmla="*/ 328 w 328"/>
                <a:gd name="T67" fmla="*/ 235 h 421"/>
                <a:gd name="T68" fmla="*/ 206 w 328"/>
                <a:gd name="T69" fmla="*/ 147 h 421"/>
                <a:gd name="T70" fmla="*/ 193 w 328"/>
                <a:gd name="T71" fmla="*/ 158 h 421"/>
                <a:gd name="T72" fmla="*/ 202 w 328"/>
                <a:gd name="T73" fmla="*/ 0 h 421"/>
                <a:gd name="T74" fmla="*/ 202 w 328"/>
                <a:gd name="T75" fmla="*/ 0 h 421"/>
                <a:gd name="T76" fmla="*/ 73 w 328"/>
                <a:gd name="T77" fmla="*/ 49 h 421"/>
                <a:gd name="T78" fmla="*/ 73 w 328"/>
                <a:gd name="T79" fmla="*/ 49 h 421"/>
                <a:gd name="T80" fmla="*/ 202 w 328"/>
                <a:gd name="T81" fmla="*/ 0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28" h="421">
                  <a:moveTo>
                    <a:pt x="0" y="363"/>
                  </a:moveTo>
                  <a:lnTo>
                    <a:pt x="0" y="363"/>
                  </a:lnTo>
                  <a:lnTo>
                    <a:pt x="22" y="394"/>
                  </a:lnTo>
                  <a:lnTo>
                    <a:pt x="0" y="363"/>
                  </a:lnTo>
                  <a:moveTo>
                    <a:pt x="328" y="235"/>
                  </a:moveTo>
                  <a:lnTo>
                    <a:pt x="229" y="301"/>
                  </a:lnTo>
                  <a:lnTo>
                    <a:pt x="268" y="421"/>
                  </a:lnTo>
                  <a:lnTo>
                    <a:pt x="229" y="301"/>
                  </a:lnTo>
                  <a:lnTo>
                    <a:pt x="328" y="235"/>
                  </a:lnTo>
                  <a:moveTo>
                    <a:pt x="144" y="169"/>
                  </a:moveTo>
                  <a:lnTo>
                    <a:pt x="142" y="169"/>
                  </a:lnTo>
                  <a:lnTo>
                    <a:pt x="142" y="171"/>
                  </a:lnTo>
                  <a:lnTo>
                    <a:pt x="144" y="169"/>
                  </a:lnTo>
                  <a:moveTo>
                    <a:pt x="45" y="147"/>
                  </a:moveTo>
                  <a:lnTo>
                    <a:pt x="43" y="151"/>
                  </a:lnTo>
                  <a:lnTo>
                    <a:pt x="43" y="151"/>
                  </a:lnTo>
                  <a:lnTo>
                    <a:pt x="45" y="147"/>
                  </a:lnTo>
                  <a:moveTo>
                    <a:pt x="46" y="145"/>
                  </a:moveTo>
                  <a:lnTo>
                    <a:pt x="46" y="145"/>
                  </a:lnTo>
                  <a:lnTo>
                    <a:pt x="48" y="154"/>
                  </a:lnTo>
                  <a:lnTo>
                    <a:pt x="46" y="145"/>
                  </a:lnTo>
                  <a:moveTo>
                    <a:pt x="37" y="109"/>
                  </a:moveTo>
                  <a:lnTo>
                    <a:pt x="37" y="109"/>
                  </a:lnTo>
                  <a:lnTo>
                    <a:pt x="43" y="109"/>
                  </a:lnTo>
                  <a:lnTo>
                    <a:pt x="43" y="109"/>
                  </a:lnTo>
                  <a:lnTo>
                    <a:pt x="37" y="109"/>
                  </a:lnTo>
                  <a:moveTo>
                    <a:pt x="66" y="81"/>
                  </a:moveTo>
                  <a:lnTo>
                    <a:pt x="53" y="92"/>
                  </a:lnTo>
                  <a:lnTo>
                    <a:pt x="66" y="81"/>
                  </a:lnTo>
                  <a:lnTo>
                    <a:pt x="66" y="81"/>
                  </a:lnTo>
                  <a:moveTo>
                    <a:pt x="202" y="0"/>
                  </a:moveTo>
                  <a:lnTo>
                    <a:pt x="193" y="158"/>
                  </a:lnTo>
                  <a:lnTo>
                    <a:pt x="206" y="147"/>
                  </a:lnTo>
                  <a:lnTo>
                    <a:pt x="328" y="235"/>
                  </a:lnTo>
                  <a:lnTo>
                    <a:pt x="206" y="147"/>
                  </a:lnTo>
                  <a:lnTo>
                    <a:pt x="193" y="158"/>
                  </a:lnTo>
                  <a:lnTo>
                    <a:pt x="202" y="0"/>
                  </a:lnTo>
                  <a:moveTo>
                    <a:pt x="202" y="0"/>
                  </a:moveTo>
                  <a:lnTo>
                    <a:pt x="73" y="49"/>
                  </a:lnTo>
                  <a:lnTo>
                    <a:pt x="73" y="49"/>
                  </a:lnTo>
                  <a:lnTo>
                    <a:pt x="20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2" name="Freeform 85"/>
            <p:cNvSpPr>
              <a:spLocks/>
            </p:cNvSpPr>
            <p:nvPr/>
          </p:nvSpPr>
          <p:spPr bwMode="auto">
            <a:xfrm>
              <a:off x="1775921" y="5347397"/>
              <a:ext cx="101587" cy="1308814"/>
            </a:xfrm>
            <a:custGeom>
              <a:avLst/>
              <a:gdLst>
                <a:gd name="T0" fmla="*/ 11 w 24"/>
                <a:gd name="T1" fmla="*/ 0 h 295"/>
                <a:gd name="T2" fmla="*/ 4 w 24"/>
                <a:gd name="T3" fmla="*/ 1 h 295"/>
                <a:gd name="T4" fmla="*/ 1 w 24"/>
                <a:gd name="T5" fmla="*/ 1 h 295"/>
                <a:gd name="T6" fmla="*/ 0 w 24"/>
                <a:gd name="T7" fmla="*/ 5 h 295"/>
                <a:gd name="T8" fmla="*/ 0 w 24"/>
                <a:gd name="T9" fmla="*/ 287 h 295"/>
                <a:gd name="T10" fmla="*/ 14 w 24"/>
                <a:gd name="T11" fmla="*/ 295 h 295"/>
                <a:gd name="T12" fmla="*/ 0 w 24"/>
                <a:gd name="T13" fmla="*/ 295 h 295"/>
                <a:gd name="T14" fmla="*/ 24 w 24"/>
                <a:gd name="T15" fmla="*/ 295 h 295"/>
                <a:gd name="T16" fmla="*/ 11 w 24"/>
                <a:gd name="T17" fmla="*/ 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5">
                  <a:moveTo>
                    <a:pt x="11" y="0"/>
                  </a:moveTo>
                  <a:cubicBezTo>
                    <a:pt x="9" y="1"/>
                    <a:pt x="7" y="1"/>
                    <a:pt x="4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87"/>
                    <a:pt x="0" y="287"/>
                    <a:pt x="0" y="287"/>
                  </a:cubicBezTo>
                  <a:cubicBezTo>
                    <a:pt x="5" y="289"/>
                    <a:pt x="10" y="292"/>
                    <a:pt x="14" y="295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24" y="295"/>
                    <a:pt x="24" y="295"/>
                    <a:pt x="24" y="295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3" name="Freeform 86"/>
            <p:cNvSpPr>
              <a:spLocks/>
            </p:cNvSpPr>
            <p:nvPr/>
          </p:nvSpPr>
          <p:spPr bwMode="auto">
            <a:xfrm>
              <a:off x="1801908" y="4258294"/>
              <a:ext cx="205536" cy="694569"/>
            </a:xfrm>
            <a:custGeom>
              <a:avLst/>
              <a:gdLst>
                <a:gd name="T0" fmla="*/ 2 w 49"/>
                <a:gd name="T1" fmla="*/ 0 h 157"/>
                <a:gd name="T2" fmla="*/ 0 w 49"/>
                <a:gd name="T3" fmla="*/ 155 h 157"/>
                <a:gd name="T4" fmla="*/ 6 w 49"/>
                <a:gd name="T5" fmla="*/ 154 h 157"/>
                <a:gd name="T6" fmla="*/ 16 w 49"/>
                <a:gd name="T7" fmla="*/ 157 h 157"/>
                <a:gd name="T8" fmla="*/ 22 w 49"/>
                <a:gd name="T9" fmla="*/ 124 h 157"/>
                <a:gd name="T10" fmla="*/ 32 w 49"/>
                <a:gd name="T11" fmla="*/ 132 h 157"/>
                <a:gd name="T12" fmla="*/ 33 w 49"/>
                <a:gd name="T13" fmla="*/ 130 h 157"/>
                <a:gd name="T14" fmla="*/ 34 w 49"/>
                <a:gd name="T15" fmla="*/ 129 h 157"/>
                <a:gd name="T16" fmla="*/ 34 w 49"/>
                <a:gd name="T17" fmla="*/ 129 h 157"/>
                <a:gd name="T18" fmla="*/ 32 w 49"/>
                <a:gd name="T19" fmla="*/ 110 h 157"/>
                <a:gd name="T20" fmla="*/ 29 w 49"/>
                <a:gd name="T21" fmla="*/ 110 h 157"/>
                <a:gd name="T22" fmla="*/ 32 w 49"/>
                <a:gd name="T23" fmla="*/ 107 h 157"/>
                <a:gd name="T24" fmla="*/ 31 w 49"/>
                <a:gd name="T25" fmla="*/ 97 h 157"/>
                <a:gd name="T26" fmla="*/ 37 w 49"/>
                <a:gd name="T27" fmla="*/ 102 h 157"/>
                <a:gd name="T28" fmla="*/ 38 w 49"/>
                <a:gd name="T29" fmla="*/ 101 h 157"/>
                <a:gd name="T30" fmla="*/ 45 w 49"/>
                <a:gd name="T31" fmla="*/ 95 h 157"/>
                <a:gd name="T32" fmla="*/ 43 w 49"/>
                <a:gd name="T33" fmla="*/ 81 h 157"/>
                <a:gd name="T34" fmla="*/ 49 w 49"/>
                <a:gd name="T35" fmla="*/ 78 h 157"/>
                <a:gd name="T36" fmla="*/ 49 w 49"/>
                <a:gd name="T37" fmla="*/ 78 h 157"/>
                <a:gd name="T38" fmla="*/ 49 w 49"/>
                <a:gd name="T39" fmla="*/ 78 h 157"/>
                <a:gd name="T40" fmla="*/ 2 w 49"/>
                <a:gd name="T4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157">
                  <a:moveTo>
                    <a:pt x="2" y="0"/>
                  </a:moveTo>
                  <a:cubicBezTo>
                    <a:pt x="0" y="155"/>
                    <a:pt x="0" y="155"/>
                    <a:pt x="0" y="155"/>
                  </a:cubicBezTo>
                  <a:cubicBezTo>
                    <a:pt x="2" y="155"/>
                    <a:pt x="4" y="154"/>
                    <a:pt x="6" y="154"/>
                  </a:cubicBezTo>
                  <a:cubicBezTo>
                    <a:pt x="10" y="154"/>
                    <a:pt x="13" y="155"/>
                    <a:pt x="16" y="157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2" y="110"/>
                    <a:pt x="32" y="110"/>
                    <a:pt x="32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1"/>
                    <a:pt x="38" y="101"/>
                    <a:pt x="38" y="101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4" name="Freeform 87"/>
            <p:cNvSpPr>
              <a:spLocks/>
            </p:cNvSpPr>
            <p:nvPr/>
          </p:nvSpPr>
          <p:spPr bwMode="auto">
            <a:xfrm>
              <a:off x="1775921" y="4258294"/>
              <a:ext cx="35437" cy="704019"/>
            </a:xfrm>
            <a:custGeom>
              <a:avLst/>
              <a:gdLst>
                <a:gd name="T0" fmla="*/ 8 w 8"/>
                <a:gd name="T1" fmla="*/ 0 h 159"/>
                <a:gd name="T2" fmla="*/ 8 w 8"/>
                <a:gd name="T3" fmla="*/ 0 h 159"/>
                <a:gd name="T4" fmla="*/ 0 w 8"/>
                <a:gd name="T5" fmla="*/ 11 h 159"/>
                <a:gd name="T6" fmla="*/ 0 w 8"/>
                <a:gd name="T7" fmla="*/ 159 h 159"/>
                <a:gd name="T8" fmla="*/ 6 w 8"/>
                <a:gd name="T9" fmla="*/ 155 h 159"/>
                <a:gd name="T10" fmla="*/ 8 w 8"/>
                <a:gd name="T11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9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2" y="157"/>
                    <a:pt x="4" y="156"/>
                    <a:pt x="6" y="15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5" name="Freeform 88"/>
            <p:cNvSpPr>
              <a:spLocks/>
            </p:cNvSpPr>
            <p:nvPr/>
          </p:nvSpPr>
          <p:spPr bwMode="auto">
            <a:xfrm>
              <a:off x="1948382" y="5082799"/>
              <a:ext cx="519746" cy="399259"/>
            </a:xfrm>
            <a:custGeom>
              <a:avLst/>
              <a:gdLst>
                <a:gd name="T0" fmla="*/ 1 w 124"/>
                <a:gd name="T1" fmla="*/ 0 h 90"/>
                <a:gd name="T2" fmla="*/ 0 w 124"/>
                <a:gd name="T3" fmla="*/ 1 h 90"/>
                <a:gd name="T4" fmla="*/ 8 w 124"/>
                <a:gd name="T5" fmla="*/ 32 h 90"/>
                <a:gd name="T6" fmla="*/ 124 w 124"/>
                <a:gd name="T7" fmla="*/ 90 h 90"/>
                <a:gd name="T8" fmla="*/ 102 w 124"/>
                <a:gd name="T9" fmla="*/ 26 h 90"/>
                <a:gd name="T10" fmla="*/ 84 w 124"/>
                <a:gd name="T11" fmla="*/ 38 h 90"/>
                <a:gd name="T12" fmla="*/ 65 w 124"/>
                <a:gd name="T13" fmla="*/ 16 h 90"/>
                <a:gd name="T14" fmla="*/ 63 w 124"/>
                <a:gd name="T15" fmla="*/ 36 h 90"/>
                <a:gd name="T16" fmla="*/ 39 w 124"/>
                <a:gd name="T17" fmla="*/ 8 h 90"/>
                <a:gd name="T18" fmla="*/ 38 w 124"/>
                <a:gd name="T19" fmla="*/ 24 h 90"/>
                <a:gd name="T20" fmla="*/ 1 w 124"/>
                <a:gd name="T2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90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9" y="8"/>
                    <a:pt x="12" y="21"/>
                    <a:pt x="8" y="32"/>
                  </a:cubicBezTo>
                  <a:cubicBezTo>
                    <a:pt x="124" y="90"/>
                    <a:pt x="124" y="90"/>
                    <a:pt x="124" y="90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6" name="Freeform 89"/>
            <p:cNvSpPr>
              <a:spLocks/>
            </p:cNvSpPr>
            <p:nvPr/>
          </p:nvSpPr>
          <p:spPr bwMode="auto">
            <a:xfrm>
              <a:off x="1834983" y="5224548"/>
              <a:ext cx="633145" cy="380359"/>
            </a:xfrm>
            <a:custGeom>
              <a:avLst/>
              <a:gdLst>
                <a:gd name="T0" fmla="*/ 35 w 151"/>
                <a:gd name="T1" fmla="*/ 0 h 86"/>
                <a:gd name="T2" fmla="*/ 10 w 151"/>
                <a:gd name="T3" fmla="*/ 19 h 86"/>
                <a:gd name="T4" fmla="*/ 6 w 151"/>
                <a:gd name="T5" fmla="*/ 19 h 86"/>
                <a:gd name="T6" fmla="*/ 0 w 151"/>
                <a:gd name="T7" fmla="*/ 27 h 86"/>
                <a:gd name="T8" fmla="*/ 12 w 151"/>
                <a:gd name="T9" fmla="*/ 44 h 86"/>
                <a:gd name="T10" fmla="*/ 21 w 151"/>
                <a:gd name="T11" fmla="*/ 24 h 86"/>
                <a:gd name="T12" fmla="*/ 38 w 151"/>
                <a:gd name="T13" fmla="*/ 73 h 86"/>
                <a:gd name="T14" fmla="*/ 50 w 151"/>
                <a:gd name="T15" fmla="*/ 48 h 86"/>
                <a:gd name="T16" fmla="*/ 63 w 151"/>
                <a:gd name="T17" fmla="*/ 86 h 86"/>
                <a:gd name="T18" fmla="*/ 151 w 151"/>
                <a:gd name="T19" fmla="*/ 58 h 86"/>
                <a:gd name="T20" fmla="*/ 35 w 151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1" h="86">
                  <a:moveTo>
                    <a:pt x="35" y="0"/>
                  </a:moveTo>
                  <a:cubicBezTo>
                    <a:pt x="32" y="11"/>
                    <a:pt x="24" y="19"/>
                    <a:pt x="10" y="19"/>
                  </a:cubicBezTo>
                  <a:cubicBezTo>
                    <a:pt x="9" y="19"/>
                    <a:pt x="7" y="19"/>
                    <a:pt x="6" y="19"/>
                  </a:cubicBezTo>
                  <a:cubicBezTo>
                    <a:pt x="5" y="22"/>
                    <a:pt x="3" y="25"/>
                    <a:pt x="0" y="27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151" y="58"/>
                    <a:pt x="151" y="58"/>
                    <a:pt x="151" y="58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7" name="Freeform 90"/>
            <p:cNvSpPr>
              <a:spLocks/>
            </p:cNvSpPr>
            <p:nvPr/>
          </p:nvSpPr>
          <p:spPr bwMode="auto">
            <a:xfrm>
              <a:off x="1868058" y="4487455"/>
              <a:ext cx="444146" cy="489033"/>
            </a:xfrm>
            <a:custGeom>
              <a:avLst/>
              <a:gdLst>
                <a:gd name="T0" fmla="*/ 106 w 106"/>
                <a:gd name="T1" fmla="*/ 0 h 110"/>
                <a:gd name="T2" fmla="*/ 33 w 106"/>
                <a:gd name="T3" fmla="*/ 26 h 110"/>
                <a:gd name="T4" fmla="*/ 27 w 106"/>
                <a:gd name="T5" fmla="*/ 29 h 110"/>
                <a:gd name="T6" fmla="*/ 29 w 106"/>
                <a:gd name="T7" fmla="*/ 43 h 110"/>
                <a:gd name="T8" fmla="*/ 29 w 106"/>
                <a:gd name="T9" fmla="*/ 43 h 110"/>
                <a:gd name="T10" fmla="*/ 29 w 106"/>
                <a:gd name="T11" fmla="*/ 43 h 110"/>
                <a:gd name="T12" fmla="*/ 30 w 106"/>
                <a:gd name="T13" fmla="*/ 58 h 110"/>
                <a:gd name="T14" fmla="*/ 21 w 106"/>
                <a:gd name="T15" fmla="*/ 50 h 110"/>
                <a:gd name="T16" fmla="*/ 21 w 106"/>
                <a:gd name="T17" fmla="*/ 50 h 110"/>
                <a:gd name="T18" fmla="*/ 15 w 106"/>
                <a:gd name="T19" fmla="*/ 45 h 110"/>
                <a:gd name="T20" fmla="*/ 16 w 106"/>
                <a:gd name="T21" fmla="*/ 55 h 110"/>
                <a:gd name="T22" fmla="*/ 16 w 106"/>
                <a:gd name="T23" fmla="*/ 58 h 110"/>
                <a:gd name="T24" fmla="*/ 16 w 106"/>
                <a:gd name="T25" fmla="*/ 58 h 110"/>
                <a:gd name="T26" fmla="*/ 16 w 106"/>
                <a:gd name="T27" fmla="*/ 58 h 110"/>
                <a:gd name="T28" fmla="*/ 18 w 106"/>
                <a:gd name="T29" fmla="*/ 77 h 110"/>
                <a:gd name="T30" fmla="*/ 19 w 106"/>
                <a:gd name="T31" fmla="*/ 82 h 110"/>
                <a:gd name="T32" fmla="*/ 16 w 106"/>
                <a:gd name="T33" fmla="*/ 80 h 110"/>
                <a:gd name="T34" fmla="*/ 16 w 106"/>
                <a:gd name="T35" fmla="*/ 80 h 110"/>
                <a:gd name="T36" fmla="*/ 16 w 106"/>
                <a:gd name="T37" fmla="*/ 80 h 110"/>
                <a:gd name="T38" fmla="*/ 6 w 106"/>
                <a:gd name="T39" fmla="*/ 72 h 110"/>
                <a:gd name="T40" fmla="*/ 0 w 106"/>
                <a:gd name="T41" fmla="*/ 105 h 110"/>
                <a:gd name="T42" fmla="*/ 5 w 106"/>
                <a:gd name="T43" fmla="*/ 110 h 110"/>
                <a:gd name="T44" fmla="*/ 26 w 106"/>
                <a:gd name="T45" fmla="*/ 101 h 110"/>
                <a:gd name="T46" fmla="*/ 106 w 106"/>
                <a:gd name="T4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6" h="110">
                  <a:moveTo>
                    <a:pt x="106" y="0"/>
                  </a:moveTo>
                  <a:cubicBezTo>
                    <a:pt x="33" y="26"/>
                    <a:pt x="33" y="26"/>
                    <a:pt x="33" y="26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6" y="72"/>
                    <a:pt x="6" y="72"/>
                    <a:pt x="6" y="7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4" y="108"/>
                    <a:pt x="5" y="110"/>
                  </a:cubicBezTo>
                  <a:cubicBezTo>
                    <a:pt x="26" y="101"/>
                    <a:pt x="26" y="101"/>
                    <a:pt x="26" y="101"/>
                  </a:cubicBezTo>
                  <a:cubicBezTo>
                    <a:pt x="106" y="0"/>
                    <a:pt x="106" y="0"/>
                    <a:pt x="10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8" name="Freeform 91"/>
            <p:cNvSpPr>
              <a:spLocks noEditPoints="1"/>
            </p:cNvSpPr>
            <p:nvPr/>
          </p:nvSpPr>
          <p:spPr bwMode="auto">
            <a:xfrm>
              <a:off x="1894045" y="4487455"/>
              <a:ext cx="418159" cy="600070"/>
            </a:xfrm>
            <a:custGeom>
              <a:avLst/>
              <a:gdLst>
                <a:gd name="T0" fmla="*/ 1 w 100"/>
                <a:gd name="T1" fmla="*/ 126 h 135"/>
                <a:gd name="T2" fmla="*/ 0 w 100"/>
                <a:gd name="T3" fmla="*/ 130 h 135"/>
                <a:gd name="T4" fmla="*/ 13 w 100"/>
                <a:gd name="T5" fmla="*/ 135 h 135"/>
                <a:gd name="T6" fmla="*/ 14 w 100"/>
                <a:gd name="T7" fmla="*/ 134 h 135"/>
                <a:gd name="T8" fmla="*/ 1 w 100"/>
                <a:gd name="T9" fmla="*/ 126 h 135"/>
                <a:gd name="T10" fmla="*/ 100 w 100"/>
                <a:gd name="T11" fmla="*/ 0 h 135"/>
                <a:gd name="T12" fmla="*/ 20 w 100"/>
                <a:gd name="T13" fmla="*/ 101 h 135"/>
                <a:gd name="T14" fmla="*/ 55 w 100"/>
                <a:gd name="T15" fmla="*/ 86 h 135"/>
                <a:gd name="T16" fmla="*/ 54 w 100"/>
                <a:gd name="T17" fmla="*/ 102 h 135"/>
                <a:gd name="T18" fmla="*/ 66 w 100"/>
                <a:gd name="T19" fmla="*/ 91 h 135"/>
                <a:gd name="T20" fmla="*/ 66 w 100"/>
                <a:gd name="T21" fmla="*/ 90 h 135"/>
                <a:gd name="T22" fmla="*/ 67 w 100"/>
                <a:gd name="T23" fmla="*/ 90 h 135"/>
                <a:gd name="T24" fmla="*/ 81 w 100"/>
                <a:gd name="T25" fmla="*/ 77 h 135"/>
                <a:gd name="T26" fmla="*/ 81 w 100"/>
                <a:gd name="T27" fmla="*/ 89 h 135"/>
                <a:gd name="T28" fmla="*/ 91 w 100"/>
                <a:gd name="T29" fmla="*/ 88 h 135"/>
                <a:gd name="T30" fmla="*/ 95 w 100"/>
                <a:gd name="T31" fmla="*/ 84 h 135"/>
                <a:gd name="T32" fmla="*/ 100 w 100"/>
                <a:gd name="T33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35">
                  <a:moveTo>
                    <a:pt x="1" y="126"/>
                  </a:moveTo>
                  <a:cubicBezTo>
                    <a:pt x="1" y="127"/>
                    <a:pt x="1" y="128"/>
                    <a:pt x="0" y="130"/>
                  </a:cubicBezTo>
                  <a:cubicBezTo>
                    <a:pt x="5" y="130"/>
                    <a:pt x="9" y="132"/>
                    <a:pt x="13" y="135"/>
                  </a:cubicBezTo>
                  <a:cubicBezTo>
                    <a:pt x="14" y="134"/>
                    <a:pt x="14" y="134"/>
                    <a:pt x="14" y="134"/>
                  </a:cubicBezTo>
                  <a:cubicBezTo>
                    <a:pt x="1" y="126"/>
                    <a:pt x="1" y="126"/>
                    <a:pt x="1" y="126"/>
                  </a:cubicBezTo>
                  <a:moveTo>
                    <a:pt x="100" y="0"/>
                  </a:moveTo>
                  <a:cubicBezTo>
                    <a:pt x="20" y="101"/>
                    <a:pt x="20" y="101"/>
                    <a:pt x="20" y="101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7" y="90"/>
                    <a:pt x="67" y="90"/>
                    <a:pt x="67" y="9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100" y="0"/>
                    <a:pt x="100" y="0"/>
                    <a:pt x="10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79" name="Freeform 92"/>
            <p:cNvSpPr>
              <a:spLocks/>
            </p:cNvSpPr>
            <p:nvPr/>
          </p:nvSpPr>
          <p:spPr bwMode="auto">
            <a:xfrm>
              <a:off x="1889320" y="4830014"/>
              <a:ext cx="720556" cy="212623"/>
            </a:xfrm>
            <a:custGeom>
              <a:avLst/>
              <a:gdLst>
                <a:gd name="T0" fmla="*/ 82 w 172"/>
                <a:gd name="T1" fmla="*/ 0 h 48"/>
                <a:gd name="T2" fmla="*/ 68 w 172"/>
                <a:gd name="T3" fmla="*/ 13 h 48"/>
                <a:gd name="T4" fmla="*/ 67 w 172"/>
                <a:gd name="T5" fmla="*/ 14 h 48"/>
                <a:gd name="T6" fmla="*/ 55 w 172"/>
                <a:gd name="T7" fmla="*/ 25 h 48"/>
                <a:gd name="T8" fmla="*/ 56 w 172"/>
                <a:gd name="T9" fmla="*/ 9 h 48"/>
                <a:gd name="T10" fmla="*/ 21 w 172"/>
                <a:gd name="T11" fmla="*/ 24 h 48"/>
                <a:gd name="T12" fmla="*/ 0 w 172"/>
                <a:gd name="T13" fmla="*/ 33 h 48"/>
                <a:gd name="T14" fmla="*/ 2 w 172"/>
                <a:gd name="T15" fmla="*/ 40 h 48"/>
                <a:gd name="T16" fmla="*/ 172 w 172"/>
                <a:gd name="T17" fmla="*/ 48 h 48"/>
                <a:gd name="T18" fmla="*/ 103 w 172"/>
                <a:gd name="T19" fmla="*/ 1 h 48"/>
                <a:gd name="T20" fmla="*/ 96 w 172"/>
                <a:gd name="T21" fmla="*/ 7 h 48"/>
                <a:gd name="T22" fmla="*/ 92 w 172"/>
                <a:gd name="T23" fmla="*/ 11 h 48"/>
                <a:gd name="T24" fmla="*/ 81 w 172"/>
                <a:gd name="T25" fmla="*/ 20 h 48"/>
                <a:gd name="T26" fmla="*/ 82 w 172"/>
                <a:gd name="T27" fmla="*/ 12 h 48"/>
                <a:gd name="T28" fmla="*/ 82 w 172"/>
                <a:gd name="T2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2" h="48">
                  <a:moveTo>
                    <a:pt x="82" y="0"/>
                  </a:moveTo>
                  <a:cubicBezTo>
                    <a:pt x="68" y="13"/>
                    <a:pt x="68" y="13"/>
                    <a:pt x="68" y="13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5"/>
                    <a:pt x="2" y="38"/>
                    <a:pt x="2" y="40"/>
                  </a:cubicBezTo>
                  <a:cubicBezTo>
                    <a:pt x="172" y="48"/>
                    <a:pt x="172" y="48"/>
                    <a:pt x="172" y="48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0" name="Freeform 93"/>
            <p:cNvSpPr>
              <a:spLocks/>
            </p:cNvSpPr>
            <p:nvPr/>
          </p:nvSpPr>
          <p:spPr bwMode="auto">
            <a:xfrm>
              <a:off x="1898770" y="5007200"/>
              <a:ext cx="711107" cy="243335"/>
            </a:xfrm>
            <a:custGeom>
              <a:avLst/>
              <a:gdLst>
                <a:gd name="T0" fmla="*/ 0 w 170"/>
                <a:gd name="T1" fmla="*/ 0 h 55"/>
                <a:gd name="T2" fmla="*/ 0 w 170"/>
                <a:gd name="T3" fmla="*/ 9 h 55"/>
                <a:gd name="T4" fmla="*/ 13 w 170"/>
                <a:gd name="T5" fmla="*/ 17 h 55"/>
                <a:gd name="T6" fmla="*/ 50 w 170"/>
                <a:gd name="T7" fmla="*/ 41 h 55"/>
                <a:gd name="T8" fmla="*/ 51 w 170"/>
                <a:gd name="T9" fmla="*/ 25 h 55"/>
                <a:gd name="T10" fmla="*/ 75 w 170"/>
                <a:gd name="T11" fmla="*/ 53 h 55"/>
                <a:gd name="T12" fmla="*/ 77 w 170"/>
                <a:gd name="T13" fmla="*/ 33 h 55"/>
                <a:gd name="T14" fmla="*/ 96 w 170"/>
                <a:gd name="T15" fmla="*/ 55 h 55"/>
                <a:gd name="T16" fmla="*/ 114 w 170"/>
                <a:gd name="T17" fmla="*/ 43 h 55"/>
                <a:gd name="T18" fmla="*/ 170 w 170"/>
                <a:gd name="T19" fmla="*/ 8 h 55"/>
                <a:gd name="T20" fmla="*/ 0 w 170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0" h="55">
                  <a:moveTo>
                    <a:pt x="0" y="0"/>
                  </a:moveTo>
                  <a:cubicBezTo>
                    <a:pt x="1" y="3"/>
                    <a:pt x="1" y="6"/>
                    <a:pt x="0" y="9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7" y="33"/>
                    <a:pt x="77" y="33"/>
                    <a:pt x="77" y="33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114" y="43"/>
                    <a:pt x="114" y="43"/>
                    <a:pt x="114" y="43"/>
                  </a:cubicBezTo>
                  <a:cubicBezTo>
                    <a:pt x="170" y="8"/>
                    <a:pt x="170" y="8"/>
                    <a:pt x="170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1" name="Freeform 94"/>
            <p:cNvSpPr>
              <a:spLocks/>
            </p:cNvSpPr>
            <p:nvPr/>
          </p:nvSpPr>
          <p:spPr bwMode="auto">
            <a:xfrm>
              <a:off x="1775921" y="5352122"/>
              <a:ext cx="4725" cy="189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1 w 1"/>
                <a:gd name="T5" fmla="*/ 0 h 4"/>
                <a:gd name="T6" fmla="*/ 0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2" name="Freeform 95"/>
            <p:cNvSpPr>
              <a:spLocks/>
            </p:cNvSpPr>
            <p:nvPr/>
          </p:nvSpPr>
          <p:spPr bwMode="auto">
            <a:xfrm>
              <a:off x="1775921" y="4941051"/>
              <a:ext cx="222073" cy="411071"/>
            </a:xfrm>
            <a:custGeom>
              <a:avLst/>
              <a:gdLst>
                <a:gd name="T0" fmla="*/ 12 w 53"/>
                <a:gd name="T1" fmla="*/ 0 h 93"/>
                <a:gd name="T2" fmla="*/ 6 w 53"/>
                <a:gd name="T3" fmla="*/ 1 h 93"/>
                <a:gd name="T4" fmla="*/ 6 w 53"/>
                <a:gd name="T5" fmla="*/ 1 h 93"/>
                <a:gd name="T6" fmla="*/ 0 w 53"/>
                <a:gd name="T7" fmla="*/ 5 h 93"/>
                <a:gd name="T8" fmla="*/ 0 w 53"/>
                <a:gd name="T9" fmla="*/ 93 h 93"/>
                <a:gd name="T10" fmla="*/ 1 w 53"/>
                <a:gd name="T11" fmla="*/ 93 h 93"/>
                <a:gd name="T12" fmla="*/ 4 w 53"/>
                <a:gd name="T13" fmla="*/ 93 h 93"/>
                <a:gd name="T14" fmla="*/ 11 w 53"/>
                <a:gd name="T15" fmla="*/ 92 h 93"/>
                <a:gd name="T16" fmla="*/ 11 w 53"/>
                <a:gd name="T17" fmla="*/ 92 h 93"/>
                <a:gd name="T18" fmla="*/ 14 w 53"/>
                <a:gd name="T19" fmla="*/ 91 h 93"/>
                <a:gd name="T20" fmla="*/ 14 w 53"/>
                <a:gd name="T21" fmla="*/ 91 h 93"/>
                <a:gd name="T22" fmla="*/ 14 w 53"/>
                <a:gd name="T23" fmla="*/ 91 h 93"/>
                <a:gd name="T24" fmla="*/ 20 w 53"/>
                <a:gd name="T25" fmla="*/ 83 h 93"/>
                <a:gd name="T26" fmla="*/ 24 w 53"/>
                <a:gd name="T27" fmla="*/ 83 h 93"/>
                <a:gd name="T28" fmla="*/ 49 w 53"/>
                <a:gd name="T29" fmla="*/ 64 h 93"/>
                <a:gd name="T30" fmla="*/ 41 w 53"/>
                <a:gd name="T31" fmla="*/ 33 h 93"/>
                <a:gd name="T32" fmla="*/ 28 w 53"/>
                <a:gd name="T33" fmla="*/ 28 h 93"/>
                <a:gd name="T34" fmla="*/ 29 w 53"/>
                <a:gd name="T35" fmla="*/ 24 h 93"/>
                <a:gd name="T36" fmla="*/ 29 w 53"/>
                <a:gd name="T37" fmla="*/ 15 h 93"/>
                <a:gd name="T38" fmla="*/ 27 w 53"/>
                <a:gd name="T39" fmla="*/ 8 h 93"/>
                <a:gd name="T40" fmla="*/ 22 w 53"/>
                <a:gd name="T41" fmla="*/ 3 h 93"/>
                <a:gd name="T42" fmla="*/ 12 w 53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93">
                  <a:moveTo>
                    <a:pt x="12" y="0"/>
                  </a:moveTo>
                  <a:cubicBezTo>
                    <a:pt x="10" y="0"/>
                    <a:pt x="8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1" y="93"/>
                    <a:pt x="1" y="93"/>
                  </a:cubicBezTo>
                  <a:cubicBezTo>
                    <a:pt x="2" y="93"/>
                    <a:pt x="3" y="93"/>
                    <a:pt x="4" y="93"/>
                  </a:cubicBezTo>
                  <a:cubicBezTo>
                    <a:pt x="7" y="93"/>
                    <a:pt x="9" y="93"/>
                    <a:pt x="11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2" y="91"/>
                    <a:pt x="13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7" y="89"/>
                    <a:pt x="19" y="86"/>
                    <a:pt x="20" y="83"/>
                  </a:cubicBezTo>
                  <a:cubicBezTo>
                    <a:pt x="21" y="83"/>
                    <a:pt x="23" y="83"/>
                    <a:pt x="24" y="83"/>
                  </a:cubicBezTo>
                  <a:cubicBezTo>
                    <a:pt x="38" y="83"/>
                    <a:pt x="46" y="75"/>
                    <a:pt x="49" y="64"/>
                  </a:cubicBezTo>
                  <a:cubicBezTo>
                    <a:pt x="53" y="53"/>
                    <a:pt x="50" y="40"/>
                    <a:pt x="41" y="33"/>
                  </a:cubicBezTo>
                  <a:cubicBezTo>
                    <a:pt x="37" y="30"/>
                    <a:pt x="33" y="28"/>
                    <a:pt x="28" y="28"/>
                  </a:cubicBezTo>
                  <a:cubicBezTo>
                    <a:pt x="29" y="26"/>
                    <a:pt x="29" y="25"/>
                    <a:pt x="29" y="24"/>
                  </a:cubicBezTo>
                  <a:cubicBezTo>
                    <a:pt x="30" y="21"/>
                    <a:pt x="30" y="18"/>
                    <a:pt x="29" y="15"/>
                  </a:cubicBezTo>
                  <a:cubicBezTo>
                    <a:pt x="29" y="13"/>
                    <a:pt x="28" y="10"/>
                    <a:pt x="27" y="8"/>
                  </a:cubicBezTo>
                  <a:cubicBezTo>
                    <a:pt x="26" y="6"/>
                    <a:pt x="24" y="4"/>
                    <a:pt x="22" y="3"/>
                  </a:cubicBezTo>
                  <a:cubicBezTo>
                    <a:pt x="19" y="1"/>
                    <a:pt x="16" y="0"/>
                    <a:pt x="12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6" name="Freeform 159"/>
            <p:cNvSpPr>
              <a:spLocks/>
            </p:cNvSpPr>
            <p:nvPr/>
          </p:nvSpPr>
          <p:spPr bwMode="auto">
            <a:xfrm>
              <a:off x="967953" y="6606599"/>
              <a:ext cx="274048" cy="49612"/>
            </a:xfrm>
            <a:custGeom>
              <a:avLst/>
              <a:gdLst>
                <a:gd name="T0" fmla="*/ 65 w 65"/>
                <a:gd name="T1" fmla="*/ 11 h 11"/>
                <a:gd name="T2" fmla="*/ 33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3" y="0"/>
                  </a:cubicBezTo>
                  <a:cubicBezTo>
                    <a:pt x="20" y="0"/>
                    <a:pt x="9" y="4"/>
                    <a:pt x="0" y="11"/>
                  </a:cubicBezTo>
                  <a:lnTo>
                    <a:pt x="65" y="11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7" name="Freeform 160"/>
            <p:cNvSpPr>
              <a:spLocks/>
            </p:cNvSpPr>
            <p:nvPr/>
          </p:nvSpPr>
          <p:spPr bwMode="auto">
            <a:xfrm>
              <a:off x="1563298" y="6606599"/>
              <a:ext cx="271685" cy="49612"/>
            </a:xfrm>
            <a:custGeom>
              <a:avLst/>
              <a:gdLst>
                <a:gd name="T0" fmla="*/ 65 w 65"/>
                <a:gd name="T1" fmla="*/ 11 h 11"/>
                <a:gd name="T2" fmla="*/ 32 w 65"/>
                <a:gd name="T3" fmla="*/ 0 h 11"/>
                <a:gd name="T4" fmla="*/ 0 w 65"/>
                <a:gd name="T5" fmla="*/ 11 h 11"/>
                <a:gd name="T6" fmla="*/ 65 w 6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11">
                  <a:moveTo>
                    <a:pt x="65" y="11"/>
                  </a:moveTo>
                  <a:cubicBezTo>
                    <a:pt x="56" y="4"/>
                    <a:pt x="45" y="0"/>
                    <a:pt x="32" y="0"/>
                  </a:cubicBezTo>
                  <a:cubicBezTo>
                    <a:pt x="20" y="0"/>
                    <a:pt x="9" y="4"/>
                    <a:pt x="0" y="11"/>
                  </a:cubicBezTo>
                  <a:cubicBezTo>
                    <a:pt x="65" y="11"/>
                    <a:pt x="65" y="11"/>
                    <a:pt x="65" y="11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8" name="Freeform 161"/>
            <p:cNvSpPr>
              <a:spLocks/>
            </p:cNvSpPr>
            <p:nvPr/>
          </p:nvSpPr>
          <p:spPr bwMode="auto">
            <a:xfrm>
              <a:off x="1093164" y="6292389"/>
              <a:ext cx="616607" cy="363822"/>
            </a:xfrm>
            <a:custGeom>
              <a:avLst/>
              <a:gdLst>
                <a:gd name="T0" fmla="*/ 146 w 147"/>
                <a:gd name="T1" fmla="*/ 82 h 82"/>
                <a:gd name="T2" fmla="*/ 147 w 147"/>
                <a:gd name="T3" fmla="*/ 73 h 82"/>
                <a:gd name="T4" fmla="*/ 73 w 147"/>
                <a:gd name="T5" fmla="*/ 0 h 82"/>
                <a:gd name="T6" fmla="*/ 0 w 147"/>
                <a:gd name="T7" fmla="*/ 73 h 82"/>
                <a:gd name="T8" fmla="*/ 1 w 147"/>
                <a:gd name="T9" fmla="*/ 82 h 82"/>
                <a:gd name="T10" fmla="*/ 146 w 147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82">
                  <a:moveTo>
                    <a:pt x="146" y="82"/>
                  </a:moveTo>
                  <a:cubicBezTo>
                    <a:pt x="146" y="79"/>
                    <a:pt x="147" y="76"/>
                    <a:pt x="147" y="73"/>
                  </a:cubicBezTo>
                  <a:cubicBezTo>
                    <a:pt x="147" y="33"/>
                    <a:pt x="114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76"/>
                    <a:pt x="1" y="79"/>
                    <a:pt x="1" y="82"/>
                  </a:cubicBezTo>
                  <a:cubicBezTo>
                    <a:pt x="146" y="82"/>
                    <a:pt x="146" y="82"/>
                    <a:pt x="146" y="82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9" name="Oval 162"/>
            <p:cNvSpPr>
              <a:spLocks noChangeArrowheads="1"/>
            </p:cNvSpPr>
            <p:nvPr/>
          </p:nvSpPr>
          <p:spPr bwMode="auto">
            <a:xfrm>
              <a:off x="1178213" y="6443587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0" name="Oval 163"/>
            <p:cNvSpPr>
              <a:spLocks noChangeArrowheads="1"/>
            </p:cNvSpPr>
            <p:nvPr/>
          </p:nvSpPr>
          <p:spPr bwMode="auto">
            <a:xfrm>
              <a:off x="1367212" y="6342001"/>
              <a:ext cx="129936" cy="137024"/>
            </a:xfrm>
            <a:prstGeom prst="ellipse">
              <a:avLst/>
            </a:pr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1" name="Freeform 164"/>
            <p:cNvSpPr>
              <a:spLocks/>
            </p:cNvSpPr>
            <p:nvPr/>
          </p:nvSpPr>
          <p:spPr bwMode="auto">
            <a:xfrm>
              <a:off x="1329412" y="6559349"/>
              <a:ext cx="129936" cy="96862"/>
            </a:xfrm>
            <a:custGeom>
              <a:avLst/>
              <a:gdLst>
                <a:gd name="T0" fmla="*/ 29 w 31"/>
                <a:gd name="T1" fmla="*/ 22 h 22"/>
                <a:gd name="T2" fmla="*/ 31 w 31"/>
                <a:gd name="T3" fmla="*/ 17 h 22"/>
                <a:gd name="T4" fmla="*/ 16 w 31"/>
                <a:gd name="T5" fmla="*/ 0 h 22"/>
                <a:gd name="T6" fmla="*/ 0 w 31"/>
                <a:gd name="T7" fmla="*/ 15 h 22"/>
                <a:gd name="T8" fmla="*/ 1 w 31"/>
                <a:gd name="T9" fmla="*/ 22 h 22"/>
                <a:gd name="T10" fmla="*/ 29 w 31"/>
                <a:gd name="T11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2">
                  <a:moveTo>
                    <a:pt x="29" y="22"/>
                  </a:moveTo>
                  <a:cubicBezTo>
                    <a:pt x="30" y="20"/>
                    <a:pt x="31" y="18"/>
                    <a:pt x="31" y="17"/>
                  </a:cubicBezTo>
                  <a:cubicBezTo>
                    <a:pt x="31" y="8"/>
                    <a:pt x="25" y="1"/>
                    <a:pt x="16" y="0"/>
                  </a:cubicBezTo>
                  <a:cubicBezTo>
                    <a:pt x="8" y="0"/>
                    <a:pt x="0" y="6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29" y="22"/>
                    <a:pt x="29" y="22"/>
                    <a:pt x="29" y="22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2" name="Freeform 165"/>
            <p:cNvSpPr>
              <a:spLocks/>
            </p:cNvSpPr>
            <p:nvPr/>
          </p:nvSpPr>
          <p:spPr bwMode="auto">
            <a:xfrm>
              <a:off x="1518411" y="6493200"/>
              <a:ext cx="141749" cy="153561"/>
            </a:xfrm>
            <a:custGeom>
              <a:avLst/>
              <a:gdLst>
                <a:gd name="T0" fmla="*/ 32 w 34"/>
                <a:gd name="T1" fmla="*/ 14 h 35"/>
                <a:gd name="T2" fmla="*/ 21 w 34"/>
                <a:gd name="T3" fmla="*/ 32 h 35"/>
                <a:gd name="T4" fmla="*/ 2 w 34"/>
                <a:gd name="T5" fmla="*/ 21 h 35"/>
                <a:gd name="T6" fmla="*/ 13 w 34"/>
                <a:gd name="T7" fmla="*/ 2 h 35"/>
                <a:gd name="T8" fmla="*/ 32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2" y="14"/>
                  </a:moveTo>
                  <a:cubicBezTo>
                    <a:pt x="34" y="22"/>
                    <a:pt x="29" y="30"/>
                    <a:pt x="21" y="32"/>
                  </a:cubicBezTo>
                  <a:cubicBezTo>
                    <a:pt x="12" y="35"/>
                    <a:pt x="4" y="30"/>
                    <a:pt x="2" y="21"/>
                  </a:cubicBezTo>
                  <a:cubicBezTo>
                    <a:pt x="0" y="13"/>
                    <a:pt x="5" y="4"/>
                    <a:pt x="13" y="2"/>
                  </a:cubicBezTo>
                  <a:cubicBezTo>
                    <a:pt x="21" y="0"/>
                    <a:pt x="30" y="5"/>
                    <a:pt x="32" y="14"/>
                  </a:cubicBezTo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3" name="Freeform 166"/>
            <p:cNvSpPr>
              <a:spLocks/>
            </p:cNvSpPr>
            <p:nvPr/>
          </p:nvSpPr>
          <p:spPr bwMode="auto">
            <a:xfrm>
              <a:off x="1705047" y="6606599"/>
              <a:ext cx="129936" cy="49612"/>
            </a:xfrm>
            <a:custGeom>
              <a:avLst/>
              <a:gdLst>
                <a:gd name="T0" fmla="*/ 1 w 31"/>
                <a:gd name="T1" fmla="*/ 0 h 11"/>
                <a:gd name="T2" fmla="*/ 1 w 31"/>
                <a:gd name="T3" fmla="*/ 2 h 11"/>
                <a:gd name="T4" fmla="*/ 0 w 31"/>
                <a:gd name="T5" fmla="*/ 11 h 11"/>
                <a:gd name="T6" fmla="*/ 31 w 31"/>
                <a:gd name="T7" fmla="*/ 11 h 11"/>
                <a:gd name="T8" fmla="*/ 1 w 3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1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5"/>
                    <a:pt x="0" y="8"/>
                    <a:pt x="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3" y="5"/>
                    <a:pt x="12" y="1"/>
                    <a:pt x="1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4" name="Freeform 167"/>
            <p:cNvSpPr>
              <a:spLocks noEditPoints="1"/>
            </p:cNvSpPr>
            <p:nvPr/>
          </p:nvSpPr>
          <p:spPr bwMode="auto">
            <a:xfrm>
              <a:off x="1426274" y="6297114"/>
              <a:ext cx="283498" cy="359097"/>
            </a:xfrm>
            <a:custGeom>
              <a:avLst/>
              <a:gdLst>
                <a:gd name="T0" fmla="*/ 39 w 68"/>
                <a:gd name="T1" fmla="*/ 77 h 81"/>
                <a:gd name="T2" fmla="*/ 24 w 68"/>
                <a:gd name="T3" fmla="*/ 65 h 81"/>
                <a:gd name="T4" fmla="*/ 35 w 68"/>
                <a:gd name="T5" fmla="*/ 46 h 81"/>
                <a:gd name="T6" fmla="*/ 39 w 68"/>
                <a:gd name="T7" fmla="*/ 46 h 81"/>
                <a:gd name="T8" fmla="*/ 54 w 68"/>
                <a:gd name="T9" fmla="*/ 58 h 81"/>
                <a:gd name="T10" fmla="*/ 43 w 68"/>
                <a:gd name="T11" fmla="*/ 76 h 81"/>
                <a:gd name="T12" fmla="*/ 39 w 68"/>
                <a:gd name="T13" fmla="*/ 77 h 81"/>
                <a:gd name="T14" fmla="*/ 0 w 68"/>
                <a:gd name="T15" fmla="*/ 0 h 81"/>
                <a:gd name="T16" fmla="*/ 0 w 68"/>
                <a:gd name="T17" fmla="*/ 10 h 81"/>
                <a:gd name="T18" fmla="*/ 1 w 68"/>
                <a:gd name="T19" fmla="*/ 10 h 81"/>
                <a:gd name="T20" fmla="*/ 17 w 68"/>
                <a:gd name="T21" fmla="*/ 26 h 81"/>
                <a:gd name="T22" fmla="*/ 1 w 68"/>
                <a:gd name="T23" fmla="*/ 41 h 81"/>
                <a:gd name="T24" fmla="*/ 0 w 68"/>
                <a:gd name="T25" fmla="*/ 41 h 81"/>
                <a:gd name="T26" fmla="*/ 0 w 68"/>
                <a:gd name="T27" fmla="*/ 61 h 81"/>
                <a:gd name="T28" fmla="*/ 8 w 68"/>
                <a:gd name="T29" fmla="*/ 76 h 81"/>
                <a:gd name="T30" fmla="*/ 6 w 68"/>
                <a:gd name="T31" fmla="*/ 81 h 81"/>
                <a:gd name="T32" fmla="*/ 67 w 68"/>
                <a:gd name="T33" fmla="*/ 81 h 81"/>
                <a:gd name="T34" fmla="*/ 68 w 68"/>
                <a:gd name="T35" fmla="*/ 72 h 81"/>
                <a:gd name="T36" fmla="*/ 68 w 68"/>
                <a:gd name="T37" fmla="*/ 70 h 81"/>
                <a:gd name="T38" fmla="*/ 68 w 68"/>
                <a:gd name="T39" fmla="*/ 70 h 81"/>
                <a:gd name="T40" fmla="*/ 0 w 68"/>
                <a:gd name="T4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81">
                  <a:moveTo>
                    <a:pt x="39" y="77"/>
                  </a:moveTo>
                  <a:cubicBezTo>
                    <a:pt x="32" y="77"/>
                    <a:pt x="26" y="72"/>
                    <a:pt x="24" y="65"/>
                  </a:cubicBezTo>
                  <a:cubicBezTo>
                    <a:pt x="22" y="57"/>
                    <a:pt x="27" y="48"/>
                    <a:pt x="35" y="46"/>
                  </a:cubicBezTo>
                  <a:cubicBezTo>
                    <a:pt x="36" y="46"/>
                    <a:pt x="38" y="46"/>
                    <a:pt x="39" y="46"/>
                  </a:cubicBezTo>
                  <a:cubicBezTo>
                    <a:pt x="46" y="46"/>
                    <a:pt x="52" y="51"/>
                    <a:pt x="54" y="58"/>
                  </a:cubicBezTo>
                  <a:cubicBezTo>
                    <a:pt x="56" y="66"/>
                    <a:pt x="51" y="74"/>
                    <a:pt x="43" y="76"/>
                  </a:cubicBezTo>
                  <a:cubicBezTo>
                    <a:pt x="41" y="77"/>
                    <a:pt x="40" y="77"/>
                    <a:pt x="39" y="77"/>
                  </a:cubicBezTo>
                  <a:moveTo>
                    <a:pt x="0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0" y="10"/>
                    <a:pt x="17" y="17"/>
                    <a:pt x="17" y="26"/>
                  </a:cubicBezTo>
                  <a:cubicBezTo>
                    <a:pt x="17" y="34"/>
                    <a:pt x="10" y="41"/>
                    <a:pt x="1" y="41"/>
                  </a:cubicBezTo>
                  <a:cubicBezTo>
                    <a:pt x="1" y="41"/>
                    <a:pt x="0" y="41"/>
                    <a:pt x="0" y="41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5" y="64"/>
                    <a:pt x="8" y="69"/>
                    <a:pt x="8" y="76"/>
                  </a:cubicBezTo>
                  <a:cubicBezTo>
                    <a:pt x="8" y="77"/>
                    <a:pt x="7" y="79"/>
                    <a:pt x="6" y="81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78"/>
                    <a:pt x="68" y="75"/>
                    <a:pt x="68" y="72"/>
                  </a:cubicBezTo>
                  <a:cubicBezTo>
                    <a:pt x="68" y="72"/>
                    <a:pt x="68" y="71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7" y="33"/>
                    <a:pt x="37" y="2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5" name="Freeform 168"/>
            <p:cNvSpPr>
              <a:spLocks/>
            </p:cNvSpPr>
            <p:nvPr/>
          </p:nvSpPr>
          <p:spPr bwMode="auto">
            <a:xfrm>
              <a:off x="1426274" y="6342001"/>
              <a:ext cx="70874" cy="137024"/>
            </a:xfrm>
            <a:custGeom>
              <a:avLst/>
              <a:gdLst>
                <a:gd name="T0" fmla="*/ 1 w 17"/>
                <a:gd name="T1" fmla="*/ 0 h 31"/>
                <a:gd name="T2" fmla="*/ 0 w 17"/>
                <a:gd name="T3" fmla="*/ 0 h 31"/>
                <a:gd name="T4" fmla="*/ 0 w 17"/>
                <a:gd name="T5" fmla="*/ 31 h 31"/>
                <a:gd name="T6" fmla="*/ 1 w 17"/>
                <a:gd name="T7" fmla="*/ 31 h 31"/>
                <a:gd name="T8" fmla="*/ 17 w 17"/>
                <a:gd name="T9" fmla="*/ 16 h 31"/>
                <a:gd name="T10" fmla="*/ 1 w 17"/>
                <a:gd name="T1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3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0" y="31"/>
                    <a:pt x="17" y="24"/>
                    <a:pt x="17" y="16"/>
                  </a:cubicBezTo>
                  <a:cubicBezTo>
                    <a:pt x="17" y="7"/>
                    <a:pt x="10" y="0"/>
                    <a:pt x="1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6" name="Freeform 169"/>
            <p:cNvSpPr>
              <a:spLocks/>
            </p:cNvSpPr>
            <p:nvPr/>
          </p:nvSpPr>
          <p:spPr bwMode="auto">
            <a:xfrm>
              <a:off x="1426274" y="6568799"/>
              <a:ext cx="33075" cy="87412"/>
            </a:xfrm>
            <a:custGeom>
              <a:avLst/>
              <a:gdLst>
                <a:gd name="T0" fmla="*/ 0 w 8"/>
                <a:gd name="T1" fmla="*/ 0 h 20"/>
                <a:gd name="T2" fmla="*/ 0 w 8"/>
                <a:gd name="T3" fmla="*/ 20 h 20"/>
                <a:gd name="T4" fmla="*/ 6 w 8"/>
                <a:gd name="T5" fmla="*/ 20 h 20"/>
                <a:gd name="T6" fmla="*/ 8 w 8"/>
                <a:gd name="T7" fmla="*/ 15 h 20"/>
                <a:gd name="T8" fmla="*/ 0 w 8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8"/>
                    <a:pt x="5" y="3"/>
                    <a:pt x="0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57" name="Freeform 170"/>
            <p:cNvSpPr>
              <a:spLocks/>
            </p:cNvSpPr>
            <p:nvPr/>
          </p:nvSpPr>
          <p:spPr bwMode="auto">
            <a:xfrm>
              <a:off x="1518411" y="6500287"/>
              <a:ext cx="141749" cy="139386"/>
            </a:xfrm>
            <a:custGeom>
              <a:avLst/>
              <a:gdLst>
                <a:gd name="T0" fmla="*/ 17 w 34"/>
                <a:gd name="T1" fmla="*/ 0 h 31"/>
                <a:gd name="T2" fmla="*/ 13 w 34"/>
                <a:gd name="T3" fmla="*/ 0 h 31"/>
                <a:gd name="T4" fmla="*/ 2 w 34"/>
                <a:gd name="T5" fmla="*/ 19 h 31"/>
                <a:gd name="T6" fmla="*/ 17 w 34"/>
                <a:gd name="T7" fmla="*/ 31 h 31"/>
                <a:gd name="T8" fmla="*/ 21 w 34"/>
                <a:gd name="T9" fmla="*/ 30 h 31"/>
                <a:gd name="T10" fmla="*/ 32 w 34"/>
                <a:gd name="T11" fmla="*/ 12 h 31"/>
                <a:gd name="T12" fmla="*/ 17 w 34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1">
                  <a:moveTo>
                    <a:pt x="17" y="0"/>
                  </a:moveTo>
                  <a:cubicBezTo>
                    <a:pt x="16" y="0"/>
                    <a:pt x="14" y="0"/>
                    <a:pt x="13" y="0"/>
                  </a:cubicBezTo>
                  <a:cubicBezTo>
                    <a:pt x="5" y="2"/>
                    <a:pt x="0" y="11"/>
                    <a:pt x="2" y="19"/>
                  </a:cubicBezTo>
                  <a:cubicBezTo>
                    <a:pt x="4" y="26"/>
                    <a:pt x="10" y="31"/>
                    <a:pt x="17" y="31"/>
                  </a:cubicBezTo>
                  <a:cubicBezTo>
                    <a:pt x="18" y="31"/>
                    <a:pt x="19" y="31"/>
                    <a:pt x="21" y="30"/>
                  </a:cubicBezTo>
                  <a:cubicBezTo>
                    <a:pt x="29" y="28"/>
                    <a:pt x="34" y="20"/>
                    <a:pt x="32" y="12"/>
                  </a:cubicBezTo>
                  <a:cubicBezTo>
                    <a:pt x="30" y="5"/>
                    <a:pt x="24" y="0"/>
                    <a:pt x="1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6" name="Freeform 240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56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7" name="Freeform 241"/>
            <p:cNvSpPr>
              <a:spLocks/>
            </p:cNvSpPr>
            <p:nvPr/>
          </p:nvSpPr>
          <p:spPr bwMode="auto">
            <a:xfrm>
              <a:off x="620667" y="4558329"/>
              <a:ext cx="167736" cy="2097882"/>
            </a:xfrm>
            <a:custGeom>
              <a:avLst/>
              <a:gdLst>
                <a:gd name="T0" fmla="*/ 36 w 71"/>
                <a:gd name="T1" fmla="*/ 0 h 888"/>
                <a:gd name="T2" fmla="*/ 0 w 71"/>
                <a:gd name="T3" fmla="*/ 888 h 888"/>
                <a:gd name="T4" fmla="*/ 71 w 71"/>
                <a:gd name="T5" fmla="*/ 888 h 888"/>
                <a:gd name="T6" fmla="*/ 36 w 71"/>
                <a:gd name="T7" fmla="*/ 0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888">
                  <a:moveTo>
                    <a:pt x="36" y="0"/>
                  </a:moveTo>
                  <a:lnTo>
                    <a:pt x="0" y="888"/>
                  </a:lnTo>
                  <a:lnTo>
                    <a:pt x="71" y="88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8" name="Freeform 242"/>
            <p:cNvSpPr>
              <a:spLocks/>
            </p:cNvSpPr>
            <p:nvPr/>
          </p:nvSpPr>
          <p:spPr bwMode="auto">
            <a:xfrm>
              <a:off x="-73902" y="4794577"/>
              <a:ext cx="770169" cy="399259"/>
            </a:xfrm>
            <a:custGeom>
              <a:avLst/>
              <a:gdLst>
                <a:gd name="T0" fmla="*/ 326 w 326"/>
                <a:gd name="T1" fmla="*/ 129 h 169"/>
                <a:gd name="T2" fmla="*/ 246 w 326"/>
                <a:gd name="T3" fmla="*/ 52 h 169"/>
                <a:gd name="T4" fmla="*/ 237 w 326"/>
                <a:gd name="T5" fmla="*/ 94 h 169"/>
                <a:gd name="T6" fmla="*/ 190 w 326"/>
                <a:gd name="T7" fmla="*/ 11 h 169"/>
                <a:gd name="T8" fmla="*/ 179 w 326"/>
                <a:gd name="T9" fmla="*/ 64 h 169"/>
                <a:gd name="T10" fmla="*/ 140 w 326"/>
                <a:gd name="T11" fmla="*/ 0 h 169"/>
                <a:gd name="T12" fmla="*/ 0 w 326"/>
                <a:gd name="T13" fmla="*/ 92 h 169"/>
                <a:gd name="T14" fmla="*/ 326 w 326"/>
                <a:gd name="T15" fmla="*/ 169 h 169"/>
                <a:gd name="T16" fmla="*/ 326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326" y="129"/>
                  </a:moveTo>
                  <a:lnTo>
                    <a:pt x="246" y="52"/>
                  </a:lnTo>
                  <a:lnTo>
                    <a:pt x="237" y="94"/>
                  </a:lnTo>
                  <a:lnTo>
                    <a:pt x="190" y="11"/>
                  </a:lnTo>
                  <a:lnTo>
                    <a:pt x="179" y="64"/>
                  </a:lnTo>
                  <a:lnTo>
                    <a:pt x="140" y="0"/>
                  </a:lnTo>
                  <a:lnTo>
                    <a:pt x="0" y="92"/>
                  </a:lnTo>
                  <a:lnTo>
                    <a:pt x="326" y="169"/>
                  </a:lnTo>
                  <a:lnTo>
                    <a:pt x="326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29" name="Freeform 243"/>
            <p:cNvSpPr>
              <a:spLocks/>
            </p:cNvSpPr>
            <p:nvPr/>
          </p:nvSpPr>
          <p:spPr bwMode="auto">
            <a:xfrm>
              <a:off x="-73902" y="5011925"/>
              <a:ext cx="770169" cy="368547"/>
            </a:xfrm>
            <a:custGeom>
              <a:avLst/>
              <a:gdLst>
                <a:gd name="T0" fmla="*/ 310 w 326"/>
                <a:gd name="T1" fmla="*/ 112 h 156"/>
                <a:gd name="T2" fmla="*/ 207 w 326"/>
                <a:gd name="T3" fmla="*/ 144 h 156"/>
                <a:gd name="T4" fmla="*/ 216 w 326"/>
                <a:gd name="T5" fmla="*/ 103 h 156"/>
                <a:gd name="T6" fmla="*/ 138 w 326"/>
                <a:gd name="T7" fmla="*/ 156 h 156"/>
                <a:gd name="T8" fmla="*/ 151 w 326"/>
                <a:gd name="T9" fmla="*/ 103 h 156"/>
                <a:gd name="T10" fmla="*/ 89 w 326"/>
                <a:gd name="T11" fmla="*/ 144 h 156"/>
                <a:gd name="T12" fmla="*/ 0 w 326"/>
                <a:gd name="T13" fmla="*/ 0 h 156"/>
                <a:gd name="T14" fmla="*/ 326 w 326"/>
                <a:gd name="T15" fmla="*/ 77 h 156"/>
                <a:gd name="T16" fmla="*/ 310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310" y="112"/>
                  </a:moveTo>
                  <a:lnTo>
                    <a:pt x="207" y="144"/>
                  </a:lnTo>
                  <a:lnTo>
                    <a:pt x="216" y="103"/>
                  </a:lnTo>
                  <a:lnTo>
                    <a:pt x="138" y="156"/>
                  </a:lnTo>
                  <a:lnTo>
                    <a:pt x="151" y="103"/>
                  </a:lnTo>
                  <a:lnTo>
                    <a:pt x="89" y="144"/>
                  </a:lnTo>
                  <a:lnTo>
                    <a:pt x="0" y="0"/>
                  </a:lnTo>
                  <a:lnTo>
                    <a:pt x="326" y="77"/>
                  </a:lnTo>
                  <a:lnTo>
                    <a:pt x="310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0" name="Freeform 244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177 w 202"/>
                <a:gd name="T1" fmla="*/ 135 h 272"/>
                <a:gd name="T2" fmla="*/ 154 w 202"/>
                <a:gd name="T3" fmla="*/ 154 h 272"/>
                <a:gd name="T4" fmla="*/ 161 w 202"/>
                <a:gd name="T5" fmla="*/ 85 h 272"/>
                <a:gd name="T6" fmla="*/ 133 w 202"/>
                <a:gd name="T7" fmla="*/ 109 h 272"/>
                <a:gd name="T8" fmla="*/ 140 w 202"/>
                <a:gd name="T9" fmla="*/ 55 h 272"/>
                <a:gd name="T10" fmla="*/ 0 w 202"/>
                <a:gd name="T11" fmla="*/ 0 h 272"/>
                <a:gd name="T12" fmla="*/ 202 w 202"/>
                <a:gd name="T13" fmla="*/ 272 h 272"/>
                <a:gd name="T14" fmla="*/ 177 w 202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177" y="135"/>
                  </a:moveTo>
                  <a:lnTo>
                    <a:pt x="154" y="154"/>
                  </a:lnTo>
                  <a:lnTo>
                    <a:pt x="161" y="85"/>
                  </a:lnTo>
                  <a:lnTo>
                    <a:pt x="133" y="109"/>
                  </a:lnTo>
                  <a:lnTo>
                    <a:pt x="140" y="55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17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1" name="Freeform 245"/>
            <p:cNvSpPr>
              <a:spLocks/>
            </p:cNvSpPr>
            <p:nvPr/>
          </p:nvSpPr>
          <p:spPr bwMode="auto">
            <a:xfrm>
              <a:off x="219046" y="4487455"/>
              <a:ext cx="477221" cy="642594"/>
            </a:xfrm>
            <a:custGeom>
              <a:avLst/>
              <a:gdLst>
                <a:gd name="T0" fmla="*/ 74 w 202"/>
                <a:gd name="T1" fmla="*/ 220 h 272"/>
                <a:gd name="T2" fmla="*/ 97 w 202"/>
                <a:gd name="T3" fmla="*/ 201 h 272"/>
                <a:gd name="T4" fmla="*/ 32 w 202"/>
                <a:gd name="T5" fmla="*/ 194 h 272"/>
                <a:gd name="T6" fmla="*/ 60 w 202"/>
                <a:gd name="T7" fmla="*/ 169 h 272"/>
                <a:gd name="T8" fmla="*/ 9 w 202"/>
                <a:gd name="T9" fmla="*/ 164 h 272"/>
                <a:gd name="T10" fmla="*/ 0 w 202"/>
                <a:gd name="T11" fmla="*/ 0 h 272"/>
                <a:gd name="T12" fmla="*/ 202 w 202"/>
                <a:gd name="T13" fmla="*/ 272 h 272"/>
                <a:gd name="T14" fmla="*/ 74 w 202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272">
                  <a:moveTo>
                    <a:pt x="74" y="220"/>
                  </a:moveTo>
                  <a:lnTo>
                    <a:pt x="97" y="201"/>
                  </a:lnTo>
                  <a:lnTo>
                    <a:pt x="32" y="194"/>
                  </a:lnTo>
                  <a:lnTo>
                    <a:pt x="60" y="169"/>
                  </a:lnTo>
                  <a:lnTo>
                    <a:pt x="9" y="164"/>
                  </a:lnTo>
                  <a:lnTo>
                    <a:pt x="0" y="0"/>
                  </a:lnTo>
                  <a:lnTo>
                    <a:pt x="202" y="272"/>
                  </a:lnTo>
                  <a:lnTo>
                    <a:pt x="74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2" name="Freeform 246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3" name="Freeform 247"/>
            <p:cNvSpPr>
              <a:spLocks/>
            </p:cNvSpPr>
            <p:nvPr/>
          </p:nvSpPr>
          <p:spPr bwMode="auto">
            <a:xfrm>
              <a:off x="708079" y="4258294"/>
              <a:ext cx="231523" cy="980429"/>
            </a:xfrm>
            <a:custGeom>
              <a:avLst/>
              <a:gdLst>
                <a:gd name="T0" fmla="*/ 75 w 98"/>
                <a:gd name="T1" fmla="*/ 266 h 415"/>
                <a:gd name="T2" fmla="*/ 39 w 98"/>
                <a:gd name="T3" fmla="*/ 266 h 415"/>
                <a:gd name="T4" fmla="*/ 96 w 98"/>
                <a:gd name="T5" fmla="*/ 206 h 415"/>
                <a:gd name="T6" fmla="*/ 54 w 98"/>
                <a:gd name="T7" fmla="*/ 206 h 415"/>
                <a:gd name="T8" fmla="*/ 98 w 98"/>
                <a:gd name="T9" fmla="*/ 161 h 415"/>
                <a:gd name="T10" fmla="*/ 6 w 98"/>
                <a:gd name="T11" fmla="*/ 0 h 415"/>
                <a:gd name="T12" fmla="*/ 0 w 98"/>
                <a:gd name="T13" fmla="*/ 415 h 415"/>
                <a:gd name="T14" fmla="*/ 75 w 98"/>
                <a:gd name="T15" fmla="*/ 266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5">
                  <a:moveTo>
                    <a:pt x="75" y="266"/>
                  </a:moveTo>
                  <a:lnTo>
                    <a:pt x="39" y="266"/>
                  </a:lnTo>
                  <a:lnTo>
                    <a:pt x="96" y="206"/>
                  </a:lnTo>
                  <a:lnTo>
                    <a:pt x="54" y="206"/>
                  </a:lnTo>
                  <a:lnTo>
                    <a:pt x="98" y="161"/>
                  </a:lnTo>
                  <a:lnTo>
                    <a:pt x="6" y="0"/>
                  </a:lnTo>
                  <a:lnTo>
                    <a:pt x="0" y="415"/>
                  </a:lnTo>
                  <a:lnTo>
                    <a:pt x="75" y="2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4" name="Freeform 248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5" name="Freeform 249"/>
            <p:cNvSpPr>
              <a:spLocks/>
            </p:cNvSpPr>
            <p:nvPr/>
          </p:nvSpPr>
          <p:spPr bwMode="auto">
            <a:xfrm>
              <a:off x="467106" y="4258294"/>
              <a:ext cx="255148" cy="980429"/>
            </a:xfrm>
            <a:custGeom>
              <a:avLst/>
              <a:gdLst>
                <a:gd name="T0" fmla="*/ 21 w 108"/>
                <a:gd name="T1" fmla="*/ 264 h 415"/>
                <a:gd name="T2" fmla="*/ 56 w 108"/>
                <a:gd name="T3" fmla="*/ 264 h 415"/>
                <a:gd name="T4" fmla="*/ 1 w 108"/>
                <a:gd name="T5" fmla="*/ 204 h 415"/>
                <a:gd name="T6" fmla="*/ 44 w 108"/>
                <a:gd name="T7" fmla="*/ 206 h 415"/>
                <a:gd name="T8" fmla="*/ 0 w 108"/>
                <a:gd name="T9" fmla="*/ 159 h 415"/>
                <a:gd name="T10" fmla="*/ 108 w 108"/>
                <a:gd name="T11" fmla="*/ 0 h 415"/>
                <a:gd name="T12" fmla="*/ 102 w 108"/>
                <a:gd name="T13" fmla="*/ 415 h 415"/>
                <a:gd name="T14" fmla="*/ 21 w 108"/>
                <a:gd name="T15" fmla="*/ 26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415">
                  <a:moveTo>
                    <a:pt x="21" y="264"/>
                  </a:moveTo>
                  <a:lnTo>
                    <a:pt x="56" y="264"/>
                  </a:lnTo>
                  <a:lnTo>
                    <a:pt x="1" y="204"/>
                  </a:lnTo>
                  <a:lnTo>
                    <a:pt x="44" y="206"/>
                  </a:lnTo>
                  <a:lnTo>
                    <a:pt x="0" y="159"/>
                  </a:lnTo>
                  <a:lnTo>
                    <a:pt x="108" y="0"/>
                  </a:lnTo>
                  <a:lnTo>
                    <a:pt x="102" y="415"/>
                  </a:lnTo>
                  <a:lnTo>
                    <a:pt x="21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6" name="Freeform 250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7" name="Freeform 251"/>
            <p:cNvSpPr>
              <a:spLocks/>
            </p:cNvSpPr>
            <p:nvPr/>
          </p:nvSpPr>
          <p:spPr bwMode="auto">
            <a:xfrm>
              <a:off x="705716" y="4794577"/>
              <a:ext cx="770169" cy="399259"/>
            </a:xfrm>
            <a:custGeom>
              <a:avLst/>
              <a:gdLst>
                <a:gd name="T0" fmla="*/ 1 w 326"/>
                <a:gd name="T1" fmla="*/ 129 h 169"/>
                <a:gd name="T2" fmla="*/ 79 w 326"/>
                <a:gd name="T3" fmla="*/ 52 h 169"/>
                <a:gd name="T4" fmla="*/ 88 w 326"/>
                <a:gd name="T5" fmla="*/ 94 h 169"/>
                <a:gd name="T6" fmla="*/ 136 w 326"/>
                <a:gd name="T7" fmla="*/ 11 h 169"/>
                <a:gd name="T8" fmla="*/ 149 w 326"/>
                <a:gd name="T9" fmla="*/ 64 h 169"/>
                <a:gd name="T10" fmla="*/ 186 w 326"/>
                <a:gd name="T11" fmla="*/ 0 h 169"/>
                <a:gd name="T12" fmla="*/ 326 w 326"/>
                <a:gd name="T13" fmla="*/ 92 h 169"/>
                <a:gd name="T14" fmla="*/ 0 w 326"/>
                <a:gd name="T15" fmla="*/ 169 h 169"/>
                <a:gd name="T16" fmla="*/ 1 w 326"/>
                <a:gd name="T17" fmla="*/ 129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69">
                  <a:moveTo>
                    <a:pt x="1" y="129"/>
                  </a:moveTo>
                  <a:lnTo>
                    <a:pt x="79" y="52"/>
                  </a:lnTo>
                  <a:lnTo>
                    <a:pt x="88" y="94"/>
                  </a:lnTo>
                  <a:lnTo>
                    <a:pt x="136" y="11"/>
                  </a:lnTo>
                  <a:lnTo>
                    <a:pt x="149" y="64"/>
                  </a:lnTo>
                  <a:lnTo>
                    <a:pt x="186" y="0"/>
                  </a:lnTo>
                  <a:lnTo>
                    <a:pt x="326" y="92"/>
                  </a:lnTo>
                  <a:lnTo>
                    <a:pt x="0" y="169"/>
                  </a:lnTo>
                  <a:lnTo>
                    <a:pt x="1" y="12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" name="Freeform 252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9" name="Freeform 253"/>
            <p:cNvSpPr>
              <a:spLocks/>
            </p:cNvSpPr>
            <p:nvPr/>
          </p:nvSpPr>
          <p:spPr bwMode="auto">
            <a:xfrm>
              <a:off x="705716" y="5011925"/>
              <a:ext cx="770169" cy="368547"/>
            </a:xfrm>
            <a:custGeom>
              <a:avLst/>
              <a:gdLst>
                <a:gd name="T0" fmla="*/ 17 w 326"/>
                <a:gd name="T1" fmla="*/ 112 h 156"/>
                <a:gd name="T2" fmla="*/ 118 w 326"/>
                <a:gd name="T3" fmla="*/ 144 h 156"/>
                <a:gd name="T4" fmla="*/ 111 w 326"/>
                <a:gd name="T5" fmla="*/ 103 h 156"/>
                <a:gd name="T6" fmla="*/ 188 w 326"/>
                <a:gd name="T7" fmla="*/ 156 h 156"/>
                <a:gd name="T8" fmla="*/ 177 w 326"/>
                <a:gd name="T9" fmla="*/ 103 h 156"/>
                <a:gd name="T10" fmla="*/ 237 w 326"/>
                <a:gd name="T11" fmla="*/ 144 h 156"/>
                <a:gd name="T12" fmla="*/ 326 w 326"/>
                <a:gd name="T13" fmla="*/ 0 h 156"/>
                <a:gd name="T14" fmla="*/ 0 w 326"/>
                <a:gd name="T15" fmla="*/ 77 h 156"/>
                <a:gd name="T16" fmla="*/ 17 w 326"/>
                <a:gd name="T17" fmla="*/ 11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6" h="156">
                  <a:moveTo>
                    <a:pt x="17" y="112"/>
                  </a:moveTo>
                  <a:lnTo>
                    <a:pt x="118" y="144"/>
                  </a:lnTo>
                  <a:lnTo>
                    <a:pt x="111" y="103"/>
                  </a:lnTo>
                  <a:lnTo>
                    <a:pt x="188" y="156"/>
                  </a:lnTo>
                  <a:lnTo>
                    <a:pt x="177" y="103"/>
                  </a:lnTo>
                  <a:lnTo>
                    <a:pt x="237" y="144"/>
                  </a:lnTo>
                  <a:lnTo>
                    <a:pt x="326" y="0"/>
                  </a:lnTo>
                  <a:lnTo>
                    <a:pt x="0" y="77"/>
                  </a:lnTo>
                  <a:lnTo>
                    <a:pt x="17" y="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0" name="Freeform 254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  <a:close/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1" name="Freeform 255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27 w 204"/>
                <a:gd name="T1" fmla="*/ 135 h 272"/>
                <a:gd name="T2" fmla="*/ 50 w 204"/>
                <a:gd name="T3" fmla="*/ 154 h 272"/>
                <a:gd name="T4" fmla="*/ 43 w 204"/>
                <a:gd name="T5" fmla="*/ 85 h 272"/>
                <a:gd name="T6" fmla="*/ 70 w 204"/>
                <a:gd name="T7" fmla="*/ 109 h 272"/>
                <a:gd name="T8" fmla="*/ 64 w 204"/>
                <a:gd name="T9" fmla="*/ 55 h 272"/>
                <a:gd name="T10" fmla="*/ 204 w 204"/>
                <a:gd name="T11" fmla="*/ 0 h 272"/>
                <a:gd name="T12" fmla="*/ 0 w 204"/>
                <a:gd name="T13" fmla="*/ 272 h 272"/>
                <a:gd name="T14" fmla="*/ 27 w 204"/>
                <a:gd name="T15" fmla="*/ 135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27" y="135"/>
                  </a:moveTo>
                  <a:lnTo>
                    <a:pt x="50" y="154"/>
                  </a:lnTo>
                  <a:lnTo>
                    <a:pt x="43" y="85"/>
                  </a:lnTo>
                  <a:lnTo>
                    <a:pt x="70" y="109"/>
                  </a:lnTo>
                  <a:lnTo>
                    <a:pt x="64" y="55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27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2" name="Freeform 256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3" name="Freeform 257"/>
            <p:cNvSpPr>
              <a:spLocks/>
            </p:cNvSpPr>
            <p:nvPr/>
          </p:nvSpPr>
          <p:spPr bwMode="auto">
            <a:xfrm>
              <a:off x="708079" y="4487455"/>
              <a:ext cx="481946" cy="642594"/>
            </a:xfrm>
            <a:custGeom>
              <a:avLst/>
              <a:gdLst>
                <a:gd name="T0" fmla="*/ 128 w 204"/>
                <a:gd name="T1" fmla="*/ 220 h 272"/>
                <a:gd name="T2" fmla="*/ 107 w 204"/>
                <a:gd name="T3" fmla="*/ 201 h 272"/>
                <a:gd name="T4" fmla="*/ 172 w 204"/>
                <a:gd name="T5" fmla="*/ 194 h 272"/>
                <a:gd name="T6" fmla="*/ 144 w 204"/>
                <a:gd name="T7" fmla="*/ 169 h 272"/>
                <a:gd name="T8" fmla="*/ 195 w 204"/>
                <a:gd name="T9" fmla="*/ 164 h 272"/>
                <a:gd name="T10" fmla="*/ 204 w 204"/>
                <a:gd name="T11" fmla="*/ 0 h 272"/>
                <a:gd name="T12" fmla="*/ 0 w 204"/>
                <a:gd name="T13" fmla="*/ 272 h 272"/>
                <a:gd name="T14" fmla="*/ 128 w 204"/>
                <a:gd name="T15" fmla="*/ 22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272">
                  <a:moveTo>
                    <a:pt x="128" y="220"/>
                  </a:moveTo>
                  <a:lnTo>
                    <a:pt x="107" y="201"/>
                  </a:lnTo>
                  <a:lnTo>
                    <a:pt x="172" y="194"/>
                  </a:lnTo>
                  <a:lnTo>
                    <a:pt x="144" y="169"/>
                  </a:lnTo>
                  <a:lnTo>
                    <a:pt x="195" y="164"/>
                  </a:lnTo>
                  <a:lnTo>
                    <a:pt x="204" y="0"/>
                  </a:lnTo>
                  <a:lnTo>
                    <a:pt x="0" y="272"/>
                  </a:lnTo>
                  <a:lnTo>
                    <a:pt x="128" y="22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4" name="Oval 258"/>
            <p:cNvSpPr>
              <a:spLocks noChangeArrowheads="1"/>
            </p:cNvSpPr>
            <p:nvPr/>
          </p:nvSpPr>
          <p:spPr bwMode="auto">
            <a:xfrm>
              <a:off x="523805" y="5118237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5" name="Oval 259"/>
            <p:cNvSpPr>
              <a:spLocks noChangeArrowheads="1"/>
            </p:cNvSpPr>
            <p:nvPr/>
          </p:nvSpPr>
          <p:spPr bwMode="auto">
            <a:xfrm>
              <a:off x="575780" y="5224548"/>
              <a:ext cx="158286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6" name="Oval 260"/>
            <p:cNvSpPr>
              <a:spLocks noChangeArrowheads="1"/>
            </p:cNvSpPr>
            <p:nvPr/>
          </p:nvSpPr>
          <p:spPr bwMode="auto">
            <a:xfrm>
              <a:off x="658467" y="5099337"/>
              <a:ext cx="158286" cy="170099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7" name="Oval 261"/>
            <p:cNvSpPr>
              <a:spLocks noChangeArrowheads="1"/>
            </p:cNvSpPr>
            <p:nvPr/>
          </p:nvSpPr>
          <p:spPr bwMode="auto">
            <a:xfrm>
              <a:off x="708079" y="5189111"/>
              <a:ext cx="160649" cy="167736"/>
            </a:xfrm>
            <a:prstGeom prst="ellipse">
              <a:avLst/>
            </a:prstGeom>
            <a:solidFill>
              <a:srgbClr val="945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8" name="Freeform 262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49" name="Freeform 263"/>
            <p:cNvSpPr>
              <a:spLocks/>
            </p:cNvSpPr>
            <p:nvPr/>
          </p:nvSpPr>
          <p:spPr bwMode="auto">
            <a:xfrm>
              <a:off x="852190" y="4718978"/>
              <a:ext cx="11812" cy="945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0 w 5"/>
                <a:gd name="T5" fmla="*/ 4 h 4"/>
                <a:gd name="T6" fmla="*/ 5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0" name="Freeform 264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1" name="Freeform 265"/>
            <p:cNvSpPr>
              <a:spLocks/>
            </p:cNvSpPr>
            <p:nvPr/>
          </p:nvSpPr>
          <p:spPr bwMode="auto">
            <a:xfrm>
              <a:off x="712804" y="4258294"/>
              <a:ext cx="200811" cy="836318"/>
            </a:xfrm>
            <a:custGeom>
              <a:avLst/>
              <a:gdLst>
                <a:gd name="T0" fmla="*/ 4 w 85"/>
                <a:gd name="T1" fmla="*/ 0 h 354"/>
                <a:gd name="T2" fmla="*/ 0 w 85"/>
                <a:gd name="T3" fmla="*/ 354 h 354"/>
                <a:gd name="T4" fmla="*/ 2 w 85"/>
                <a:gd name="T5" fmla="*/ 353 h 354"/>
                <a:gd name="T6" fmla="*/ 25 w 85"/>
                <a:gd name="T7" fmla="*/ 232 h 354"/>
                <a:gd name="T8" fmla="*/ 48 w 85"/>
                <a:gd name="T9" fmla="*/ 251 h 354"/>
                <a:gd name="T10" fmla="*/ 41 w 85"/>
                <a:gd name="T11" fmla="*/ 182 h 354"/>
                <a:gd name="T12" fmla="*/ 59 w 85"/>
                <a:gd name="T13" fmla="*/ 199 h 354"/>
                <a:gd name="T14" fmla="*/ 64 w 85"/>
                <a:gd name="T15" fmla="*/ 195 h 354"/>
                <a:gd name="T16" fmla="*/ 66 w 85"/>
                <a:gd name="T17" fmla="*/ 191 h 354"/>
                <a:gd name="T18" fmla="*/ 62 w 85"/>
                <a:gd name="T19" fmla="*/ 152 h 354"/>
                <a:gd name="T20" fmla="*/ 85 w 85"/>
                <a:gd name="T21" fmla="*/ 142 h 354"/>
                <a:gd name="T22" fmla="*/ 4 w 85"/>
                <a:gd name="T2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354">
                  <a:moveTo>
                    <a:pt x="4" y="0"/>
                  </a:moveTo>
                  <a:lnTo>
                    <a:pt x="0" y="354"/>
                  </a:lnTo>
                  <a:lnTo>
                    <a:pt x="2" y="353"/>
                  </a:lnTo>
                  <a:lnTo>
                    <a:pt x="25" y="232"/>
                  </a:lnTo>
                  <a:lnTo>
                    <a:pt x="48" y="251"/>
                  </a:lnTo>
                  <a:lnTo>
                    <a:pt x="41" y="182"/>
                  </a:lnTo>
                  <a:lnTo>
                    <a:pt x="59" y="199"/>
                  </a:lnTo>
                  <a:lnTo>
                    <a:pt x="64" y="195"/>
                  </a:lnTo>
                  <a:lnTo>
                    <a:pt x="66" y="191"/>
                  </a:lnTo>
                  <a:lnTo>
                    <a:pt x="62" y="152"/>
                  </a:lnTo>
                  <a:lnTo>
                    <a:pt x="85" y="142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2" name="Freeform 266"/>
            <p:cNvSpPr>
              <a:spLocks/>
            </p:cNvSpPr>
            <p:nvPr/>
          </p:nvSpPr>
          <p:spPr bwMode="auto">
            <a:xfrm>
              <a:off x="705716" y="4258294"/>
              <a:ext cx="16537" cy="850493"/>
            </a:xfrm>
            <a:custGeom>
              <a:avLst/>
              <a:gdLst>
                <a:gd name="T0" fmla="*/ 4 w 4"/>
                <a:gd name="T1" fmla="*/ 0 h 192"/>
                <a:gd name="T2" fmla="*/ 4 w 4"/>
                <a:gd name="T3" fmla="*/ 0 h 192"/>
                <a:gd name="T4" fmla="*/ 0 w 4"/>
                <a:gd name="T5" fmla="*/ 5 h 192"/>
                <a:gd name="T6" fmla="*/ 0 w 4"/>
                <a:gd name="T7" fmla="*/ 192 h 192"/>
                <a:gd name="T8" fmla="*/ 1 w 4"/>
                <a:gd name="T9" fmla="*/ 191 h 192"/>
                <a:gd name="T10" fmla="*/ 1 w 4"/>
                <a:gd name="T11" fmla="*/ 190 h 192"/>
                <a:gd name="T12" fmla="*/ 2 w 4"/>
                <a:gd name="T13" fmla="*/ 189 h 192"/>
                <a:gd name="T14" fmla="*/ 4 w 4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9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92"/>
                    <a:pt x="1" y="191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3" name="Freeform 267"/>
            <p:cNvSpPr>
              <a:spLocks/>
            </p:cNvSpPr>
            <p:nvPr/>
          </p:nvSpPr>
          <p:spPr bwMode="auto">
            <a:xfrm>
              <a:off x="708079" y="5092249"/>
              <a:ext cx="9450" cy="11812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1 h 3"/>
                <a:gd name="T4" fmla="*/ 0 w 2"/>
                <a:gd name="T5" fmla="*/ 2 h 3"/>
                <a:gd name="T6" fmla="*/ 0 w 2"/>
                <a:gd name="T7" fmla="*/ 3 h 3"/>
                <a:gd name="T8" fmla="*/ 2 w 2"/>
                <a:gd name="T9" fmla="*/ 3 h 3"/>
                <a:gd name="T10" fmla="*/ 2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4" name="Freeform 268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close/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5" name="Freeform 269"/>
            <p:cNvSpPr>
              <a:spLocks noEditPoints="1"/>
            </p:cNvSpPr>
            <p:nvPr/>
          </p:nvSpPr>
          <p:spPr bwMode="auto">
            <a:xfrm>
              <a:off x="1048276" y="4487455"/>
              <a:ext cx="141749" cy="427609"/>
            </a:xfrm>
            <a:custGeom>
              <a:avLst/>
              <a:gdLst>
                <a:gd name="T0" fmla="*/ 0 w 60"/>
                <a:gd name="T1" fmla="*/ 169 h 181"/>
                <a:gd name="T2" fmla="*/ 0 w 60"/>
                <a:gd name="T3" fmla="*/ 169 h 181"/>
                <a:gd name="T4" fmla="*/ 11 w 60"/>
                <a:gd name="T5" fmla="*/ 181 h 181"/>
                <a:gd name="T6" fmla="*/ 11 w 60"/>
                <a:gd name="T7" fmla="*/ 181 h 181"/>
                <a:gd name="T8" fmla="*/ 0 w 60"/>
                <a:gd name="T9" fmla="*/ 169 h 181"/>
                <a:gd name="T10" fmla="*/ 60 w 60"/>
                <a:gd name="T11" fmla="*/ 0 h 181"/>
                <a:gd name="T12" fmla="*/ 53 w 60"/>
                <a:gd name="T13" fmla="*/ 137 h 181"/>
                <a:gd name="T14" fmla="*/ 53 w 60"/>
                <a:gd name="T15" fmla="*/ 137 h 181"/>
                <a:gd name="T16" fmla="*/ 60 w 60"/>
                <a:gd name="T1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81">
                  <a:moveTo>
                    <a:pt x="0" y="169"/>
                  </a:moveTo>
                  <a:lnTo>
                    <a:pt x="0" y="169"/>
                  </a:lnTo>
                  <a:lnTo>
                    <a:pt x="11" y="181"/>
                  </a:lnTo>
                  <a:lnTo>
                    <a:pt x="11" y="181"/>
                  </a:lnTo>
                  <a:lnTo>
                    <a:pt x="0" y="169"/>
                  </a:lnTo>
                  <a:moveTo>
                    <a:pt x="60" y="0"/>
                  </a:moveTo>
                  <a:lnTo>
                    <a:pt x="53" y="137"/>
                  </a:lnTo>
                  <a:lnTo>
                    <a:pt x="53" y="137"/>
                  </a:lnTo>
                  <a:lnTo>
                    <a:pt x="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6" name="Freeform 270"/>
            <p:cNvSpPr>
              <a:spLocks/>
            </p:cNvSpPr>
            <p:nvPr/>
          </p:nvSpPr>
          <p:spPr bwMode="auto">
            <a:xfrm>
              <a:off x="771866" y="4811114"/>
              <a:ext cx="704019" cy="356734"/>
            </a:xfrm>
            <a:custGeom>
              <a:avLst/>
              <a:gdLst>
                <a:gd name="T0" fmla="*/ 96 w 168"/>
                <a:gd name="T1" fmla="*/ 0 h 80"/>
                <a:gd name="T2" fmla="*/ 95 w 168"/>
                <a:gd name="T3" fmla="*/ 14 h 80"/>
                <a:gd name="T4" fmla="*/ 76 w 168"/>
                <a:gd name="T5" fmla="*/ 16 h 80"/>
                <a:gd name="T6" fmla="*/ 72 w 168"/>
                <a:gd name="T7" fmla="*/ 23 h 80"/>
                <a:gd name="T8" fmla="*/ 72 w 168"/>
                <a:gd name="T9" fmla="*/ 23 h 80"/>
                <a:gd name="T10" fmla="*/ 72 w 168"/>
                <a:gd name="T11" fmla="*/ 23 h 80"/>
                <a:gd name="T12" fmla="*/ 82 w 168"/>
                <a:gd name="T13" fmla="*/ 30 h 80"/>
                <a:gd name="T14" fmla="*/ 45 w 168"/>
                <a:gd name="T15" fmla="*/ 34 h 80"/>
                <a:gd name="T16" fmla="*/ 57 w 168"/>
                <a:gd name="T17" fmla="*/ 44 h 80"/>
                <a:gd name="T18" fmla="*/ 0 w 168"/>
                <a:gd name="T19" fmla="*/ 67 h 80"/>
                <a:gd name="T20" fmla="*/ 11 w 168"/>
                <a:gd name="T21" fmla="*/ 80 h 80"/>
                <a:gd name="T22" fmla="*/ 168 w 168"/>
                <a:gd name="T23" fmla="*/ 45 h 80"/>
                <a:gd name="T24" fmla="*/ 96 w 168"/>
                <a:gd name="T25" fmla="*/ 0 h 80"/>
                <a:gd name="T26" fmla="*/ 96 w 168"/>
                <a:gd name="T2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8" h="80">
                  <a:moveTo>
                    <a:pt x="96" y="0"/>
                  </a:moveTo>
                  <a:cubicBezTo>
                    <a:pt x="95" y="14"/>
                    <a:pt x="95" y="14"/>
                    <a:pt x="95" y="14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6" y="69"/>
                    <a:pt x="10" y="74"/>
                    <a:pt x="11" y="80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7" name="Freeform 271"/>
            <p:cNvSpPr>
              <a:spLocks/>
            </p:cNvSpPr>
            <p:nvPr/>
          </p:nvSpPr>
          <p:spPr bwMode="auto">
            <a:xfrm>
              <a:off x="816753" y="5011925"/>
              <a:ext cx="659132" cy="368547"/>
            </a:xfrm>
            <a:custGeom>
              <a:avLst/>
              <a:gdLst>
                <a:gd name="T0" fmla="*/ 157 w 157"/>
                <a:gd name="T1" fmla="*/ 0 h 83"/>
                <a:gd name="T2" fmla="*/ 0 w 157"/>
                <a:gd name="T3" fmla="*/ 35 h 83"/>
                <a:gd name="T4" fmla="*/ 0 w 157"/>
                <a:gd name="T5" fmla="*/ 39 h 83"/>
                <a:gd name="T6" fmla="*/ 0 w 157"/>
                <a:gd name="T7" fmla="*/ 41 h 83"/>
                <a:gd name="T8" fmla="*/ 12 w 157"/>
                <a:gd name="T9" fmla="*/ 59 h 83"/>
                <a:gd name="T10" fmla="*/ 10 w 157"/>
                <a:gd name="T11" fmla="*/ 68 h 83"/>
                <a:gd name="T12" fmla="*/ 40 w 157"/>
                <a:gd name="T13" fmla="*/ 77 h 83"/>
                <a:gd name="T14" fmla="*/ 36 w 157"/>
                <a:gd name="T15" fmla="*/ 55 h 83"/>
                <a:gd name="T16" fmla="*/ 79 w 157"/>
                <a:gd name="T17" fmla="*/ 83 h 83"/>
                <a:gd name="T18" fmla="*/ 73 w 157"/>
                <a:gd name="T19" fmla="*/ 55 h 83"/>
                <a:gd name="T20" fmla="*/ 107 w 157"/>
                <a:gd name="T21" fmla="*/ 77 h 83"/>
                <a:gd name="T22" fmla="*/ 157 w 157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7" h="83">
                  <a:moveTo>
                    <a:pt x="15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8"/>
                    <a:pt x="0" y="39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7" y="44"/>
                    <a:pt x="12" y="51"/>
                    <a:pt x="12" y="59"/>
                  </a:cubicBezTo>
                  <a:cubicBezTo>
                    <a:pt x="12" y="62"/>
                    <a:pt x="12" y="65"/>
                    <a:pt x="10" y="68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79" y="83"/>
                    <a:pt x="79" y="83"/>
                    <a:pt x="79" y="83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107" y="77"/>
                    <a:pt x="107" y="77"/>
                    <a:pt x="107" y="77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" name="Freeform 272"/>
            <p:cNvSpPr>
              <a:spLocks/>
            </p:cNvSpPr>
            <p:nvPr/>
          </p:nvSpPr>
          <p:spPr bwMode="auto">
            <a:xfrm>
              <a:off x="734066" y="5335585"/>
              <a:ext cx="54337" cy="1320626"/>
            </a:xfrm>
            <a:custGeom>
              <a:avLst/>
              <a:gdLst>
                <a:gd name="T0" fmla="*/ 0 w 13"/>
                <a:gd name="T1" fmla="*/ 0 h 298"/>
                <a:gd name="T2" fmla="*/ 13 w 13"/>
                <a:gd name="T3" fmla="*/ 298 h 298"/>
                <a:gd name="T4" fmla="*/ 13 w 13"/>
                <a:gd name="T5" fmla="*/ 298 h 298"/>
                <a:gd name="T6" fmla="*/ 0 w 13"/>
                <a:gd name="T7" fmla="*/ 0 h 298"/>
                <a:gd name="T8" fmla="*/ 0 w 13"/>
                <a:gd name="T9" fmla="*/ 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98">
                  <a:moveTo>
                    <a:pt x="0" y="0"/>
                  </a:moveTo>
                  <a:cubicBezTo>
                    <a:pt x="13" y="298"/>
                    <a:pt x="13" y="298"/>
                    <a:pt x="13" y="298"/>
                  </a:cubicBezTo>
                  <a:cubicBezTo>
                    <a:pt x="13" y="298"/>
                    <a:pt x="13" y="298"/>
                    <a:pt x="13" y="2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9" name="Freeform 273"/>
            <p:cNvSpPr>
              <a:spLocks/>
            </p:cNvSpPr>
            <p:nvPr/>
          </p:nvSpPr>
          <p:spPr bwMode="auto">
            <a:xfrm>
              <a:off x="705716" y="5330860"/>
              <a:ext cx="82687" cy="1325351"/>
            </a:xfrm>
            <a:custGeom>
              <a:avLst/>
              <a:gdLst>
                <a:gd name="T0" fmla="*/ 6 w 20"/>
                <a:gd name="T1" fmla="*/ 0 h 299"/>
                <a:gd name="T2" fmla="*/ 0 w 20"/>
                <a:gd name="T3" fmla="*/ 10 h 299"/>
                <a:gd name="T4" fmla="*/ 0 w 20"/>
                <a:gd name="T5" fmla="*/ 299 h 299"/>
                <a:gd name="T6" fmla="*/ 20 w 20"/>
                <a:gd name="T7" fmla="*/ 299 h 299"/>
                <a:gd name="T8" fmla="*/ 7 w 20"/>
                <a:gd name="T9" fmla="*/ 1 h 299"/>
                <a:gd name="T10" fmla="*/ 6 w 20"/>
                <a:gd name="T11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99">
                  <a:moveTo>
                    <a:pt x="6" y="0"/>
                  </a:moveTo>
                  <a:cubicBezTo>
                    <a:pt x="5" y="4"/>
                    <a:pt x="3" y="8"/>
                    <a:pt x="0" y="10"/>
                  </a:cubicBezTo>
                  <a:cubicBezTo>
                    <a:pt x="0" y="299"/>
                    <a:pt x="0" y="299"/>
                    <a:pt x="0" y="299"/>
                  </a:cubicBezTo>
                  <a:cubicBezTo>
                    <a:pt x="20" y="299"/>
                    <a:pt x="20" y="299"/>
                    <a:pt x="20" y="299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18A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0" name="Freeform 274"/>
            <p:cNvSpPr>
              <a:spLocks/>
            </p:cNvSpPr>
            <p:nvPr/>
          </p:nvSpPr>
          <p:spPr bwMode="auto">
            <a:xfrm>
              <a:off x="717529" y="4487455"/>
              <a:ext cx="472496" cy="616607"/>
            </a:xfrm>
            <a:custGeom>
              <a:avLst/>
              <a:gdLst>
                <a:gd name="T0" fmla="*/ 113 w 113"/>
                <a:gd name="T1" fmla="*/ 0 h 139"/>
                <a:gd name="T2" fmla="*/ 47 w 113"/>
                <a:gd name="T3" fmla="*/ 24 h 139"/>
                <a:gd name="T4" fmla="*/ 34 w 113"/>
                <a:gd name="T5" fmla="*/ 29 h 139"/>
                <a:gd name="T6" fmla="*/ 36 w 113"/>
                <a:gd name="T7" fmla="*/ 50 h 139"/>
                <a:gd name="T8" fmla="*/ 36 w 113"/>
                <a:gd name="T9" fmla="*/ 50 h 139"/>
                <a:gd name="T10" fmla="*/ 37 w 113"/>
                <a:gd name="T11" fmla="*/ 58 h 139"/>
                <a:gd name="T12" fmla="*/ 32 w 113"/>
                <a:gd name="T13" fmla="*/ 54 h 139"/>
                <a:gd name="T14" fmla="*/ 32 w 113"/>
                <a:gd name="T15" fmla="*/ 54 h 139"/>
                <a:gd name="T16" fmla="*/ 32 w 113"/>
                <a:gd name="T17" fmla="*/ 54 h 139"/>
                <a:gd name="T18" fmla="*/ 22 w 113"/>
                <a:gd name="T19" fmla="*/ 45 h 139"/>
                <a:gd name="T20" fmla="*/ 26 w 113"/>
                <a:gd name="T21" fmla="*/ 82 h 139"/>
                <a:gd name="T22" fmla="*/ 13 w 113"/>
                <a:gd name="T23" fmla="*/ 72 h 139"/>
                <a:gd name="T24" fmla="*/ 0 w 113"/>
                <a:gd name="T25" fmla="*/ 136 h 139"/>
                <a:gd name="T26" fmla="*/ 0 w 113"/>
                <a:gd name="T27" fmla="*/ 139 h 139"/>
                <a:gd name="T28" fmla="*/ 4 w 113"/>
                <a:gd name="T29" fmla="*/ 138 h 139"/>
                <a:gd name="T30" fmla="*/ 113 w 113"/>
                <a:gd name="T3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139">
                  <a:moveTo>
                    <a:pt x="113" y="0"/>
                  </a:moveTo>
                  <a:cubicBezTo>
                    <a:pt x="47" y="24"/>
                    <a:pt x="47" y="24"/>
                    <a:pt x="47" y="24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" y="138"/>
                    <a:pt x="3" y="138"/>
                    <a:pt x="4" y="13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1" name="Freeform 275"/>
            <p:cNvSpPr>
              <a:spLocks/>
            </p:cNvSpPr>
            <p:nvPr/>
          </p:nvSpPr>
          <p:spPr bwMode="auto">
            <a:xfrm>
              <a:off x="734066" y="4487455"/>
              <a:ext cx="455959" cy="621332"/>
            </a:xfrm>
            <a:custGeom>
              <a:avLst/>
              <a:gdLst>
                <a:gd name="T0" fmla="*/ 109 w 109"/>
                <a:gd name="T1" fmla="*/ 0 h 140"/>
                <a:gd name="T2" fmla="*/ 0 w 109"/>
                <a:gd name="T3" fmla="*/ 138 h 140"/>
                <a:gd name="T4" fmla="*/ 1 w 109"/>
                <a:gd name="T5" fmla="*/ 138 h 140"/>
                <a:gd name="T6" fmla="*/ 9 w 109"/>
                <a:gd name="T7" fmla="*/ 140 h 140"/>
                <a:gd name="T8" fmla="*/ 66 w 109"/>
                <a:gd name="T9" fmla="*/ 117 h 140"/>
                <a:gd name="T10" fmla="*/ 54 w 109"/>
                <a:gd name="T11" fmla="*/ 107 h 140"/>
                <a:gd name="T12" fmla="*/ 91 w 109"/>
                <a:gd name="T13" fmla="*/ 103 h 140"/>
                <a:gd name="T14" fmla="*/ 81 w 109"/>
                <a:gd name="T15" fmla="*/ 96 h 140"/>
                <a:gd name="T16" fmla="*/ 75 w 109"/>
                <a:gd name="T17" fmla="*/ 90 h 140"/>
                <a:gd name="T18" fmla="*/ 85 w 109"/>
                <a:gd name="T19" fmla="*/ 89 h 140"/>
                <a:gd name="T20" fmla="*/ 85 w 109"/>
                <a:gd name="T21" fmla="*/ 89 h 140"/>
                <a:gd name="T22" fmla="*/ 104 w 109"/>
                <a:gd name="T23" fmla="*/ 87 h 140"/>
                <a:gd name="T24" fmla="*/ 105 w 109"/>
                <a:gd name="T25" fmla="*/ 73 h 140"/>
                <a:gd name="T26" fmla="*/ 109 w 109"/>
                <a:gd name="T2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140">
                  <a:moveTo>
                    <a:pt x="109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7" y="138"/>
                    <a:pt x="9" y="14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91" y="103"/>
                    <a:pt x="91" y="103"/>
                    <a:pt x="91" y="103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104" y="87"/>
                    <a:pt x="104" y="87"/>
                    <a:pt x="104" y="87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9" y="0"/>
                    <a:pt x="109" y="0"/>
                    <a:pt x="109" y="0"/>
                  </a:cubicBezTo>
                </a:path>
              </a:pathLst>
            </a:custGeom>
            <a:solidFill>
              <a:srgbClr val="7AB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2" name="Freeform 276"/>
            <p:cNvSpPr>
              <a:spLocks/>
            </p:cNvSpPr>
            <p:nvPr/>
          </p:nvSpPr>
          <p:spPr bwMode="auto">
            <a:xfrm>
              <a:off x="705716" y="5259985"/>
              <a:ext cx="23625" cy="115762"/>
            </a:xfrm>
            <a:custGeom>
              <a:avLst/>
              <a:gdLst>
                <a:gd name="T0" fmla="*/ 0 w 6"/>
                <a:gd name="T1" fmla="*/ 0 h 26"/>
                <a:gd name="T2" fmla="*/ 0 w 6"/>
                <a:gd name="T3" fmla="*/ 26 h 26"/>
                <a:gd name="T4" fmla="*/ 6 w 6"/>
                <a:gd name="T5" fmla="*/ 16 h 26"/>
                <a:gd name="T6" fmla="*/ 1 w 6"/>
                <a:gd name="T7" fmla="*/ 3 h 26"/>
                <a:gd name="T8" fmla="*/ 1 w 6"/>
                <a:gd name="T9" fmla="*/ 1 h 26"/>
                <a:gd name="T10" fmla="*/ 0 w 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" y="24"/>
                    <a:pt x="5" y="20"/>
                    <a:pt x="6" y="16"/>
                  </a:cubicBezTo>
                  <a:cubicBezTo>
                    <a:pt x="3" y="13"/>
                    <a:pt x="1" y="8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3" name="Freeform 277"/>
            <p:cNvSpPr>
              <a:spLocks/>
            </p:cNvSpPr>
            <p:nvPr/>
          </p:nvSpPr>
          <p:spPr bwMode="auto">
            <a:xfrm>
              <a:off x="705716" y="5099337"/>
              <a:ext cx="111037" cy="165374"/>
            </a:xfrm>
            <a:custGeom>
              <a:avLst/>
              <a:gdLst>
                <a:gd name="T0" fmla="*/ 8 w 27"/>
                <a:gd name="T1" fmla="*/ 0 h 37"/>
                <a:gd name="T2" fmla="*/ 7 w 27"/>
                <a:gd name="T3" fmla="*/ 0 h 37"/>
                <a:gd name="T4" fmla="*/ 3 w 27"/>
                <a:gd name="T5" fmla="*/ 1 h 37"/>
                <a:gd name="T6" fmla="*/ 1 w 27"/>
                <a:gd name="T7" fmla="*/ 1 h 37"/>
                <a:gd name="T8" fmla="*/ 0 w 27"/>
                <a:gd name="T9" fmla="*/ 2 h 37"/>
                <a:gd name="T10" fmla="*/ 0 w 27"/>
                <a:gd name="T11" fmla="*/ 36 h 37"/>
                <a:gd name="T12" fmla="*/ 1 w 27"/>
                <a:gd name="T13" fmla="*/ 37 h 37"/>
                <a:gd name="T14" fmla="*/ 20 w 27"/>
                <a:gd name="T15" fmla="*/ 20 h 37"/>
                <a:gd name="T16" fmla="*/ 27 w 27"/>
                <a:gd name="T17" fmla="*/ 21 h 37"/>
                <a:gd name="T18" fmla="*/ 27 w 27"/>
                <a:gd name="T19" fmla="*/ 19 h 37"/>
                <a:gd name="T20" fmla="*/ 27 w 27"/>
                <a:gd name="T21" fmla="*/ 15 h 37"/>
                <a:gd name="T22" fmla="*/ 16 w 27"/>
                <a:gd name="T23" fmla="*/ 2 h 37"/>
                <a:gd name="T24" fmla="*/ 8 w 27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2" y="27"/>
                    <a:pt x="11" y="20"/>
                    <a:pt x="20" y="20"/>
                  </a:cubicBezTo>
                  <a:cubicBezTo>
                    <a:pt x="23" y="20"/>
                    <a:pt x="25" y="20"/>
                    <a:pt x="27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7" y="18"/>
                    <a:pt x="27" y="16"/>
                    <a:pt x="27" y="15"/>
                  </a:cubicBezTo>
                  <a:cubicBezTo>
                    <a:pt x="26" y="9"/>
                    <a:pt x="22" y="4"/>
                    <a:pt x="16" y="2"/>
                  </a:cubicBezTo>
                  <a:cubicBezTo>
                    <a:pt x="14" y="0"/>
                    <a:pt x="11" y="0"/>
                    <a:pt x="8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4" name="Freeform 278"/>
            <p:cNvSpPr>
              <a:spLocks noEditPoints="1"/>
            </p:cNvSpPr>
            <p:nvPr/>
          </p:nvSpPr>
          <p:spPr bwMode="auto">
            <a:xfrm>
              <a:off x="788403" y="53568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5" name="Freeform 279"/>
            <p:cNvSpPr>
              <a:spLocks/>
            </p:cNvSpPr>
            <p:nvPr/>
          </p:nvSpPr>
          <p:spPr bwMode="auto">
            <a:xfrm>
              <a:off x="708079" y="5189111"/>
              <a:ext cx="160649" cy="167736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7 h 38"/>
                <a:gd name="T4" fmla="*/ 0 w 38"/>
                <a:gd name="T5" fmla="*/ 19 h 38"/>
                <a:gd name="T6" fmla="*/ 5 w 38"/>
                <a:gd name="T7" fmla="*/ 32 h 38"/>
                <a:gd name="T8" fmla="*/ 6 w 38"/>
                <a:gd name="T9" fmla="*/ 33 h 38"/>
                <a:gd name="T10" fmla="*/ 6 w 38"/>
                <a:gd name="T11" fmla="*/ 33 h 38"/>
                <a:gd name="T12" fmla="*/ 6 w 38"/>
                <a:gd name="T13" fmla="*/ 33 h 38"/>
                <a:gd name="T14" fmla="*/ 19 w 38"/>
                <a:gd name="T15" fmla="*/ 38 h 38"/>
                <a:gd name="T16" fmla="*/ 19 w 38"/>
                <a:gd name="T17" fmla="*/ 38 h 38"/>
                <a:gd name="T18" fmla="*/ 19 w 38"/>
                <a:gd name="T19" fmla="*/ 38 h 38"/>
                <a:gd name="T20" fmla="*/ 19 w 38"/>
                <a:gd name="T21" fmla="*/ 38 h 38"/>
                <a:gd name="T22" fmla="*/ 19 w 38"/>
                <a:gd name="T23" fmla="*/ 38 h 38"/>
                <a:gd name="T24" fmla="*/ 19 w 38"/>
                <a:gd name="T25" fmla="*/ 38 h 38"/>
                <a:gd name="T26" fmla="*/ 19 w 38"/>
                <a:gd name="T27" fmla="*/ 38 h 38"/>
                <a:gd name="T28" fmla="*/ 36 w 38"/>
                <a:gd name="T29" fmla="*/ 28 h 38"/>
                <a:gd name="T30" fmla="*/ 36 w 38"/>
                <a:gd name="T31" fmla="*/ 28 h 38"/>
                <a:gd name="T32" fmla="*/ 38 w 38"/>
                <a:gd name="T33" fmla="*/ 19 h 38"/>
                <a:gd name="T34" fmla="*/ 26 w 38"/>
                <a:gd name="T35" fmla="*/ 1 h 38"/>
                <a:gd name="T36" fmla="*/ 19 w 38"/>
                <a:gd name="T3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0" y="0"/>
                    <a:pt x="1" y="7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4"/>
                    <a:pt x="2" y="29"/>
                    <a:pt x="5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0" y="36"/>
                    <a:pt x="14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27" y="38"/>
                    <a:pt x="33" y="34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5"/>
                    <a:pt x="38" y="22"/>
                    <a:pt x="38" y="19"/>
                  </a:cubicBezTo>
                  <a:cubicBezTo>
                    <a:pt x="38" y="11"/>
                    <a:pt x="33" y="4"/>
                    <a:pt x="26" y="1"/>
                  </a:cubicBezTo>
                  <a:cubicBezTo>
                    <a:pt x="24" y="0"/>
                    <a:pt x="22" y="0"/>
                    <a:pt x="19" y="0"/>
                  </a:cubicBezTo>
                </a:path>
              </a:pathLst>
            </a:custGeom>
            <a:solidFill>
              <a:srgbClr val="A97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6" name="Freeform 280"/>
            <p:cNvSpPr>
              <a:spLocks/>
            </p:cNvSpPr>
            <p:nvPr/>
          </p:nvSpPr>
          <p:spPr bwMode="auto">
            <a:xfrm>
              <a:off x="3883252" y="5942742"/>
              <a:ext cx="1658461" cy="663857"/>
            </a:xfrm>
            <a:custGeom>
              <a:avLst/>
              <a:gdLst>
                <a:gd name="T0" fmla="*/ 0 w 396"/>
                <a:gd name="T1" fmla="*/ 150 h 150"/>
                <a:gd name="T2" fmla="*/ 396 w 396"/>
                <a:gd name="T3" fmla="*/ 150 h 150"/>
                <a:gd name="T4" fmla="*/ 394 w 396"/>
                <a:gd name="T5" fmla="*/ 138 h 150"/>
                <a:gd name="T6" fmla="*/ 387 w 396"/>
                <a:gd name="T7" fmla="*/ 121 h 150"/>
                <a:gd name="T8" fmla="*/ 361 w 396"/>
                <a:gd name="T9" fmla="*/ 95 h 150"/>
                <a:gd name="T10" fmla="*/ 360 w 396"/>
                <a:gd name="T11" fmla="*/ 94 h 150"/>
                <a:gd name="T12" fmla="*/ 324 w 396"/>
                <a:gd name="T13" fmla="*/ 85 h 150"/>
                <a:gd name="T14" fmla="*/ 314 w 396"/>
                <a:gd name="T15" fmla="*/ 86 h 150"/>
                <a:gd name="T16" fmla="*/ 314 w 396"/>
                <a:gd name="T17" fmla="*/ 81 h 150"/>
                <a:gd name="T18" fmla="*/ 247 w 396"/>
                <a:gd name="T19" fmla="*/ 14 h 150"/>
                <a:gd name="T20" fmla="*/ 210 w 396"/>
                <a:gd name="T21" fmla="*/ 25 h 150"/>
                <a:gd name="T22" fmla="*/ 168 w 396"/>
                <a:gd name="T23" fmla="*/ 0 h 150"/>
                <a:gd name="T24" fmla="*/ 121 w 396"/>
                <a:gd name="T25" fmla="*/ 41 h 150"/>
                <a:gd name="T26" fmla="*/ 104 w 396"/>
                <a:gd name="T27" fmla="*/ 38 h 150"/>
                <a:gd name="T28" fmla="*/ 57 w 396"/>
                <a:gd name="T29" fmla="*/ 85 h 150"/>
                <a:gd name="T30" fmla="*/ 59 w 396"/>
                <a:gd name="T31" fmla="*/ 97 h 150"/>
                <a:gd name="T32" fmla="*/ 58 w 396"/>
                <a:gd name="T33" fmla="*/ 97 h 150"/>
                <a:gd name="T34" fmla="*/ 0 w 396"/>
                <a:gd name="T35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6" h="150">
                  <a:moveTo>
                    <a:pt x="0" y="150"/>
                  </a:moveTo>
                  <a:cubicBezTo>
                    <a:pt x="396" y="150"/>
                    <a:pt x="396" y="150"/>
                    <a:pt x="396" y="150"/>
                  </a:cubicBezTo>
                  <a:cubicBezTo>
                    <a:pt x="396" y="146"/>
                    <a:pt x="395" y="142"/>
                    <a:pt x="394" y="138"/>
                  </a:cubicBezTo>
                  <a:cubicBezTo>
                    <a:pt x="391" y="132"/>
                    <a:pt x="389" y="126"/>
                    <a:pt x="387" y="121"/>
                  </a:cubicBezTo>
                  <a:cubicBezTo>
                    <a:pt x="380" y="110"/>
                    <a:pt x="372" y="101"/>
                    <a:pt x="361" y="95"/>
                  </a:cubicBezTo>
                  <a:cubicBezTo>
                    <a:pt x="360" y="94"/>
                    <a:pt x="360" y="94"/>
                    <a:pt x="360" y="94"/>
                  </a:cubicBezTo>
                  <a:cubicBezTo>
                    <a:pt x="349" y="88"/>
                    <a:pt x="337" y="85"/>
                    <a:pt x="324" y="85"/>
                  </a:cubicBezTo>
                  <a:cubicBezTo>
                    <a:pt x="321" y="85"/>
                    <a:pt x="317" y="86"/>
                    <a:pt x="314" y="86"/>
                  </a:cubicBezTo>
                  <a:cubicBezTo>
                    <a:pt x="314" y="84"/>
                    <a:pt x="314" y="83"/>
                    <a:pt x="314" y="81"/>
                  </a:cubicBezTo>
                  <a:cubicBezTo>
                    <a:pt x="314" y="44"/>
                    <a:pt x="283" y="14"/>
                    <a:pt x="247" y="14"/>
                  </a:cubicBezTo>
                  <a:cubicBezTo>
                    <a:pt x="233" y="14"/>
                    <a:pt x="220" y="18"/>
                    <a:pt x="210" y="25"/>
                  </a:cubicBezTo>
                  <a:cubicBezTo>
                    <a:pt x="203" y="11"/>
                    <a:pt x="189" y="0"/>
                    <a:pt x="168" y="0"/>
                  </a:cubicBezTo>
                  <a:cubicBezTo>
                    <a:pt x="140" y="0"/>
                    <a:pt x="124" y="20"/>
                    <a:pt x="121" y="41"/>
                  </a:cubicBezTo>
                  <a:cubicBezTo>
                    <a:pt x="115" y="39"/>
                    <a:pt x="110" y="38"/>
                    <a:pt x="104" y="38"/>
                  </a:cubicBezTo>
                  <a:cubicBezTo>
                    <a:pt x="78" y="38"/>
                    <a:pt x="57" y="59"/>
                    <a:pt x="57" y="85"/>
                  </a:cubicBezTo>
                  <a:cubicBezTo>
                    <a:pt x="57" y="89"/>
                    <a:pt x="58" y="93"/>
                    <a:pt x="59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28" y="97"/>
                    <a:pt x="2" y="121"/>
                    <a:pt x="0" y="150"/>
                  </a:cubicBezTo>
                </a:path>
              </a:pathLst>
            </a:custGeom>
            <a:solidFill>
              <a:srgbClr val="72B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7" name="Freeform 281"/>
            <p:cNvSpPr>
              <a:spLocks/>
            </p:cNvSpPr>
            <p:nvPr/>
          </p:nvSpPr>
          <p:spPr bwMode="auto">
            <a:xfrm>
              <a:off x="4759733" y="6004166"/>
              <a:ext cx="439421" cy="297672"/>
            </a:xfrm>
            <a:custGeom>
              <a:avLst/>
              <a:gdLst>
                <a:gd name="T0" fmla="*/ 38 w 105"/>
                <a:gd name="T1" fmla="*/ 0 h 67"/>
                <a:gd name="T2" fmla="*/ 1 w 105"/>
                <a:gd name="T3" fmla="*/ 11 h 67"/>
                <a:gd name="T4" fmla="*/ 0 w 105"/>
                <a:gd name="T5" fmla="*/ 11 h 67"/>
                <a:gd name="T6" fmla="*/ 1 w 105"/>
                <a:gd name="T7" fmla="*/ 11 h 67"/>
                <a:gd name="T8" fmla="*/ 38 w 105"/>
                <a:gd name="T9" fmla="*/ 0 h 67"/>
                <a:gd name="T10" fmla="*/ 105 w 105"/>
                <a:gd name="T11" fmla="*/ 67 h 67"/>
                <a:gd name="T12" fmla="*/ 105 w 105"/>
                <a:gd name="T13" fmla="*/ 67 h 67"/>
                <a:gd name="T14" fmla="*/ 38 w 105"/>
                <a:gd name="T1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67">
                  <a:moveTo>
                    <a:pt x="38" y="0"/>
                  </a:moveTo>
                  <a:cubicBezTo>
                    <a:pt x="24" y="0"/>
                    <a:pt x="11" y="4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1" y="4"/>
                    <a:pt x="24" y="0"/>
                    <a:pt x="38" y="0"/>
                  </a:cubicBezTo>
                  <a:cubicBezTo>
                    <a:pt x="74" y="0"/>
                    <a:pt x="105" y="30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30"/>
                    <a:pt x="74" y="0"/>
                    <a:pt x="38" y="0"/>
                  </a:cubicBezTo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8" name="Freeform 282"/>
            <p:cNvSpPr>
              <a:spLocks/>
            </p:cNvSpPr>
            <p:nvPr/>
          </p:nvSpPr>
          <p:spPr bwMode="auto">
            <a:xfrm>
              <a:off x="4721933" y="5994717"/>
              <a:ext cx="819781" cy="611882"/>
            </a:xfrm>
            <a:custGeom>
              <a:avLst/>
              <a:gdLst>
                <a:gd name="T0" fmla="*/ 0 w 196"/>
                <a:gd name="T1" fmla="*/ 0 h 138"/>
                <a:gd name="T2" fmla="*/ 0 w 196"/>
                <a:gd name="T3" fmla="*/ 138 h 138"/>
                <a:gd name="T4" fmla="*/ 196 w 196"/>
                <a:gd name="T5" fmla="*/ 138 h 138"/>
                <a:gd name="T6" fmla="*/ 194 w 196"/>
                <a:gd name="T7" fmla="*/ 126 h 138"/>
                <a:gd name="T8" fmla="*/ 187 w 196"/>
                <a:gd name="T9" fmla="*/ 109 h 138"/>
                <a:gd name="T10" fmla="*/ 161 w 196"/>
                <a:gd name="T11" fmla="*/ 83 h 138"/>
                <a:gd name="T12" fmla="*/ 160 w 196"/>
                <a:gd name="T13" fmla="*/ 82 h 138"/>
                <a:gd name="T14" fmla="*/ 124 w 196"/>
                <a:gd name="T15" fmla="*/ 73 h 138"/>
                <a:gd name="T16" fmla="*/ 114 w 196"/>
                <a:gd name="T17" fmla="*/ 74 h 138"/>
                <a:gd name="T18" fmla="*/ 114 w 196"/>
                <a:gd name="T19" fmla="*/ 74 h 138"/>
                <a:gd name="T20" fmla="*/ 114 w 196"/>
                <a:gd name="T21" fmla="*/ 74 h 138"/>
                <a:gd name="T22" fmla="*/ 114 w 196"/>
                <a:gd name="T23" fmla="*/ 69 h 138"/>
                <a:gd name="T24" fmla="*/ 47 w 196"/>
                <a:gd name="T25" fmla="*/ 2 h 138"/>
                <a:gd name="T26" fmla="*/ 10 w 196"/>
                <a:gd name="T27" fmla="*/ 13 h 138"/>
                <a:gd name="T28" fmla="*/ 9 w 196"/>
                <a:gd name="T29" fmla="*/ 13 h 138"/>
                <a:gd name="T30" fmla="*/ 0 w 196"/>
                <a:gd name="T3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6" h="138">
                  <a:moveTo>
                    <a:pt x="0" y="0"/>
                  </a:moveTo>
                  <a:cubicBezTo>
                    <a:pt x="0" y="138"/>
                    <a:pt x="0" y="138"/>
                    <a:pt x="0" y="138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96" y="134"/>
                    <a:pt x="195" y="130"/>
                    <a:pt x="194" y="126"/>
                  </a:cubicBezTo>
                  <a:cubicBezTo>
                    <a:pt x="191" y="120"/>
                    <a:pt x="189" y="114"/>
                    <a:pt x="187" y="109"/>
                  </a:cubicBezTo>
                  <a:cubicBezTo>
                    <a:pt x="180" y="98"/>
                    <a:pt x="172" y="89"/>
                    <a:pt x="161" y="83"/>
                  </a:cubicBezTo>
                  <a:cubicBezTo>
                    <a:pt x="160" y="82"/>
                    <a:pt x="160" y="82"/>
                    <a:pt x="160" y="82"/>
                  </a:cubicBezTo>
                  <a:cubicBezTo>
                    <a:pt x="149" y="76"/>
                    <a:pt x="137" y="73"/>
                    <a:pt x="124" y="73"/>
                  </a:cubicBezTo>
                  <a:cubicBezTo>
                    <a:pt x="121" y="73"/>
                    <a:pt x="117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14" y="72"/>
                    <a:pt x="114" y="71"/>
                    <a:pt x="114" y="69"/>
                  </a:cubicBezTo>
                  <a:cubicBezTo>
                    <a:pt x="114" y="32"/>
                    <a:pt x="83" y="2"/>
                    <a:pt x="47" y="2"/>
                  </a:cubicBezTo>
                  <a:cubicBezTo>
                    <a:pt x="33" y="2"/>
                    <a:pt x="20" y="6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7" y="8"/>
                    <a:pt x="4" y="4"/>
                    <a:pt x="0" y="0"/>
                  </a:cubicBezTo>
                </a:path>
              </a:pathLst>
            </a:custGeom>
            <a:solidFill>
              <a:srgbClr val="8EC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69" name="Freeform 283"/>
            <p:cNvSpPr>
              <a:spLocks/>
            </p:cNvSpPr>
            <p:nvPr/>
          </p:nvSpPr>
          <p:spPr bwMode="auto">
            <a:xfrm>
              <a:off x="4072251" y="6093941"/>
              <a:ext cx="392172" cy="415796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3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3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0" name="Freeform 284"/>
            <p:cNvSpPr>
              <a:spLocks/>
            </p:cNvSpPr>
            <p:nvPr/>
          </p:nvSpPr>
          <p:spPr bwMode="auto">
            <a:xfrm>
              <a:off x="4225812" y="6261677"/>
              <a:ext cx="89774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1" name="Freeform 285"/>
            <p:cNvSpPr>
              <a:spLocks/>
            </p:cNvSpPr>
            <p:nvPr/>
          </p:nvSpPr>
          <p:spPr bwMode="auto">
            <a:xfrm>
              <a:off x="4473872" y="5888405"/>
              <a:ext cx="394534" cy="418159"/>
            </a:xfrm>
            <a:custGeom>
              <a:avLst/>
              <a:gdLst>
                <a:gd name="T0" fmla="*/ 0 w 94"/>
                <a:gd name="T1" fmla="*/ 46 h 94"/>
                <a:gd name="T2" fmla="*/ 38 w 94"/>
                <a:gd name="T3" fmla="*/ 44 h 94"/>
                <a:gd name="T4" fmla="*/ 15 w 94"/>
                <a:gd name="T5" fmla="*/ 14 h 94"/>
                <a:gd name="T6" fmla="*/ 43 w 94"/>
                <a:gd name="T7" fmla="*/ 39 h 94"/>
                <a:gd name="T8" fmla="*/ 48 w 94"/>
                <a:gd name="T9" fmla="*/ 1 h 94"/>
                <a:gd name="T10" fmla="*/ 50 w 94"/>
                <a:gd name="T11" fmla="*/ 38 h 94"/>
                <a:gd name="T12" fmla="*/ 81 w 94"/>
                <a:gd name="T13" fmla="*/ 15 h 94"/>
                <a:gd name="T14" fmla="*/ 55 w 94"/>
                <a:gd name="T15" fmla="*/ 43 h 94"/>
                <a:gd name="T16" fmla="*/ 94 w 94"/>
                <a:gd name="T17" fmla="*/ 48 h 94"/>
                <a:gd name="T18" fmla="*/ 56 w 94"/>
                <a:gd name="T19" fmla="*/ 51 h 94"/>
                <a:gd name="T20" fmla="*/ 79 w 94"/>
                <a:gd name="T21" fmla="*/ 81 h 94"/>
                <a:gd name="T22" fmla="*/ 51 w 94"/>
                <a:gd name="T23" fmla="*/ 56 h 94"/>
                <a:gd name="T24" fmla="*/ 46 w 94"/>
                <a:gd name="T25" fmla="*/ 94 h 94"/>
                <a:gd name="T26" fmla="*/ 44 w 94"/>
                <a:gd name="T27" fmla="*/ 56 h 94"/>
                <a:gd name="T28" fmla="*/ 13 w 94"/>
                <a:gd name="T29" fmla="*/ 80 h 94"/>
                <a:gd name="T30" fmla="*/ 38 w 94"/>
                <a:gd name="T31" fmla="*/ 51 h 94"/>
                <a:gd name="T32" fmla="*/ 0 w 94"/>
                <a:gd name="T33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0" y="46"/>
                  </a:moveTo>
                  <a:cubicBezTo>
                    <a:pt x="0" y="34"/>
                    <a:pt x="23" y="39"/>
                    <a:pt x="38" y="44"/>
                  </a:cubicBezTo>
                  <a:cubicBezTo>
                    <a:pt x="25" y="37"/>
                    <a:pt x="6" y="23"/>
                    <a:pt x="15" y="14"/>
                  </a:cubicBezTo>
                  <a:cubicBezTo>
                    <a:pt x="23" y="4"/>
                    <a:pt x="36" y="25"/>
                    <a:pt x="43" y="39"/>
                  </a:cubicBezTo>
                  <a:cubicBezTo>
                    <a:pt x="39" y="24"/>
                    <a:pt x="35" y="1"/>
                    <a:pt x="48" y="1"/>
                  </a:cubicBezTo>
                  <a:cubicBezTo>
                    <a:pt x="61" y="0"/>
                    <a:pt x="55" y="24"/>
                    <a:pt x="50" y="38"/>
                  </a:cubicBezTo>
                  <a:cubicBezTo>
                    <a:pt x="58" y="26"/>
                    <a:pt x="71" y="6"/>
                    <a:pt x="81" y="15"/>
                  </a:cubicBezTo>
                  <a:cubicBezTo>
                    <a:pt x="90" y="24"/>
                    <a:pt x="69" y="36"/>
                    <a:pt x="55" y="43"/>
                  </a:cubicBezTo>
                  <a:cubicBezTo>
                    <a:pt x="70" y="40"/>
                    <a:pt x="93" y="36"/>
                    <a:pt x="94" y="48"/>
                  </a:cubicBezTo>
                  <a:cubicBezTo>
                    <a:pt x="94" y="61"/>
                    <a:pt x="70" y="55"/>
                    <a:pt x="56" y="51"/>
                  </a:cubicBezTo>
                  <a:cubicBezTo>
                    <a:pt x="69" y="58"/>
                    <a:pt x="88" y="72"/>
                    <a:pt x="79" y="81"/>
                  </a:cubicBezTo>
                  <a:cubicBezTo>
                    <a:pt x="70" y="90"/>
                    <a:pt x="58" y="70"/>
                    <a:pt x="51" y="56"/>
                  </a:cubicBezTo>
                  <a:cubicBezTo>
                    <a:pt x="55" y="70"/>
                    <a:pt x="59" y="94"/>
                    <a:pt x="46" y="94"/>
                  </a:cubicBezTo>
                  <a:cubicBezTo>
                    <a:pt x="33" y="94"/>
                    <a:pt x="39" y="71"/>
                    <a:pt x="44" y="56"/>
                  </a:cubicBezTo>
                  <a:cubicBezTo>
                    <a:pt x="36" y="69"/>
                    <a:pt x="22" y="88"/>
                    <a:pt x="13" y="80"/>
                  </a:cubicBezTo>
                  <a:cubicBezTo>
                    <a:pt x="4" y="71"/>
                    <a:pt x="25" y="58"/>
                    <a:pt x="38" y="51"/>
                  </a:cubicBezTo>
                  <a:cubicBezTo>
                    <a:pt x="24" y="55"/>
                    <a:pt x="1" y="59"/>
                    <a:pt x="0" y="46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2" name="Freeform 286"/>
            <p:cNvSpPr>
              <a:spLocks/>
            </p:cNvSpPr>
            <p:nvPr/>
          </p:nvSpPr>
          <p:spPr bwMode="auto">
            <a:xfrm>
              <a:off x="4629796" y="6058503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3" name="Freeform 287"/>
            <p:cNvSpPr>
              <a:spLocks/>
            </p:cNvSpPr>
            <p:nvPr/>
          </p:nvSpPr>
          <p:spPr bwMode="auto">
            <a:xfrm>
              <a:off x="4913294" y="6070316"/>
              <a:ext cx="380359" cy="413434"/>
            </a:xfrm>
            <a:custGeom>
              <a:avLst/>
              <a:gdLst>
                <a:gd name="T0" fmla="*/ 1 w 91"/>
                <a:gd name="T1" fmla="*/ 45 h 93"/>
                <a:gd name="T2" fmla="*/ 37 w 91"/>
                <a:gd name="T3" fmla="*/ 43 h 93"/>
                <a:gd name="T4" fmla="*/ 14 w 91"/>
                <a:gd name="T5" fmla="*/ 12 h 93"/>
                <a:gd name="T6" fmla="*/ 42 w 91"/>
                <a:gd name="T7" fmla="*/ 38 h 93"/>
                <a:gd name="T8" fmla="*/ 46 w 91"/>
                <a:gd name="T9" fmla="*/ 0 h 93"/>
                <a:gd name="T10" fmla="*/ 49 w 91"/>
                <a:gd name="T11" fmla="*/ 37 h 93"/>
                <a:gd name="T12" fmla="*/ 78 w 91"/>
                <a:gd name="T13" fmla="*/ 15 h 93"/>
                <a:gd name="T14" fmla="*/ 54 w 91"/>
                <a:gd name="T15" fmla="*/ 42 h 93"/>
                <a:gd name="T16" fmla="*/ 91 w 91"/>
                <a:gd name="T17" fmla="*/ 48 h 93"/>
                <a:gd name="T18" fmla="*/ 55 w 91"/>
                <a:gd name="T19" fmla="*/ 50 h 93"/>
                <a:gd name="T20" fmla="*/ 77 w 91"/>
                <a:gd name="T21" fmla="*/ 80 h 93"/>
                <a:gd name="T22" fmla="*/ 50 w 91"/>
                <a:gd name="T23" fmla="*/ 55 h 93"/>
                <a:gd name="T24" fmla="*/ 46 w 91"/>
                <a:gd name="T25" fmla="*/ 93 h 93"/>
                <a:gd name="T26" fmla="*/ 43 w 91"/>
                <a:gd name="T27" fmla="*/ 55 h 93"/>
                <a:gd name="T28" fmla="*/ 14 w 91"/>
                <a:gd name="T29" fmla="*/ 78 h 93"/>
                <a:gd name="T30" fmla="*/ 38 w 91"/>
                <a:gd name="T31" fmla="*/ 50 h 93"/>
                <a:gd name="T32" fmla="*/ 1 w 91"/>
                <a:gd name="T33" fmla="*/ 4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93">
                  <a:moveTo>
                    <a:pt x="1" y="45"/>
                  </a:moveTo>
                  <a:cubicBezTo>
                    <a:pt x="0" y="32"/>
                    <a:pt x="23" y="38"/>
                    <a:pt x="37" y="43"/>
                  </a:cubicBezTo>
                  <a:cubicBezTo>
                    <a:pt x="25" y="35"/>
                    <a:pt x="6" y="21"/>
                    <a:pt x="14" y="12"/>
                  </a:cubicBezTo>
                  <a:cubicBezTo>
                    <a:pt x="23" y="3"/>
                    <a:pt x="35" y="24"/>
                    <a:pt x="42" y="38"/>
                  </a:cubicBezTo>
                  <a:cubicBezTo>
                    <a:pt x="38" y="23"/>
                    <a:pt x="34" y="0"/>
                    <a:pt x="46" y="0"/>
                  </a:cubicBezTo>
                  <a:cubicBezTo>
                    <a:pt x="58" y="0"/>
                    <a:pt x="53" y="23"/>
                    <a:pt x="49" y="37"/>
                  </a:cubicBezTo>
                  <a:cubicBezTo>
                    <a:pt x="56" y="25"/>
                    <a:pt x="69" y="6"/>
                    <a:pt x="78" y="15"/>
                  </a:cubicBezTo>
                  <a:cubicBezTo>
                    <a:pt x="87" y="24"/>
                    <a:pt x="67" y="36"/>
                    <a:pt x="54" y="42"/>
                  </a:cubicBezTo>
                  <a:cubicBezTo>
                    <a:pt x="68" y="39"/>
                    <a:pt x="90" y="35"/>
                    <a:pt x="91" y="48"/>
                  </a:cubicBezTo>
                  <a:cubicBezTo>
                    <a:pt x="91" y="61"/>
                    <a:pt x="69" y="55"/>
                    <a:pt x="55" y="50"/>
                  </a:cubicBezTo>
                  <a:cubicBezTo>
                    <a:pt x="67" y="57"/>
                    <a:pt x="86" y="71"/>
                    <a:pt x="77" y="80"/>
                  </a:cubicBezTo>
                  <a:cubicBezTo>
                    <a:pt x="69" y="89"/>
                    <a:pt x="57" y="69"/>
                    <a:pt x="50" y="55"/>
                  </a:cubicBezTo>
                  <a:cubicBezTo>
                    <a:pt x="54" y="69"/>
                    <a:pt x="58" y="93"/>
                    <a:pt x="46" y="93"/>
                  </a:cubicBezTo>
                  <a:cubicBezTo>
                    <a:pt x="33" y="93"/>
                    <a:pt x="38" y="70"/>
                    <a:pt x="43" y="55"/>
                  </a:cubicBezTo>
                  <a:cubicBezTo>
                    <a:pt x="36" y="68"/>
                    <a:pt x="23" y="87"/>
                    <a:pt x="14" y="78"/>
                  </a:cubicBezTo>
                  <a:cubicBezTo>
                    <a:pt x="5" y="69"/>
                    <a:pt x="25" y="57"/>
                    <a:pt x="38" y="50"/>
                  </a:cubicBezTo>
                  <a:cubicBezTo>
                    <a:pt x="24" y="54"/>
                    <a:pt x="1" y="57"/>
                    <a:pt x="1" y="45"/>
                  </a:cubicBezTo>
                  <a:close/>
                </a:path>
              </a:pathLst>
            </a:custGeom>
            <a:solidFill>
              <a:srgbClr val="CD5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4" name="Freeform 288"/>
            <p:cNvSpPr>
              <a:spLocks/>
            </p:cNvSpPr>
            <p:nvPr/>
          </p:nvSpPr>
          <p:spPr bwMode="auto">
            <a:xfrm>
              <a:off x="5064492" y="6235689"/>
              <a:ext cx="87412" cy="96862"/>
            </a:xfrm>
            <a:custGeom>
              <a:avLst/>
              <a:gdLst>
                <a:gd name="T0" fmla="*/ 21 w 21"/>
                <a:gd name="T1" fmla="*/ 11 h 22"/>
                <a:gd name="T2" fmla="*/ 10 w 21"/>
                <a:gd name="T3" fmla="*/ 0 h 22"/>
                <a:gd name="T4" fmla="*/ 0 w 21"/>
                <a:gd name="T5" fmla="*/ 11 h 22"/>
                <a:gd name="T6" fmla="*/ 11 w 21"/>
                <a:gd name="T7" fmla="*/ 22 h 22"/>
                <a:gd name="T8" fmla="*/ 21 w 21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cubicBezTo>
                    <a:pt x="21" y="5"/>
                    <a:pt x="16" y="0"/>
                    <a:pt x="10" y="0"/>
                  </a:cubicBezTo>
                  <a:cubicBezTo>
                    <a:pt x="4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0" name="Freeform 294"/>
            <p:cNvSpPr>
              <a:spLocks/>
            </p:cNvSpPr>
            <p:nvPr/>
          </p:nvSpPr>
          <p:spPr bwMode="auto">
            <a:xfrm>
              <a:off x="2451589" y="5994717"/>
              <a:ext cx="607157" cy="701656"/>
            </a:xfrm>
            <a:custGeom>
              <a:avLst/>
              <a:gdLst>
                <a:gd name="T0" fmla="*/ 0 w 145"/>
                <a:gd name="T1" fmla="*/ 154 h 158"/>
                <a:gd name="T2" fmla="*/ 1 w 145"/>
                <a:gd name="T3" fmla="*/ 151 h 158"/>
                <a:gd name="T4" fmla="*/ 3 w 145"/>
                <a:gd name="T5" fmla="*/ 143 h 158"/>
                <a:gd name="T6" fmla="*/ 11 w 145"/>
                <a:gd name="T7" fmla="*/ 118 h 158"/>
                <a:gd name="T8" fmla="*/ 26 w 145"/>
                <a:gd name="T9" fmla="*/ 85 h 158"/>
                <a:gd name="T10" fmla="*/ 37 w 145"/>
                <a:gd name="T11" fmla="*/ 67 h 158"/>
                <a:gd name="T12" fmla="*/ 50 w 145"/>
                <a:gd name="T13" fmla="*/ 50 h 158"/>
                <a:gd name="T14" fmla="*/ 57 w 145"/>
                <a:gd name="T15" fmla="*/ 43 h 158"/>
                <a:gd name="T16" fmla="*/ 65 w 145"/>
                <a:gd name="T17" fmla="*/ 35 h 158"/>
                <a:gd name="T18" fmla="*/ 81 w 145"/>
                <a:gd name="T19" fmla="*/ 23 h 158"/>
                <a:gd name="T20" fmla="*/ 89 w 145"/>
                <a:gd name="T21" fmla="*/ 17 h 158"/>
                <a:gd name="T22" fmla="*/ 97 w 145"/>
                <a:gd name="T23" fmla="*/ 13 h 158"/>
                <a:gd name="T24" fmla="*/ 113 w 145"/>
                <a:gd name="T25" fmla="*/ 7 h 158"/>
                <a:gd name="T26" fmla="*/ 120 w 145"/>
                <a:gd name="T27" fmla="*/ 5 h 158"/>
                <a:gd name="T28" fmla="*/ 126 w 145"/>
                <a:gd name="T29" fmla="*/ 3 h 158"/>
                <a:gd name="T30" fmla="*/ 136 w 145"/>
                <a:gd name="T31" fmla="*/ 1 h 158"/>
                <a:gd name="T32" fmla="*/ 145 w 145"/>
                <a:gd name="T33" fmla="*/ 0 h 158"/>
                <a:gd name="T34" fmla="*/ 137 w 145"/>
                <a:gd name="T35" fmla="*/ 3 h 158"/>
                <a:gd name="T36" fmla="*/ 128 w 145"/>
                <a:gd name="T37" fmla="*/ 7 h 158"/>
                <a:gd name="T38" fmla="*/ 122 w 145"/>
                <a:gd name="T39" fmla="*/ 11 h 158"/>
                <a:gd name="T40" fmla="*/ 116 w 145"/>
                <a:gd name="T41" fmla="*/ 14 h 158"/>
                <a:gd name="T42" fmla="*/ 104 w 145"/>
                <a:gd name="T43" fmla="*/ 23 h 158"/>
                <a:gd name="T44" fmla="*/ 98 w 145"/>
                <a:gd name="T45" fmla="*/ 29 h 158"/>
                <a:gd name="T46" fmla="*/ 92 w 145"/>
                <a:gd name="T47" fmla="*/ 35 h 158"/>
                <a:gd name="T48" fmla="*/ 81 w 145"/>
                <a:gd name="T49" fmla="*/ 50 h 158"/>
                <a:gd name="T50" fmla="*/ 76 w 145"/>
                <a:gd name="T51" fmla="*/ 57 h 158"/>
                <a:gd name="T52" fmla="*/ 72 w 145"/>
                <a:gd name="T53" fmla="*/ 65 h 158"/>
                <a:gd name="T54" fmla="*/ 65 w 145"/>
                <a:gd name="T55" fmla="*/ 82 h 158"/>
                <a:gd name="T56" fmla="*/ 60 w 145"/>
                <a:gd name="T57" fmla="*/ 99 h 158"/>
                <a:gd name="T58" fmla="*/ 54 w 145"/>
                <a:gd name="T59" fmla="*/ 129 h 158"/>
                <a:gd name="T60" fmla="*/ 53 w 145"/>
                <a:gd name="T61" fmla="*/ 151 h 158"/>
                <a:gd name="T62" fmla="*/ 53 w 145"/>
                <a:gd name="T63" fmla="*/ 156 h 158"/>
                <a:gd name="T64" fmla="*/ 53 w 145"/>
                <a:gd name="T65" fmla="*/ 158 h 158"/>
                <a:gd name="T66" fmla="*/ 53 w 145"/>
                <a:gd name="T67" fmla="*/ 158 h 158"/>
                <a:gd name="T68" fmla="*/ 0 w 145"/>
                <a:gd name="T69" fmla="*/ 15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0" y="154"/>
                  </a:moveTo>
                  <a:cubicBezTo>
                    <a:pt x="0" y="154"/>
                    <a:pt x="1" y="153"/>
                    <a:pt x="1" y="151"/>
                  </a:cubicBezTo>
                  <a:cubicBezTo>
                    <a:pt x="1" y="149"/>
                    <a:pt x="2" y="147"/>
                    <a:pt x="3" y="143"/>
                  </a:cubicBezTo>
                  <a:cubicBezTo>
                    <a:pt x="4" y="137"/>
                    <a:pt x="7" y="128"/>
                    <a:pt x="11" y="118"/>
                  </a:cubicBezTo>
                  <a:cubicBezTo>
                    <a:pt x="15" y="108"/>
                    <a:pt x="20" y="97"/>
                    <a:pt x="26" y="85"/>
                  </a:cubicBezTo>
                  <a:cubicBezTo>
                    <a:pt x="29" y="79"/>
                    <a:pt x="33" y="73"/>
                    <a:pt x="37" y="67"/>
                  </a:cubicBezTo>
                  <a:cubicBezTo>
                    <a:pt x="41" y="62"/>
                    <a:pt x="45" y="56"/>
                    <a:pt x="50" y="50"/>
                  </a:cubicBezTo>
                  <a:cubicBezTo>
                    <a:pt x="52" y="48"/>
                    <a:pt x="55" y="45"/>
                    <a:pt x="57" y="43"/>
                  </a:cubicBezTo>
                  <a:cubicBezTo>
                    <a:pt x="60" y="40"/>
                    <a:pt x="62" y="38"/>
                    <a:pt x="65" y="35"/>
                  </a:cubicBezTo>
                  <a:cubicBezTo>
                    <a:pt x="70" y="31"/>
                    <a:pt x="76" y="26"/>
                    <a:pt x="81" y="23"/>
                  </a:cubicBezTo>
                  <a:cubicBezTo>
                    <a:pt x="84" y="21"/>
                    <a:pt x="86" y="19"/>
                    <a:pt x="89" y="17"/>
                  </a:cubicBezTo>
                  <a:cubicBezTo>
                    <a:pt x="92" y="16"/>
                    <a:pt x="95" y="15"/>
                    <a:pt x="97" y="13"/>
                  </a:cubicBezTo>
                  <a:cubicBezTo>
                    <a:pt x="103" y="11"/>
                    <a:pt x="108" y="8"/>
                    <a:pt x="113" y="7"/>
                  </a:cubicBezTo>
                  <a:cubicBezTo>
                    <a:pt x="115" y="6"/>
                    <a:pt x="117" y="5"/>
                    <a:pt x="120" y="5"/>
                  </a:cubicBezTo>
                  <a:cubicBezTo>
                    <a:pt x="122" y="4"/>
                    <a:pt x="124" y="3"/>
                    <a:pt x="126" y="3"/>
                  </a:cubicBezTo>
                  <a:cubicBezTo>
                    <a:pt x="130" y="2"/>
                    <a:pt x="133" y="1"/>
                    <a:pt x="136" y="1"/>
                  </a:cubicBezTo>
                  <a:cubicBezTo>
                    <a:pt x="142" y="0"/>
                    <a:pt x="145" y="0"/>
                    <a:pt x="145" y="0"/>
                  </a:cubicBezTo>
                  <a:cubicBezTo>
                    <a:pt x="145" y="0"/>
                    <a:pt x="142" y="1"/>
                    <a:pt x="137" y="3"/>
                  </a:cubicBezTo>
                  <a:cubicBezTo>
                    <a:pt x="134" y="4"/>
                    <a:pt x="131" y="6"/>
                    <a:pt x="128" y="7"/>
                  </a:cubicBezTo>
                  <a:cubicBezTo>
                    <a:pt x="126" y="8"/>
                    <a:pt x="124" y="9"/>
                    <a:pt x="122" y="11"/>
                  </a:cubicBezTo>
                  <a:cubicBezTo>
                    <a:pt x="120" y="12"/>
                    <a:pt x="118" y="13"/>
                    <a:pt x="116" y="14"/>
                  </a:cubicBezTo>
                  <a:cubicBezTo>
                    <a:pt x="112" y="17"/>
                    <a:pt x="108" y="20"/>
                    <a:pt x="104" y="23"/>
                  </a:cubicBezTo>
                  <a:cubicBezTo>
                    <a:pt x="102" y="25"/>
                    <a:pt x="100" y="27"/>
                    <a:pt x="98" y="29"/>
                  </a:cubicBezTo>
                  <a:cubicBezTo>
                    <a:pt x="96" y="31"/>
                    <a:pt x="94" y="33"/>
                    <a:pt x="92" y="35"/>
                  </a:cubicBezTo>
                  <a:cubicBezTo>
                    <a:pt x="88" y="40"/>
                    <a:pt x="84" y="44"/>
                    <a:pt x="81" y="50"/>
                  </a:cubicBezTo>
                  <a:cubicBezTo>
                    <a:pt x="79" y="52"/>
                    <a:pt x="78" y="55"/>
                    <a:pt x="76" y="57"/>
                  </a:cubicBezTo>
                  <a:cubicBezTo>
                    <a:pt x="75" y="60"/>
                    <a:pt x="73" y="63"/>
                    <a:pt x="72" y="65"/>
                  </a:cubicBezTo>
                  <a:cubicBezTo>
                    <a:pt x="69" y="71"/>
                    <a:pt x="67" y="76"/>
                    <a:pt x="65" y="82"/>
                  </a:cubicBezTo>
                  <a:cubicBezTo>
                    <a:pt x="63" y="88"/>
                    <a:pt x="61" y="93"/>
                    <a:pt x="60" y="99"/>
                  </a:cubicBezTo>
                  <a:cubicBezTo>
                    <a:pt x="57" y="110"/>
                    <a:pt x="55" y="120"/>
                    <a:pt x="54" y="129"/>
                  </a:cubicBezTo>
                  <a:cubicBezTo>
                    <a:pt x="53" y="138"/>
                    <a:pt x="53" y="146"/>
                    <a:pt x="53" y="151"/>
                  </a:cubicBezTo>
                  <a:cubicBezTo>
                    <a:pt x="53" y="153"/>
                    <a:pt x="53" y="155"/>
                    <a:pt x="53" y="156"/>
                  </a:cubicBezTo>
                  <a:cubicBezTo>
                    <a:pt x="53" y="157"/>
                    <a:pt x="53" y="157"/>
                    <a:pt x="53" y="158"/>
                  </a:cubicBezTo>
                  <a:cubicBezTo>
                    <a:pt x="53" y="158"/>
                    <a:pt x="53" y="158"/>
                    <a:pt x="53" y="158"/>
                  </a:cubicBezTo>
                  <a:lnTo>
                    <a:pt x="0" y="15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1" name="Freeform 295"/>
            <p:cNvSpPr>
              <a:spLocks/>
            </p:cNvSpPr>
            <p:nvPr/>
          </p:nvSpPr>
          <p:spPr bwMode="auto">
            <a:xfrm>
              <a:off x="2120842" y="5994717"/>
              <a:ext cx="607157" cy="701656"/>
            </a:xfrm>
            <a:custGeom>
              <a:avLst/>
              <a:gdLst>
                <a:gd name="T0" fmla="*/ 92 w 145"/>
                <a:gd name="T1" fmla="*/ 158 h 158"/>
                <a:gd name="T2" fmla="*/ 93 w 145"/>
                <a:gd name="T3" fmla="*/ 158 h 158"/>
                <a:gd name="T4" fmla="*/ 93 w 145"/>
                <a:gd name="T5" fmla="*/ 156 h 158"/>
                <a:gd name="T6" fmla="*/ 93 w 145"/>
                <a:gd name="T7" fmla="*/ 151 h 158"/>
                <a:gd name="T8" fmla="*/ 92 w 145"/>
                <a:gd name="T9" fmla="*/ 129 h 158"/>
                <a:gd name="T10" fmla="*/ 86 w 145"/>
                <a:gd name="T11" fmla="*/ 99 h 158"/>
                <a:gd name="T12" fmla="*/ 81 w 145"/>
                <a:gd name="T13" fmla="*/ 82 h 158"/>
                <a:gd name="T14" fmla="*/ 74 w 145"/>
                <a:gd name="T15" fmla="*/ 65 h 158"/>
                <a:gd name="T16" fmla="*/ 69 w 145"/>
                <a:gd name="T17" fmla="*/ 57 h 158"/>
                <a:gd name="T18" fmla="*/ 65 w 145"/>
                <a:gd name="T19" fmla="*/ 50 h 158"/>
                <a:gd name="T20" fmla="*/ 54 w 145"/>
                <a:gd name="T21" fmla="*/ 35 h 158"/>
                <a:gd name="T22" fmla="*/ 48 w 145"/>
                <a:gd name="T23" fmla="*/ 29 h 158"/>
                <a:gd name="T24" fmla="*/ 42 w 145"/>
                <a:gd name="T25" fmla="*/ 23 h 158"/>
                <a:gd name="T26" fmla="*/ 30 w 145"/>
                <a:gd name="T27" fmla="*/ 14 h 158"/>
                <a:gd name="T28" fmla="*/ 24 w 145"/>
                <a:gd name="T29" fmla="*/ 11 h 158"/>
                <a:gd name="T30" fmla="*/ 18 w 145"/>
                <a:gd name="T31" fmla="*/ 7 h 158"/>
                <a:gd name="T32" fmla="*/ 9 w 145"/>
                <a:gd name="T33" fmla="*/ 3 h 158"/>
                <a:gd name="T34" fmla="*/ 0 w 145"/>
                <a:gd name="T35" fmla="*/ 0 h 158"/>
                <a:gd name="T36" fmla="*/ 10 w 145"/>
                <a:gd name="T37" fmla="*/ 1 h 158"/>
                <a:gd name="T38" fmla="*/ 20 w 145"/>
                <a:gd name="T39" fmla="*/ 3 h 158"/>
                <a:gd name="T40" fmla="*/ 26 w 145"/>
                <a:gd name="T41" fmla="*/ 5 h 158"/>
                <a:gd name="T42" fmla="*/ 33 w 145"/>
                <a:gd name="T43" fmla="*/ 7 h 158"/>
                <a:gd name="T44" fmla="*/ 49 w 145"/>
                <a:gd name="T45" fmla="*/ 13 h 158"/>
                <a:gd name="T46" fmla="*/ 57 w 145"/>
                <a:gd name="T47" fmla="*/ 17 h 158"/>
                <a:gd name="T48" fmla="*/ 65 w 145"/>
                <a:gd name="T49" fmla="*/ 23 h 158"/>
                <a:gd name="T50" fmla="*/ 81 w 145"/>
                <a:gd name="T51" fmla="*/ 35 h 158"/>
                <a:gd name="T52" fmla="*/ 88 w 145"/>
                <a:gd name="T53" fmla="*/ 43 h 158"/>
                <a:gd name="T54" fmla="*/ 96 w 145"/>
                <a:gd name="T55" fmla="*/ 50 h 158"/>
                <a:gd name="T56" fmla="*/ 109 w 145"/>
                <a:gd name="T57" fmla="*/ 67 h 158"/>
                <a:gd name="T58" fmla="*/ 120 w 145"/>
                <a:gd name="T59" fmla="*/ 85 h 158"/>
                <a:gd name="T60" fmla="*/ 135 w 145"/>
                <a:gd name="T61" fmla="*/ 118 h 158"/>
                <a:gd name="T62" fmla="*/ 143 w 145"/>
                <a:gd name="T63" fmla="*/ 143 h 158"/>
                <a:gd name="T64" fmla="*/ 145 w 145"/>
                <a:gd name="T65" fmla="*/ 151 h 158"/>
                <a:gd name="T66" fmla="*/ 145 w 145"/>
                <a:gd name="T67" fmla="*/ 154 h 158"/>
                <a:gd name="T68" fmla="*/ 92 w 145"/>
                <a:gd name="T6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158">
                  <a:moveTo>
                    <a:pt x="92" y="158"/>
                  </a:moveTo>
                  <a:cubicBezTo>
                    <a:pt x="93" y="158"/>
                    <a:pt x="93" y="158"/>
                    <a:pt x="93" y="158"/>
                  </a:cubicBezTo>
                  <a:cubicBezTo>
                    <a:pt x="93" y="157"/>
                    <a:pt x="93" y="157"/>
                    <a:pt x="93" y="156"/>
                  </a:cubicBezTo>
                  <a:cubicBezTo>
                    <a:pt x="93" y="155"/>
                    <a:pt x="93" y="153"/>
                    <a:pt x="93" y="151"/>
                  </a:cubicBezTo>
                  <a:cubicBezTo>
                    <a:pt x="93" y="146"/>
                    <a:pt x="93" y="138"/>
                    <a:pt x="92" y="129"/>
                  </a:cubicBezTo>
                  <a:cubicBezTo>
                    <a:pt x="91" y="120"/>
                    <a:pt x="89" y="110"/>
                    <a:pt x="86" y="99"/>
                  </a:cubicBezTo>
                  <a:cubicBezTo>
                    <a:pt x="85" y="93"/>
                    <a:pt x="83" y="88"/>
                    <a:pt x="81" y="82"/>
                  </a:cubicBezTo>
                  <a:cubicBezTo>
                    <a:pt x="79" y="76"/>
                    <a:pt x="76" y="71"/>
                    <a:pt x="74" y="65"/>
                  </a:cubicBezTo>
                  <a:cubicBezTo>
                    <a:pt x="72" y="63"/>
                    <a:pt x="71" y="60"/>
                    <a:pt x="69" y="57"/>
                  </a:cubicBezTo>
                  <a:cubicBezTo>
                    <a:pt x="68" y="55"/>
                    <a:pt x="66" y="52"/>
                    <a:pt x="65" y="50"/>
                  </a:cubicBezTo>
                  <a:cubicBezTo>
                    <a:pt x="61" y="44"/>
                    <a:pt x="58" y="40"/>
                    <a:pt x="54" y="35"/>
                  </a:cubicBezTo>
                  <a:cubicBezTo>
                    <a:pt x="52" y="33"/>
                    <a:pt x="50" y="31"/>
                    <a:pt x="48" y="29"/>
                  </a:cubicBezTo>
                  <a:cubicBezTo>
                    <a:pt x="46" y="27"/>
                    <a:pt x="44" y="25"/>
                    <a:pt x="42" y="23"/>
                  </a:cubicBezTo>
                  <a:cubicBezTo>
                    <a:pt x="38" y="20"/>
                    <a:pt x="34" y="17"/>
                    <a:pt x="30" y="14"/>
                  </a:cubicBezTo>
                  <a:cubicBezTo>
                    <a:pt x="28" y="13"/>
                    <a:pt x="26" y="12"/>
                    <a:pt x="24" y="11"/>
                  </a:cubicBezTo>
                  <a:cubicBezTo>
                    <a:pt x="22" y="9"/>
                    <a:pt x="20" y="8"/>
                    <a:pt x="18" y="7"/>
                  </a:cubicBezTo>
                  <a:cubicBezTo>
                    <a:pt x="15" y="6"/>
                    <a:pt x="12" y="4"/>
                    <a:pt x="9" y="3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4" y="0"/>
                    <a:pt x="10" y="1"/>
                  </a:cubicBezTo>
                  <a:cubicBezTo>
                    <a:pt x="12" y="1"/>
                    <a:pt x="16" y="2"/>
                    <a:pt x="20" y="3"/>
                  </a:cubicBezTo>
                  <a:cubicBezTo>
                    <a:pt x="22" y="3"/>
                    <a:pt x="24" y="4"/>
                    <a:pt x="26" y="5"/>
                  </a:cubicBezTo>
                  <a:cubicBezTo>
                    <a:pt x="28" y="5"/>
                    <a:pt x="31" y="6"/>
                    <a:pt x="33" y="7"/>
                  </a:cubicBezTo>
                  <a:cubicBezTo>
                    <a:pt x="38" y="8"/>
                    <a:pt x="43" y="11"/>
                    <a:pt x="49" y="13"/>
                  </a:cubicBezTo>
                  <a:cubicBezTo>
                    <a:pt x="51" y="15"/>
                    <a:pt x="54" y="16"/>
                    <a:pt x="57" y="17"/>
                  </a:cubicBezTo>
                  <a:cubicBezTo>
                    <a:pt x="59" y="19"/>
                    <a:pt x="62" y="21"/>
                    <a:pt x="65" y="23"/>
                  </a:cubicBezTo>
                  <a:cubicBezTo>
                    <a:pt x="70" y="26"/>
                    <a:pt x="76" y="31"/>
                    <a:pt x="81" y="35"/>
                  </a:cubicBezTo>
                  <a:cubicBezTo>
                    <a:pt x="83" y="38"/>
                    <a:pt x="86" y="40"/>
                    <a:pt x="88" y="43"/>
                  </a:cubicBezTo>
                  <a:cubicBezTo>
                    <a:pt x="91" y="45"/>
                    <a:pt x="93" y="48"/>
                    <a:pt x="96" y="50"/>
                  </a:cubicBezTo>
                  <a:cubicBezTo>
                    <a:pt x="100" y="56"/>
                    <a:pt x="105" y="62"/>
                    <a:pt x="109" y="67"/>
                  </a:cubicBezTo>
                  <a:cubicBezTo>
                    <a:pt x="113" y="73"/>
                    <a:pt x="116" y="79"/>
                    <a:pt x="120" y="85"/>
                  </a:cubicBezTo>
                  <a:cubicBezTo>
                    <a:pt x="126" y="97"/>
                    <a:pt x="131" y="108"/>
                    <a:pt x="135" y="118"/>
                  </a:cubicBezTo>
                  <a:cubicBezTo>
                    <a:pt x="139" y="128"/>
                    <a:pt x="141" y="137"/>
                    <a:pt x="143" y="143"/>
                  </a:cubicBezTo>
                  <a:cubicBezTo>
                    <a:pt x="144" y="147"/>
                    <a:pt x="144" y="149"/>
                    <a:pt x="145" y="151"/>
                  </a:cubicBezTo>
                  <a:cubicBezTo>
                    <a:pt x="145" y="153"/>
                    <a:pt x="145" y="154"/>
                    <a:pt x="145" y="154"/>
                  </a:cubicBezTo>
                  <a:lnTo>
                    <a:pt x="92" y="158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2" name="Freeform 296"/>
            <p:cNvSpPr>
              <a:spLocks/>
            </p:cNvSpPr>
            <p:nvPr/>
          </p:nvSpPr>
          <p:spPr bwMode="auto">
            <a:xfrm>
              <a:off x="2479939" y="6297114"/>
              <a:ext cx="621332" cy="399259"/>
            </a:xfrm>
            <a:custGeom>
              <a:avLst/>
              <a:gdLst>
                <a:gd name="T0" fmla="*/ 0 w 148"/>
                <a:gd name="T1" fmla="*/ 81 h 90"/>
                <a:gd name="T2" fmla="*/ 0 w 148"/>
                <a:gd name="T3" fmla="*/ 81 h 90"/>
                <a:gd name="T4" fmla="*/ 1 w 148"/>
                <a:gd name="T5" fmla="*/ 79 h 90"/>
                <a:gd name="T6" fmla="*/ 2 w 148"/>
                <a:gd name="T7" fmla="*/ 76 h 90"/>
                <a:gd name="T8" fmla="*/ 3 w 148"/>
                <a:gd name="T9" fmla="*/ 72 h 90"/>
                <a:gd name="T10" fmla="*/ 8 w 148"/>
                <a:gd name="T11" fmla="*/ 63 h 90"/>
                <a:gd name="T12" fmla="*/ 14 w 148"/>
                <a:gd name="T13" fmla="*/ 52 h 90"/>
                <a:gd name="T14" fmla="*/ 23 w 148"/>
                <a:gd name="T15" fmla="*/ 41 h 90"/>
                <a:gd name="T16" fmla="*/ 35 w 148"/>
                <a:gd name="T17" fmla="*/ 29 h 90"/>
                <a:gd name="T18" fmla="*/ 42 w 148"/>
                <a:gd name="T19" fmla="*/ 24 h 90"/>
                <a:gd name="T20" fmla="*/ 49 w 148"/>
                <a:gd name="T21" fmla="*/ 19 h 90"/>
                <a:gd name="T22" fmla="*/ 52 w 148"/>
                <a:gd name="T23" fmla="*/ 17 h 90"/>
                <a:gd name="T24" fmla="*/ 56 w 148"/>
                <a:gd name="T25" fmla="*/ 15 h 90"/>
                <a:gd name="T26" fmla="*/ 64 w 148"/>
                <a:gd name="T27" fmla="*/ 11 h 90"/>
                <a:gd name="T28" fmla="*/ 80 w 148"/>
                <a:gd name="T29" fmla="*/ 5 h 90"/>
                <a:gd name="T30" fmla="*/ 95 w 148"/>
                <a:gd name="T31" fmla="*/ 2 h 90"/>
                <a:gd name="T32" fmla="*/ 109 w 148"/>
                <a:gd name="T33" fmla="*/ 0 h 90"/>
                <a:gd name="T34" fmla="*/ 122 w 148"/>
                <a:gd name="T35" fmla="*/ 0 h 90"/>
                <a:gd name="T36" fmla="*/ 128 w 148"/>
                <a:gd name="T37" fmla="*/ 0 h 90"/>
                <a:gd name="T38" fmla="*/ 133 w 148"/>
                <a:gd name="T39" fmla="*/ 1 h 90"/>
                <a:gd name="T40" fmla="*/ 141 w 148"/>
                <a:gd name="T41" fmla="*/ 2 h 90"/>
                <a:gd name="T42" fmla="*/ 148 w 148"/>
                <a:gd name="T43" fmla="*/ 3 h 90"/>
                <a:gd name="T44" fmla="*/ 141 w 148"/>
                <a:gd name="T45" fmla="*/ 4 h 90"/>
                <a:gd name="T46" fmla="*/ 133 w 148"/>
                <a:gd name="T47" fmla="*/ 6 h 90"/>
                <a:gd name="T48" fmla="*/ 128 w 148"/>
                <a:gd name="T49" fmla="*/ 7 h 90"/>
                <a:gd name="T50" fmla="*/ 123 w 148"/>
                <a:gd name="T51" fmla="*/ 8 h 90"/>
                <a:gd name="T52" fmla="*/ 112 w 148"/>
                <a:gd name="T53" fmla="*/ 12 h 90"/>
                <a:gd name="T54" fmla="*/ 100 w 148"/>
                <a:gd name="T55" fmla="*/ 18 h 90"/>
                <a:gd name="T56" fmla="*/ 89 w 148"/>
                <a:gd name="T57" fmla="*/ 25 h 90"/>
                <a:gd name="T58" fmla="*/ 78 w 148"/>
                <a:gd name="T59" fmla="*/ 33 h 90"/>
                <a:gd name="T60" fmla="*/ 73 w 148"/>
                <a:gd name="T61" fmla="*/ 38 h 90"/>
                <a:gd name="T62" fmla="*/ 71 w 148"/>
                <a:gd name="T63" fmla="*/ 40 h 90"/>
                <a:gd name="T64" fmla="*/ 69 w 148"/>
                <a:gd name="T65" fmla="*/ 43 h 90"/>
                <a:gd name="T66" fmla="*/ 66 w 148"/>
                <a:gd name="T67" fmla="*/ 48 h 90"/>
                <a:gd name="T68" fmla="*/ 62 w 148"/>
                <a:gd name="T69" fmla="*/ 53 h 90"/>
                <a:gd name="T70" fmla="*/ 57 w 148"/>
                <a:gd name="T71" fmla="*/ 63 h 90"/>
                <a:gd name="T72" fmla="*/ 54 w 148"/>
                <a:gd name="T73" fmla="*/ 72 h 90"/>
                <a:gd name="T74" fmla="*/ 53 w 148"/>
                <a:gd name="T75" fmla="*/ 80 h 90"/>
                <a:gd name="T76" fmla="*/ 52 w 148"/>
                <a:gd name="T77" fmla="*/ 86 h 90"/>
                <a:gd name="T78" fmla="*/ 52 w 148"/>
                <a:gd name="T79" fmla="*/ 88 h 90"/>
                <a:gd name="T80" fmla="*/ 52 w 148"/>
                <a:gd name="T81" fmla="*/ 89 h 90"/>
                <a:gd name="T82" fmla="*/ 52 w 148"/>
                <a:gd name="T83" fmla="*/ 89 h 90"/>
                <a:gd name="T84" fmla="*/ 52 w 148"/>
                <a:gd name="T85" fmla="*/ 90 h 90"/>
                <a:gd name="T86" fmla="*/ 52 w 148"/>
                <a:gd name="T87" fmla="*/ 90 h 90"/>
                <a:gd name="T88" fmla="*/ 0 w 148"/>
                <a:gd name="T89" fmla="*/ 8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0" y="81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0"/>
                    <a:pt x="0" y="80"/>
                    <a:pt x="1" y="79"/>
                  </a:cubicBezTo>
                  <a:cubicBezTo>
                    <a:pt x="1" y="78"/>
                    <a:pt x="1" y="77"/>
                    <a:pt x="2" y="76"/>
                  </a:cubicBezTo>
                  <a:cubicBezTo>
                    <a:pt x="2" y="75"/>
                    <a:pt x="3" y="73"/>
                    <a:pt x="3" y="72"/>
                  </a:cubicBezTo>
                  <a:cubicBezTo>
                    <a:pt x="4" y="69"/>
                    <a:pt x="6" y="66"/>
                    <a:pt x="8" y="63"/>
                  </a:cubicBezTo>
                  <a:cubicBezTo>
                    <a:pt x="10" y="60"/>
                    <a:pt x="12" y="56"/>
                    <a:pt x="14" y="52"/>
                  </a:cubicBezTo>
                  <a:cubicBezTo>
                    <a:pt x="17" y="48"/>
                    <a:pt x="20" y="45"/>
                    <a:pt x="23" y="41"/>
                  </a:cubicBezTo>
                  <a:cubicBezTo>
                    <a:pt x="27" y="37"/>
                    <a:pt x="31" y="33"/>
                    <a:pt x="35" y="29"/>
                  </a:cubicBezTo>
                  <a:cubicBezTo>
                    <a:pt x="37" y="27"/>
                    <a:pt x="39" y="26"/>
                    <a:pt x="42" y="24"/>
                  </a:cubicBezTo>
                  <a:cubicBezTo>
                    <a:pt x="44" y="22"/>
                    <a:pt x="46" y="21"/>
                    <a:pt x="49" y="19"/>
                  </a:cubicBezTo>
                  <a:cubicBezTo>
                    <a:pt x="50" y="18"/>
                    <a:pt x="51" y="17"/>
                    <a:pt x="52" y="17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74" y="7"/>
                    <a:pt x="80" y="5"/>
                  </a:cubicBezTo>
                  <a:cubicBezTo>
                    <a:pt x="85" y="4"/>
                    <a:pt x="90" y="2"/>
                    <a:pt x="95" y="2"/>
                  </a:cubicBezTo>
                  <a:cubicBezTo>
                    <a:pt x="100" y="1"/>
                    <a:pt x="105" y="1"/>
                    <a:pt x="109" y="0"/>
                  </a:cubicBezTo>
                  <a:cubicBezTo>
                    <a:pt x="114" y="0"/>
                    <a:pt x="118" y="0"/>
                    <a:pt x="122" y="0"/>
                  </a:cubicBezTo>
                  <a:cubicBezTo>
                    <a:pt x="124" y="0"/>
                    <a:pt x="126" y="0"/>
                    <a:pt x="128" y="0"/>
                  </a:cubicBezTo>
                  <a:cubicBezTo>
                    <a:pt x="130" y="0"/>
                    <a:pt x="131" y="1"/>
                    <a:pt x="133" y="1"/>
                  </a:cubicBezTo>
                  <a:cubicBezTo>
                    <a:pt x="136" y="1"/>
                    <a:pt x="139" y="1"/>
                    <a:pt x="141" y="2"/>
                  </a:cubicBezTo>
                  <a:cubicBezTo>
                    <a:pt x="145" y="2"/>
                    <a:pt x="148" y="3"/>
                    <a:pt x="148" y="3"/>
                  </a:cubicBezTo>
                  <a:cubicBezTo>
                    <a:pt x="148" y="3"/>
                    <a:pt x="145" y="3"/>
                    <a:pt x="141" y="4"/>
                  </a:cubicBezTo>
                  <a:cubicBezTo>
                    <a:pt x="139" y="4"/>
                    <a:pt x="136" y="5"/>
                    <a:pt x="133" y="6"/>
                  </a:cubicBezTo>
                  <a:cubicBezTo>
                    <a:pt x="132" y="6"/>
                    <a:pt x="130" y="6"/>
                    <a:pt x="128" y="7"/>
                  </a:cubicBezTo>
                  <a:cubicBezTo>
                    <a:pt x="127" y="7"/>
                    <a:pt x="125" y="8"/>
                    <a:pt x="123" y="8"/>
                  </a:cubicBezTo>
                  <a:cubicBezTo>
                    <a:pt x="120" y="10"/>
                    <a:pt x="116" y="11"/>
                    <a:pt x="112" y="12"/>
                  </a:cubicBezTo>
                  <a:cubicBezTo>
                    <a:pt x="108" y="14"/>
                    <a:pt x="104" y="16"/>
                    <a:pt x="100" y="18"/>
                  </a:cubicBezTo>
                  <a:cubicBezTo>
                    <a:pt x="96" y="20"/>
                    <a:pt x="93" y="22"/>
                    <a:pt x="89" y="25"/>
                  </a:cubicBezTo>
                  <a:cubicBezTo>
                    <a:pt x="85" y="27"/>
                    <a:pt x="82" y="30"/>
                    <a:pt x="78" y="33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1"/>
                    <a:pt x="70" y="42"/>
                    <a:pt x="69" y="43"/>
                  </a:cubicBezTo>
                  <a:cubicBezTo>
                    <a:pt x="68" y="45"/>
                    <a:pt x="67" y="46"/>
                    <a:pt x="66" y="48"/>
                  </a:cubicBezTo>
                  <a:cubicBezTo>
                    <a:pt x="64" y="50"/>
                    <a:pt x="63" y="51"/>
                    <a:pt x="62" y="53"/>
                  </a:cubicBezTo>
                  <a:cubicBezTo>
                    <a:pt x="60" y="56"/>
                    <a:pt x="59" y="60"/>
                    <a:pt x="57" y="63"/>
                  </a:cubicBezTo>
                  <a:cubicBezTo>
                    <a:pt x="56" y="66"/>
                    <a:pt x="55" y="69"/>
                    <a:pt x="54" y="72"/>
                  </a:cubicBezTo>
                  <a:cubicBezTo>
                    <a:pt x="54" y="75"/>
                    <a:pt x="53" y="78"/>
                    <a:pt x="53" y="80"/>
                  </a:cubicBezTo>
                  <a:cubicBezTo>
                    <a:pt x="52" y="83"/>
                    <a:pt x="52" y="85"/>
                    <a:pt x="52" y="86"/>
                  </a:cubicBezTo>
                  <a:cubicBezTo>
                    <a:pt x="52" y="87"/>
                    <a:pt x="52" y="88"/>
                    <a:pt x="52" y="88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2" y="90"/>
                    <a:pt x="52" y="90"/>
                    <a:pt x="52" y="90"/>
                  </a:cubicBezTo>
                  <a:lnTo>
                    <a:pt x="0" y="8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3" name="Freeform 297"/>
            <p:cNvSpPr>
              <a:spLocks/>
            </p:cNvSpPr>
            <p:nvPr/>
          </p:nvSpPr>
          <p:spPr bwMode="auto">
            <a:xfrm>
              <a:off x="2061780" y="6297114"/>
              <a:ext cx="618970" cy="399259"/>
            </a:xfrm>
            <a:custGeom>
              <a:avLst/>
              <a:gdLst>
                <a:gd name="T0" fmla="*/ 96 w 148"/>
                <a:gd name="T1" fmla="*/ 90 h 90"/>
                <a:gd name="T2" fmla="*/ 96 w 148"/>
                <a:gd name="T3" fmla="*/ 90 h 90"/>
                <a:gd name="T4" fmla="*/ 96 w 148"/>
                <a:gd name="T5" fmla="*/ 89 h 90"/>
                <a:gd name="T6" fmla="*/ 96 w 148"/>
                <a:gd name="T7" fmla="*/ 89 h 90"/>
                <a:gd name="T8" fmla="*/ 96 w 148"/>
                <a:gd name="T9" fmla="*/ 88 h 90"/>
                <a:gd name="T10" fmla="*/ 96 w 148"/>
                <a:gd name="T11" fmla="*/ 86 h 90"/>
                <a:gd name="T12" fmla="*/ 95 w 148"/>
                <a:gd name="T13" fmla="*/ 80 h 90"/>
                <a:gd name="T14" fmla="*/ 94 w 148"/>
                <a:gd name="T15" fmla="*/ 72 h 90"/>
                <a:gd name="T16" fmla="*/ 91 w 148"/>
                <a:gd name="T17" fmla="*/ 63 h 90"/>
                <a:gd name="T18" fmla="*/ 86 w 148"/>
                <a:gd name="T19" fmla="*/ 53 h 90"/>
                <a:gd name="T20" fmla="*/ 83 w 148"/>
                <a:gd name="T21" fmla="*/ 48 h 90"/>
                <a:gd name="T22" fmla="*/ 79 w 148"/>
                <a:gd name="T23" fmla="*/ 43 h 90"/>
                <a:gd name="T24" fmla="*/ 77 w 148"/>
                <a:gd name="T25" fmla="*/ 40 h 90"/>
                <a:gd name="T26" fmla="*/ 75 w 148"/>
                <a:gd name="T27" fmla="*/ 38 h 90"/>
                <a:gd name="T28" fmla="*/ 70 w 148"/>
                <a:gd name="T29" fmla="*/ 33 h 90"/>
                <a:gd name="T30" fmla="*/ 59 w 148"/>
                <a:gd name="T31" fmla="*/ 25 h 90"/>
                <a:gd name="T32" fmla="*/ 48 w 148"/>
                <a:gd name="T33" fmla="*/ 18 h 90"/>
                <a:gd name="T34" fmla="*/ 36 w 148"/>
                <a:gd name="T35" fmla="*/ 12 h 90"/>
                <a:gd name="T36" fmla="*/ 25 w 148"/>
                <a:gd name="T37" fmla="*/ 8 h 90"/>
                <a:gd name="T38" fmla="*/ 20 w 148"/>
                <a:gd name="T39" fmla="*/ 7 h 90"/>
                <a:gd name="T40" fmla="*/ 15 w 148"/>
                <a:gd name="T41" fmla="*/ 6 h 90"/>
                <a:gd name="T42" fmla="*/ 7 w 148"/>
                <a:gd name="T43" fmla="*/ 4 h 90"/>
                <a:gd name="T44" fmla="*/ 0 w 148"/>
                <a:gd name="T45" fmla="*/ 3 h 90"/>
                <a:gd name="T46" fmla="*/ 7 w 148"/>
                <a:gd name="T47" fmla="*/ 2 h 90"/>
                <a:gd name="T48" fmla="*/ 15 w 148"/>
                <a:gd name="T49" fmla="*/ 1 h 90"/>
                <a:gd name="T50" fmla="*/ 20 w 148"/>
                <a:gd name="T51" fmla="*/ 0 h 90"/>
                <a:gd name="T52" fmla="*/ 26 w 148"/>
                <a:gd name="T53" fmla="*/ 0 h 90"/>
                <a:gd name="T54" fmla="*/ 39 w 148"/>
                <a:gd name="T55" fmla="*/ 0 h 90"/>
                <a:gd name="T56" fmla="*/ 53 w 148"/>
                <a:gd name="T57" fmla="*/ 2 h 90"/>
                <a:gd name="T58" fmla="*/ 68 w 148"/>
                <a:gd name="T59" fmla="*/ 5 h 90"/>
                <a:gd name="T60" fmla="*/ 84 w 148"/>
                <a:gd name="T61" fmla="*/ 11 h 90"/>
                <a:gd name="T62" fmla="*/ 92 w 148"/>
                <a:gd name="T63" fmla="*/ 15 h 90"/>
                <a:gd name="T64" fmla="*/ 96 w 148"/>
                <a:gd name="T65" fmla="*/ 17 h 90"/>
                <a:gd name="T66" fmla="*/ 99 w 148"/>
                <a:gd name="T67" fmla="*/ 19 h 90"/>
                <a:gd name="T68" fmla="*/ 106 w 148"/>
                <a:gd name="T69" fmla="*/ 24 h 90"/>
                <a:gd name="T70" fmla="*/ 113 w 148"/>
                <a:gd name="T71" fmla="*/ 29 h 90"/>
                <a:gd name="T72" fmla="*/ 125 w 148"/>
                <a:gd name="T73" fmla="*/ 41 h 90"/>
                <a:gd name="T74" fmla="*/ 134 w 148"/>
                <a:gd name="T75" fmla="*/ 52 h 90"/>
                <a:gd name="T76" fmla="*/ 140 w 148"/>
                <a:gd name="T77" fmla="*/ 63 h 90"/>
                <a:gd name="T78" fmla="*/ 145 w 148"/>
                <a:gd name="T79" fmla="*/ 72 h 90"/>
                <a:gd name="T80" fmla="*/ 146 w 148"/>
                <a:gd name="T81" fmla="*/ 76 h 90"/>
                <a:gd name="T82" fmla="*/ 147 w 148"/>
                <a:gd name="T83" fmla="*/ 79 h 90"/>
                <a:gd name="T84" fmla="*/ 148 w 148"/>
                <a:gd name="T85" fmla="*/ 81 h 90"/>
                <a:gd name="T86" fmla="*/ 148 w 148"/>
                <a:gd name="T87" fmla="*/ 81 h 90"/>
                <a:gd name="T88" fmla="*/ 96 w 148"/>
                <a:gd name="T8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8" h="90">
                  <a:moveTo>
                    <a:pt x="96" y="90"/>
                  </a:moveTo>
                  <a:cubicBezTo>
                    <a:pt x="96" y="90"/>
                    <a:pt x="96" y="90"/>
                    <a:pt x="96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6" y="89"/>
                    <a:pt x="96" y="89"/>
                    <a:pt x="96" y="88"/>
                  </a:cubicBezTo>
                  <a:cubicBezTo>
                    <a:pt x="96" y="88"/>
                    <a:pt x="96" y="87"/>
                    <a:pt x="96" y="86"/>
                  </a:cubicBezTo>
                  <a:cubicBezTo>
                    <a:pt x="96" y="85"/>
                    <a:pt x="96" y="83"/>
                    <a:pt x="95" y="80"/>
                  </a:cubicBezTo>
                  <a:cubicBezTo>
                    <a:pt x="95" y="78"/>
                    <a:pt x="95" y="75"/>
                    <a:pt x="94" y="72"/>
                  </a:cubicBezTo>
                  <a:cubicBezTo>
                    <a:pt x="93" y="69"/>
                    <a:pt x="92" y="66"/>
                    <a:pt x="91" y="63"/>
                  </a:cubicBezTo>
                  <a:cubicBezTo>
                    <a:pt x="89" y="60"/>
                    <a:pt x="88" y="56"/>
                    <a:pt x="86" y="53"/>
                  </a:cubicBezTo>
                  <a:cubicBezTo>
                    <a:pt x="85" y="51"/>
                    <a:pt x="84" y="50"/>
                    <a:pt x="83" y="48"/>
                  </a:cubicBezTo>
                  <a:cubicBezTo>
                    <a:pt x="81" y="46"/>
                    <a:pt x="80" y="45"/>
                    <a:pt x="79" y="43"/>
                  </a:cubicBezTo>
                  <a:cubicBezTo>
                    <a:pt x="78" y="42"/>
                    <a:pt x="78" y="41"/>
                    <a:pt x="77" y="40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67" y="30"/>
                    <a:pt x="63" y="27"/>
                    <a:pt x="59" y="25"/>
                  </a:cubicBezTo>
                  <a:cubicBezTo>
                    <a:pt x="56" y="22"/>
                    <a:pt x="52" y="20"/>
                    <a:pt x="48" y="18"/>
                  </a:cubicBezTo>
                  <a:cubicBezTo>
                    <a:pt x="44" y="16"/>
                    <a:pt x="40" y="14"/>
                    <a:pt x="36" y="12"/>
                  </a:cubicBezTo>
                  <a:cubicBezTo>
                    <a:pt x="32" y="11"/>
                    <a:pt x="28" y="10"/>
                    <a:pt x="25" y="8"/>
                  </a:cubicBezTo>
                  <a:cubicBezTo>
                    <a:pt x="23" y="8"/>
                    <a:pt x="21" y="7"/>
                    <a:pt x="20" y="7"/>
                  </a:cubicBezTo>
                  <a:cubicBezTo>
                    <a:pt x="18" y="6"/>
                    <a:pt x="16" y="6"/>
                    <a:pt x="15" y="6"/>
                  </a:cubicBezTo>
                  <a:cubicBezTo>
                    <a:pt x="12" y="5"/>
                    <a:pt x="9" y="4"/>
                    <a:pt x="7" y="4"/>
                  </a:cubicBezTo>
                  <a:cubicBezTo>
                    <a:pt x="3" y="3"/>
                    <a:pt x="0" y="3"/>
                    <a:pt x="0" y="3"/>
                  </a:cubicBezTo>
                  <a:cubicBezTo>
                    <a:pt x="0" y="3"/>
                    <a:pt x="3" y="2"/>
                    <a:pt x="7" y="2"/>
                  </a:cubicBezTo>
                  <a:cubicBezTo>
                    <a:pt x="9" y="1"/>
                    <a:pt x="12" y="1"/>
                    <a:pt x="15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22" y="0"/>
                    <a:pt x="24" y="0"/>
                    <a:pt x="26" y="0"/>
                  </a:cubicBezTo>
                  <a:cubicBezTo>
                    <a:pt x="30" y="0"/>
                    <a:pt x="34" y="0"/>
                    <a:pt x="39" y="0"/>
                  </a:cubicBezTo>
                  <a:cubicBezTo>
                    <a:pt x="43" y="1"/>
                    <a:pt x="48" y="1"/>
                    <a:pt x="53" y="2"/>
                  </a:cubicBezTo>
                  <a:cubicBezTo>
                    <a:pt x="58" y="2"/>
                    <a:pt x="63" y="4"/>
                    <a:pt x="68" y="5"/>
                  </a:cubicBezTo>
                  <a:cubicBezTo>
                    <a:pt x="74" y="7"/>
                    <a:pt x="79" y="9"/>
                    <a:pt x="84" y="11"/>
                  </a:cubicBezTo>
                  <a:cubicBezTo>
                    <a:pt x="92" y="15"/>
                    <a:pt x="92" y="15"/>
                    <a:pt x="92" y="15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7" y="17"/>
                    <a:pt x="98" y="18"/>
                    <a:pt x="99" y="19"/>
                  </a:cubicBezTo>
                  <a:cubicBezTo>
                    <a:pt x="102" y="21"/>
                    <a:pt x="104" y="22"/>
                    <a:pt x="106" y="24"/>
                  </a:cubicBezTo>
                  <a:cubicBezTo>
                    <a:pt x="109" y="26"/>
                    <a:pt x="111" y="27"/>
                    <a:pt x="113" y="29"/>
                  </a:cubicBezTo>
                  <a:cubicBezTo>
                    <a:pt x="117" y="33"/>
                    <a:pt x="121" y="37"/>
                    <a:pt x="125" y="41"/>
                  </a:cubicBezTo>
                  <a:cubicBezTo>
                    <a:pt x="128" y="45"/>
                    <a:pt x="131" y="48"/>
                    <a:pt x="134" y="52"/>
                  </a:cubicBezTo>
                  <a:cubicBezTo>
                    <a:pt x="136" y="56"/>
                    <a:pt x="138" y="60"/>
                    <a:pt x="140" y="63"/>
                  </a:cubicBezTo>
                  <a:cubicBezTo>
                    <a:pt x="142" y="66"/>
                    <a:pt x="144" y="69"/>
                    <a:pt x="145" y="72"/>
                  </a:cubicBezTo>
                  <a:cubicBezTo>
                    <a:pt x="145" y="73"/>
                    <a:pt x="146" y="75"/>
                    <a:pt x="146" y="76"/>
                  </a:cubicBezTo>
                  <a:cubicBezTo>
                    <a:pt x="147" y="77"/>
                    <a:pt x="147" y="78"/>
                    <a:pt x="147" y="79"/>
                  </a:cubicBezTo>
                  <a:cubicBezTo>
                    <a:pt x="148" y="80"/>
                    <a:pt x="148" y="80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lnTo>
                    <a:pt x="96" y="9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4" name="Freeform 298"/>
            <p:cNvSpPr>
              <a:spLocks/>
            </p:cNvSpPr>
            <p:nvPr/>
          </p:nvSpPr>
          <p:spPr bwMode="auto">
            <a:xfrm>
              <a:off x="2472852" y="5921480"/>
              <a:ext cx="222073" cy="663857"/>
            </a:xfrm>
            <a:custGeom>
              <a:avLst/>
              <a:gdLst>
                <a:gd name="T0" fmla="*/ 0 w 53"/>
                <a:gd name="T1" fmla="*/ 150 h 150"/>
                <a:gd name="T2" fmla="*/ 0 w 53"/>
                <a:gd name="T3" fmla="*/ 148 h 150"/>
                <a:gd name="T4" fmla="*/ 1 w 53"/>
                <a:gd name="T5" fmla="*/ 143 h 150"/>
                <a:gd name="T6" fmla="*/ 2 w 53"/>
                <a:gd name="T7" fmla="*/ 125 h 150"/>
                <a:gd name="T8" fmla="*/ 12 w 53"/>
                <a:gd name="T9" fmla="*/ 70 h 150"/>
                <a:gd name="T10" fmla="*/ 20 w 53"/>
                <a:gd name="T11" fmla="*/ 42 h 150"/>
                <a:gd name="T12" fmla="*/ 26 w 53"/>
                <a:gd name="T13" fmla="*/ 30 h 150"/>
                <a:gd name="T14" fmla="*/ 32 w 53"/>
                <a:gd name="T15" fmla="*/ 19 h 150"/>
                <a:gd name="T16" fmla="*/ 37 w 53"/>
                <a:gd name="T17" fmla="*/ 10 h 150"/>
                <a:gd name="T18" fmla="*/ 43 w 53"/>
                <a:gd name="T19" fmla="*/ 5 h 150"/>
                <a:gd name="T20" fmla="*/ 47 w 53"/>
                <a:gd name="T21" fmla="*/ 1 h 150"/>
                <a:gd name="T22" fmla="*/ 48 w 53"/>
                <a:gd name="T23" fmla="*/ 0 h 150"/>
                <a:gd name="T24" fmla="*/ 47 w 53"/>
                <a:gd name="T25" fmla="*/ 2 h 150"/>
                <a:gd name="T26" fmla="*/ 45 w 53"/>
                <a:gd name="T27" fmla="*/ 6 h 150"/>
                <a:gd name="T28" fmla="*/ 42 w 53"/>
                <a:gd name="T29" fmla="*/ 13 h 150"/>
                <a:gd name="T30" fmla="*/ 39 w 53"/>
                <a:gd name="T31" fmla="*/ 22 h 150"/>
                <a:gd name="T32" fmla="*/ 38 w 53"/>
                <a:gd name="T33" fmla="*/ 33 h 150"/>
                <a:gd name="T34" fmla="*/ 37 w 53"/>
                <a:gd name="T35" fmla="*/ 45 h 150"/>
                <a:gd name="T36" fmla="*/ 38 w 53"/>
                <a:gd name="T37" fmla="*/ 72 h 150"/>
                <a:gd name="T38" fmla="*/ 47 w 53"/>
                <a:gd name="T39" fmla="*/ 123 h 150"/>
                <a:gd name="T40" fmla="*/ 51 w 53"/>
                <a:gd name="T41" fmla="*/ 139 h 150"/>
                <a:gd name="T42" fmla="*/ 52 w 53"/>
                <a:gd name="T43" fmla="*/ 143 h 150"/>
                <a:gd name="T44" fmla="*/ 53 w 53"/>
                <a:gd name="T45" fmla="*/ 144 h 150"/>
                <a:gd name="T46" fmla="*/ 0 w 53"/>
                <a:gd name="T47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150">
                  <a:moveTo>
                    <a:pt x="0" y="150"/>
                  </a:moveTo>
                  <a:cubicBezTo>
                    <a:pt x="0" y="150"/>
                    <a:pt x="0" y="150"/>
                    <a:pt x="0" y="148"/>
                  </a:cubicBezTo>
                  <a:cubicBezTo>
                    <a:pt x="0" y="147"/>
                    <a:pt x="0" y="145"/>
                    <a:pt x="1" y="143"/>
                  </a:cubicBezTo>
                  <a:cubicBezTo>
                    <a:pt x="1" y="139"/>
                    <a:pt x="1" y="132"/>
                    <a:pt x="2" y="125"/>
                  </a:cubicBezTo>
                  <a:cubicBezTo>
                    <a:pt x="4" y="110"/>
                    <a:pt x="7" y="90"/>
                    <a:pt x="12" y="70"/>
                  </a:cubicBezTo>
                  <a:cubicBezTo>
                    <a:pt x="14" y="61"/>
                    <a:pt x="17" y="51"/>
                    <a:pt x="20" y="42"/>
                  </a:cubicBezTo>
                  <a:cubicBezTo>
                    <a:pt x="22" y="38"/>
                    <a:pt x="24" y="33"/>
                    <a:pt x="26" y="30"/>
                  </a:cubicBezTo>
                  <a:cubicBezTo>
                    <a:pt x="28" y="26"/>
                    <a:pt x="30" y="22"/>
                    <a:pt x="32" y="19"/>
                  </a:cubicBezTo>
                  <a:cubicBezTo>
                    <a:pt x="33" y="16"/>
                    <a:pt x="36" y="13"/>
                    <a:pt x="37" y="10"/>
                  </a:cubicBezTo>
                  <a:cubicBezTo>
                    <a:pt x="39" y="8"/>
                    <a:pt x="41" y="6"/>
                    <a:pt x="43" y="5"/>
                  </a:cubicBezTo>
                  <a:cubicBezTo>
                    <a:pt x="44" y="3"/>
                    <a:pt x="46" y="2"/>
                    <a:pt x="47" y="1"/>
                  </a:cubicBezTo>
                  <a:cubicBezTo>
                    <a:pt x="47" y="1"/>
                    <a:pt x="48" y="0"/>
                    <a:pt x="48" y="0"/>
                  </a:cubicBezTo>
                  <a:cubicBezTo>
                    <a:pt x="48" y="0"/>
                    <a:pt x="48" y="1"/>
                    <a:pt x="47" y="2"/>
                  </a:cubicBezTo>
                  <a:cubicBezTo>
                    <a:pt x="46" y="3"/>
                    <a:pt x="45" y="4"/>
                    <a:pt x="45" y="6"/>
                  </a:cubicBezTo>
                  <a:cubicBezTo>
                    <a:pt x="44" y="8"/>
                    <a:pt x="43" y="10"/>
                    <a:pt x="42" y="13"/>
                  </a:cubicBezTo>
                  <a:cubicBezTo>
                    <a:pt x="41" y="15"/>
                    <a:pt x="40" y="19"/>
                    <a:pt x="39" y="22"/>
                  </a:cubicBezTo>
                  <a:cubicBezTo>
                    <a:pt x="38" y="25"/>
                    <a:pt x="38" y="29"/>
                    <a:pt x="38" y="33"/>
                  </a:cubicBezTo>
                  <a:cubicBezTo>
                    <a:pt x="37" y="37"/>
                    <a:pt x="37" y="41"/>
                    <a:pt x="37" y="45"/>
                  </a:cubicBezTo>
                  <a:cubicBezTo>
                    <a:pt x="37" y="54"/>
                    <a:pt x="37" y="63"/>
                    <a:pt x="38" y="72"/>
                  </a:cubicBezTo>
                  <a:cubicBezTo>
                    <a:pt x="40" y="91"/>
                    <a:pt x="44" y="109"/>
                    <a:pt x="47" y="123"/>
                  </a:cubicBezTo>
                  <a:cubicBezTo>
                    <a:pt x="49" y="129"/>
                    <a:pt x="50" y="135"/>
                    <a:pt x="51" y="139"/>
                  </a:cubicBezTo>
                  <a:cubicBezTo>
                    <a:pt x="52" y="140"/>
                    <a:pt x="52" y="142"/>
                    <a:pt x="52" y="143"/>
                  </a:cubicBezTo>
                  <a:cubicBezTo>
                    <a:pt x="53" y="144"/>
                    <a:pt x="53" y="144"/>
                    <a:pt x="53" y="144"/>
                  </a:cubicBezTo>
                  <a:lnTo>
                    <a:pt x="0" y="150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5" name="Freeform 299"/>
            <p:cNvSpPr>
              <a:spLocks/>
            </p:cNvSpPr>
            <p:nvPr/>
          </p:nvSpPr>
          <p:spPr bwMode="auto">
            <a:xfrm>
              <a:off x="2933535" y="616009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6" name="Freeform 300"/>
            <p:cNvSpPr>
              <a:spLocks/>
            </p:cNvSpPr>
            <p:nvPr/>
          </p:nvSpPr>
          <p:spPr bwMode="auto">
            <a:xfrm>
              <a:off x="2853211" y="616954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7" name="Freeform 301"/>
            <p:cNvSpPr>
              <a:spLocks/>
            </p:cNvSpPr>
            <p:nvPr/>
          </p:nvSpPr>
          <p:spPr bwMode="auto">
            <a:xfrm>
              <a:off x="2841399" y="62569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8" name="Freeform 302"/>
            <p:cNvSpPr>
              <a:spLocks/>
            </p:cNvSpPr>
            <p:nvPr/>
          </p:nvSpPr>
          <p:spPr bwMode="auto">
            <a:xfrm>
              <a:off x="2853211" y="631128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89" name="Freeform 303"/>
            <p:cNvSpPr>
              <a:spLocks/>
            </p:cNvSpPr>
            <p:nvPr/>
          </p:nvSpPr>
          <p:spPr bwMode="auto">
            <a:xfrm>
              <a:off x="2933535" y="6311289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0" name="Freeform 304"/>
            <p:cNvSpPr>
              <a:spLocks/>
            </p:cNvSpPr>
            <p:nvPr/>
          </p:nvSpPr>
          <p:spPr bwMode="auto">
            <a:xfrm>
              <a:off x="2987872" y="631128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1" name="Freeform 305"/>
            <p:cNvSpPr>
              <a:spLocks/>
            </p:cNvSpPr>
            <p:nvPr/>
          </p:nvSpPr>
          <p:spPr bwMode="auto">
            <a:xfrm>
              <a:off x="2987872" y="62569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2" name="Freeform 306"/>
            <p:cNvSpPr>
              <a:spLocks/>
            </p:cNvSpPr>
            <p:nvPr/>
          </p:nvSpPr>
          <p:spPr bwMode="auto">
            <a:xfrm>
              <a:off x="2987872" y="616954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3" name="Oval 307"/>
            <p:cNvSpPr>
              <a:spLocks noChangeArrowheads="1"/>
            </p:cNvSpPr>
            <p:nvPr/>
          </p:nvSpPr>
          <p:spPr bwMode="auto">
            <a:xfrm>
              <a:off x="2919360" y="624041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4" name="Freeform 308"/>
            <p:cNvSpPr>
              <a:spLocks/>
            </p:cNvSpPr>
            <p:nvPr/>
          </p:nvSpPr>
          <p:spPr bwMode="auto">
            <a:xfrm>
              <a:off x="2564988" y="61955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5" name="Freeform 309"/>
            <p:cNvSpPr>
              <a:spLocks/>
            </p:cNvSpPr>
            <p:nvPr/>
          </p:nvSpPr>
          <p:spPr bwMode="auto">
            <a:xfrm>
              <a:off x="2484664" y="62049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6" name="Freeform 310"/>
            <p:cNvSpPr>
              <a:spLocks/>
            </p:cNvSpPr>
            <p:nvPr/>
          </p:nvSpPr>
          <p:spPr bwMode="auto">
            <a:xfrm>
              <a:off x="2472852" y="6292389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7" name="Freeform 311"/>
            <p:cNvSpPr>
              <a:spLocks/>
            </p:cNvSpPr>
            <p:nvPr/>
          </p:nvSpPr>
          <p:spPr bwMode="auto">
            <a:xfrm>
              <a:off x="2484664" y="63467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8" name="Freeform 312"/>
            <p:cNvSpPr>
              <a:spLocks/>
            </p:cNvSpPr>
            <p:nvPr/>
          </p:nvSpPr>
          <p:spPr bwMode="auto">
            <a:xfrm>
              <a:off x="2564988" y="6346726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" name="Freeform 313"/>
            <p:cNvSpPr>
              <a:spLocks/>
            </p:cNvSpPr>
            <p:nvPr/>
          </p:nvSpPr>
          <p:spPr bwMode="auto">
            <a:xfrm>
              <a:off x="2619325" y="63467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0" name="Freeform 314"/>
            <p:cNvSpPr>
              <a:spLocks/>
            </p:cNvSpPr>
            <p:nvPr/>
          </p:nvSpPr>
          <p:spPr bwMode="auto">
            <a:xfrm>
              <a:off x="2619325" y="6292389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1" name="Freeform 315"/>
            <p:cNvSpPr>
              <a:spLocks/>
            </p:cNvSpPr>
            <p:nvPr/>
          </p:nvSpPr>
          <p:spPr bwMode="auto">
            <a:xfrm>
              <a:off x="2619325" y="62049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2" name="Oval 316"/>
            <p:cNvSpPr>
              <a:spLocks noChangeArrowheads="1"/>
            </p:cNvSpPr>
            <p:nvPr/>
          </p:nvSpPr>
          <p:spPr bwMode="auto">
            <a:xfrm>
              <a:off x="2550814" y="62758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3" name="Freeform 317"/>
            <p:cNvSpPr>
              <a:spLocks/>
            </p:cNvSpPr>
            <p:nvPr/>
          </p:nvSpPr>
          <p:spPr bwMode="auto">
            <a:xfrm>
              <a:off x="2144467" y="5857693"/>
              <a:ext cx="106312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4" name="Freeform 318"/>
            <p:cNvSpPr>
              <a:spLocks/>
            </p:cNvSpPr>
            <p:nvPr/>
          </p:nvSpPr>
          <p:spPr bwMode="auto">
            <a:xfrm>
              <a:off x="2066505" y="5867143"/>
              <a:ext cx="132299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5" name="Freeform 319"/>
            <p:cNvSpPr>
              <a:spLocks/>
            </p:cNvSpPr>
            <p:nvPr/>
          </p:nvSpPr>
          <p:spPr bwMode="auto">
            <a:xfrm>
              <a:off x="2052330" y="5956917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6" name="Freeform 320"/>
            <p:cNvSpPr>
              <a:spLocks/>
            </p:cNvSpPr>
            <p:nvPr/>
          </p:nvSpPr>
          <p:spPr bwMode="auto">
            <a:xfrm>
              <a:off x="2066505" y="6008891"/>
              <a:ext cx="132299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7" name="Freeform 321"/>
            <p:cNvSpPr>
              <a:spLocks/>
            </p:cNvSpPr>
            <p:nvPr/>
          </p:nvSpPr>
          <p:spPr bwMode="auto">
            <a:xfrm>
              <a:off x="2144467" y="6008891"/>
              <a:ext cx="106312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8" name="Freeform 322"/>
            <p:cNvSpPr>
              <a:spLocks/>
            </p:cNvSpPr>
            <p:nvPr/>
          </p:nvSpPr>
          <p:spPr bwMode="auto">
            <a:xfrm>
              <a:off x="2198804" y="6008891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09" name="Freeform 323"/>
            <p:cNvSpPr>
              <a:spLocks/>
            </p:cNvSpPr>
            <p:nvPr/>
          </p:nvSpPr>
          <p:spPr bwMode="auto">
            <a:xfrm>
              <a:off x="2198804" y="5956917"/>
              <a:ext cx="144111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0" name="Freeform 324"/>
            <p:cNvSpPr>
              <a:spLocks/>
            </p:cNvSpPr>
            <p:nvPr/>
          </p:nvSpPr>
          <p:spPr bwMode="auto">
            <a:xfrm>
              <a:off x="2198804" y="5867143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1" name="Oval 325"/>
            <p:cNvSpPr>
              <a:spLocks noChangeArrowheads="1"/>
            </p:cNvSpPr>
            <p:nvPr/>
          </p:nvSpPr>
          <p:spPr bwMode="auto">
            <a:xfrm>
              <a:off x="2132655" y="5938017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2" name="Freeform 326"/>
            <p:cNvSpPr>
              <a:spLocks/>
            </p:cNvSpPr>
            <p:nvPr/>
          </p:nvSpPr>
          <p:spPr bwMode="auto">
            <a:xfrm>
              <a:off x="2078317" y="6176627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3" name="Freeform 327"/>
            <p:cNvSpPr>
              <a:spLocks/>
            </p:cNvSpPr>
            <p:nvPr/>
          </p:nvSpPr>
          <p:spPr bwMode="auto">
            <a:xfrm>
              <a:off x="1997993" y="6186077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4" name="Freeform 328"/>
            <p:cNvSpPr>
              <a:spLocks/>
            </p:cNvSpPr>
            <p:nvPr/>
          </p:nvSpPr>
          <p:spPr bwMode="auto">
            <a:xfrm>
              <a:off x="1986181" y="6275852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5" name="Freeform 329"/>
            <p:cNvSpPr>
              <a:spLocks/>
            </p:cNvSpPr>
            <p:nvPr/>
          </p:nvSpPr>
          <p:spPr bwMode="auto">
            <a:xfrm>
              <a:off x="1997993" y="6327826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6" name="Freeform 330"/>
            <p:cNvSpPr>
              <a:spLocks/>
            </p:cNvSpPr>
            <p:nvPr/>
          </p:nvSpPr>
          <p:spPr bwMode="auto">
            <a:xfrm>
              <a:off x="2078317" y="6327826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7" name="Freeform 331"/>
            <p:cNvSpPr>
              <a:spLocks/>
            </p:cNvSpPr>
            <p:nvPr/>
          </p:nvSpPr>
          <p:spPr bwMode="auto">
            <a:xfrm>
              <a:off x="2132655" y="6327826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8" name="Freeform 332"/>
            <p:cNvSpPr>
              <a:spLocks/>
            </p:cNvSpPr>
            <p:nvPr/>
          </p:nvSpPr>
          <p:spPr bwMode="auto">
            <a:xfrm>
              <a:off x="2132655" y="6275852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" name="Freeform 333"/>
            <p:cNvSpPr>
              <a:spLocks/>
            </p:cNvSpPr>
            <p:nvPr/>
          </p:nvSpPr>
          <p:spPr bwMode="auto">
            <a:xfrm>
              <a:off x="2132655" y="6186077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0" name="Oval 334"/>
            <p:cNvSpPr>
              <a:spLocks noChangeArrowheads="1"/>
            </p:cNvSpPr>
            <p:nvPr/>
          </p:nvSpPr>
          <p:spPr bwMode="auto">
            <a:xfrm>
              <a:off x="2066505" y="6256952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1" name="Freeform 335"/>
            <p:cNvSpPr>
              <a:spLocks/>
            </p:cNvSpPr>
            <p:nvPr/>
          </p:nvSpPr>
          <p:spPr bwMode="auto">
            <a:xfrm>
              <a:off x="2950073" y="5893130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2" name="Freeform 336"/>
            <p:cNvSpPr>
              <a:spLocks/>
            </p:cNvSpPr>
            <p:nvPr/>
          </p:nvSpPr>
          <p:spPr bwMode="auto">
            <a:xfrm>
              <a:off x="2869748" y="5902580"/>
              <a:ext cx="134661" cy="141749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3" name="Freeform 337"/>
            <p:cNvSpPr>
              <a:spLocks/>
            </p:cNvSpPr>
            <p:nvPr/>
          </p:nvSpPr>
          <p:spPr bwMode="auto">
            <a:xfrm>
              <a:off x="2857936" y="5992354"/>
              <a:ext cx="146474" cy="108674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4" name="Freeform 338"/>
            <p:cNvSpPr>
              <a:spLocks/>
            </p:cNvSpPr>
            <p:nvPr/>
          </p:nvSpPr>
          <p:spPr bwMode="auto">
            <a:xfrm>
              <a:off x="2869748" y="6044329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5" name="Freeform 339"/>
            <p:cNvSpPr>
              <a:spLocks/>
            </p:cNvSpPr>
            <p:nvPr/>
          </p:nvSpPr>
          <p:spPr bwMode="auto">
            <a:xfrm>
              <a:off x="2950073" y="6044329"/>
              <a:ext cx="103949" cy="155924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6" name="Freeform 340"/>
            <p:cNvSpPr>
              <a:spLocks/>
            </p:cNvSpPr>
            <p:nvPr/>
          </p:nvSpPr>
          <p:spPr bwMode="auto">
            <a:xfrm>
              <a:off x="3004410" y="6044329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7" name="Freeform 341"/>
            <p:cNvSpPr>
              <a:spLocks/>
            </p:cNvSpPr>
            <p:nvPr/>
          </p:nvSpPr>
          <p:spPr bwMode="auto">
            <a:xfrm>
              <a:off x="3004410" y="5992354"/>
              <a:ext cx="141749" cy="108674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8" name="Freeform 342"/>
            <p:cNvSpPr>
              <a:spLocks/>
            </p:cNvSpPr>
            <p:nvPr/>
          </p:nvSpPr>
          <p:spPr bwMode="auto">
            <a:xfrm>
              <a:off x="3004410" y="5902580"/>
              <a:ext cx="129936" cy="141749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29" name="Oval 343"/>
            <p:cNvSpPr>
              <a:spLocks noChangeArrowheads="1"/>
            </p:cNvSpPr>
            <p:nvPr/>
          </p:nvSpPr>
          <p:spPr bwMode="auto">
            <a:xfrm>
              <a:off x="2935898" y="5973454"/>
              <a:ext cx="129936" cy="141749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0" name="Freeform 344"/>
            <p:cNvSpPr>
              <a:spLocks/>
            </p:cNvSpPr>
            <p:nvPr/>
          </p:nvSpPr>
          <p:spPr bwMode="auto">
            <a:xfrm>
              <a:off x="2564988" y="5734844"/>
              <a:ext cx="103949" cy="151199"/>
            </a:xfrm>
            <a:custGeom>
              <a:avLst/>
              <a:gdLst>
                <a:gd name="T0" fmla="*/ 19 w 25"/>
                <a:gd name="T1" fmla="*/ 0 h 34"/>
                <a:gd name="T2" fmla="*/ 13 w 25"/>
                <a:gd name="T3" fmla="*/ 4 h 34"/>
                <a:gd name="T4" fmla="*/ 6 w 25"/>
                <a:gd name="T5" fmla="*/ 0 h 34"/>
                <a:gd name="T6" fmla="*/ 13 w 25"/>
                <a:gd name="T7" fmla="*/ 34 h 34"/>
                <a:gd name="T8" fmla="*/ 19 w 25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4">
                  <a:moveTo>
                    <a:pt x="19" y="0"/>
                  </a:moveTo>
                  <a:cubicBezTo>
                    <a:pt x="15" y="0"/>
                    <a:pt x="16" y="4"/>
                    <a:pt x="13" y="4"/>
                  </a:cubicBezTo>
                  <a:cubicBezTo>
                    <a:pt x="10" y="4"/>
                    <a:pt x="11" y="0"/>
                    <a:pt x="6" y="0"/>
                  </a:cubicBezTo>
                  <a:cubicBezTo>
                    <a:pt x="2" y="0"/>
                    <a:pt x="0" y="8"/>
                    <a:pt x="13" y="34"/>
                  </a:cubicBezTo>
                  <a:cubicBezTo>
                    <a:pt x="25" y="7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1" name="Freeform 345"/>
            <p:cNvSpPr>
              <a:spLocks/>
            </p:cNvSpPr>
            <p:nvPr/>
          </p:nvSpPr>
          <p:spPr bwMode="auto">
            <a:xfrm>
              <a:off x="2484664" y="5741931"/>
              <a:ext cx="134661" cy="144111"/>
            </a:xfrm>
            <a:custGeom>
              <a:avLst/>
              <a:gdLst>
                <a:gd name="T0" fmla="*/ 12 w 32"/>
                <a:gd name="T1" fmla="*/ 3 h 32"/>
                <a:gd name="T2" fmla="*/ 11 w 32"/>
                <a:gd name="T3" fmla="*/ 11 h 32"/>
                <a:gd name="T4" fmla="*/ 3 w 32"/>
                <a:gd name="T5" fmla="*/ 12 h 32"/>
                <a:gd name="T6" fmla="*/ 32 w 32"/>
                <a:gd name="T7" fmla="*/ 32 h 32"/>
                <a:gd name="T8" fmla="*/ 12 w 32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12" y="3"/>
                  </a:moveTo>
                  <a:cubicBezTo>
                    <a:pt x="9" y="6"/>
                    <a:pt x="13" y="9"/>
                    <a:pt x="11" y="11"/>
                  </a:cubicBezTo>
                  <a:cubicBezTo>
                    <a:pt x="8" y="13"/>
                    <a:pt x="6" y="9"/>
                    <a:pt x="3" y="12"/>
                  </a:cubicBezTo>
                  <a:cubicBezTo>
                    <a:pt x="0" y="16"/>
                    <a:pt x="5" y="23"/>
                    <a:pt x="32" y="32"/>
                  </a:cubicBezTo>
                  <a:cubicBezTo>
                    <a:pt x="21" y="4"/>
                    <a:pt x="15" y="0"/>
                    <a:pt x="12" y="3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2" name="Freeform 346"/>
            <p:cNvSpPr>
              <a:spLocks/>
            </p:cNvSpPr>
            <p:nvPr/>
          </p:nvSpPr>
          <p:spPr bwMode="auto">
            <a:xfrm>
              <a:off x="2472852" y="5831705"/>
              <a:ext cx="146474" cy="111037"/>
            </a:xfrm>
            <a:custGeom>
              <a:avLst/>
              <a:gdLst>
                <a:gd name="T0" fmla="*/ 0 w 35"/>
                <a:gd name="T1" fmla="*/ 6 h 25"/>
                <a:gd name="T2" fmla="*/ 5 w 35"/>
                <a:gd name="T3" fmla="*/ 12 h 25"/>
                <a:gd name="T4" fmla="*/ 0 w 35"/>
                <a:gd name="T5" fmla="*/ 19 h 25"/>
                <a:gd name="T6" fmla="*/ 35 w 35"/>
                <a:gd name="T7" fmla="*/ 12 h 25"/>
                <a:gd name="T8" fmla="*/ 0 w 35"/>
                <a:gd name="T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5">
                  <a:moveTo>
                    <a:pt x="0" y="6"/>
                  </a:moveTo>
                  <a:cubicBezTo>
                    <a:pt x="0" y="10"/>
                    <a:pt x="5" y="9"/>
                    <a:pt x="5" y="12"/>
                  </a:cubicBezTo>
                  <a:cubicBezTo>
                    <a:pt x="5" y="15"/>
                    <a:pt x="0" y="14"/>
                    <a:pt x="0" y="19"/>
                  </a:cubicBezTo>
                  <a:cubicBezTo>
                    <a:pt x="1" y="23"/>
                    <a:pt x="9" y="25"/>
                    <a:pt x="35" y="12"/>
                  </a:cubicBezTo>
                  <a:cubicBezTo>
                    <a:pt x="8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3" name="Freeform 347"/>
            <p:cNvSpPr>
              <a:spLocks/>
            </p:cNvSpPr>
            <p:nvPr/>
          </p:nvSpPr>
          <p:spPr bwMode="auto">
            <a:xfrm>
              <a:off x="2484664" y="5886042"/>
              <a:ext cx="134661" cy="141749"/>
            </a:xfrm>
            <a:custGeom>
              <a:avLst/>
              <a:gdLst>
                <a:gd name="T0" fmla="*/ 3 w 32"/>
                <a:gd name="T1" fmla="*/ 20 h 32"/>
                <a:gd name="T2" fmla="*/ 11 w 32"/>
                <a:gd name="T3" fmla="*/ 21 h 32"/>
                <a:gd name="T4" fmla="*/ 12 w 32"/>
                <a:gd name="T5" fmla="*/ 29 h 32"/>
                <a:gd name="T6" fmla="*/ 32 w 32"/>
                <a:gd name="T7" fmla="*/ 0 h 32"/>
                <a:gd name="T8" fmla="*/ 3 w 32"/>
                <a:gd name="T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2">
                  <a:moveTo>
                    <a:pt x="3" y="20"/>
                  </a:moveTo>
                  <a:cubicBezTo>
                    <a:pt x="6" y="23"/>
                    <a:pt x="8" y="19"/>
                    <a:pt x="11" y="21"/>
                  </a:cubicBezTo>
                  <a:cubicBezTo>
                    <a:pt x="13" y="23"/>
                    <a:pt x="9" y="26"/>
                    <a:pt x="12" y="29"/>
                  </a:cubicBezTo>
                  <a:cubicBezTo>
                    <a:pt x="15" y="32"/>
                    <a:pt x="22" y="27"/>
                    <a:pt x="32" y="0"/>
                  </a:cubicBezTo>
                  <a:cubicBezTo>
                    <a:pt x="4" y="10"/>
                    <a:pt x="0" y="17"/>
                    <a:pt x="3" y="20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4" name="Freeform 348"/>
            <p:cNvSpPr>
              <a:spLocks/>
            </p:cNvSpPr>
            <p:nvPr/>
          </p:nvSpPr>
          <p:spPr bwMode="auto">
            <a:xfrm>
              <a:off x="2564988" y="5886042"/>
              <a:ext cx="103949" cy="153561"/>
            </a:xfrm>
            <a:custGeom>
              <a:avLst/>
              <a:gdLst>
                <a:gd name="T0" fmla="*/ 6 w 25"/>
                <a:gd name="T1" fmla="*/ 34 h 35"/>
                <a:gd name="T2" fmla="*/ 13 w 25"/>
                <a:gd name="T3" fmla="*/ 30 h 35"/>
                <a:gd name="T4" fmla="*/ 19 w 25"/>
                <a:gd name="T5" fmla="*/ 34 h 35"/>
                <a:gd name="T6" fmla="*/ 13 w 25"/>
                <a:gd name="T7" fmla="*/ 0 h 35"/>
                <a:gd name="T8" fmla="*/ 6 w 25"/>
                <a:gd name="T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5">
                  <a:moveTo>
                    <a:pt x="6" y="34"/>
                  </a:moveTo>
                  <a:cubicBezTo>
                    <a:pt x="11" y="35"/>
                    <a:pt x="10" y="30"/>
                    <a:pt x="13" y="30"/>
                  </a:cubicBezTo>
                  <a:cubicBezTo>
                    <a:pt x="16" y="30"/>
                    <a:pt x="15" y="35"/>
                    <a:pt x="19" y="34"/>
                  </a:cubicBezTo>
                  <a:cubicBezTo>
                    <a:pt x="24" y="34"/>
                    <a:pt x="25" y="26"/>
                    <a:pt x="13" y="0"/>
                  </a:cubicBezTo>
                  <a:cubicBezTo>
                    <a:pt x="0" y="27"/>
                    <a:pt x="2" y="34"/>
                    <a:pt x="6" y="34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5" name="Freeform 349"/>
            <p:cNvSpPr>
              <a:spLocks/>
            </p:cNvSpPr>
            <p:nvPr/>
          </p:nvSpPr>
          <p:spPr bwMode="auto">
            <a:xfrm>
              <a:off x="2619325" y="5886042"/>
              <a:ext cx="129936" cy="141749"/>
            </a:xfrm>
            <a:custGeom>
              <a:avLst/>
              <a:gdLst>
                <a:gd name="T0" fmla="*/ 19 w 31"/>
                <a:gd name="T1" fmla="*/ 29 h 32"/>
                <a:gd name="T2" fmla="*/ 21 w 31"/>
                <a:gd name="T3" fmla="*/ 21 h 32"/>
                <a:gd name="T4" fmla="*/ 29 w 31"/>
                <a:gd name="T5" fmla="*/ 20 h 32"/>
                <a:gd name="T6" fmla="*/ 0 w 31"/>
                <a:gd name="T7" fmla="*/ 0 h 32"/>
                <a:gd name="T8" fmla="*/ 19 w 31"/>
                <a:gd name="T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19" y="29"/>
                  </a:moveTo>
                  <a:cubicBezTo>
                    <a:pt x="23" y="26"/>
                    <a:pt x="19" y="23"/>
                    <a:pt x="21" y="21"/>
                  </a:cubicBezTo>
                  <a:cubicBezTo>
                    <a:pt x="23" y="19"/>
                    <a:pt x="26" y="23"/>
                    <a:pt x="29" y="20"/>
                  </a:cubicBezTo>
                  <a:cubicBezTo>
                    <a:pt x="31" y="17"/>
                    <a:pt x="27" y="9"/>
                    <a:pt x="0" y="0"/>
                  </a:cubicBezTo>
                  <a:cubicBezTo>
                    <a:pt x="10" y="28"/>
                    <a:pt x="16" y="32"/>
                    <a:pt x="19" y="2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6" name="Freeform 350"/>
            <p:cNvSpPr>
              <a:spLocks/>
            </p:cNvSpPr>
            <p:nvPr/>
          </p:nvSpPr>
          <p:spPr bwMode="auto">
            <a:xfrm>
              <a:off x="2619325" y="5831705"/>
              <a:ext cx="141749" cy="111037"/>
            </a:xfrm>
            <a:custGeom>
              <a:avLst/>
              <a:gdLst>
                <a:gd name="T0" fmla="*/ 34 w 34"/>
                <a:gd name="T1" fmla="*/ 19 h 25"/>
                <a:gd name="T2" fmla="*/ 30 w 34"/>
                <a:gd name="T3" fmla="*/ 12 h 25"/>
                <a:gd name="T4" fmla="*/ 34 w 34"/>
                <a:gd name="T5" fmla="*/ 6 h 25"/>
                <a:gd name="T6" fmla="*/ 0 w 34"/>
                <a:gd name="T7" fmla="*/ 12 h 25"/>
                <a:gd name="T8" fmla="*/ 34 w 34"/>
                <a:gd name="T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5">
                  <a:moveTo>
                    <a:pt x="34" y="19"/>
                  </a:moveTo>
                  <a:cubicBezTo>
                    <a:pt x="34" y="14"/>
                    <a:pt x="30" y="15"/>
                    <a:pt x="30" y="12"/>
                  </a:cubicBezTo>
                  <a:cubicBezTo>
                    <a:pt x="30" y="9"/>
                    <a:pt x="34" y="10"/>
                    <a:pt x="34" y="6"/>
                  </a:cubicBezTo>
                  <a:cubicBezTo>
                    <a:pt x="34" y="1"/>
                    <a:pt x="26" y="0"/>
                    <a:pt x="0" y="12"/>
                  </a:cubicBezTo>
                  <a:cubicBezTo>
                    <a:pt x="27" y="25"/>
                    <a:pt x="34" y="23"/>
                    <a:pt x="34" y="19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7" name="Freeform 351"/>
            <p:cNvSpPr>
              <a:spLocks/>
            </p:cNvSpPr>
            <p:nvPr/>
          </p:nvSpPr>
          <p:spPr bwMode="auto">
            <a:xfrm>
              <a:off x="2619325" y="5741931"/>
              <a:ext cx="129936" cy="144111"/>
            </a:xfrm>
            <a:custGeom>
              <a:avLst/>
              <a:gdLst>
                <a:gd name="T0" fmla="*/ 29 w 31"/>
                <a:gd name="T1" fmla="*/ 12 h 32"/>
                <a:gd name="T2" fmla="*/ 21 w 31"/>
                <a:gd name="T3" fmla="*/ 11 h 32"/>
                <a:gd name="T4" fmla="*/ 19 w 31"/>
                <a:gd name="T5" fmla="*/ 3 h 32"/>
                <a:gd name="T6" fmla="*/ 0 w 31"/>
                <a:gd name="T7" fmla="*/ 32 h 32"/>
                <a:gd name="T8" fmla="*/ 29 w 31"/>
                <a:gd name="T9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9" y="12"/>
                  </a:moveTo>
                  <a:cubicBezTo>
                    <a:pt x="26" y="9"/>
                    <a:pt x="23" y="13"/>
                    <a:pt x="21" y="11"/>
                  </a:cubicBezTo>
                  <a:cubicBezTo>
                    <a:pt x="19" y="9"/>
                    <a:pt x="23" y="6"/>
                    <a:pt x="19" y="3"/>
                  </a:cubicBezTo>
                  <a:cubicBezTo>
                    <a:pt x="16" y="0"/>
                    <a:pt x="9" y="5"/>
                    <a:pt x="0" y="32"/>
                  </a:cubicBezTo>
                  <a:cubicBezTo>
                    <a:pt x="28" y="22"/>
                    <a:pt x="31" y="16"/>
                    <a:pt x="29" y="12"/>
                  </a:cubicBezTo>
                  <a:close/>
                </a:path>
              </a:pathLst>
            </a:custGeom>
            <a:solidFill>
              <a:srgbClr val="F058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38" name="Oval 352"/>
            <p:cNvSpPr>
              <a:spLocks noChangeArrowheads="1"/>
            </p:cNvSpPr>
            <p:nvPr/>
          </p:nvSpPr>
          <p:spPr bwMode="auto">
            <a:xfrm>
              <a:off x="2550814" y="5812806"/>
              <a:ext cx="129936" cy="144111"/>
            </a:xfrm>
            <a:prstGeom prst="ellipse">
              <a:avLst/>
            </a:pr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" name="Freeform 413"/>
            <p:cNvSpPr>
              <a:spLocks/>
            </p:cNvSpPr>
            <p:nvPr/>
          </p:nvSpPr>
          <p:spPr bwMode="auto">
            <a:xfrm>
              <a:off x="299371" y="6093940"/>
              <a:ext cx="489033" cy="562270"/>
            </a:xfrm>
            <a:custGeom>
              <a:avLst/>
              <a:gdLst>
                <a:gd name="T0" fmla="*/ 0 w 117"/>
                <a:gd name="T1" fmla="*/ 124 h 127"/>
                <a:gd name="T2" fmla="*/ 1 w 117"/>
                <a:gd name="T3" fmla="*/ 122 h 127"/>
                <a:gd name="T4" fmla="*/ 2 w 117"/>
                <a:gd name="T5" fmla="*/ 116 h 127"/>
                <a:gd name="T6" fmla="*/ 9 w 117"/>
                <a:gd name="T7" fmla="*/ 95 h 127"/>
                <a:gd name="T8" fmla="*/ 21 w 117"/>
                <a:gd name="T9" fmla="*/ 69 h 127"/>
                <a:gd name="T10" fmla="*/ 30 w 117"/>
                <a:gd name="T11" fmla="*/ 54 h 127"/>
                <a:gd name="T12" fmla="*/ 40 w 117"/>
                <a:gd name="T13" fmla="*/ 41 h 127"/>
                <a:gd name="T14" fmla="*/ 52 w 117"/>
                <a:gd name="T15" fmla="*/ 29 h 127"/>
                <a:gd name="T16" fmla="*/ 65 w 117"/>
                <a:gd name="T17" fmla="*/ 18 h 127"/>
                <a:gd name="T18" fmla="*/ 72 w 117"/>
                <a:gd name="T19" fmla="*/ 14 h 127"/>
                <a:gd name="T20" fmla="*/ 78 w 117"/>
                <a:gd name="T21" fmla="*/ 11 h 127"/>
                <a:gd name="T22" fmla="*/ 91 w 117"/>
                <a:gd name="T23" fmla="*/ 6 h 127"/>
                <a:gd name="T24" fmla="*/ 101 w 117"/>
                <a:gd name="T25" fmla="*/ 3 h 127"/>
                <a:gd name="T26" fmla="*/ 110 w 117"/>
                <a:gd name="T27" fmla="*/ 1 h 127"/>
                <a:gd name="T28" fmla="*/ 117 w 117"/>
                <a:gd name="T29" fmla="*/ 0 h 127"/>
                <a:gd name="T30" fmla="*/ 110 w 117"/>
                <a:gd name="T31" fmla="*/ 3 h 127"/>
                <a:gd name="T32" fmla="*/ 103 w 117"/>
                <a:gd name="T33" fmla="*/ 6 h 127"/>
                <a:gd name="T34" fmla="*/ 93 w 117"/>
                <a:gd name="T35" fmla="*/ 12 h 127"/>
                <a:gd name="T36" fmla="*/ 84 w 117"/>
                <a:gd name="T37" fmla="*/ 19 h 127"/>
                <a:gd name="T38" fmla="*/ 79 w 117"/>
                <a:gd name="T39" fmla="*/ 24 h 127"/>
                <a:gd name="T40" fmla="*/ 74 w 117"/>
                <a:gd name="T41" fmla="*/ 29 h 127"/>
                <a:gd name="T42" fmla="*/ 65 w 117"/>
                <a:gd name="T43" fmla="*/ 40 h 127"/>
                <a:gd name="T44" fmla="*/ 58 w 117"/>
                <a:gd name="T45" fmla="*/ 53 h 127"/>
                <a:gd name="T46" fmla="*/ 44 w 117"/>
                <a:gd name="T47" fmla="*/ 104 h 127"/>
                <a:gd name="T48" fmla="*/ 43 w 117"/>
                <a:gd name="T49" fmla="*/ 122 h 127"/>
                <a:gd name="T50" fmla="*/ 43 w 117"/>
                <a:gd name="T51" fmla="*/ 126 h 127"/>
                <a:gd name="T52" fmla="*/ 43 w 117"/>
                <a:gd name="T53" fmla="*/ 127 h 127"/>
                <a:gd name="T54" fmla="*/ 43 w 117"/>
                <a:gd name="T55" fmla="*/ 127 h 127"/>
                <a:gd name="T56" fmla="*/ 0 w 117"/>
                <a:gd name="T57" fmla="*/ 12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127">
                  <a:moveTo>
                    <a:pt x="0" y="124"/>
                  </a:moveTo>
                  <a:cubicBezTo>
                    <a:pt x="0" y="124"/>
                    <a:pt x="0" y="123"/>
                    <a:pt x="1" y="122"/>
                  </a:cubicBezTo>
                  <a:cubicBezTo>
                    <a:pt x="1" y="120"/>
                    <a:pt x="1" y="118"/>
                    <a:pt x="2" y="116"/>
                  </a:cubicBezTo>
                  <a:cubicBezTo>
                    <a:pt x="3" y="111"/>
                    <a:pt x="6" y="104"/>
                    <a:pt x="9" y="95"/>
                  </a:cubicBezTo>
                  <a:cubicBezTo>
                    <a:pt x="12" y="87"/>
                    <a:pt x="16" y="78"/>
                    <a:pt x="21" y="69"/>
                  </a:cubicBezTo>
                  <a:cubicBezTo>
                    <a:pt x="24" y="64"/>
                    <a:pt x="27" y="59"/>
                    <a:pt x="30" y="54"/>
                  </a:cubicBezTo>
                  <a:cubicBezTo>
                    <a:pt x="33" y="50"/>
                    <a:pt x="36" y="45"/>
                    <a:pt x="40" y="41"/>
                  </a:cubicBezTo>
                  <a:cubicBezTo>
                    <a:pt x="44" y="36"/>
                    <a:pt x="48" y="32"/>
                    <a:pt x="52" y="29"/>
                  </a:cubicBezTo>
                  <a:cubicBezTo>
                    <a:pt x="56" y="25"/>
                    <a:pt x="61" y="21"/>
                    <a:pt x="65" y="18"/>
                  </a:cubicBezTo>
                  <a:cubicBezTo>
                    <a:pt x="67" y="17"/>
                    <a:pt x="70" y="16"/>
                    <a:pt x="72" y="14"/>
                  </a:cubicBezTo>
                  <a:cubicBezTo>
                    <a:pt x="74" y="13"/>
                    <a:pt x="76" y="12"/>
                    <a:pt x="78" y="11"/>
                  </a:cubicBezTo>
                  <a:cubicBezTo>
                    <a:pt x="83" y="9"/>
                    <a:pt x="87" y="7"/>
                    <a:pt x="91" y="6"/>
                  </a:cubicBezTo>
                  <a:cubicBezTo>
                    <a:pt x="94" y="4"/>
                    <a:pt x="98" y="3"/>
                    <a:pt x="101" y="3"/>
                  </a:cubicBezTo>
                  <a:cubicBezTo>
                    <a:pt x="105" y="2"/>
                    <a:pt x="107" y="1"/>
                    <a:pt x="110" y="1"/>
                  </a:cubicBezTo>
                  <a:cubicBezTo>
                    <a:pt x="114" y="0"/>
                    <a:pt x="117" y="0"/>
                    <a:pt x="117" y="0"/>
                  </a:cubicBezTo>
                  <a:cubicBezTo>
                    <a:pt x="117" y="0"/>
                    <a:pt x="114" y="1"/>
                    <a:pt x="110" y="3"/>
                  </a:cubicBezTo>
                  <a:cubicBezTo>
                    <a:pt x="108" y="4"/>
                    <a:pt x="105" y="5"/>
                    <a:pt x="103" y="6"/>
                  </a:cubicBezTo>
                  <a:cubicBezTo>
                    <a:pt x="100" y="8"/>
                    <a:pt x="97" y="9"/>
                    <a:pt x="93" y="12"/>
                  </a:cubicBezTo>
                  <a:cubicBezTo>
                    <a:pt x="90" y="14"/>
                    <a:pt x="87" y="16"/>
                    <a:pt x="84" y="19"/>
                  </a:cubicBezTo>
                  <a:cubicBezTo>
                    <a:pt x="82" y="21"/>
                    <a:pt x="80" y="22"/>
                    <a:pt x="79" y="24"/>
                  </a:cubicBezTo>
                  <a:cubicBezTo>
                    <a:pt x="77" y="25"/>
                    <a:pt x="75" y="27"/>
                    <a:pt x="74" y="29"/>
                  </a:cubicBezTo>
                  <a:cubicBezTo>
                    <a:pt x="71" y="32"/>
                    <a:pt x="68" y="36"/>
                    <a:pt x="65" y="40"/>
                  </a:cubicBezTo>
                  <a:cubicBezTo>
                    <a:pt x="63" y="44"/>
                    <a:pt x="60" y="48"/>
                    <a:pt x="58" y="53"/>
                  </a:cubicBezTo>
                  <a:cubicBezTo>
                    <a:pt x="49" y="70"/>
                    <a:pt x="45" y="90"/>
                    <a:pt x="44" y="104"/>
                  </a:cubicBezTo>
                  <a:cubicBezTo>
                    <a:pt x="43" y="111"/>
                    <a:pt x="43" y="117"/>
                    <a:pt x="43" y="122"/>
                  </a:cubicBezTo>
                  <a:cubicBezTo>
                    <a:pt x="43" y="124"/>
                    <a:pt x="43" y="125"/>
                    <a:pt x="43" y="126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lnTo>
                    <a:pt x="0" y="124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9" name="Freeform 414"/>
            <p:cNvSpPr>
              <a:spLocks/>
            </p:cNvSpPr>
            <p:nvPr/>
          </p:nvSpPr>
          <p:spPr bwMode="auto">
            <a:xfrm>
              <a:off x="34773" y="6093940"/>
              <a:ext cx="486671" cy="562270"/>
            </a:xfrm>
            <a:custGeom>
              <a:avLst/>
              <a:gdLst>
                <a:gd name="T0" fmla="*/ 74 w 116"/>
                <a:gd name="T1" fmla="*/ 127 h 127"/>
                <a:gd name="T2" fmla="*/ 74 w 116"/>
                <a:gd name="T3" fmla="*/ 127 h 127"/>
                <a:gd name="T4" fmla="*/ 74 w 116"/>
                <a:gd name="T5" fmla="*/ 126 h 127"/>
                <a:gd name="T6" fmla="*/ 74 w 116"/>
                <a:gd name="T7" fmla="*/ 122 h 127"/>
                <a:gd name="T8" fmla="*/ 73 w 116"/>
                <a:gd name="T9" fmla="*/ 104 h 127"/>
                <a:gd name="T10" fmla="*/ 59 w 116"/>
                <a:gd name="T11" fmla="*/ 53 h 127"/>
                <a:gd name="T12" fmla="*/ 51 w 116"/>
                <a:gd name="T13" fmla="*/ 40 h 127"/>
                <a:gd name="T14" fmla="*/ 43 w 116"/>
                <a:gd name="T15" fmla="*/ 29 h 127"/>
                <a:gd name="T16" fmla="*/ 38 w 116"/>
                <a:gd name="T17" fmla="*/ 24 h 127"/>
                <a:gd name="T18" fmla="*/ 33 w 116"/>
                <a:gd name="T19" fmla="*/ 19 h 127"/>
                <a:gd name="T20" fmla="*/ 23 w 116"/>
                <a:gd name="T21" fmla="*/ 12 h 127"/>
                <a:gd name="T22" fmla="*/ 14 w 116"/>
                <a:gd name="T23" fmla="*/ 6 h 127"/>
                <a:gd name="T24" fmla="*/ 7 w 116"/>
                <a:gd name="T25" fmla="*/ 3 h 127"/>
                <a:gd name="T26" fmla="*/ 0 w 116"/>
                <a:gd name="T27" fmla="*/ 0 h 127"/>
                <a:gd name="T28" fmla="*/ 7 w 116"/>
                <a:gd name="T29" fmla="*/ 1 h 127"/>
                <a:gd name="T30" fmla="*/ 15 w 116"/>
                <a:gd name="T31" fmla="*/ 3 h 127"/>
                <a:gd name="T32" fmla="*/ 26 w 116"/>
                <a:gd name="T33" fmla="*/ 6 h 127"/>
                <a:gd name="T34" fmla="*/ 38 w 116"/>
                <a:gd name="T35" fmla="*/ 11 h 127"/>
                <a:gd name="T36" fmla="*/ 45 w 116"/>
                <a:gd name="T37" fmla="*/ 14 h 127"/>
                <a:gd name="T38" fmla="*/ 52 w 116"/>
                <a:gd name="T39" fmla="*/ 18 h 127"/>
                <a:gd name="T40" fmla="*/ 64 w 116"/>
                <a:gd name="T41" fmla="*/ 29 h 127"/>
                <a:gd name="T42" fmla="*/ 76 w 116"/>
                <a:gd name="T43" fmla="*/ 41 h 127"/>
                <a:gd name="T44" fmla="*/ 87 w 116"/>
                <a:gd name="T45" fmla="*/ 54 h 127"/>
                <a:gd name="T46" fmla="*/ 96 w 116"/>
                <a:gd name="T47" fmla="*/ 69 h 127"/>
                <a:gd name="T48" fmla="*/ 108 w 116"/>
                <a:gd name="T49" fmla="*/ 95 h 127"/>
                <a:gd name="T50" fmla="*/ 114 w 116"/>
                <a:gd name="T51" fmla="*/ 116 h 127"/>
                <a:gd name="T52" fmla="*/ 116 w 116"/>
                <a:gd name="T53" fmla="*/ 122 h 127"/>
                <a:gd name="T54" fmla="*/ 116 w 116"/>
                <a:gd name="T55" fmla="*/ 124 h 127"/>
                <a:gd name="T56" fmla="*/ 74 w 116"/>
                <a:gd name="T5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" h="127">
                  <a:moveTo>
                    <a:pt x="74" y="127"/>
                  </a:moveTo>
                  <a:cubicBezTo>
                    <a:pt x="74" y="127"/>
                    <a:pt x="74" y="127"/>
                    <a:pt x="74" y="127"/>
                  </a:cubicBezTo>
                  <a:cubicBezTo>
                    <a:pt x="74" y="127"/>
                    <a:pt x="74" y="127"/>
                    <a:pt x="74" y="126"/>
                  </a:cubicBezTo>
                  <a:cubicBezTo>
                    <a:pt x="74" y="125"/>
                    <a:pt x="74" y="124"/>
                    <a:pt x="74" y="122"/>
                  </a:cubicBezTo>
                  <a:cubicBezTo>
                    <a:pt x="74" y="117"/>
                    <a:pt x="74" y="111"/>
                    <a:pt x="73" y="104"/>
                  </a:cubicBezTo>
                  <a:cubicBezTo>
                    <a:pt x="72" y="90"/>
                    <a:pt x="67" y="70"/>
                    <a:pt x="59" y="53"/>
                  </a:cubicBezTo>
                  <a:cubicBezTo>
                    <a:pt x="57" y="48"/>
                    <a:pt x="54" y="44"/>
                    <a:pt x="51" y="40"/>
                  </a:cubicBezTo>
                  <a:cubicBezTo>
                    <a:pt x="49" y="36"/>
                    <a:pt x="46" y="32"/>
                    <a:pt x="43" y="29"/>
                  </a:cubicBezTo>
                  <a:cubicBezTo>
                    <a:pt x="41" y="27"/>
                    <a:pt x="39" y="25"/>
                    <a:pt x="38" y="24"/>
                  </a:cubicBezTo>
                  <a:cubicBezTo>
                    <a:pt x="36" y="22"/>
                    <a:pt x="35" y="21"/>
                    <a:pt x="33" y="19"/>
                  </a:cubicBezTo>
                  <a:cubicBezTo>
                    <a:pt x="30" y="16"/>
                    <a:pt x="26" y="14"/>
                    <a:pt x="23" y="12"/>
                  </a:cubicBezTo>
                  <a:cubicBezTo>
                    <a:pt x="20" y="9"/>
                    <a:pt x="17" y="8"/>
                    <a:pt x="14" y="6"/>
                  </a:cubicBezTo>
                  <a:cubicBezTo>
                    <a:pt x="11" y="5"/>
                    <a:pt x="9" y="4"/>
                    <a:pt x="7" y="3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0"/>
                    <a:pt x="7" y="1"/>
                  </a:cubicBezTo>
                  <a:cubicBezTo>
                    <a:pt x="9" y="1"/>
                    <a:pt x="12" y="2"/>
                    <a:pt x="15" y="3"/>
                  </a:cubicBezTo>
                  <a:cubicBezTo>
                    <a:pt x="19" y="3"/>
                    <a:pt x="22" y="4"/>
                    <a:pt x="26" y="6"/>
                  </a:cubicBezTo>
                  <a:cubicBezTo>
                    <a:pt x="30" y="7"/>
                    <a:pt x="34" y="9"/>
                    <a:pt x="38" y="11"/>
                  </a:cubicBezTo>
                  <a:cubicBezTo>
                    <a:pt x="41" y="12"/>
                    <a:pt x="43" y="13"/>
                    <a:pt x="45" y="14"/>
                  </a:cubicBezTo>
                  <a:cubicBezTo>
                    <a:pt x="47" y="16"/>
                    <a:pt x="49" y="17"/>
                    <a:pt x="52" y="18"/>
                  </a:cubicBezTo>
                  <a:cubicBezTo>
                    <a:pt x="56" y="21"/>
                    <a:pt x="60" y="25"/>
                    <a:pt x="64" y="29"/>
                  </a:cubicBezTo>
                  <a:cubicBezTo>
                    <a:pt x="69" y="32"/>
                    <a:pt x="73" y="36"/>
                    <a:pt x="76" y="41"/>
                  </a:cubicBezTo>
                  <a:cubicBezTo>
                    <a:pt x="80" y="45"/>
                    <a:pt x="84" y="50"/>
                    <a:pt x="87" y="54"/>
                  </a:cubicBezTo>
                  <a:cubicBezTo>
                    <a:pt x="90" y="59"/>
                    <a:pt x="93" y="64"/>
                    <a:pt x="96" y="69"/>
                  </a:cubicBezTo>
                  <a:cubicBezTo>
                    <a:pt x="101" y="78"/>
                    <a:pt x="105" y="87"/>
                    <a:pt x="108" y="95"/>
                  </a:cubicBezTo>
                  <a:cubicBezTo>
                    <a:pt x="111" y="104"/>
                    <a:pt x="113" y="111"/>
                    <a:pt x="114" y="116"/>
                  </a:cubicBezTo>
                  <a:cubicBezTo>
                    <a:pt x="115" y="118"/>
                    <a:pt x="116" y="120"/>
                    <a:pt x="116" y="122"/>
                  </a:cubicBezTo>
                  <a:cubicBezTo>
                    <a:pt x="116" y="123"/>
                    <a:pt x="116" y="124"/>
                    <a:pt x="116" y="124"/>
                  </a:cubicBezTo>
                  <a:lnTo>
                    <a:pt x="74" y="127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" name="Freeform 415"/>
            <p:cNvSpPr>
              <a:spLocks/>
            </p:cNvSpPr>
            <p:nvPr/>
          </p:nvSpPr>
          <p:spPr bwMode="auto">
            <a:xfrm>
              <a:off x="320633" y="6337275"/>
              <a:ext cx="500846" cy="323660"/>
            </a:xfrm>
            <a:custGeom>
              <a:avLst/>
              <a:gdLst>
                <a:gd name="T0" fmla="*/ 0 w 120"/>
                <a:gd name="T1" fmla="*/ 65 h 73"/>
                <a:gd name="T2" fmla="*/ 1 w 120"/>
                <a:gd name="T3" fmla="*/ 65 h 73"/>
                <a:gd name="T4" fmla="*/ 1 w 120"/>
                <a:gd name="T5" fmla="*/ 64 h 73"/>
                <a:gd name="T6" fmla="*/ 2 w 120"/>
                <a:gd name="T7" fmla="*/ 61 h 73"/>
                <a:gd name="T8" fmla="*/ 3 w 120"/>
                <a:gd name="T9" fmla="*/ 58 h 73"/>
                <a:gd name="T10" fmla="*/ 7 w 120"/>
                <a:gd name="T11" fmla="*/ 51 h 73"/>
                <a:gd name="T12" fmla="*/ 12 w 120"/>
                <a:gd name="T13" fmla="*/ 42 h 73"/>
                <a:gd name="T14" fmla="*/ 19 w 120"/>
                <a:gd name="T15" fmla="*/ 33 h 73"/>
                <a:gd name="T16" fmla="*/ 29 w 120"/>
                <a:gd name="T17" fmla="*/ 23 h 73"/>
                <a:gd name="T18" fmla="*/ 34 w 120"/>
                <a:gd name="T19" fmla="*/ 19 h 73"/>
                <a:gd name="T20" fmla="*/ 40 w 120"/>
                <a:gd name="T21" fmla="*/ 15 h 73"/>
                <a:gd name="T22" fmla="*/ 46 w 120"/>
                <a:gd name="T23" fmla="*/ 12 h 73"/>
                <a:gd name="T24" fmla="*/ 52 w 120"/>
                <a:gd name="T25" fmla="*/ 9 h 73"/>
                <a:gd name="T26" fmla="*/ 65 w 120"/>
                <a:gd name="T27" fmla="*/ 4 h 73"/>
                <a:gd name="T28" fmla="*/ 77 w 120"/>
                <a:gd name="T29" fmla="*/ 1 h 73"/>
                <a:gd name="T30" fmla="*/ 89 w 120"/>
                <a:gd name="T31" fmla="*/ 0 h 73"/>
                <a:gd name="T32" fmla="*/ 99 w 120"/>
                <a:gd name="T33" fmla="*/ 0 h 73"/>
                <a:gd name="T34" fmla="*/ 103 w 120"/>
                <a:gd name="T35" fmla="*/ 0 h 73"/>
                <a:gd name="T36" fmla="*/ 107 w 120"/>
                <a:gd name="T37" fmla="*/ 1 h 73"/>
                <a:gd name="T38" fmla="*/ 114 w 120"/>
                <a:gd name="T39" fmla="*/ 1 h 73"/>
                <a:gd name="T40" fmla="*/ 120 w 120"/>
                <a:gd name="T41" fmla="*/ 2 h 73"/>
                <a:gd name="T42" fmla="*/ 114 w 120"/>
                <a:gd name="T43" fmla="*/ 3 h 73"/>
                <a:gd name="T44" fmla="*/ 108 w 120"/>
                <a:gd name="T45" fmla="*/ 5 h 73"/>
                <a:gd name="T46" fmla="*/ 104 w 120"/>
                <a:gd name="T47" fmla="*/ 5 h 73"/>
                <a:gd name="T48" fmla="*/ 100 w 120"/>
                <a:gd name="T49" fmla="*/ 7 h 73"/>
                <a:gd name="T50" fmla="*/ 91 w 120"/>
                <a:gd name="T51" fmla="*/ 10 h 73"/>
                <a:gd name="T52" fmla="*/ 81 w 120"/>
                <a:gd name="T53" fmla="*/ 14 h 73"/>
                <a:gd name="T54" fmla="*/ 72 w 120"/>
                <a:gd name="T55" fmla="*/ 20 h 73"/>
                <a:gd name="T56" fmla="*/ 63 w 120"/>
                <a:gd name="T57" fmla="*/ 27 h 73"/>
                <a:gd name="T58" fmla="*/ 60 w 120"/>
                <a:gd name="T59" fmla="*/ 31 h 73"/>
                <a:gd name="T60" fmla="*/ 56 w 120"/>
                <a:gd name="T61" fmla="*/ 34 h 73"/>
                <a:gd name="T62" fmla="*/ 53 w 120"/>
                <a:gd name="T63" fmla="*/ 38 h 73"/>
                <a:gd name="T64" fmla="*/ 51 w 120"/>
                <a:gd name="T65" fmla="*/ 43 h 73"/>
                <a:gd name="T66" fmla="*/ 47 w 120"/>
                <a:gd name="T67" fmla="*/ 51 h 73"/>
                <a:gd name="T68" fmla="*/ 44 w 120"/>
                <a:gd name="T69" fmla="*/ 58 h 73"/>
                <a:gd name="T70" fmla="*/ 43 w 120"/>
                <a:gd name="T71" fmla="*/ 65 h 73"/>
                <a:gd name="T72" fmla="*/ 42 w 120"/>
                <a:gd name="T73" fmla="*/ 69 h 73"/>
                <a:gd name="T74" fmla="*/ 42 w 120"/>
                <a:gd name="T75" fmla="*/ 71 h 73"/>
                <a:gd name="T76" fmla="*/ 43 w 120"/>
                <a:gd name="T77" fmla="*/ 72 h 73"/>
                <a:gd name="T78" fmla="*/ 44 w 120"/>
                <a:gd name="T79" fmla="*/ 72 h 73"/>
                <a:gd name="T80" fmla="*/ 44 w 120"/>
                <a:gd name="T81" fmla="*/ 72 h 73"/>
                <a:gd name="T82" fmla="*/ 43 w 120"/>
                <a:gd name="T83" fmla="*/ 73 h 73"/>
                <a:gd name="T84" fmla="*/ 0 w 120"/>
                <a:gd name="T85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0" h="73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" y="64"/>
                    <a:pt x="1" y="64"/>
                  </a:cubicBezTo>
                  <a:cubicBezTo>
                    <a:pt x="1" y="63"/>
                    <a:pt x="2" y="62"/>
                    <a:pt x="2" y="61"/>
                  </a:cubicBezTo>
                  <a:cubicBezTo>
                    <a:pt x="2" y="60"/>
                    <a:pt x="3" y="59"/>
                    <a:pt x="3" y="58"/>
                  </a:cubicBezTo>
                  <a:cubicBezTo>
                    <a:pt x="4" y="56"/>
                    <a:pt x="5" y="53"/>
                    <a:pt x="7" y="51"/>
                  </a:cubicBezTo>
                  <a:cubicBezTo>
                    <a:pt x="8" y="48"/>
                    <a:pt x="10" y="45"/>
                    <a:pt x="12" y="42"/>
                  </a:cubicBezTo>
                  <a:cubicBezTo>
                    <a:pt x="14" y="39"/>
                    <a:pt x="17" y="36"/>
                    <a:pt x="19" y="33"/>
                  </a:cubicBezTo>
                  <a:cubicBezTo>
                    <a:pt x="22" y="30"/>
                    <a:pt x="25" y="26"/>
                    <a:pt x="29" y="23"/>
                  </a:cubicBezTo>
                  <a:cubicBezTo>
                    <a:pt x="31" y="22"/>
                    <a:pt x="32" y="21"/>
                    <a:pt x="34" y="19"/>
                  </a:cubicBezTo>
                  <a:cubicBezTo>
                    <a:pt x="36" y="18"/>
                    <a:pt x="38" y="17"/>
                    <a:pt x="40" y="15"/>
                  </a:cubicBezTo>
                  <a:cubicBezTo>
                    <a:pt x="42" y="14"/>
                    <a:pt x="44" y="13"/>
                    <a:pt x="46" y="12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56" y="7"/>
                    <a:pt x="60" y="5"/>
                    <a:pt x="65" y="4"/>
                  </a:cubicBezTo>
                  <a:cubicBezTo>
                    <a:pt x="69" y="3"/>
                    <a:pt x="73" y="2"/>
                    <a:pt x="77" y="1"/>
                  </a:cubicBezTo>
                  <a:cubicBezTo>
                    <a:pt x="81" y="1"/>
                    <a:pt x="85" y="0"/>
                    <a:pt x="89" y="0"/>
                  </a:cubicBezTo>
                  <a:cubicBezTo>
                    <a:pt x="92" y="0"/>
                    <a:pt x="96" y="0"/>
                    <a:pt x="99" y="0"/>
                  </a:cubicBezTo>
                  <a:cubicBezTo>
                    <a:pt x="101" y="0"/>
                    <a:pt x="102" y="0"/>
                    <a:pt x="103" y="0"/>
                  </a:cubicBezTo>
                  <a:cubicBezTo>
                    <a:pt x="105" y="0"/>
                    <a:pt x="106" y="0"/>
                    <a:pt x="107" y="1"/>
                  </a:cubicBezTo>
                  <a:cubicBezTo>
                    <a:pt x="110" y="1"/>
                    <a:pt x="112" y="1"/>
                    <a:pt x="114" y="1"/>
                  </a:cubicBezTo>
                  <a:cubicBezTo>
                    <a:pt x="117" y="2"/>
                    <a:pt x="120" y="2"/>
                    <a:pt x="120" y="2"/>
                  </a:cubicBezTo>
                  <a:cubicBezTo>
                    <a:pt x="120" y="2"/>
                    <a:pt x="117" y="2"/>
                    <a:pt x="114" y="3"/>
                  </a:cubicBezTo>
                  <a:cubicBezTo>
                    <a:pt x="112" y="4"/>
                    <a:pt x="110" y="4"/>
                    <a:pt x="108" y="5"/>
                  </a:cubicBezTo>
                  <a:cubicBezTo>
                    <a:pt x="107" y="5"/>
                    <a:pt x="105" y="5"/>
                    <a:pt x="104" y="5"/>
                  </a:cubicBezTo>
                  <a:cubicBezTo>
                    <a:pt x="103" y="6"/>
                    <a:pt x="101" y="6"/>
                    <a:pt x="100" y="7"/>
                  </a:cubicBezTo>
                  <a:cubicBezTo>
                    <a:pt x="97" y="8"/>
                    <a:pt x="94" y="9"/>
                    <a:pt x="91" y="10"/>
                  </a:cubicBezTo>
                  <a:cubicBezTo>
                    <a:pt x="88" y="11"/>
                    <a:pt x="85" y="13"/>
                    <a:pt x="81" y="14"/>
                  </a:cubicBezTo>
                  <a:cubicBezTo>
                    <a:pt x="78" y="16"/>
                    <a:pt x="75" y="18"/>
                    <a:pt x="72" y="20"/>
                  </a:cubicBezTo>
                  <a:cubicBezTo>
                    <a:pt x="69" y="22"/>
                    <a:pt x="66" y="24"/>
                    <a:pt x="63" y="27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8" y="32"/>
                    <a:pt x="57" y="33"/>
                    <a:pt x="56" y="34"/>
                  </a:cubicBezTo>
                  <a:cubicBezTo>
                    <a:pt x="55" y="36"/>
                    <a:pt x="54" y="37"/>
                    <a:pt x="53" y="38"/>
                  </a:cubicBezTo>
                  <a:cubicBezTo>
                    <a:pt x="52" y="40"/>
                    <a:pt x="52" y="41"/>
                    <a:pt x="51" y="43"/>
                  </a:cubicBezTo>
                  <a:cubicBezTo>
                    <a:pt x="49" y="45"/>
                    <a:pt x="48" y="48"/>
                    <a:pt x="47" y="51"/>
                  </a:cubicBezTo>
                  <a:cubicBezTo>
                    <a:pt x="46" y="53"/>
                    <a:pt x="45" y="56"/>
                    <a:pt x="44" y="58"/>
                  </a:cubicBezTo>
                  <a:cubicBezTo>
                    <a:pt x="44" y="61"/>
                    <a:pt x="43" y="63"/>
                    <a:pt x="43" y="65"/>
                  </a:cubicBezTo>
                  <a:cubicBezTo>
                    <a:pt x="43" y="67"/>
                    <a:pt x="43" y="68"/>
                    <a:pt x="42" y="69"/>
                  </a:cubicBezTo>
                  <a:cubicBezTo>
                    <a:pt x="42" y="70"/>
                    <a:pt x="42" y="71"/>
                    <a:pt x="42" y="71"/>
                  </a:cubicBezTo>
                  <a:cubicBezTo>
                    <a:pt x="42" y="71"/>
                    <a:pt x="43" y="72"/>
                    <a:pt x="43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3" y="73"/>
                    <a:pt x="43" y="73"/>
                    <a:pt x="43" y="73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1" name="Freeform 416"/>
            <p:cNvSpPr>
              <a:spLocks/>
            </p:cNvSpPr>
            <p:nvPr/>
          </p:nvSpPr>
          <p:spPr bwMode="auto">
            <a:xfrm>
              <a:off x="-14839" y="6337275"/>
              <a:ext cx="498483" cy="323660"/>
            </a:xfrm>
            <a:custGeom>
              <a:avLst/>
              <a:gdLst>
                <a:gd name="T0" fmla="*/ 77 w 119"/>
                <a:gd name="T1" fmla="*/ 73 h 73"/>
                <a:gd name="T2" fmla="*/ 76 w 119"/>
                <a:gd name="T3" fmla="*/ 72 h 73"/>
                <a:gd name="T4" fmla="*/ 76 w 119"/>
                <a:gd name="T5" fmla="*/ 72 h 73"/>
                <a:gd name="T6" fmla="*/ 77 w 119"/>
                <a:gd name="T7" fmla="*/ 72 h 73"/>
                <a:gd name="T8" fmla="*/ 77 w 119"/>
                <a:gd name="T9" fmla="*/ 71 h 73"/>
                <a:gd name="T10" fmla="*/ 77 w 119"/>
                <a:gd name="T11" fmla="*/ 69 h 73"/>
                <a:gd name="T12" fmla="*/ 77 w 119"/>
                <a:gd name="T13" fmla="*/ 65 h 73"/>
                <a:gd name="T14" fmla="*/ 75 w 119"/>
                <a:gd name="T15" fmla="*/ 58 h 73"/>
                <a:gd name="T16" fmla="*/ 73 w 119"/>
                <a:gd name="T17" fmla="*/ 51 h 73"/>
                <a:gd name="T18" fmla="*/ 69 w 119"/>
                <a:gd name="T19" fmla="*/ 43 h 73"/>
                <a:gd name="T20" fmla="*/ 67 w 119"/>
                <a:gd name="T21" fmla="*/ 38 h 73"/>
                <a:gd name="T22" fmla="*/ 63 w 119"/>
                <a:gd name="T23" fmla="*/ 34 h 73"/>
                <a:gd name="T24" fmla="*/ 60 w 119"/>
                <a:gd name="T25" fmla="*/ 31 h 73"/>
                <a:gd name="T26" fmla="*/ 56 w 119"/>
                <a:gd name="T27" fmla="*/ 27 h 73"/>
                <a:gd name="T28" fmla="*/ 48 w 119"/>
                <a:gd name="T29" fmla="*/ 20 h 73"/>
                <a:gd name="T30" fmla="*/ 39 w 119"/>
                <a:gd name="T31" fmla="*/ 14 h 73"/>
                <a:gd name="T32" fmla="*/ 29 w 119"/>
                <a:gd name="T33" fmla="*/ 10 h 73"/>
                <a:gd name="T34" fmla="*/ 20 w 119"/>
                <a:gd name="T35" fmla="*/ 7 h 73"/>
                <a:gd name="T36" fmla="*/ 16 w 119"/>
                <a:gd name="T37" fmla="*/ 5 h 73"/>
                <a:gd name="T38" fmla="*/ 12 w 119"/>
                <a:gd name="T39" fmla="*/ 5 h 73"/>
                <a:gd name="T40" fmla="*/ 6 w 119"/>
                <a:gd name="T41" fmla="*/ 3 h 73"/>
                <a:gd name="T42" fmla="*/ 0 w 119"/>
                <a:gd name="T43" fmla="*/ 2 h 73"/>
                <a:gd name="T44" fmla="*/ 6 w 119"/>
                <a:gd name="T45" fmla="*/ 1 h 73"/>
                <a:gd name="T46" fmla="*/ 12 w 119"/>
                <a:gd name="T47" fmla="*/ 1 h 73"/>
                <a:gd name="T48" fmla="*/ 16 w 119"/>
                <a:gd name="T49" fmla="*/ 0 h 73"/>
                <a:gd name="T50" fmla="*/ 21 w 119"/>
                <a:gd name="T51" fmla="*/ 0 h 73"/>
                <a:gd name="T52" fmla="*/ 31 w 119"/>
                <a:gd name="T53" fmla="*/ 0 h 73"/>
                <a:gd name="T54" fmla="*/ 43 w 119"/>
                <a:gd name="T55" fmla="*/ 1 h 73"/>
                <a:gd name="T56" fmla="*/ 55 w 119"/>
                <a:gd name="T57" fmla="*/ 4 h 73"/>
                <a:gd name="T58" fmla="*/ 68 w 119"/>
                <a:gd name="T59" fmla="*/ 9 h 73"/>
                <a:gd name="T60" fmla="*/ 74 w 119"/>
                <a:gd name="T61" fmla="*/ 12 h 73"/>
                <a:gd name="T62" fmla="*/ 80 w 119"/>
                <a:gd name="T63" fmla="*/ 15 h 73"/>
                <a:gd name="T64" fmla="*/ 86 w 119"/>
                <a:gd name="T65" fmla="*/ 19 h 73"/>
                <a:gd name="T66" fmla="*/ 91 w 119"/>
                <a:gd name="T67" fmla="*/ 23 h 73"/>
                <a:gd name="T68" fmla="*/ 100 w 119"/>
                <a:gd name="T69" fmla="*/ 33 h 73"/>
                <a:gd name="T70" fmla="*/ 108 w 119"/>
                <a:gd name="T71" fmla="*/ 42 h 73"/>
                <a:gd name="T72" fmla="*/ 113 w 119"/>
                <a:gd name="T73" fmla="*/ 51 h 73"/>
                <a:gd name="T74" fmla="*/ 117 w 119"/>
                <a:gd name="T75" fmla="*/ 58 h 73"/>
                <a:gd name="T76" fmla="*/ 118 w 119"/>
                <a:gd name="T77" fmla="*/ 61 h 73"/>
                <a:gd name="T78" fmla="*/ 119 w 119"/>
                <a:gd name="T79" fmla="*/ 64 h 73"/>
                <a:gd name="T80" fmla="*/ 119 w 119"/>
                <a:gd name="T81" fmla="*/ 65 h 73"/>
                <a:gd name="T82" fmla="*/ 119 w 119"/>
                <a:gd name="T83" fmla="*/ 65 h 73"/>
                <a:gd name="T84" fmla="*/ 77 w 119"/>
                <a:gd name="T8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9" h="73">
                  <a:moveTo>
                    <a:pt x="77" y="73"/>
                  </a:move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1"/>
                    <a:pt x="77" y="71"/>
                  </a:cubicBezTo>
                  <a:cubicBezTo>
                    <a:pt x="77" y="71"/>
                    <a:pt x="77" y="70"/>
                    <a:pt x="77" y="69"/>
                  </a:cubicBezTo>
                  <a:cubicBezTo>
                    <a:pt x="77" y="68"/>
                    <a:pt x="77" y="67"/>
                    <a:pt x="77" y="65"/>
                  </a:cubicBezTo>
                  <a:cubicBezTo>
                    <a:pt x="76" y="63"/>
                    <a:pt x="76" y="61"/>
                    <a:pt x="75" y="58"/>
                  </a:cubicBezTo>
                  <a:cubicBezTo>
                    <a:pt x="75" y="56"/>
                    <a:pt x="74" y="53"/>
                    <a:pt x="73" y="51"/>
                  </a:cubicBezTo>
                  <a:cubicBezTo>
                    <a:pt x="72" y="48"/>
                    <a:pt x="71" y="45"/>
                    <a:pt x="69" y="43"/>
                  </a:cubicBezTo>
                  <a:cubicBezTo>
                    <a:pt x="68" y="41"/>
                    <a:pt x="67" y="40"/>
                    <a:pt x="67" y="38"/>
                  </a:cubicBezTo>
                  <a:cubicBezTo>
                    <a:pt x="66" y="37"/>
                    <a:pt x="65" y="36"/>
                    <a:pt x="63" y="34"/>
                  </a:cubicBezTo>
                  <a:cubicBezTo>
                    <a:pt x="63" y="33"/>
                    <a:pt x="61" y="32"/>
                    <a:pt x="60" y="31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4"/>
                    <a:pt x="51" y="22"/>
                    <a:pt x="48" y="20"/>
                  </a:cubicBezTo>
                  <a:cubicBezTo>
                    <a:pt x="45" y="18"/>
                    <a:pt x="42" y="16"/>
                    <a:pt x="39" y="14"/>
                  </a:cubicBezTo>
                  <a:cubicBezTo>
                    <a:pt x="35" y="13"/>
                    <a:pt x="32" y="11"/>
                    <a:pt x="29" y="10"/>
                  </a:cubicBezTo>
                  <a:cubicBezTo>
                    <a:pt x="26" y="9"/>
                    <a:pt x="23" y="8"/>
                    <a:pt x="20" y="7"/>
                  </a:cubicBezTo>
                  <a:cubicBezTo>
                    <a:pt x="19" y="6"/>
                    <a:pt x="17" y="6"/>
                    <a:pt x="16" y="5"/>
                  </a:cubicBezTo>
                  <a:cubicBezTo>
                    <a:pt x="15" y="5"/>
                    <a:pt x="13" y="5"/>
                    <a:pt x="12" y="5"/>
                  </a:cubicBezTo>
                  <a:cubicBezTo>
                    <a:pt x="10" y="4"/>
                    <a:pt x="8" y="4"/>
                    <a:pt x="6" y="3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2"/>
                    <a:pt x="6" y="1"/>
                  </a:cubicBezTo>
                  <a:cubicBezTo>
                    <a:pt x="8" y="1"/>
                    <a:pt x="10" y="1"/>
                    <a:pt x="12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8" y="0"/>
                    <a:pt x="19" y="0"/>
                    <a:pt x="21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5" y="0"/>
                    <a:pt x="39" y="1"/>
                    <a:pt x="43" y="1"/>
                  </a:cubicBezTo>
                  <a:cubicBezTo>
                    <a:pt x="47" y="2"/>
                    <a:pt x="51" y="3"/>
                    <a:pt x="55" y="4"/>
                  </a:cubicBezTo>
                  <a:cubicBezTo>
                    <a:pt x="59" y="5"/>
                    <a:pt x="64" y="7"/>
                    <a:pt x="68" y="9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76" y="13"/>
                    <a:pt x="78" y="14"/>
                    <a:pt x="80" y="15"/>
                  </a:cubicBezTo>
                  <a:cubicBezTo>
                    <a:pt x="82" y="17"/>
                    <a:pt x="84" y="18"/>
                    <a:pt x="86" y="19"/>
                  </a:cubicBezTo>
                  <a:cubicBezTo>
                    <a:pt x="88" y="21"/>
                    <a:pt x="89" y="22"/>
                    <a:pt x="91" y="23"/>
                  </a:cubicBezTo>
                  <a:cubicBezTo>
                    <a:pt x="95" y="26"/>
                    <a:pt x="97" y="30"/>
                    <a:pt x="100" y="33"/>
                  </a:cubicBezTo>
                  <a:cubicBezTo>
                    <a:pt x="103" y="36"/>
                    <a:pt x="106" y="39"/>
                    <a:pt x="108" y="42"/>
                  </a:cubicBezTo>
                  <a:cubicBezTo>
                    <a:pt x="110" y="45"/>
                    <a:pt x="112" y="48"/>
                    <a:pt x="113" y="51"/>
                  </a:cubicBezTo>
                  <a:cubicBezTo>
                    <a:pt x="115" y="53"/>
                    <a:pt x="116" y="56"/>
                    <a:pt x="117" y="58"/>
                  </a:cubicBezTo>
                  <a:cubicBezTo>
                    <a:pt x="117" y="59"/>
                    <a:pt x="117" y="60"/>
                    <a:pt x="118" y="61"/>
                  </a:cubicBezTo>
                  <a:cubicBezTo>
                    <a:pt x="118" y="62"/>
                    <a:pt x="118" y="63"/>
                    <a:pt x="119" y="64"/>
                  </a:cubicBezTo>
                  <a:cubicBezTo>
                    <a:pt x="119" y="64"/>
                    <a:pt x="119" y="65"/>
                    <a:pt x="119" y="65"/>
                  </a:cubicBezTo>
                  <a:cubicBezTo>
                    <a:pt x="119" y="65"/>
                    <a:pt x="119" y="65"/>
                    <a:pt x="119" y="65"/>
                  </a:cubicBezTo>
                  <a:lnTo>
                    <a:pt x="77" y="73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2" name="Freeform 417"/>
            <p:cNvSpPr>
              <a:spLocks/>
            </p:cNvSpPr>
            <p:nvPr/>
          </p:nvSpPr>
          <p:spPr bwMode="auto">
            <a:xfrm>
              <a:off x="315908" y="6034878"/>
              <a:ext cx="174824" cy="536283"/>
            </a:xfrm>
            <a:custGeom>
              <a:avLst/>
              <a:gdLst>
                <a:gd name="T0" fmla="*/ 0 w 42"/>
                <a:gd name="T1" fmla="*/ 121 h 121"/>
                <a:gd name="T2" fmla="*/ 0 w 42"/>
                <a:gd name="T3" fmla="*/ 119 h 121"/>
                <a:gd name="T4" fmla="*/ 0 w 42"/>
                <a:gd name="T5" fmla="*/ 115 h 121"/>
                <a:gd name="T6" fmla="*/ 2 w 42"/>
                <a:gd name="T7" fmla="*/ 100 h 121"/>
                <a:gd name="T8" fmla="*/ 9 w 42"/>
                <a:gd name="T9" fmla="*/ 56 h 121"/>
                <a:gd name="T10" fmla="*/ 16 w 42"/>
                <a:gd name="T11" fmla="*/ 33 h 121"/>
                <a:gd name="T12" fmla="*/ 25 w 42"/>
                <a:gd name="T13" fmla="*/ 15 h 121"/>
                <a:gd name="T14" fmla="*/ 30 w 42"/>
                <a:gd name="T15" fmla="*/ 8 h 121"/>
                <a:gd name="T16" fmla="*/ 34 w 42"/>
                <a:gd name="T17" fmla="*/ 3 h 121"/>
                <a:gd name="T18" fmla="*/ 37 w 42"/>
                <a:gd name="T19" fmla="*/ 1 h 121"/>
                <a:gd name="T20" fmla="*/ 39 w 42"/>
                <a:gd name="T21" fmla="*/ 0 h 121"/>
                <a:gd name="T22" fmla="*/ 38 w 42"/>
                <a:gd name="T23" fmla="*/ 1 h 121"/>
                <a:gd name="T24" fmla="*/ 36 w 42"/>
                <a:gd name="T25" fmla="*/ 4 h 121"/>
                <a:gd name="T26" fmla="*/ 34 w 42"/>
                <a:gd name="T27" fmla="*/ 10 h 121"/>
                <a:gd name="T28" fmla="*/ 31 w 42"/>
                <a:gd name="T29" fmla="*/ 17 h 121"/>
                <a:gd name="T30" fmla="*/ 30 w 42"/>
                <a:gd name="T31" fmla="*/ 36 h 121"/>
                <a:gd name="T32" fmla="*/ 31 w 42"/>
                <a:gd name="T33" fmla="*/ 58 h 121"/>
                <a:gd name="T34" fmla="*/ 38 w 42"/>
                <a:gd name="T35" fmla="*/ 98 h 121"/>
                <a:gd name="T36" fmla="*/ 41 w 42"/>
                <a:gd name="T37" fmla="*/ 111 h 121"/>
                <a:gd name="T38" fmla="*/ 42 w 42"/>
                <a:gd name="T39" fmla="*/ 115 h 121"/>
                <a:gd name="T40" fmla="*/ 42 w 42"/>
                <a:gd name="T41" fmla="*/ 116 h 121"/>
                <a:gd name="T42" fmla="*/ 0 w 42"/>
                <a:gd name="T43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121">
                  <a:moveTo>
                    <a:pt x="0" y="121"/>
                  </a:moveTo>
                  <a:cubicBezTo>
                    <a:pt x="0" y="121"/>
                    <a:pt x="0" y="120"/>
                    <a:pt x="0" y="119"/>
                  </a:cubicBezTo>
                  <a:cubicBezTo>
                    <a:pt x="0" y="118"/>
                    <a:pt x="0" y="117"/>
                    <a:pt x="0" y="115"/>
                  </a:cubicBezTo>
                  <a:cubicBezTo>
                    <a:pt x="1" y="111"/>
                    <a:pt x="1" y="106"/>
                    <a:pt x="2" y="100"/>
                  </a:cubicBezTo>
                  <a:cubicBezTo>
                    <a:pt x="3" y="88"/>
                    <a:pt x="5" y="72"/>
                    <a:pt x="9" y="56"/>
                  </a:cubicBezTo>
                  <a:cubicBezTo>
                    <a:pt x="11" y="48"/>
                    <a:pt x="14" y="41"/>
                    <a:pt x="16" y="33"/>
                  </a:cubicBezTo>
                  <a:cubicBezTo>
                    <a:pt x="19" y="26"/>
                    <a:pt x="22" y="20"/>
                    <a:pt x="25" y="15"/>
                  </a:cubicBezTo>
                  <a:cubicBezTo>
                    <a:pt x="27" y="12"/>
                    <a:pt x="29" y="10"/>
                    <a:pt x="30" y="8"/>
                  </a:cubicBezTo>
                  <a:cubicBezTo>
                    <a:pt x="32" y="6"/>
                    <a:pt x="33" y="4"/>
                    <a:pt x="34" y="3"/>
                  </a:cubicBezTo>
                  <a:cubicBezTo>
                    <a:pt x="36" y="2"/>
                    <a:pt x="37" y="1"/>
                    <a:pt x="37" y="1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39" y="0"/>
                    <a:pt x="38" y="0"/>
                    <a:pt x="38" y="1"/>
                  </a:cubicBezTo>
                  <a:cubicBezTo>
                    <a:pt x="37" y="2"/>
                    <a:pt x="37" y="3"/>
                    <a:pt x="36" y="4"/>
                  </a:cubicBezTo>
                  <a:cubicBezTo>
                    <a:pt x="35" y="6"/>
                    <a:pt x="34" y="8"/>
                    <a:pt x="34" y="10"/>
                  </a:cubicBezTo>
                  <a:cubicBezTo>
                    <a:pt x="33" y="12"/>
                    <a:pt x="32" y="14"/>
                    <a:pt x="31" y="17"/>
                  </a:cubicBezTo>
                  <a:cubicBezTo>
                    <a:pt x="30" y="23"/>
                    <a:pt x="30" y="29"/>
                    <a:pt x="30" y="36"/>
                  </a:cubicBezTo>
                  <a:cubicBezTo>
                    <a:pt x="29" y="43"/>
                    <a:pt x="30" y="50"/>
                    <a:pt x="31" y="58"/>
                  </a:cubicBezTo>
                  <a:cubicBezTo>
                    <a:pt x="32" y="73"/>
                    <a:pt x="35" y="87"/>
                    <a:pt x="38" y="98"/>
                  </a:cubicBezTo>
                  <a:cubicBezTo>
                    <a:pt x="39" y="104"/>
                    <a:pt x="40" y="108"/>
                    <a:pt x="41" y="111"/>
                  </a:cubicBezTo>
                  <a:cubicBezTo>
                    <a:pt x="42" y="113"/>
                    <a:pt x="42" y="114"/>
                    <a:pt x="42" y="115"/>
                  </a:cubicBezTo>
                  <a:cubicBezTo>
                    <a:pt x="42" y="115"/>
                    <a:pt x="42" y="116"/>
                    <a:pt x="42" y="116"/>
                  </a:cubicBezTo>
                  <a:lnTo>
                    <a:pt x="0" y="121"/>
                  </a:lnTo>
                  <a:close/>
                </a:path>
              </a:pathLst>
            </a:custGeom>
            <a:solidFill>
              <a:srgbClr val="59A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3" name="Freeform 418"/>
            <p:cNvSpPr>
              <a:spLocks/>
            </p:cNvSpPr>
            <p:nvPr/>
          </p:nvSpPr>
          <p:spPr bwMode="auto">
            <a:xfrm>
              <a:off x="696267" y="6247501"/>
              <a:ext cx="352010" cy="403984"/>
            </a:xfrm>
            <a:custGeom>
              <a:avLst/>
              <a:gdLst>
                <a:gd name="T0" fmla="*/ 0 w 84"/>
                <a:gd name="T1" fmla="*/ 89 h 91"/>
                <a:gd name="T2" fmla="*/ 1 w 84"/>
                <a:gd name="T3" fmla="*/ 87 h 91"/>
                <a:gd name="T4" fmla="*/ 2 w 84"/>
                <a:gd name="T5" fmla="*/ 83 h 91"/>
                <a:gd name="T6" fmla="*/ 6 w 84"/>
                <a:gd name="T7" fmla="*/ 68 h 91"/>
                <a:gd name="T8" fmla="*/ 29 w 84"/>
                <a:gd name="T9" fmla="*/ 29 h 91"/>
                <a:gd name="T10" fmla="*/ 38 w 84"/>
                <a:gd name="T11" fmla="*/ 20 h 91"/>
                <a:gd name="T12" fmla="*/ 47 w 84"/>
                <a:gd name="T13" fmla="*/ 13 h 91"/>
                <a:gd name="T14" fmla="*/ 52 w 84"/>
                <a:gd name="T15" fmla="*/ 10 h 91"/>
                <a:gd name="T16" fmla="*/ 57 w 84"/>
                <a:gd name="T17" fmla="*/ 7 h 91"/>
                <a:gd name="T18" fmla="*/ 66 w 84"/>
                <a:gd name="T19" fmla="*/ 4 h 91"/>
                <a:gd name="T20" fmla="*/ 73 w 84"/>
                <a:gd name="T21" fmla="*/ 1 h 91"/>
                <a:gd name="T22" fmla="*/ 79 w 84"/>
                <a:gd name="T23" fmla="*/ 0 h 91"/>
                <a:gd name="T24" fmla="*/ 84 w 84"/>
                <a:gd name="T25" fmla="*/ 0 h 91"/>
                <a:gd name="T26" fmla="*/ 80 w 84"/>
                <a:gd name="T27" fmla="*/ 1 h 91"/>
                <a:gd name="T28" fmla="*/ 74 w 84"/>
                <a:gd name="T29" fmla="*/ 4 h 91"/>
                <a:gd name="T30" fmla="*/ 68 w 84"/>
                <a:gd name="T31" fmla="*/ 8 h 91"/>
                <a:gd name="T32" fmla="*/ 60 w 84"/>
                <a:gd name="T33" fmla="*/ 13 h 91"/>
                <a:gd name="T34" fmla="*/ 57 w 84"/>
                <a:gd name="T35" fmla="*/ 17 h 91"/>
                <a:gd name="T36" fmla="*/ 54 w 84"/>
                <a:gd name="T37" fmla="*/ 20 h 91"/>
                <a:gd name="T38" fmla="*/ 47 w 84"/>
                <a:gd name="T39" fmla="*/ 28 h 91"/>
                <a:gd name="T40" fmla="*/ 42 w 84"/>
                <a:gd name="T41" fmla="*/ 38 h 91"/>
                <a:gd name="T42" fmla="*/ 32 w 84"/>
                <a:gd name="T43" fmla="*/ 75 h 91"/>
                <a:gd name="T44" fmla="*/ 31 w 84"/>
                <a:gd name="T45" fmla="*/ 87 h 91"/>
                <a:gd name="T46" fmla="*/ 31 w 84"/>
                <a:gd name="T47" fmla="*/ 90 h 91"/>
                <a:gd name="T48" fmla="*/ 31 w 84"/>
                <a:gd name="T49" fmla="*/ 91 h 91"/>
                <a:gd name="T50" fmla="*/ 0 w 84"/>
                <a:gd name="T51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0" y="89"/>
                  </a:moveTo>
                  <a:cubicBezTo>
                    <a:pt x="0" y="89"/>
                    <a:pt x="1" y="88"/>
                    <a:pt x="1" y="87"/>
                  </a:cubicBezTo>
                  <a:cubicBezTo>
                    <a:pt x="1" y="86"/>
                    <a:pt x="1" y="85"/>
                    <a:pt x="2" y="83"/>
                  </a:cubicBezTo>
                  <a:cubicBezTo>
                    <a:pt x="3" y="79"/>
                    <a:pt x="4" y="74"/>
                    <a:pt x="6" y="68"/>
                  </a:cubicBezTo>
                  <a:cubicBezTo>
                    <a:pt x="11" y="57"/>
                    <a:pt x="18" y="41"/>
                    <a:pt x="29" y="29"/>
                  </a:cubicBezTo>
                  <a:cubicBezTo>
                    <a:pt x="32" y="26"/>
                    <a:pt x="35" y="23"/>
                    <a:pt x="38" y="20"/>
                  </a:cubicBezTo>
                  <a:cubicBezTo>
                    <a:pt x="41" y="17"/>
                    <a:pt x="44" y="15"/>
                    <a:pt x="47" y="13"/>
                  </a:cubicBezTo>
                  <a:cubicBezTo>
                    <a:pt x="49" y="12"/>
                    <a:pt x="50" y="11"/>
                    <a:pt x="52" y="10"/>
                  </a:cubicBezTo>
                  <a:cubicBezTo>
                    <a:pt x="53" y="9"/>
                    <a:pt x="55" y="8"/>
                    <a:pt x="57" y="7"/>
                  </a:cubicBezTo>
                  <a:cubicBezTo>
                    <a:pt x="60" y="6"/>
                    <a:pt x="63" y="5"/>
                    <a:pt x="66" y="4"/>
                  </a:cubicBezTo>
                  <a:cubicBezTo>
                    <a:pt x="68" y="3"/>
                    <a:pt x="71" y="2"/>
                    <a:pt x="73" y="1"/>
                  </a:cubicBezTo>
                  <a:cubicBezTo>
                    <a:pt x="76" y="1"/>
                    <a:pt x="78" y="0"/>
                    <a:pt x="79" y="0"/>
                  </a:cubicBezTo>
                  <a:cubicBezTo>
                    <a:pt x="83" y="0"/>
                    <a:pt x="84" y="0"/>
                    <a:pt x="84" y="0"/>
                  </a:cubicBezTo>
                  <a:cubicBezTo>
                    <a:pt x="84" y="0"/>
                    <a:pt x="83" y="0"/>
                    <a:pt x="80" y="1"/>
                  </a:cubicBezTo>
                  <a:cubicBezTo>
                    <a:pt x="78" y="2"/>
                    <a:pt x="76" y="3"/>
                    <a:pt x="74" y="4"/>
                  </a:cubicBezTo>
                  <a:cubicBezTo>
                    <a:pt x="72" y="5"/>
                    <a:pt x="70" y="6"/>
                    <a:pt x="68" y="8"/>
                  </a:cubicBezTo>
                  <a:cubicBezTo>
                    <a:pt x="65" y="9"/>
                    <a:pt x="63" y="11"/>
                    <a:pt x="60" y="13"/>
                  </a:cubicBezTo>
                  <a:cubicBezTo>
                    <a:pt x="59" y="14"/>
                    <a:pt x="58" y="15"/>
                    <a:pt x="57" y="17"/>
                  </a:cubicBezTo>
                  <a:cubicBezTo>
                    <a:pt x="56" y="18"/>
                    <a:pt x="55" y="19"/>
                    <a:pt x="54" y="20"/>
                  </a:cubicBezTo>
                  <a:cubicBezTo>
                    <a:pt x="51" y="23"/>
                    <a:pt x="49" y="25"/>
                    <a:pt x="47" y="28"/>
                  </a:cubicBezTo>
                  <a:cubicBezTo>
                    <a:pt x="45" y="31"/>
                    <a:pt x="44" y="34"/>
                    <a:pt x="42" y="38"/>
                  </a:cubicBezTo>
                  <a:cubicBezTo>
                    <a:pt x="36" y="50"/>
                    <a:pt x="33" y="64"/>
                    <a:pt x="32" y="75"/>
                  </a:cubicBezTo>
                  <a:cubicBezTo>
                    <a:pt x="31" y="80"/>
                    <a:pt x="31" y="84"/>
                    <a:pt x="31" y="87"/>
                  </a:cubicBezTo>
                  <a:cubicBezTo>
                    <a:pt x="31" y="89"/>
                    <a:pt x="31" y="90"/>
                    <a:pt x="31" y="90"/>
                  </a:cubicBezTo>
                  <a:cubicBezTo>
                    <a:pt x="31" y="91"/>
                    <a:pt x="31" y="91"/>
                    <a:pt x="31" y="91"/>
                  </a:cubicBezTo>
                  <a:lnTo>
                    <a:pt x="0" y="89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4" name="Freeform 419"/>
            <p:cNvSpPr>
              <a:spLocks/>
            </p:cNvSpPr>
            <p:nvPr/>
          </p:nvSpPr>
          <p:spPr bwMode="auto">
            <a:xfrm>
              <a:off x="507269" y="6247501"/>
              <a:ext cx="352010" cy="403984"/>
            </a:xfrm>
            <a:custGeom>
              <a:avLst/>
              <a:gdLst>
                <a:gd name="T0" fmla="*/ 53 w 84"/>
                <a:gd name="T1" fmla="*/ 91 h 91"/>
                <a:gd name="T2" fmla="*/ 53 w 84"/>
                <a:gd name="T3" fmla="*/ 90 h 91"/>
                <a:gd name="T4" fmla="*/ 53 w 84"/>
                <a:gd name="T5" fmla="*/ 87 h 91"/>
                <a:gd name="T6" fmla="*/ 52 w 84"/>
                <a:gd name="T7" fmla="*/ 75 h 91"/>
                <a:gd name="T8" fmla="*/ 42 w 84"/>
                <a:gd name="T9" fmla="*/ 38 h 91"/>
                <a:gd name="T10" fmla="*/ 37 w 84"/>
                <a:gd name="T11" fmla="*/ 28 h 91"/>
                <a:gd name="T12" fmla="*/ 31 w 84"/>
                <a:gd name="T13" fmla="*/ 20 h 91"/>
                <a:gd name="T14" fmla="*/ 27 w 84"/>
                <a:gd name="T15" fmla="*/ 17 h 91"/>
                <a:gd name="T16" fmla="*/ 24 w 84"/>
                <a:gd name="T17" fmla="*/ 13 h 91"/>
                <a:gd name="T18" fmla="*/ 17 w 84"/>
                <a:gd name="T19" fmla="*/ 8 h 91"/>
                <a:gd name="T20" fmla="*/ 10 w 84"/>
                <a:gd name="T21" fmla="*/ 4 h 91"/>
                <a:gd name="T22" fmla="*/ 5 w 84"/>
                <a:gd name="T23" fmla="*/ 1 h 91"/>
                <a:gd name="T24" fmla="*/ 0 w 84"/>
                <a:gd name="T25" fmla="*/ 0 h 91"/>
                <a:gd name="T26" fmla="*/ 5 w 84"/>
                <a:gd name="T27" fmla="*/ 0 h 91"/>
                <a:gd name="T28" fmla="*/ 11 w 84"/>
                <a:gd name="T29" fmla="*/ 1 h 91"/>
                <a:gd name="T30" fmla="*/ 19 w 84"/>
                <a:gd name="T31" fmla="*/ 4 h 91"/>
                <a:gd name="T32" fmla="*/ 28 w 84"/>
                <a:gd name="T33" fmla="*/ 7 h 91"/>
                <a:gd name="T34" fmla="*/ 32 w 84"/>
                <a:gd name="T35" fmla="*/ 10 h 91"/>
                <a:gd name="T36" fmla="*/ 37 w 84"/>
                <a:gd name="T37" fmla="*/ 13 h 91"/>
                <a:gd name="T38" fmla="*/ 46 w 84"/>
                <a:gd name="T39" fmla="*/ 20 h 91"/>
                <a:gd name="T40" fmla="*/ 55 w 84"/>
                <a:gd name="T41" fmla="*/ 29 h 91"/>
                <a:gd name="T42" fmla="*/ 78 w 84"/>
                <a:gd name="T43" fmla="*/ 68 h 91"/>
                <a:gd name="T44" fmla="*/ 82 w 84"/>
                <a:gd name="T45" fmla="*/ 83 h 91"/>
                <a:gd name="T46" fmla="*/ 83 w 84"/>
                <a:gd name="T47" fmla="*/ 87 h 91"/>
                <a:gd name="T48" fmla="*/ 84 w 84"/>
                <a:gd name="T49" fmla="*/ 89 h 91"/>
                <a:gd name="T50" fmla="*/ 53 w 84"/>
                <a:gd name="T5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4" h="91">
                  <a:moveTo>
                    <a:pt x="53" y="91"/>
                  </a:moveTo>
                  <a:cubicBezTo>
                    <a:pt x="53" y="91"/>
                    <a:pt x="53" y="91"/>
                    <a:pt x="53" y="90"/>
                  </a:cubicBezTo>
                  <a:cubicBezTo>
                    <a:pt x="53" y="90"/>
                    <a:pt x="53" y="89"/>
                    <a:pt x="53" y="87"/>
                  </a:cubicBezTo>
                  <a:cubicBezTo>
                    <a:pt x="53" y="84"/>
                    <a:pt x="53" y="80"/>
                    <a:pt x="52" y="75"/>
                  </a:cubicBezTo>
                  <a:cubicBezTo>
                    <a:pt x="51" y="64"/>
                    <a:pt x="48" y="50"/>
                    <a:pt x="42" y="38"/>
                  </a:cubicBezTo>
                  <a:cubicBezTo>
                    <a:pt x="41" y="34"/>
                    <a:pt x="39" y="31"/>
                    <a:pt x="37" y="28"/>
                  </a:cubicBezTo>
                  <a:cubicBezTo>
                    <a:pt x="35" y="25"/>
                    <a:pt x="33" y="23"/>
                    <a:pt x="31" y="20"/>
                  </a:cubicBezTo>
                  <a:cubicBezTo>
                    <a:pt x="30" y="19"/>
                    <a:pt x="28" y="18"/>
                    <a:pt x="27" y="17"/>
                  </a:cubicBezTo>
                  <a:cubicBezTo>
                    <a:pt x="26" y="15"/>
                    <a:pt x="25" y="14"/>
                    <a:pt x="24" y="13"/>
                  </a:cubicBezTo>
                  <a:cubicBezTo>
                    <a:pt x="21" y="11"/>
                    <a:pt x="19" y="9"/>
                    <a:pt x="17" y="8"/>
                  </a:cubicBezTo>
                  <a:cubicBezTo>
                    <a:pt x="14" y="6"/>
                    <a:pt x="12" y="5"/>
                    <a:pt x="10" y="4"/>
                  </a:cubicBezTo>
                  <a:cubicBezTo>
                    <a:pt x="8" y="3"/>
                    <a:pt x="6" y="2"/>
                    <a:pt x="5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7" y="0"/>
                    <a:pt x="9" y="1"/>
                    <a:pt x="11" y="1"/>
                  </a:cubicBezTo>
                  <a:cubicBezTo>
                    <a:pt x="13" y="2"/>
                    <a:pt x="16" y="3"/>
                    <a:pt x="19" y="4"/>
                  </a:cubicBezTo>
                  <a:cubicBezTo>
                    <a:pt x="21" y="5"/>
                    <a:pt x="24" y="6"/>
                    <a:pt x="28" y="7"/>
                  </a:cubicBezTo>
                  <a:cubicBezTo>
                    <a:pt x="29" y="8"/>
                    <a:pt x="31" y="9"/>
                    <a:pt x="32" y="10"/>
                  </a:cubicBezTo>
                  <a:cubicBezTo>
                    <a:pt x="34" y="11"/>
                    <a:pt x="35" y="12"/>
                    <a:pt x="37" y="13"/>
                  </a:cubicBezTo>
                  <a:cubicBezTo>
                    <a:pt x="40" y="15"/>
                    <a:pt x="43" y="17"/>
                    <a:pt x="46" y="20"/>
                  </a:cubicBezTo>
                  <a:cubicBezTo>
                    <a:pt x="49" y="23"/>
                    <a:pt x="52" y="26"/>
                    <a:pt x="55" y="29"/>
                  </a:cubicBezTo>
                  <a:cubicBezTo>
                    <a:pt x="66" y="41"/>
                    <a:pt x="73" y="57"/>
                    <a:pt x="78" y="68"/>
                  </a:cubicBezTo>
                  <a:cubicBezTo>
                    <a:pt x="80" y="74"/>
                    <a:pt x="81" y="79"/>
                    <a:pt x="82" y="83"/>
                  </a:cubicBezTo>
                  <a:cubicBezTo>
                    <a:pt x="83" y="85"/>
                    <a:pt x="83" y="86"/>
                    <a:pt x="83" y="87"/>
                  </a:cubicBezTo>
                  <a:cubicBezTo>
                    <a:pt x="84" y="88"/>
                    <a:pt x="84" y="89"/>
                    <a:pt x="84" y="89"/>
                  </a:cubicBezTo>
                  <a:lnTo>
                    <a:pt x="53" y="91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5" name="Freeform 420"/>
            <p:cNvSpPr>
              <a:spLocks/>
            </p:cNvSpPr>
            <p:nvPr/>
          </p:nvSpPr>
          <p:spPr bwMode="auto">
            <a:xfrm>
              <a:off x="712805" y="6422324"/>
              <a:ext cx="361459" cy="233885"/>
            </a:xfrm>
            <a:custGeom>
              <a:avLst/>
              <a:gdLst>
                <a:gd name="T0" fmla="*/ 0 w 86"/>
                <a:gd name="T1" fmla="*/ 47 h 53"/>
                <a:gd name="T2" fmla="*/ 1 w 86"/>
                <a:gd name="T3" fmla="*/ 46 h 53"/>
                <a:gd name="T4" fmla="*/ 1 w 86"/>
                <a:gd name="T5" fmla="*/ 44 h 53"/>
                <a:gd name="T6" fmla="*/ 2 w 86"/>
                <a:gd name="T7" fmla="*/ 42 h 53"/>
                <a:gd name="T8" fmla="*/ 9 w 86"/>
                <a:gd name="T9" fmla="*/ 30 h 53"/>
                <a:gd name="T10" fmla="*/ 14 w 86"/>
                <a:gd name="T11" fmla="*/ 24 h 53"/>
                <a:gd name="T12" fmla="*/ 21 w 86"/>
                <a:gd name="T13" fmla="*/ 17 h 53"/>
                <a:gd name="T14" fmla="*/ 24 w 86"/>
                <a:gd name="T15" fmla="*/ 14 h 53"/>
                <a:gd name="T16" fmla="*/ 29 w 86"/>
                <a:gd name="T17" fmla="*/ 11 h 53"/>
                <a:gd name="T18" fmla="*/ 37 w 86"/>
                <a:gd name="T19" fmla="*/ 6 h 53"/>
                <a:gd name="T20" fmla="*/ 46 w 86"/>
                <a:gd name="T21" fmla="*/ 3 h 53"/>
                <a:gd name="T22" fmla="*/ 55 w 86"/>
                <a:gd name="T23" fmla="*/ 1 h 53"/>
                <a:gd name="T24" fmla="*/ 64 w 86"/>
                <a:gd name="T25" fmla="*/ 0 h 53"/>
                <a:gd name="T26" fmla="*/ 71 w 86"/>
                <a:gd name="T27" fmla="*/ 0 h 53"/>
                <a:gd name="T28" fmla="*/ 74 w 86"/>
                <a:gd name="T29" fmla="*/ 0 h 53"/>
                <a:gd name="T30" fmla="*/ 77 w 86"/>
                <a:gd name="T31" fmla="*/ 1 h 53"/>
                <a:gd name="T32" fmla="*/ 82 w 86"/>
                <a:gd name="T33" fmla="*/ 1 h 53"/>
                <a:gd name="T34" fmla="*/ 86 w 86"/>
                <a:gd name="T35" fmla="*/ 2 h 53"/>
                <a:gd name="T36" fmla="*/ 82 w 86"/>
                <a:gd name="T37" fmla="*/ 2 h 53"/>
                <a:gd name="T38" fmla="*/ 77 w 86"/>
                <a:gd name="T39" fmla="*/ 3 h 53"/>
                <a:gd name="T40" fmla="*/ 75 w 86"/>
                <a:gd name="T41" fmla="*/ 4 h 53"/>
                <a:gd name="T42" fmla="*/ 72 w 86"/>
                <a:gd name="T43" fmla="*/ 5 h 53"/>
                <a:gd name="T44" fmla="*/ 65 w 86"/>
                <a:gd name="T45" fmla="*/ 7 h 53"/>
                <a:gd name="T46" fmla="*/ 58 w 86"/>
                <a:gd name="T47" fmla="*/ 10 h 53"/>
                <a:gd name="T48" fmla="*/ 52 w 86"/>
                <a:gd name="T49" fmla="*/ 14 h 53"/>
                <a:gd name="T50" fmla="*/ 46 w 86"/>
                <a:gd name="T51" fmla="*/ 19 h 53"/>
                <a:gd name="T52" fmla="*/ 40 w 86"/>
                <a:gd name="T53" fmla="*/ 25 h 53"/>
                <a:gd name="T54" fmla="*/ 38 w 86"/>
                <a:gd name="T55" fmla="*/ 28 h 53"/>
                <a:gd name="T56" fmla="*/ 36 w 86"/>
                <a:gd name="T57" fmla="*/ 31 h 53"/>
                <a:gd name="T58" fmla="*/ 34 w 86"/>
                <a:gd name="T59" fmla="*/ 37 h 53"/>
                <a:gd name="T60" fmla="*/ 32 w 86"/>
                <a:gd name="T61" fmla="*/ 42 h 53"/>
                <a:gd name="T62" fmla="*/ 30 w 86"/>
                <a:gd name="T63" fmla="*/ 50 h 53"/>
                <a:gd name="T64" fmla="*/ 30 w 86"/>
                <a:gd name="T65" fmla="*/ 51 h 53"/>
                <a:gd name="T66" fmla="*/ 31 w 86"/>
                <a:gd name="T67" fmla="*/ 52 h 53"/>
                <a:gd name="T68" fmla="*/ 31 w 86"/>
                <a:gd name="T69" fmla="*/ 53 h 53"/>
                <a:gd name="T70" fmla="*/ 0 w 86"/>
                <a:gd name="T71" fmla="*/ 4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0" y="47"/>
                  </a:moveTo>
                  <a:cubicBezTo>
                    <a:pt x="0" y="47"/>
                    <a:pt x="0" y="47"/>
                    <a:pt x="1" y="46"/>
                  </a:cubicBezTo>
                  <a:cubicBezTo>
                    <a:pt x="1" y="45"/>
                    <a:pt x="1" y="45"/>
                    <a:pt x="1" y="44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4" y="39"/>
                    <a:pt x="6" y="35"/>
                    <a:pt x="9" y="30"/>
                  </a:cubicBezTo>
                  <a:cubicBezTo>
                    <a:pt x="10" y="28"/>
                    <a:pt x="12" y="26"/>
                    <a:pt x="14" y="24"/>
                  </a:cubicBezTo>
                  <a:cubicBezTo>
                    <a:pt x="16" y="21"/>
                    <a:pt x="18" y="19"/>
                    <a:pt x="21" y="17"/>
                  </a:cubicBezTo>
                  <a:cubicBezTo>
                    <a:pt x="22" y="16"/>
                    <a:pt x="23" y="15"/>
                    <a:pt x="24" y="14"/>
                  </a:cubicBezTo>
                  <a:cubicBezTo>
                    <a:pt x="26" y="13"/>
                    <a:pt x="27" y="12"/>
                    <a:pt x="29" y="11"/>
                  </a:cubicBezTo>
                  <a:cubicBezTo>
                    <a:pt x="31" y="9"/>
                    <a:pt x="34" y="8"/>
                    <a:pt x="37" y="6"/>
                  </a:cubicBezTo>
                  <a:cubicBezTo>
                    <a:pt x="40" y="5"/>
                    <a:pt x="43" y="4"/>
                    <a:pt x="46" y="3"/>
                  </a:cubicBezTo>
                  <a:cubicBezTo>
                    <a:pt x="50" y="2"/>
                    <a:pt x="53" y="2"/>
                    <a:pt x="55" y="1"/>
                  </a:cubicBezTo>
                  <a:cubicBezTo>
                    <a:pt x="58" y="1"/>
                    <a:pt x="61" y="1"/>
                    <a:pt x="64" y="0"/>
                  </a:cubicBezTo>
                  <a:cubicBezTo>
                    <a:pt x="66" y="0"/>
                    <a:pt x="69" y="0"/>
                    <a:pt x="71" y="0"/>
                  </a:cubicBezTo>
                  <a:cubicBezTo>
                    <a:pt x="72" y="0"/>
                    <a:pt x="73" y="0"/>
                    <a:pt x="74" y="0"/>
                  </a:cubicBezTo>
                  <a:cubicBezTo>
                    <a:pt x="75" y="0"/>
                    <a:pt x="76" y="0"/>
                    <a:pt x="77" y="1"/>
                  </a:cubicBezTo>
                  <a:cubicBezTo>
                    <a:pt x="79" y="1"/>
                    <a:pt x="81" y="1"/>
                    <a:pt x="82" y="1"/>
                  </a:cubicBezTo>
                  <a:cubicBezTo>
                    <a:pt x="85" y="1"/>
                    <a:pt x="86" y="2"/>
                    <a:pt x="86" y="2"/>
                  </a:cubicBezTo>
                  <a:cubicBezTo>
                    <a:pt x="86" y="2"/>
                    <a:pt x="85" y="2"/>
                    <a:pt x="82" y="2"/>
                  </a:cubicBezTo>
                  <a:cubicBezTo>
                    <a:pt x="81" y="3"/>
                    <a:pt x="79" y="3"/>
                    <a:pt x="77" y="3"/>
                  </a:cubicBezTo>
                  <a:cubicBezTo>
                    <a:pt x="77" y="4"/>
                    <a:pt x="76" y="4"/>
                    <a:pt x="75" y="4"/>
                  </a:cubicBezTo>
                  <a:cubicBezTo>
                    <a:pt x="74" y="4"/>
                    <a:pt x="73" y="5"/>
                    <a:pt x="72" y="5"/>
                  </a:cubicBezTo>
                  <a:cubicBezTo>
                    <a:pt x="70" y="6"/>
                    <a:pt x="68" y="6"/>
                    <a:pt x="65" y="7"/>
                  </a:cubicBezTo>
                  <a:cubicBezTo>
                    <a:pt x="63" y="8"/>
                    <a:pt x="61" y="9"/>
                    <a:pt x="58" y="10"/>
                  </a:cubicBezTo>
                  <a:cubicBezTo>
                    <a:pt x="56" y="12"/>
                    <a:pt x="54" y="13"/>
                    <a:pt x="52" y="14"/>
                  </a:cubicBezTo>
                  <a:cubicBezTo>
                    <a:pt x="50" y="16"/>
                    <a:pt x="48" y="18"/>
                    <a:pt x="46" y="19"/>
                  </a:cubicBezTo>
                  <a:cubicBezTo>
                    <a:pt x="44" y="21"/>
                    <a:pt x="42" y="23"/>
                    <a:pt x="40" y="25"/>
                  </a:cubicBezTo>
                  <a:cubicBezTo>
                    <a:pt x="40" y="26"/>
                    <a:pt x="39" y="27"/>
                    <a:pt x="38" y="28"/>
                  </a:cubicBezTo>
                  <a:cubicBezTo>
                    <a:pt x="38" y="29"/>
                    <a:pt x="37" y="30"/>
                    <a:pt x="36" y="31"/>
                  </a:cubicBezTo>
                  <a:cubicBezTo>
                    <a:pt x="35" y="33"/>
                    <a:pt x="34" y="35"/>
                    <a:pt x="34" y="37"/>
                  </a:cubicBezTo>
                  <a:cubicBezTo>
                    <a:pt x="33" y="39"/>
                    <a:pt x="32" y="40"/>
                    <a:pt x="32" y="42"/>
                  </a:cubicBezTo>
                  <a:cubicBezTo>
                    <a:pt x="31" y="45"/>
                    <a:pt x="31" y="48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6" name="Freeform 421"/>
            <p:cNvSpPr>
              <a:spLocks/>
            </p:cNvSpPr>
            <p:nvPr/>
          </p:nvSpPr>
          <p:spPr bwMode="auto">
            <a:xfrm>
              <a:off x="469469" y="6422324"/>
              <a:ext cx="361459" cy="233885"/>
            </a:xfrm>
            <a:custGeom>
              <a:avLst/>
              <a:gdLst>
                <a:gd name="T0" fmla="*/ 56 w 86"/>
                <a:gd name="T1" fmla="*/ 53 h 53"/>
                <a:gd name="T2" fmla="*/ 56 w 86"/>
                <a:gd name="T3" fmla="*/ 52 h 53"/>
                <a:gd name="T4" fmla="*/ 56 w 86"/>
                <a:gd name="T5" fmla="*/ 51 h 53"/>
                <a:gd name="T6" fmla="*/ 56 w 86"/>
                <a:gd name="T7" fmla="*/ 50 h 53"/>
                <a:gd name="T8" fmla="*/ 55 w 86"/>
                <a:gd name="T9" fmla="*/ 42 h 53"/>
                <a:gd name="T10" fmla="*/ 53 w 86"/>
                <a:gd name="T11" fmla="*/ 37 h 53"/>
                <a:gd name="T12" fmla="*/ 50 w 86"/>
                <a:gd name="T13" fmla="*/ 31 h 53"/>
                <a:gd name="T14" fmla="*/ 48 w 86"/>
                <a:gd name="T15" fmla="*/ 28 h 53"/>
                <a:gd name="T16" fmla="*/ 46 w 86"/>
                <a:gd name="T17" fmla="*/ 25 h 53"/>
                <a:gd name="T18" fmla="*/ 41 w 86"/>
                <a:gd name="T19" fmla="*/ 19 h 53"/>
                <a:gd name="T20" fmla="*/ 35 w 86"/>
                <a:gd name="T21" fmla="*/ 14 h 53"/>
                <a:gd name="T22" fmla="*/ 28 w 86"/>
                <a:gd name="T23" fmla="*/ 10 h 53"/>
                <a:gd name="T24" fmla="*/ 21 w 86"/>
                <a:gd name="T25" fmla="*/ 7 h 53"/>
                <a:gd name="T26" fmla="*/ 15 w 86"/>
                <a:gd name="T27" fmla="*/ 5 h 53"/>
                <a:gd name="T28" fmla="*/ 12 w 86"/>
                <a:gd name="T29" fmla="*/ 4 h 53"/>
                <a:gd name="T30" fmla="*/ 9 w 86"/>
                <a:gd name="T31" fmla="*/ 3 h 53"/>
                <a:gd name="T32" fmla="*/ 4 w 86"/>
                <a:gd name="T33" fmla="*/ 2 h 53"/>
                <a:gd name="T34" fmla="*/ 0 w 86"/>
                <a:gd name="T35" fmla="*/ 2 h 53"/>
                <a:gd name="T36" fmla="*/ 4 w 86"/>
                <a:gd name="T37" fmla="*/ 1 h 53"/>
                <a:gd name="T38" fmla="*/ 9 w 86"/>
                <a:gd name="T39" fmla="*/ 1 h 53"/>
                <a:gd name="T40" fmla="*/ 12 w 86"/>
                <a:gd name="T41" fmla="*/ 0 h 53"/>
                <a:gd name="T42" fmla="*/ 15 w 86"/>
                <a:gd name="T43" fmla="*/ 0 h 53"/>
                <a:gd name="T44" fmla="*/ 23 w 86"/>
                <a:gd name="T45" fmla="*/ 0 h 53"/>
                <a:gd name="T46" fmla="*/ 31 w 86"/>
                <a:gd name="T47" fmla="*/ 1 h 53"/>
                <a:gd name="T48" fmla="*/ 40 w 86"/>
                <a:gd name="T49" fmla="*/ 3 h 53"/>
                <a:gd name="T50" fmla="*/ 49 w 86"/>
                <a:gd name="T51" fmla="*/ 6 h 53"/>
                <a:gd name="T52" fmla="*/ 58 w 86"/>
                <a:gd name="T53" fmla="*/ 11 h 53"/>
                <a:gd name="T54" fmla="*/ 62 w 86"/>
                <a:gd name="T55" fmla="*/ 14 h 53"/>
                <a:gd name="T56" fmla="*/ 66 w 86"/>
                <a:gd name="T57" fmla="*/ 17 h 53"/>
                <a:gd name="T58" fmla="*/ 73 w 86"/>
                <a:gd name="T59" fmla="*/ 24 h 53"/>
                <a:gd name="T60" fmla="*/ 78 w 86"/>
                <a:gd name="T61" fmla="*/ 30 h 53"/>
                <a:gd name="T62" fmla="*/ 84 w 86"/>
                <a:gd name="T63" fmla="*/ 42 h 53"/>
                <a:gd name="T64" fmla="*/ 85 w 86"/>
                <a:gd name="T65" fmla="*/ 44 h 53"/>
                <a:gd name="T66" fmla="*/ 86 w 86"/>
                <a:gd name="T67" fmla="*/ 46 h 53"/>
                <a:gd name="T68" fmla="*/ 86 w 86"/>
                <a:gd name="T69" fmla="*/ 47 h 53"/>
                <a:gd name="T70" fmla="*/ 56 w 86"/>
                <a:gd name="T7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6" h="53">
                  <a:moveTo>
                    <a:pt x="56" y="53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1"/>
                    <a:pt x="56" y="50"/>
                  </a:cubicBezTo>
                  <a:cubicBezTo>
                    <a:pt x="56" y="48"/>
                    <a:pt x="56" y="45"/>
                    <a:pt x="55" y="42"/>
                  </a:cubicBezTo>
                  <a:cubicBezTo>
                    <a:pt x="54" y="40"/>
                    <a:pt x="53" y="39"/>
                    <a:pt x="53" y="37"/>
                  </a:cubicBezTo>
                  <a:cubicBezTo>
                    <a:pt x="52" y="35"/>
                    <a:pt x="51" y="33"/>
                    <a:pt x="50" y="31"/>
                  </a:cubicBezTo>
                  <a:cubicBezTo>
                    <a:pt x="49" y="30"/>
                    <a:pt x="49" y="29"/>
                    <a:pt x="48" y="28"/>
                  </a:cubicBezTo>
                  <a:cubicBezTo>
                    <a:pt x="47" y="27"/>
                    <a:pt x="47" y="26"/>
                    <a:pt x="46" y="25"/>
                  </a:cubicBezTo>
                  <a:cubicBezTo>
                    <a:pt x="45" y="23"/>
                    <a:pt x="43" y="21"/>
                    <a:pt x="41" y="19"/>
                  </a:cubicBezTo>
                  <a:cubicBezTo>
                    <a:pt x="39" y="18"/>
                    <a:pt x="37" y="16"/>
                    <a:pt x="35" y="14"/>
                  </a:cubicBezTo>
                  <a:cubicBezTo>
                    <a:pt x="32" y="13"/>
                    <a:pt x="30" y="12"/>
                    <a:pt x="28" y="10"/>
                  </a:cubicBezTo>
                  <a:cubicBezTo>
                    <a:pt x="26" y="9"/>
                    <a:pt x="23" y="8"/>
                    <a:pt x="21" y="7"/>
                  </a:cubicBezTo>
                  <a:cubicBezTo>
                    <a:pt x="19" y="6"/>
                    <a:pt x="17" y="6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7" y="3"/>
                    <a:pt x="6" y="3"/>
                    <a:pt x="4" y="2"/>
                  </a:cubicBezTo>
                  <a:cubicBezTo>
                    <a:pt x="2" y="2"/>
                    <a:pt x="0" y="2"/>
                    <a:pt x="0" y="2"/>
                  </a:cubicBezTo>
                  <a:cubicBezTo>
                    <a:pt x="0" y="2"/>
                    <a:pt x="2" y="1"/>
                    <a:pt x="4" y="1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8" y="0"/>
                    <a:pt x="20" y="0"/>
                    <a:pt x="23" y="0"/>
                  </a:cubicBezTo>
                  <a:cubicBezTo>
                    <a:pt x="25" y="1"/>
                    <a:pt x="28" y="1"/>
                    <a:pt x="31" y="1"/>
                  </a:cubicBezTo>
                  <a:cubicBezTo>
                    <a:pt x="34" y="2"/>
                    <a:pt x="37" y="2"/>
                    <a:pt x="40" y="3"/>
                  </a:cubicBezTo>
                  <a:cubicBezTo>
                    <a:pt x="43" y="4"/>
                    <a:pt x="46" y="5"/>
                    <a:pt x="49" y="6"/>
                  </a:cubicBezTo>
                  <a:cubicBezTo>
                    <a:pt x="52" y="8"/>
                    <a:pt x="55" y="9"/>
                    <a:pt x="58" y="11"/>
                  </a:cubicBezTo>
                  <a:cubicBezTo>
                    <a:pt x="59" y="12"/>
                    <a:pt x="61" y="13"/>
                    <a:pt x="62" y="14"/>
                  </a:cubicBezTo>
                  <a:cubicBezTo>
                    <a:pt x="63" y="15"/>
                    <a:pt x="65" y="16"/>
                    <a:pt x="66" y="17"/>
                  </a:cubicBezTo>
                  <a:cubicBezTo>
                    <a:pt x="68" y="19"/>
                    <a:pt x="70" y="21"/>
                    <a:pt x="73" y="24"/>
                  </a:cubicBezTo>
                  <a:cubicBezTo>
                    <a:pt x="74" y="26"/>
                    <a:pt x="76" y="28"/>
                    <a:pt x="78" y="30"/>
                  </a:cubicBezTo>
                  <a:cubicBezTo>
                    <a:pt x="81" y="35"/>
                    <a:pt x="83" y="39"/>
                    <a:pt x="84" y="42"/>
                  </a:cubicBezTo>
                  <a:cubicBezTo>
                    <a:pt x="85" y="43"/>
                    <a:pt x="85" y="43"/>
                    <a:pt x="85" y="44"/>
                  </a:cubicBezTo>
                  <a:cubicBezTo>
                    <a:pt x="85" y="45"/>
                    <a:pt x="86" y="45"/>
                    <a:pt x="86" y="46"/>
                  </a:cubicBezTo>
                  <a:cubicBezTo>
                    <a:pt x="86" y="47"/>
                    <a:pt x="86" y="47"/>
                    <a:pt x="86" y="47"/>
                  </a:cubicBezTo>
                  <a:lnTo>
                    <a:pt x="56" y="53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7" name="Freeform 422"/>
            <p:cNvSpPr>
              <a:spLocks/>
            </p:cNvSpPr>
            <p:nvPr/>
          </p:nvSpPr>
          <p:spPr bwMode="auto">
            <a:xfrm>
              <a:off x="708080" y="6204976"/>
              <a:ext cx="129936" cy="385084"/>
            </a:xfrm>
            <a:custGeom>
              <a:avLst/>
              <a:gdLst>
                <a:gd name="T0" fmla="*/ 0 w 31"/>
                <a:gd name="T1" fmla="*/ 87 h 87"/>
                <a:gd name="T2" fmla="*/ 0 w 31"/>
                <a:gd name="T3" fmla="*/ 83 h 87"/>
                <a:gd name="T4" fmla="*/ 1 w 31"/>
                <a:gd name="T5" fmla="*/ 72 h 87"/>
                <a:gd name="T6" fmla="*/ 7 w 31"/>
                <a:gd name="T7" fmla="*/ 41 h 87"/>
                <a:gd name="T8" fmla="*/ 9 w 31"/>
                <a:gd name="T9" fmla="*/ 32 h 87"/>
                <a:gd name="T10" fmla="*/ 12 w 31"/>
                <a:gd name="T11" fmla="*/ 24 h 87"/>
                <a:gd name="T12" fmla="*/ 15 w 31"/>
                <a:gd name="T13" fmla="*/ 17 h 87"/>
                <a:gd name="T14" fmla="*/ 18 w 31"/>
                <a:gd name="T15" fmla="*/ 11 h 87"/>
                <a:gd name="T16" fmla="*/ 22 w 31"/>
                <a:gd name="T17" fmla="*/ 6 h 87"/>
                <a:gd name="T18" fmla="*/ 25 w 31"/>
                <a:gd name="T19" fmla="*/ 3 h 87"/>
                <a:gd name="T20" fmla="*/ 28 w 31"/>
                <a:gd name="T21" fmla="*/ 0 h 87"/>
                <a:gd name="T22" fmla="*/ 26 w 31"/>
                <a:gd name="T23" fmla="*/ 3 h 87"/>
                <a:gd name="T24" fmla="*/ 24 w 31"/>
                <a:gd name="T25" fmla="*/ 7 h 87"/>
                <a:gd name="T26" fmla="*/ 23 w 31"/>
                <a:gd name="T27" fmla="*/ 13 h 87"/>
                <a:gd name="T28" fmla="*/ 22 w 31"/>
                <a:gd name="T29" fmla="*/ 19 h 87"/>
                <a:gd name="T30" fmla="*/ 22 w 31"/>
                <a:gd name="T31" fmla="*/ 26 h 87"/>
                <a:gd name="T32" fmla="*/ 22 w 31"/>
                <a:gd name="T33" fmla="*/ 34 h 87"/>
                <a:gd name="T34" fmla="*/ 22 w 31"/>
                <a:gd name="T35" fmla="*/ 42 h 87"/>
                <a:gd name="T36" fmla="*/ 27 w 31"/>
                <a:gd name="T37" fmla="*/ 71 h 87"/>
                <a:gd name="T38" fmla="*/ 30 w 31"/>
                <a:gd name="T39" fmla="*/ 80 h 87"/>
                <a:gd name="T40" fmla="*/ 31 w 31"/>
                <a:gd name="T41" fmla="*/ 84 h 87"/>
                <a:gd name="T42" fmla="*/ 0 w 31"/>
                <a:gd name="T4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87">
                  <a:moveTo>
                    <a:pt x="0" y="87"/>
                  </a:moveTo>
                  <a:cubicBezTo>
                    <a:pt x="0" y="87"/>
                    <a:pt x="0" y="86"/>
                    <a:pt x="0" y="83"/>
                  </a:cubicBezTo>
                  <a:cubicBezTo>
                    <a:pt x="1" y="80"/>
                    <a:pt x="1" y="77"/>
                    <a:pt x="1" y="72"/>
                  </a:cubicBezTo>
                  <a:cubicBezTo>
                    <a:pt x="2" y="64"/>
                    <a:pt x="4" y="52"/>
                    <a:pt x="7" y="41"/>
                  </a:cubicBezTo>
                  <a:cubicBezTo>
                    <a:pt x="8" y="38"/>
                    <a:pt x="8" y="35"/>
                    <a:pt x="9" y="32"/>
                  </a:cubicBezTo>
                  <a:cubicBezTo>
                    <a:pt x="10" y="30"/>
                    <a:pt x="11" y="27"/>
                    <a:pt x="12" y="24"/>
                  </a:cubicBezTo>
                  <a:cubicBezTo>
                    <a:pt x="13" y="22"/>
                    <a:pt x="14" y="19"/>
                    <a:pt x="15" y="17"/>
                  </a:cubicBezTo>
                  <a:cubicBezTo>
                    <a:pt x="16" y="15"/>
                    <a:pt x="17" y="13"/>
                    <a:pt x="18" y="11"/>
                  </a:cubicBezTo>
                  <a:cubicBezTo>
                    <a:pt x="19" y="9"/>
                    <a:pt x="21" y="7"/>
                    <a:pt x="22" y="6"/>
                  </a:cubicBezTo>
                  <a:cubicBezTo>
                    <a:pt x="23" y="5"/>
                    <a:pt x="24" y="3"/>
                    <a:pt x="25" y="3"/>
                  </a:cubicBezTo>
                  <a:cubicBezTo>
                    <a:pt x="27" y="1"/>
                    <a:pt x="28" y="0"/>
                    <a:pt x="28" y="0"/>
                  </a:cubicBezTo>
                  <a:cubicBezTo>
                    <a:pt x="28" y="0"/>
                    <a:pt x="27" y="1"/>
                    <a:pt x="26" y="3"/>
                  </a:cubicBezTo>
                  <a:cubicBezTo>
                    <a:pt x="25" y="4"/>
                    <a:pt x="25" y="6"/>
                    <a:pt x="24" y="7"/>
                  </a:cubicBezTo>
                  <a:cubicBezTo>
                    <a:pt x="24" y="9"/>
                    <a:pt x="23" y="11"/>
                    <a:pt x="23" y="13"/>
                  </a:cubicBezTo>
                  <a:cubicBezTo>
                    <a:pt x="22" y="15"/>
                    <a:pt x="22" y="17"/>
                    <a:pt x="22" y="19"/>
                  </a:cubicBezTo>
                  <a:cubicBezTo>
                    <a:pt x="22" y="21"/>
                    <a:pt x="21" y="24"/>
                    <a:pt x="22" y="26"/>
                  </a:cubicBezTo>
                  <a:cubicBezTo>
                    <a:pt x="21" y="29"/>
                    <a:pt x="22" y="31"/>
                    <a:pt x="22" y="34"/>
                  </a:cubicBezTo>
                  <a:cubicBezTo>
                    <a:pt x="22" y="37"/>
                    <a:pt x="22" y="39"/>
                    <a:pt x="22" y="42"/>
                  </a:cubicBezTo>
                  <a:cubicBezTo>
                    <a:pt x="23" y="53"/>
                    <a:pt x="26" y="63"/>
                    <a:pt x="27" y="71"/>
                  </a:cubicBezTo>
                  <a:cubicBezTo>
                    <a:pt x="28" y="75"/>
                    <a:pt x="29" y="78"/>
                    <a:pt x="30" y="80"/>
                  </a:cubicBezTo>
                  <a:cubicBezTo>
                    <a:pt x="30" y="82"/>
                    <a:pt x="31" y="84"/>
                    <a:pt x="31" y="84"/>
                  </a:cubicBezTo>
                  <a:lnTo>
                    <a:pt x="0" y="87"/>
                  </a:lnTo>
                  <a:close/>
                </a:path>
              </a:pathLst>
            </a:custGeom>
            <a:solidFill>
              <a:srgbClr val="2D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4" name="Freeform 469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0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5" name="Freeform 470"/>
            <p:cNvSpPr>
              <a:spLocks/>
            </p:cNvSpPr>
            <p:nvPr/>
          </p:nvSpPr>
          <p:spPr bwMode="auto">
            <a:xfrm>
              <a:off x="2572077" y="4886713"/>
              <a:ext cx="4725" cy="47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7" name="Freeform 472"/>
            <p:cNvSpPr>
              <a:spLocks/>
            </p:cNvSpPr>
            <p:nvPr/>
          </p:nvSpPr>
          <p:spPr bwMode="auto">
            <a:xfrm>
              <a:off x="3866716" y="4187419"/>
              <a:ext cx="732369" cy="370909"/>
            </a:xfrm>
            <a:custGeom>
              <a:avLst/>
              <a:gdLst>
                <a:gd name="T0" fmla="*/ 173 w 175"/>
                <a:gd name="T1" fmla="*/ 84 h 84"/>
                <a:gd name="T2" fmla="*/ 175 w 175"/>
                <a:gd name="T3" fmla="*/ 72 h 84"/>
                <a:gd name="T4" fmla="*/ 174 w 175"/>
                <a:gd name="T5" fmla="*/ 59 h 84"/>
                <a:gd name="T6" fmla="*/ 169 w 175"/>
                <a:gd name="T7" fmla="*/ 50 h 84"/>
                <a:gd name="T8" fmla="*/ 156 w 175"/>
                <a:gd name="T9" fmla="*/ 36 h 84"/>
                <a:gd name="T10" fmla="*/ 137 w 175"/>
                <a:gd name="T11" fmla="*/ 31 h 84"/>
                <a:gd name="T12" fmla="*/ 119 w 175"/>
                <a:gd name="T13" fmla="*/ 36 h 84"/>
                <a:gd name="T14" fmla="*/ 118 w 175"/>
                <a:gd name="T15" fmla="*/ 37 h 84"/>
                <a:gd name="T16" fmla="*/ 118 w 175"/>
                <a:gd name="T17" fmla="*/ 35 h 84"/>
                <a:gd name="T18" fmla="*/ 117 w 175"/>
                <a:gd name="T19" fmla="*/ 28 h 84"/>
                <a:gd name="T20" fmla="*/ 100 w 175"/>
                <a:gd name="T21" fmla="*/ 6 h 84"/>
                <a:gd name="T22" fmla="*/ 72 w 175"/>
                <a:gd name="T23" fmla="*/ 2 h 84"/>
                <a:gd name="T24" fmla="*/ 45 w 175"/>
                <a:gd name="T25" fmla="*/ 30 h 84"/>
                <a:gd name="T26" fmla="*/ 44 w 175"/>
                <a:gd name="T27" fmla="*/ 45 h 84"/>
                <a:gd name="T28" fmla="*/ 43 w 175"/>
                <a:gd name="T29" fmla="*/ 44 h 84"/>
                <a:gd name="T30" fmla="*/ 18 w 175"/>
                <a:gd name="T31" fmla="*/ 48 h 84"/>
                <a:gd name="T32" fmla="*/ 5 w 175"/>
                <a:gd name="T33" fmla="*/ 61 h 84"/>
                <a:gd name="T34" fmla="*/ 6 w 175"/>
                <a:gd name="T35" fmla="*/ 60 h 84"/>
                <a:gd name="T36" fmla="*/ 6 w 175"/>
                <a:gd name="T37" fmla="*/ 61 h 84"/>
                <a:gd name="T38" fmla="*/ 2 w 175"/>
                <a:gd name="T39" fmla="*/ 84 h 84"/>
                <a:gd name="T40" fmla="*/ 173 w 175"/>
                <a:gd name="T4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84">
                  <a:moveTo>
                    <a:pt x="173" y="84"/>
                  </a:moveTo>
                  <a:cubicBezTo>
                    <a:pt x="174" y="80"/>
                    <a:pt x="175" y="76"/>
                    <a:pt x="175" y="72"/>
                  </a:cubicBezTo>
                  <a:cubicBezTo>
                    <a:pt x="175" y="68"/>
                    <a:pt x="175" y="63"/>
                    <a:pt x="174" y="59"/>
                  </a:cubicBezTo>
                  <a:cubicBezTo>
                    <a:pt x="172" y="56"/>
                    <a:pt x="171" y="53"/>
                    <a:pt x="169" y="50"/>
                  </a:cubicBezTo>
                  <a:cubicBezTo>
                    <a:pt x="165" y="43"/>
                    <a:pt x="162" y="41"/>
                    <a:pt x="156" y="36"/>
                  </a:cubicBezTo>
                  <a:cubicBezTo>
                    <a:pt x="150" y="33"/>
                    <a:pt x="144" y="31"/>
                    <a:pt x="137" y="31"/>
                  </a:cubicBezTo>
                  <a:cubicBezTo>
                    <a:pt x="131" y="31"/>
                    <a:pt x="125" y="33"/>
                    <a:pt x="119" y="36"/>
                  </a:cubicBezTo>
                  <a:cubicBezTo>
                    <a:pt x="118" y="37"/>
                    <a:pt x="118" y="37"/>
                    <a:pt x="118" y="37"/>
                  </a:cubicBezTo>
                  <a:cubicBezTo>
                    <a:pt x="118" y="36"/>
                    <a:pt x="118" y="36"/>
                    <a:pt x="118" y="35"/>
                  </a:cubicBezTo>
                  <a:cubicBezTo>
                    <a:pt x="118" y="33"/>
                    <a:pt x="118" y="31"/>
                    <a:pt x="117" y="28"/>
                  </a:cubicBezTo>
                  <a:cubicBezTo>
                    <a:pt x="114" y="19"/>
                    <a:pt x="108" y="10"/>
                    <a:pt x="100" y="6"/>
                  </a:cubicBezTo>
                  <a:cubicBezTo>
                    <a:pt x="91" y="1"/>
                    <a:pt x="82" y="0"/>
                    <a:pt x="72" y="2"/>
                  </a:cubicBezTo>
                  <a:cubicBezTo>
                    <a:pt x="58" y="6"/>
                    <a:pt x="49" y="17"/>
                    <a:pt x="45" y="30"/>
                  </a:cubicBezTo>
                  <a:cubicBezTo>
                    <a:pt x="44" y="34"/>
                    <a:pt x="43" y="39"/>
                    <a:pt x="44" y="45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35" y="42"/>
                    <a:pt x="25" y="43"/>
                    <a:pt x="18" y="48"/>
                  </a:cubicBezTo>
                  <a:cubicBezTo>
                    <a:pt x="12" y="51"/>
                    <a:pt x="8" y="56"/>
                    <a:pt x="5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1" y="67"/>
                    <a:pt x="0" y="76"/>
                    <a:pt x="2" y="84"/>
                  </a:cubicBezTo>
                  <a:lnTo>
                    <a:pt x="173" y="8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9" name="Freeform 474"/>
            <p:cNvSpPr>
              <a:spLocks/>
            </p:cNvSpPr>
            <p:nvPr/>
          </p:nvSpPr>
          <p:spPr bwMode="auto">
            <a:xfrm>
              <a:off x="2305117" y="3854309"/>
              <a:ext cx="1332439" cy="382722"/>
            </a:xfrm>
            <a:custGeom>
              <a:avLst/>
              <a:gdLst>
                <a:gd name="T0" fmla="*/ 315 w 318"/>
                <a:gd name="T1" fmla="*/ 86 h 86"/>
                <a:gd name="T2" fmla="*/ 285 w 318"/>
                <a:gd name="T3" fmla="*/ 47 h 86"/>
                <a:gd name="T4" fmla="*/ 263 w 318"/>
                <a:gd name="T5" fmla="*/ 56 h 86"/>
                <a:gd name="T6" fmla="*/ 229 w 318"/>
                <a:gd name="T7" fmla="*/ 34 h 86"/>
                <a:gd name="T8" fmla="*/ 219 w 318"/>
                <a:gd name="T9" fmla="*/ 35 h 86"/>
                <a:gd name="T10" fmla="*/ 214 w 318"/>
                <a:gd name="T11" fmla="*/ 21 h 86"/>
                <a:gd name="T12" fmla="*/ 209 w 318"/>
                <a:gd name="T13" fmla="*/ 14 h 86"/>
                <a:gd name="T14" fmla="*/ 206 w 318"/>
                <a:gd name="T15" fmla="*/ 10 h 86"/>
                <a:gd name="T16" fmla="*/ 182 w 318"/>
                <a:gd name="T17" fmla="*/ 0 h 86"/>
                <a:gd name="T18" fmla="*/ 165 w 318"/>
                <a:gd name="T19" fmla="*/ 5 h 86"/>
                <a:gd name="T20" fmla="*/ 158 w 318"/>
                <a:gd name="T21" fmla="*/ 10 h 86"/>
                <a:gd name="T22" fmla="*/ 156 w 318"/>
                <a:gd name="T23" fmla="*/ 12 h 86"/>
                <a:gd name="T24" fmla="*/ 148 w 318"/>
                <a:gd name="T25" fmla="*/ 25 h 86"/>
                <a:gd name="T26" fmla="*/ 122 w 318"/>
                <a:gd name="T27" fmla="*/ 13 h 86"/>
                <a:gd name="T28" fmla="*/ 101 w 318"/>
                <a:gd name="T29" fmla="*/ 20 h 86"/>
                <a:gd name="T30" fmla="*/ 71 w 318"/>
                <a:gd name="T31" fmla="*/ 0 h 86"/>
                <a:gd name="T32" fmla="*/ 38 w 318"/>
                <a:gd name="T33" fmla="*/ 41 h 86"/>
                <a:gd name="T34" fmla="*/ 37 w 318"/>
                <a:gd name="T35" fmla="*/ 41 h 86"/>
                <a:gd name="T36" fmla="*/ 6 w 318"/>
                <a:gd name="T37" fmla="*/ 86 h 86"/>
                <a:gd name="T38" fmla="*/ 315 w 318"/>
                <a:gd name="T3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8" h="86">
                  <a:moveTo>
                    <a:pt x="315" y="86"/>
                  </a:moveTo>
                  <a:cubicBezTo>
                    <a:pt x="318" y="68"/>
                    <a:pt x="308" y="47"/>
                    <a:pt x="285" y="47"/>
                  </a:cubicBezTo>
                  <a:cubicBezTo>
                    <a:pt x="277" y="47"/>
                    <a:pt x="268" y="51"/>
                    <a:pt x="263" y="56"/>
                  </a:cubicBezTo>
                  <a:cubicBezTo>
                    <a:pt x="257" y="43"/>
                    <a:pt x="244" y="34"/>
                    <a:pt x="229" y="34"/>
                  </a:cubicBezTo>
                  <a:cubicBezTo>
                    <a:pt x="226" y="34"/>
                    <a:pt x="222" y="34"/>
                    <a:pt x="219" y="35"/>
                  </a:cubicBezTo>
                  <a:cubicBezTo>
                    <a:pt x="218" y="30"/>
                    <a:pt x="217" y="25"/>
                    <a:pt x="214" y="21"/>
                  </a:cubicBezTo>
                  <a:cubicBezTo>
                    <a:pt x="213" y="18"/>
                    <a:pt x="211" y="16"/>
                    <a:pt x="209" y="14"/>
                  </a:cubicBezTo>
                  <a:cubicBezTo>
                    <a:pt x="208" y="13"/>
                    <a:pt x="207" y="11"/>
                    <a:pt x="206" y="10"/>
                  </a:cubicBezTo>
                  <a:cubicBezTo>
                    <a:pt x="200" y="4"/>
                    <a:pt x="191" y="0"/>
                    <a:pt x="182" y="0"/>
                  </a:cubicBezTo>
                  <a:cubicBezTo>
                    <a:pt x="176" y="0"/>
                    <a:pt x="170" y="2"/>
                    <a:pt x="165" y="5"/>
                  </a:cubicBezTo>
                  <a:cubicBezTo>
                    <a:pt x="163" y="7"/>
                    <a:pt x="160" y="9"/>
                    <a:pt x="158" y="10"/>
                  </a:cubicBezTo>
                  <a:cubicBezTo>
                    <a:pt x="157" y="11"/>
                    <a:pt x="157" y="12"/>
                    <a:pt x="156" y="12"/>
                  </a:cubicBezTo>
                  <a:cubicBezTo>
                    <a:pt x="153" y="16"/>
                    <a:pt x="150" y="20"/>
                    <a:pt x="148" y="25"/>
                  </a:cubicBezTo>
                  <a:cubicBezTo>
                    <a:pt x="142" y="17"/>
                    <a:pt x="132" y="13"/>
                    <a:pt x="122" y="13"/>
                  </a:cubicBezTo>
                  <a:cubicBezTo>
                    <a:pt x="114" y="13"/>
                    <a:pt x="107" y="15"/>
                    <a:pt x="101" y="20"/>
                  </a:cubicBezTo>
                  <a:cubicBezTo>
                    <a:pt x="97" y="8"/>
                    <a:pt x="87" y="0"/>
                    <a:pt x="71" y="0"/>
                  </a:cubicBezTo>
                  <a:cubicBezTo>
                    <a:pt x="45" y="0"/>
                    <a:pt x="35" y="22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10" y="41"/>
                    <a:pt x="0" y="67"/>
                    <a:pt x="6" y="86"/>
                  </a:cubicBezTo>
                  <a:lnTo>
                    <a:pt x="315" y="8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0" name="Freeform 475"/>
            <p:cNvSpPr>
              <a:spLocks/>
            </p:cNvSpPr>
            <p:nvPr/>
          </p:nvSpPr>
          <p:spPr bwMode="auto">
            <a:xfrm>
              <a:off x="1324687" y="3651136"/>
              <a:ext cx="543370" cy="274048"/>
            </a:xfrm>
            <a:custGeom>
              <a:avLst/>
              <a:gdLst>
                <a:gd name="T0" fmla="*/ 118 w 130"/>
                <a:gd name="T1" fmla="*/ 62 h 62"/>
                <a:gd name="T2" fmla="*/ 100 w 130"/>
                <a:gd name="T3" fmla="*/ 18 h 62"/>
                <a:gd name="T4" fmla="*/ 85 w 130"/>
                <a:gd name="T5" fmla="*/ 21 h 62"/>
                <a:gd name="T6" fmla="*/ 58 w 130"/>
                <a:gd name="T7" fmla="*/ 0 h 62"/>
                <a:gd name="T8" fmla="*/ 33 w 130"/>
                <a:gd name="T9" fmla="*/ 28 h 62"/>
                <a:gd name="T10" fmla="*/ 24 w 130"/>
                <a:gd name="T11" fmla="*/ 26 h 62"/>
                <a:gd name="T12" fmla="*/ 0 w 130"/>
                <a:gd name="T13" fmla="*/ 50 h 62"/>
                <a:gd name="T14" fmla="*/ 3 w 130"/>
                <a:gd name="T15" fmla="*/ 62 h 62"/>
                <a:gd name="T16" fmla="*/ 118 w 130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62">
                  <a:moveTo>
                    <a:pt x="118" y="62"/>
                  </a:moveTo>
                  <a:cubicBezTo>
                    <a:pt x="130" y="47"/>
                    <a:pt x="124" y="18"/>
                    <a:pt x="100" y="18"/>
                  </a:cubicBezTo>
                  <a:cubicBezTo>
                    <a:pt x="92" y="18"/>
                    <a:pt x="89" y="19"/>
                    <a:pt x="85" y="21"/>
                  </a:cubicBezTo>
                  <a:cubicBezTo>
                    <a:pt x="83" y="10"/>
                    <a:pt x="74" y="0"/>
                    <a:pt x="58" y="0"/>
                  </a:cubicBezTo>
                  <a:cubicBezTo>
                    <a:pt x="43" y="0"/>
                    <a:pt x="32" y="14"/>
                    <a:pt x="33" y="28"/>
                  </a:cubicBezTo>
                  <a:cubicBezTo>
                    <a:pt x="30" y="27"/>
                    <a:pt x="27" y="26"/>
                    <a:pt x="24" y="26"/>
                  </a:cubicBezTo>
                  <a:cubicBezTo>
                    <a:pt x="10" y="26"/>
                    <a:pt x="0" y="37"/>
                    <a:pt x="0" y="50"/>
                  </a:cubicBezTo>
                  <a:cubicBezTo>
                    <a:pt x="0" y="54"/>
                    <a:pt x="1" y="58"/>
                    <a:pt x="3" y="62"/>
                  </a:cubicBezTo>
                  <a:lnTo>
                    <a:pt x="118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2" name="Freeform 477"/>
            <p:cNvSpPr>
              <a:spLocks/>
            </p:cNvSpPr>
            <p:nvPr/>
          </p:nvSpPr>
          <p:spPr bwMode="auto">
            <a:xfrm>
              <a:off x="5064494" y="4718977"/>
              <a:ext cx="897743" cy="399259"/>
            </a:xfrm>
            <a:custGeom>
              <a:avLst/>
              <a:gdLst>
                <a:gd name="T0" fmla="*/ 8 w 214"/>
                <a:gd name="T1" fmla="*/ 90 h 90"/>
                <a:gd name="T2" fmla="*/ 49 w 214"/>
                <a:gd name="T3" fmla="*/ 30 h 90"/>
                <a:gd name="T4" fmla="*/ 71 w 214"/>
                <a:gd name="T5" fmla="*/ 35 h 90"/>
                <a:gd name="T6" fmla="*/ 116 w 214"/>
                <a:gd name="T7" fmla="*/ 0 h 90"/>
                <a:gd name="T8" fmla="*/ 158 w 214"/>
                <a:gd name="T9" fmla="*/ 48 h 90"/>
                <a:gd name="T10" fmla="*/ 173 w 214"/>
                <a:gd name="T11" fmla="*/ 44 h 90"/>
                <a:gd name="T12" fmla="*/ 214 w 214"/>
                <a:gd name="T13" fmla="*/ 85 h 90"/>
                <a:gd name="T14" fmla="*/ 214 w 214"/>
                <a:gd name="T15" fmla="*/ 90 h 90"/>
                <a:gd name="T16" fmla="*/ 8 w 214"/>
                <a:gd name="T17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4" h="90">
                  <a:moveTo>
                    <a:pt x="8" y="90"/>
                  </a:moveTo>
                  <a:cubicBezTo>
                    <a:pt x="0" y="63"/>
                    <a:pt x="14" y="30"/>
                    <a:pt x="49" y="30"/>
                  </a:cubicBezTo>
                  <a:cubicBezTo>
                    <a:pt x="58" y="30"/>
                    <a:pt x="65" y="32"/>
                    <a:pt x="71" y="35"/>
                  </a:cubicBezTo>
                  <a:cubicBezTo>
                    <a:pt x="75" y="16"/>
                    <a:pt x="90" y="0"/>
                    <a:pt x="116" y="0"/>
                  </a:cubicBezTo>
                  <a:cubicBezTo>
                    <a:pt x="142" y="0"/>
                    <a:pt x="160" y="24"/>
                    <a:pt x="158" y="48"/>
                  </a:cubicBezTo>
                  <a:cubicBezTo>
                    <a:pt x="163" y="46"/>
                    <a:pt x="168" y="44"/>
                    <a:pt x="173" y="44"/>
                  </a:cubicBezTo>
                  <a:cubicBezTo>
                    <a:pt x="196" y="44"/>
                    <a:pt x="214" y="63"/>
                    <a:pt x="214" y="85"/>
                  </a:cubicBezTo>
                  <a:cubicBezTo>
                    <a:pt x="214" y="87"/>
                    <a:pt x="214" y="88"/>
                    <a:pt x="214" y="90"/>
                  </a:cubicBezTo>
                  <a:lnTo>
                    <a:pt x="8" y="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5" name="Freeform 480"/>
            <p:cNvSpPr>
              <a:spLocks/>
            </p:cNvSpPr>
            <p:nvPr/>
          </p:nvSpPr>
          <p:spPr bwMode="auto">
            <a:xfrm>
              <a:off x="110372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7" y="51"/>
                  </a:cubicBezTo>
                  <a:cubicBezTo>
                    <a:pt x="9" y="53"/>
                    <a:pt x="14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6" name="Freeform 481"/>
            <p:cNvSpPr>
              <a:spLocks/>
            </p:cNvSpPr>
            <p:nvPr/>
          </p:nvSpPr>
          <p:spPr bwMode="auto">
            <a:xfrm>
              <a:off x="181247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7" name="Freeform 482"/>
            <p:cNvSpPr>
              <a:spLocks/>
            </p:cNvSpPr>
            <p:nvPr/>
          </p:nvSpPr>
          <p:spPr bwMode="auto">
            <a:xfrm>
              <a:off x="261571" y="6479024"/>
              <a:ext cx="33075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8" name="Freeform 483"/>
            <p:cNvSpPr>
              <a:spLocks/>
            </p:cNvSpPr>
            <p:nvPr/>
          </p:nvSpPr>
          <p:spPr bwMode="auto">
            <a:xfrm>
              <a:off x="353708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69" name="Freeform 484"/>
            <p:cNvSpPr>
              <a:spLocks/>
            </p:cNvSpPr>
            <p:nvPr/>
          </p:nvSpPr>
          <p:spPr bwMode="auto">
            <a:xfrm>
              <a:off x="507269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0" name="Freeform 485"/>
            <p:cNvSpPr>
              <a:spLocks/>
            </p:cNvSpPr>
            <p:nvPr/>
          </p:nvSpPr>
          <p:spPr bwMode="auto">
            <a:xfrm>
              <a:off x="57105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1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1" name="Freeform 486"/>
            <p:cNvSpPr>
              <a:spLocks/>
            </p:cNvSpPr>
            <p:nvPr/>
          </p:nvSpPr>
          <p:spPr bwMode="auto">
            <a:xfrm>
              <a:off x="641930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2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10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2" name="Freeform 487"/>
            <p:cNvSpPr>
              <a:spLocks/>
            </p:cNvSpPr>
            <p:nvPr/>
          </p:nvSpPr>
          <p:spPr bwMode="auto">
            <a:xfrm>
              <a:off x="452932" y="6495561"/>
              <a:ext cx="51975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3" name="Freeform 488"/>
            <p:cNvSpPr>
              <a:spLocks/>
            </p:cNvSpPr>
            <p:nvPr/>
          </p:nvSpPr>
          <p:spPr bwMode="auto">
            <a:xfrm>
              <a:off x="-24289" y="6464849"/>
              <a:ext cx="75599" cy="212623"/>
            </a:xfrm>
            <a:custGeom>
              <a:avLst/>
              <a:gdLst>
                <a:gd name="T0" fmla="*/ 17 w 18"/>
                <a:gd name="T1" fmla="*/ 44 h 48"/>
                <a:gd name="T2" fmla="*/ 16 w 18"/>
                <a:gd name="T3" fmla="*/ 17 h 48"/>
                <a:gd name="T4" fmla="*/ 10 w 18"/>
                <a:gd name="T5" fmla="*/ 15 h 48"/>
                <a:gd name="T6" fmla="*/ 10 w 18"/>
                <a:gd name="T7" fmla="*/ 15 h 48"/>
                <a:gd name="T8" fmla="*/ 9 w 18"/>
                <a:gd name="T9" fmla="*/ 16 h 48"/>
                <a:gd name="T10" fmla="*/ 10 w 18"/>
                <a:gd name="T11" fmla="*/ 4 h 48"/>
                <a:gd name="T12" fmla="*/ 4 w 18"/>
                <a:gd name="T13" fmla="*/ 3 h 48"/>
                <a:gd name="T14" fmla="*/ 1 w 18"/>
                <a:gd name="T15" fmla="*/ 30 h 48"/>
                <a:gd name="T16" fmla="*/ 0 w 18"/>
                <a:gd name="T17" fmla="*/ 31 h 48"/>
                <a:gd name="T18" fmla="*/ 0 w 18"/>
                <a:gd name="T19" fmla="*/ 43 h 48"/>
                <a:gd name="T20" fmla="*/ 1 w 18"/>
                <a:gd name="T21" fmla="*/ 43 h 48"/>
                <a:gd name="T22" fmla="*/ 8 w 18"/>
                <a:gd name="T23" fmla="*/ 43 h 48"/>
                <a:gd name="T24" fmla="*/ 8 w 18"/>
                <a:gd name="T25" fmla="*/ 42 h 48"/>
                <a:gd name="T26" fmla="*/ 8 w 18"/>
                <a:gd name="T27" fmla="*/ 45 h 48"/>
                <a:gd name="T28" fmla="*/ 13 w 18"/>
                <a:gd name="T29" fmla="*/ 46 h 48"/>
                <a:gd name="T30" fmla="*/ 17 w 18"/>
                <a:gd name="T31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8">
                  <a:moveTo>
                    <a:pt x="17" y="44"/>
                  </a:moveTo>
                  <a:cubicBezTo>
                    <a:pt x="14" y="35"/>
                    <a:pt x="14" y="26"/>
                    <a:pt x="16" y="17"/>
                  </a:cubicBezTo>
                  <a:cubicBezTo>
                    <a:pt x="17" y="13"/>
                    <a:pt x="11" y="11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3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1" y="29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3"/>
                  </a:cubicBezTo>
                  <a:cubicBezTo>
                    <a:pt x="2" y="47"/>
                    <a:pt x="8" y="47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3"/>
                    <a:pt x="8" y="44"/>
                    <a:pt x="8" y="45"/>
                  </a:cubicBezTo>
                  <a:cubicBezTo>
                    <a:pt x="9" y="47"/>
                    <a:pt x="12" y="48"/>
                    <a:pt x="13" y="46"/>
                  </a:cubicBezTo>
                  <a:cubicBezTo>
                    <a:pt x="14" y="48"/>
                    <a:pt x="18" y="47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" name="Freeform 489"/>
            <p:cNvSpPr>
              <a:spLocks/>
            </p:cNvSpPr>
            <p:nvPr/>
          </p:nvSpPr>
          <p:spPr bwMode="auto">
            <a:xfrm>
              <a:off x="131635" y="6533361"/>
              <a:ext cx="21262" cy="144111"/>
            </a:xfrm>
            <a:custGeom>
              <a:avLst/>
              <a:gdLst>
                <a:gd name="T0" fmla="*/ 5 w 5"/>
                <a:gd name="T1" fmla="*/ 3 h 33"/>
                <a:gd name="T2" fmla="*/ 0 w 5"/>
                <a:gd name="T3" fmla="*/ 3 h 33"/>
                <a:gd name="T4" fmla="*/ 0 w 5"/>
                <a:gd name="T5" fmla="*/ 30 h 33"/>
                <a:gd name="T6" fmla="*/ 5 w 5"/>
                <a:gd name="T7" fmla="*/ 30 h 33"/>
                <a:gd name="T8" fmla="*/ 5 w 5"/>
                <a:gd name="T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3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ubicBezTo>
                    <a:pt x="5" y="21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" name="Freeform 490"/>
            <p:cNvSpPr>
              <a:spLocks/>
            </p:cNvSpPr>
            <p:nvPr/>
          </p:nvSpPr>
          <p:spPr bwMode="auto">
            <a:xfrm>
              <a:off x="193059" y="6519186"/>
              <a:ext cx="59062" cy="177186"/>
            </a:xfrm>
            <a:custGeom>
              <a:avLst/>
              <a:gdLst>
                <a:gd name="T0" fmla="*/ 7 w 14"/>
                <a:gd name="T1" fmla="*/ 6 h 40"/>
                <a:gd name="T2" fmla="*/ 7 w 14"/>
                <a:gd name="T3" fmla="*/ 3 h 40"/>
                <a:gd name="T4" fmla="*/ 1 w 14"/>
                <a:gd name="T5" fmla="*/ 5 h 40"/>
                <a:gd name="T6" fmla="*/ 3 w 14"/>
                <a:gd name="T7" fmla="*/ 29 h 40"/>
                <a:gd name="T8" fmla="*/ 5 w 14"/>
                <a:gd name="T9" fmla="*/ 31 h 40"/>
                <a:gd name="T10" fmla="*/ 5 w 14"/>
                <a:gd name="T11" fmla="*/ 37 h 40"/>
                <a:gd name="T12" fmla="*/ 10 w 14"/>
                <a:gd name="T13" fmla="*/ 37 h 40"/>
                <a:gd name="T14" fmla="*/ 13 w 14"/>
                <a:gd name="T15" fmla="*/ 9 h 40"/>
                <a:gd name="T16" fmla="*/ 7 w 14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0">
                  <a:moveTo>
                    <a:pt x="7" y="6"/>
                  </a:moveTo>
                  <a:cubicBezTo>
                    <a:pt x="7" y="5"/>
                    <a:pt x="7" y="4"/>
                    <a:pt x="7" y="3"/>
                  </a:cubicBezTo>
                  <a:cubicBezTo>
                    <a:pt x="6" y="0"/>
                    <a:pt x="0" y="1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0"/>
                    <a:pt x="4" y="31"/>
                    <a:pt x="5" y="31"/>
                  </a:cubicBezTo>
                  <a:cubicBezTo>
                    <a:pt x="5" y="33"/>
                    <a:pt x="5" y="35"/>
                    <a:pt x="5" y="37"/>
                  </a:cubicBezTo>
                  <a:cubicBezTo>
                    <a:pt x="6" y="40"/>
                    <a:pt x="10" y="40"/>
                    <a:pt x="10" y="37"/>
                  </a:cubicBezTo>
                  <a:cubicBezTo>
                    <a:pt x="12" y="28"/>
                    <a:pt x="11" y="18"/>
                    <a:pt x="13" y="9"/>
                  </a:cubicBezTo>
                  <a:cubicBezTo>
                    <a:pt x="14" y="5"/>
                    <a:pt x="9" y="3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" name="Freeform 491"/>
            <p:cNvSpPr>
              <a:spLocks/>
            </p:cNvSpPr>
            <p:nvPr/>
          </p:nvSpPr>
          <p:spPr bwMode="auto">
            <a:xfrm>
              <a:off x="77298" y="6533361"/>
              <a:ext cx="49612" cy="207898"/>
            </a:xfrm>
            <a:custGeom>
              <a:avLst/>
              <a:gdLst>
                <a:gd name="T0" fmla="*/ 8 w 12"/>
                <a:gd name="T1" fmla="*/ 7 h 47"/>
                <a:gd name="T2" fmla="*/ 7 w 12"/>
                <a:gd name="T3" fmla="*/ 3 h 47"/>
                <a:gd name="T4" fmla="*/ 3 w 12"/>
                <a:gd name="T5" fmla="*/ 4 h 47"/>
                <a:gd name="T6" fmla="*/ 4 w 12"/>
                <a:gd name="T7" fmla="*/ 8 h 47"/>
                <a:gd name="T8" fmla="*/ 3 w 12"/>
                <a:gd name="T9" fmla="*/ 10 h 47"/>
                <a:gd name="T10" fmla="*/ 4 w 12"/>
                <a:gd name="T11" fmla="*/ 43 h 47"/>
                <a:gd name="T12" fmla="*/ 11 w 12"/>
                <a:gd name="T13" fmla="*/ 42 h 47"/>
                <a:gd name="T14" fmla="*/ 11 w 12"/>
                <a:gd name="T15" fmla="*/ 29 h 47"/>
                <a:gd name="T16" fmla="*/ 11 w 12"/>
                <a:gd name="T17" fmla="*/ 28 h 47"/>
                <a:gd name="T18" fmla="*/ 11 w 12"/>
                <a:gd name="T19" fmla="*/ 21 h 47"/>
                <a:gd name="T20" fmla="*/ 11 w 12"/>
                <a:gd name="T21" fmla="*/ 13 h 47"/>
                <a:gd name="T22" fmla="*/ 8 w 12"/>
                <a:gd name="T2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7">
                  <a:moveTo>
                    <a:pt x="8" y="7"/>
                  </a:moveTo>
                  <a:cubicBezTo>
                    <a:pt x="8" y="6"/>
                    <a:pt x="7" y="4"/>
                    <a:pt x="7" y="3"/>
                  </a:cubicBezTo>
                  <a:cubicBezTo>
                    <a:pt x="6" y="0"/>
                    <a:pt x="3" y="1"/>
                    <a:pt x="3" y="4"/>
                  </a:cubicBezTo>
                  <a:cubicBezTo>
                    <a:pt x="4" y="5"/>
                    <a:pt x="4" y="7"/>
                    <a:pt x="4" y="8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3"/>
                  </a:cubicBezTo>
                  <a:cubicBezTo>
                    <a:pt x="5" y="47"/>
                    <a:pt x="11" y="46"/>
                    <a:pt x="11" y="42"/>
                  </a:cubicBezTo>
                  <a:cubicBezTo>
                    <a:pt x="11" y="38"/>
                    <a:pt x="11" y="33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6"/>
                    <a:pt x="11" y="23"/>
                    <a:pt x="11" y="21"/>
                  </a:cubicBezTo>
                  <a:cubicBezTo>
                    <a:pt x="11" y="18"/>
                    <a:pt x="11" y="15"/>
                    <a:pt x="11" y="13"/>
                  </a:cubicBezTo>
                  <a:cubicBezTo>
                    <a:pt x="12" y="10"/>
                    <a:pt x="10" y="8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" name="Freeform 492"/>
            <p:cNvSpPr>
              <a:spLocks/>
            </p:cNvSpPr>
            <p:nvPr/>
          </p:nvSpPr>
          <p:spPr bwMode="auto">
            <a:xfrm>
              <a:off x="56035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8" name="Freeform 493"/>
            <p:cNvSpPr>
              <a:spLocks/>
            </p:cNvSpPr>
            <p:nvPr/>
          </p:nvSpPr>
          <p:spPr bwMode="auto">
            <a:xfrm>
              <a:off x="219046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9" name="Freeform 494"/>
            <p:cNvSpPr>
              <a:spLocks/>
            </p:cNvSpPr>
            <p:nvPr/>
          </p:nvSpPr>
          <p:spPr bwMode="auto">
            <a:xfrm>
              <a:off x="743517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0" name="Freeform 495"/>
            <p:cNvSpPr>
              <a:spLocks/>
            </p:cNvSpPr>
            <p:nvPr/>
          </p:nvSpPr>
          <p:spPr bwMode="auto">
            <a:xfrm>
              <a:off x="830929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1" name="Freeform 496"/>
            <p:cNvSpPr>
              <a:spLocks/>
            </p:cNvSpPr>
            <p:nvPr/>
          </p:nvSpPr>
          <p:spPr bwMode="auto">
            <a:xfrm>
              <a:off x="306458" y="6488474"/>
              <a:ext cx="33075" cy="141749"/>
            </a:xfrm>
            <a:custGeom>
              <a:avLst/>
              <a:gdLst>
                <a:gd name="T0" fmla="*/ 6 w 8"/>
                <a:gd name="T1" fmla="*/ 4 h 32"/>
                <a:gd name="T2" fmla="*/ 1 w 8"/>
                <a:gd name="T3" fmla="*/ 5 h 32"/>
                <a:gd name="T4" fmla="*/ 3 w 8"/>
                <a:gd name="T5" fmla="*/ 29 h 32"/>
                <a:gd name="T6" fmla="*/ 8 w 8"/>
                <a:gd name="T7" fmla="*/ 29 h 32"/>
                <a:gd name="T8" fmla="*/ 6 w 8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2">
                  <a:moveTo>
                    <a:pt x="6" y="4"/>
                  </a:moveTo>
                  <a:cubicBezTo>
                    <a:pt x="5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4" y="32"/>
                    <a:pt x="8" y="32"/>
                    <a:pt x="8" y="29"/>
                  </a:cubicBezTo>
                  <a:cubicBezTo>
                    <a:pt x="8" y="20"/>
                    <a:pt x="8" y="12"/>
                    <a:pt x="6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2" name="Freeform 497"/>
            <p:cNvSpPr>
              <a:spLocks/>
            </p:cNvSpPr>
            <p:nvPr/>
          </p:nvSpPr>
          <p:spPr bwMode="auto">
            <a:xfrm>
              <a:off x="854554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4" y="28"/>
                    <a:pt x="6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3" name="Freeform 498"/>
            <p:cNvSpPr>
              <a:spLocks/>
            </p:cNvSpPr>
            <p:nvPr/>
          </p:nvSpPr>
          <p:spPr bwMode="auto">
            <a:xfrm>
              <a:off x="956140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6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4" name="Freeform 499"/>
            <p:cNvSpPr>
              <a:spLocks/>
            </p:cNvSpPr>
            <p:nvPr/>
          </p:nvSpPr>
          <p:spPr bwMode="auto">
            <a:xfrm>
              <a:off x="989215" y="6505011"/>
              <a:ext cx="37800" cy="181911"/>
            </a:xfrm>
            <a:custGeom>
              <a:avLst/>
              <a:gdLst>
                <a:gd name="T0" fmla="*/ 3 w 9"/>
                <a:gd name="T1" fmla="*/ 4 h 41"/>
                <a:gd name="T2" fmla="*/ 0 w 9"/>
                <a:gd name="T3" fmla="*/ 35 h 41"/>
                <a:gd name="T4" fmla="*/ 8 w 9"/>
                <a:gd name="T5" fmla="*/ 35 h 41"/>
                <a:gd name="T6" fmla="*/ 9 w 9"/>
                <a:gd name="T7" fmla="*/ 5 h 41"/>
                <a:gd name="T8" fmla="*/ 3 w 9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9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5" name="Freeform 500"/>
            <p:cNvSpPr>
              <a:spLocks/>
            </p:cNvSpPr>
            <p:nvPr/>
          </p:nvSpPr>
          <p:spPr bwMode="auto">
            <a:xfrm>
              <a:off x="102701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6" name="Freeform 501"/>
            <p:cNvSpPr>
              <a:spLocks/>
            </p:cNvSpPr>
            <p:nvPr/>
          </p:nvSpPr>
          <p:spPr bwMode="auto">
            <a:xfrm>
              <a:off x="94669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7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7" y="32"/>
                  </a:cubicBezTo>
                  <a:cubicBezTo>
                    <a:pt x="7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7" name="Freeform 502"/>
            <p:cNvSpPr>
              <a:spLocks/>
            </p:cNvSpPr>
            <p:nvPr/>
          </p:nvSpPr>
          <p:spPr bwMode="auto">
            <a:xfrm>
              <a:off x="1086077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8" name="Freeform 503"/>
            <p:cNvSpPr>
              <a:spLocks/>
            </p:cNvSpPr>
            <p:nvPr/>
          </p:nvSpPr>
          <p:spPr bwMode="auto">
            <a:xfrm>
              <a:off x="1185301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" name="Freeform 504"/>
            <p:cNvSpPr>
              <a:spLocks/>
            </p:cNvSpPr>
            <p:nvPr/>
          </p:nvSpPr>
          <p:spPr bwMode="auto">
            <a:xfrm>
              <a:off x="1329412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4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0" name="Freeform 505"/>
            <p:cNvSpPr>
              <a:spLocks/>
            </p:cNvSpPr>
            <p:nvPr/>
          </p:nvSpPr>
          <p:spPr bwMode="auto">
            <a:xfrm>
              <a:off x="1395562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7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1" name="Freeform 506"/>
            <p:cNvSpPr>
              <a:spLocks/>
            </p:cNvSpPr>
            <p:nvPr/>
          </p:nvSpPr>
          <p:spPr bwMode="auto">
            <a:xfrm>
              <a:off x="1480611" y="6479024"/>
              <a:ext cx="28350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2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2" name="Freeform 507"/>
            <p:cNvSpPr>
              <a:spLocks/>
            </p:cNvSpPr>
            <p:nvPr/>
          </p:nvSpPr>
          <p:spPr bwMode="auto">
            <a:xfrm>
              <a:off x="156802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10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4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8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4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3" name="Freeform 508"/>
            <p:cNvSpPr>
              <a:spLocks/>
            </p:cNvSpPr>
            <p:nvPr/>
          </p:nvSpPr>
          <p:spPr bwMode="auto">
            <a:xfrm>
              <a:off x="1721584" y="6495561"/>
              <a:ext cx="25987" cy="144111"/>
            </a:xfrm>
            <a:custGeom>
              <a:avLst/>
              <a:gdLst>
                <a:gd name="T0" fmla="*/ 6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6 w 6"/>
                <a:gd name="T7" fmla="*/ 29 h 32"/>
                <a:gd name="T8" fmla="*/ 6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6" y="3"/>
                  </a:moveTo>
                  <a:cubicBezTo>
                    <a:pt x="6" y="0"/>
                    <a:pt x="1" y="0"/>
                    <a:pt x="1" y="3"/>
                  </a:cubicBezTo>
                  <a:cubicBezTo>
                    <a:pt x="1" y="12"/>
                    <a:pt x="0" y="20"/>
                    <a:pt x="1" y="29"/>
                  </a:cubicBezTo>
                  <a:cubicBezTo>
                    <a:pt x="1" y="32"/>
                    <a:pt x="5" y="32"/>
                    <a:pt x="6" y="29"/>
                  </a:cubicBezTo>
                  <a:cubicBezTo>
                    <a:pt x="6" y="20"/>
                    <a:pt x="6" y="12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" name="Freeform 509"/>
            <p:cNvSpPr>
              <a:spLocks/>
            </p:cNvSpPr>
            <p:nvPr/>
          </p:nvSpPr>
          <p:spPr bwMode="auto">
            <a:xfrm>
              <a:off x="1790096" y="6479024"/>
              <a:ext cx="59062" cy="181911"/>
            </a:xfrm>
            <a:custGeom>
              <a:avLst/>
              <a:gdLst>
                <a:gd name="T0" fmla="*/ 7 w 14"/>
                <a:gd name="T1" fmla="*/ 6 h 41"/>
                <a:gd name="T2" fmla="*/ 6 w 14"/>
                <a:gd name="T3" fmla="*/ 4 h 41"/>
                <a:gd name="T4" fmla="*/ 0 w 14"/>
                <a:gd name="T5" fmla="*/ 5 h 41"/>
                <a:gd name="T6" fmla="*/ 2 w 14"/>
                <a:gd name="T7" fmla="*/ 29 h 41"/>
                <a:gd name="T8" fmla="*/ 4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6" y="4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2" y="13"/>
                    <a:pt x="2" y="21"/>
                    <a:pt x="2" y="29"/>
                  </a:cubicBezTo>
                  <a:cubicBezTo>
                    <a:pt x="2" y="31"/>
                    <a:pt x="3" y="32"/>
                    <a:pt x="4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5" y="41"/>
                    <a:pt x="10" y="41"/>
                    <a:pt x="10" y="37"/>
                  </a:cubicBezTo>
                  <a:cubicBezTo>
                    <a:pt x="11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5" name="Freeform 510"/>
            <p:cNvSpPr>
              <a:spLocks/>
            </p:cNvSpPr>
            <p:nvPr/>
          </p:nvSpPr>
          <p:spPr bwMode="auto">
            <a:xfrm>
              <a:off x="186097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6" name="Freeform 511"/>
            <p:cNvSpPr>
              <a:spLocks/>
            </p:cNvSpPr>
            <p:nvPr/>
          </p:nvSpPr>
          <p:spPr bwMode="auto">
            <a:xfrm>
              <a:off x="1671972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3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0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7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3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3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0" y="33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1" y="25"/>
                    <a:pt x="10" y="23"/>
                    <a:pt x="10" y="21"/>
                  </a:cubicBezTo>
                  <a:cubicBezTo>
                    <a:pt x="10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7" name="Freeform 512"/>
            <p:cNvSpPr>
              <a:spLocks/>
            </p:cNvSpPr>
            <p:nvPr/>
          </p:nvSpPr>
          <p:spPr bwMode="auto">
            <a:xfrm>
              <a:off x="1275075" y="6505011"/>
              <a:ext cx="49612" cy="125211"/>
            </a:xfrm>
            <a:custGeom>
              <a:avLst/>
              <a:gdLst>
                <a:gd name="T0" fmla="*/ 12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2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2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8" name="Freeform 513"/>
            <p:cNvSpPr>
              <a:spLocks/>
            </p:cNvSpPr>
            <p:nvPr/>
          </p:nvSpPr>
          <p:spPr bwMode="auto">
            <a:xfrm>
              <a:off x="1168764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9" name="Freeform 514"/>
            <p:cNvSpPr>
              <a:spLocks/>
            </p:cNvSpPr>
            <p:nvPr/>
          </p:nvSpPr>
          <p:spPr bwMode="auto">
            <a:xfrm>
              <a:off x="1438086" y="6514461"/>
              <a:ext cx="42525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0" name="Freeform 515"/>
            <p:cNvSpPr>
              <a:spLocks/>
            </p:cNvSpPr>
            <p:nvPr/>
          </p:nvSpPr>
          <p:spPr bwMode="auto">
            <a:xfrm>
              <a:off x="1957832" y="6448312"/>
              <a:ext cx="61424" cy="222073"/>
            </a:xfrm>
            <a:custGeom>
              <a:avLst/>
              <a:gdLst>
                <a:gd name="T0" fmla="*/ 11 w 15"/>
                <a:gd name="T1" fmla="*/ 28 h 50"/>
                <a:gd name="T2" fmla="*/ 14 w 15"/>
                <a:gd name="T3" fmla="*/ 7 h 50"/>
                <a:gd name="T4" fmla="*/ 7 w 15"/>
                <a:gd name="T5" fmla="*/ 5 h 50"/>
                <a:gd name="T6" fmla="*/ 5 w 15"/>
                <a:gd name="T7" fmla="*/ 16 h 50"/>
                <a:gd name="T8" fmla="*/ 4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9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2" y="21"/>
                    <a:pt x="12" y="13"/>
                    <a:pt x="14" y="7"/>
                  </a:cubicBezTo>
                  <a:cubicBezTo>
                    <a:pt x="15" y="2"/>
                    <a:pt x="8" y="0"/>
                    <a:pt x="7" y="5"/>
                  </a:cubicBezTo>
                  <a:cubicBezTo>
                    <a:pt x="6" y="8"/>
                    <a:pt x="5" y="12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1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10" y="39"/>
                    <a:pt x="9" y="35"/>
                    <a:pt x="9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1" name="Freeform 516"/>
            <p:cNvSpPr>
              <a:spLocks/>
            </p:cNvSpPr>
            <p:nvPr/>
          </p:nvSpPr>
          <p:spPr bwMode="auto">
            <a:xfrm>
              <a:off x="204524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8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4" y="31"/>
                    <a:pt x="8" y="31"/>
                    <a:pt x="8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2" name="Freeform 517"/>
            <p:cNvSpPr>
              <a:spLocks/>
            </p:cNvSpPr>
            <p:nvPr/>
          </p:nvSpPr>
          <p:spPr bwMode="auto">
            <a:xfrm>
              <a:off x="2071231" y="6495561"/>
              <a:ext cx="82687" cy="226798"/>
            </a:xfrm>
            <a:custGeom>
              <a:avLst/>
              <a:gdLst>
                <a:gd name="T0" fmla="*/ 18 w 20"/>
                <a:gd name="T1" fmla="*/ 44 h 51"/>
                <a:gd name="T2" fmla="*/ 13 w 20"/>
                <a:gd name="T3" fmla="*/ 12 h 51"/>
                <a:gd name="T4" fmla="*/ 12 w 20"/>
                <a:gd name="T5" fmla="*/ 12 h 51"/>
                <a:gd name="T6" fmla="*/ 12 w 20"/>
                <a:gd name="T7" fmla="*/ 4 h 51"/>
                <a:gd name="T8" fmla="*/ 8 w 20"/>
                <a:gd name="T9" fmla="*/ 4 h 51"/>
                <a:gd name="T10" fmla="*/ 8 w 20"/>
                <a:gd name="T11" fmla="*/ 11 h 51"/>
                <a:gd name="T12" fmla="*/ 7 w 20"/>
                <a:gd name="T13" fmla="*/ 12 h 51"/>
                <a:gd name="T14" fmla="*/ 6 w 20"/>
                <a:gd name="T15" fmla="*/ 20 h 51"/>
                <a:gd name="T16" fmla="*/ 5 w 20"/>
                <a:gd name="T17" fmla="*/ 21 h 51"/>
                <a:gd name="T18" fmla="*/ 1 w 20"/>
                <a:gd name="T19" fmla="*/ 37 h 51"/>
                <a:gd name="T20" fmla="*/ 3 w 20"/>
                <a:gd name="T21" fmla="*/ 38 h 51"/>
                <a:gd name="T22" fmla="*/ 6 w 20"/>
                <a:gd name="T23" fmla="*/ 23 h 51"/>
                <a:gd name="T24" fmla="*/ 10 w 20"/>
                <a:gd name="T25" fmla="*/ 47 h 51"/>
                <a:gd name="T26" fmla="*/ 18 w 20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51">
                  <a:moveTo>
                    <a:pt x="18" y="44"/>
                  </a:moveTo>
                  <a:cubicBezTo>
                    <a:pt x="14" y="34"/>
                    <a:pt x="14" y="23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8" y="0"/>
                    <a:pt x="8" y="4"/>
                  </a:cubicBezTo>
                  <a:cubicBezTo>
                    <a:pt x="8" y="8"/>
                    <a:pt x="8" y="9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7" y="15"/>
                    <a:pt x="7" y="18"/>
                    <a:pt x="6" y="20"/>
                  </a:cubicBezTo>
                  <a:cubicBezTo>
                    <a:pt x="6" y="20"/>
                    <a:pt x="5" y="20"/>
                    <a:pt x="5" y="21"/>
                  </a:cubicBezTo>
                  <a:cubicBezTo>
                    <a:pt x="3" y="26"/>
                    <a:pt x="2" y="32"/>
                    <a:pt x="1" y="37"/>
                  </a:cubicBezTo>
                  <a:cubicBezTo>
                    <a:pt x="0" y="38"/>
                    <a:pt x="2" y="39"/>
                    <a:pt x="3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20" y="50"/>
                    <a:pt x="18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3" name="Freeform 518"/>
            <p:cNvSpPr>
              <a:spLocks/>
            </p:cNvSpPr>
            <p:nvPr/>
          </p:nvSpPr>
          <p:spPr bwMode="auto">
            <a:xfrm>
              <a:off x="217518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6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4" name="Freeform 519"/>
            <p:cNvSpPr>
              <a:spLocks/>
            </p:cNvSpPr>
            <p:nvPr/>
          </p:nvSpPr>
          <p:spPr bwMode="auto">
            <a:xfrm>
              <a:off x="220353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5" name="Freeform 520"/>
            <p:cNvSpPr>
              <a:spLocks/>
            </p:cNvSpPr>
            <p:nvPr/>
          </p:nvSpPr>
          <p:spPr bwMode="auto">
            <a:xfrm>
              <a:off x="2246055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7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9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6" name="Freeform 521"/>
            <p:cNvSpPr>
              <a:spLocks/>
            </p:cNvSpPr>
            <p:nvPr/>
          </p:nvSpPr>
          <p:spPr bwMode="auto">
            <a:xfrm>
              <a:off x="2163368" y="6457762"/>
              <a:ext cx="33075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7" name="Freeform 522"/>
            <p:cNvSpPr>
              <a:spLocks/>
            </p:cNvSpPr>
            <p:nvPr/>
          </p:nvSpPr>
          <p:spPr bwMode="auto">
            <a:xfrm>
              <a:off x="2305117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8" name="Freeform 523"/>
            <p:cNvSpPr>
              <a:spLocks/>
            </p:cNvSpPr>
            <p:nvPr/>
          </p:nvSpPr>
          <p:spPr bwMode="auto">
            <a:xfrm>
              <a:off x="2401978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2" y="31"/>
                    <a:pt x="7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09" name="Freeform 524"/>
            <p:cNvSpPr>
              <a:spLocks/>
            </p:cNvSpPr>
            <p:nvPr/>
          </p:nvSpPr>
          <p:spPr bwMode="auto">
            <a:xfrm>
              <a:off x="2543727" y="6443587"/>
              <a:ext cx="59062" cy="233885"/>
            </a:xfrm>
            <a:custGeom>
              <a:avLst/>
              <a:gdLst>
                <a:gd name="T0" fmla="*/ 11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8 w 14"/>
                <a:gd name="T13" fmla="*/ 51 h 53"/>
                <a:gd name="T14" fmla="*/ 13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1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1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2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8"/>
                    <a:pt x="7" y="50"/>
                    <a:pt x="8" y="51"/>
                  </a:cubicBezTo>
                  <a:cubicBezTo>
                    <a:pt x="9" y="53"/>
                    <a:pt x="14" y="52"/>
                    <a:pt x="13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0" name="Freeform 525"/>
            <p:cNvSpPr>
              <a:spLocks/>
            </p:cNvSpPr>
            <p:nvPr/>
          </p:nvSpPr>
          <p:spPr bwMode="auto">
            <a:xfrm>
              <a:off x="2614602" y="6443587"/>
              <a:ext cx="66149" cy="207898"/>
            </a:xfrm>
            <a:custGeom>
              <a:avLst/>
              <a:gdLst>
                <a:gd name="T0" fmla="*/ 12 w 16"/>
                <a:gd name="T1" fmla="*/ 2 h 47"/>
                <a:gd name="T2" fmla="*/ 0 w 16"/>
                <a:gd name="T3" fmla="*/ 43 h 47"/>
                <a:gd name="T4" fmla="*/ 6 w 16"/>
                <a:gd name="T5" fmla="*/ 43 h 47"/>
                <a:gd name="T6" fmla="*/ 15 w 16"/>
                <a:gd name="T7" fmla="*/ 3 h 47"/>
                <a:gd name="T8" fmla="*/ 12 w 16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7">
                  <a:moveTo>
                    <a:pt x="12" y="2"/>
                  </a:moveTo>
                  <a:cubicBezTo>
                    <a:pt x="3" y="14"/>
                    <a:pt x="0" y="28"/>
                    <a:pt x="0" y="43"/>
                  </a:cubicBezTo>
                  <a:cubicBezTo>
                    <a:pt x="0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6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1" name="Freeform 526"/>
            <p:cNvSpPr>
              <a:spLocks/>
            </p:cNvSpPr>
            <p:nvPr/>
          </p:nvSpPr>
          <p:spPr bwMode="auto">
            <a:xfrm>
              <a:off x="2694926" y="6479024"/>
              <a:ext cx="33075" cy="196086"/>
            </a:xfrm>
            <a:custGeom>
              <a:avLst/>
              <a:gdLst>
                <a:gd name="T0" fmla="*/ 7 w 8"/>
                <a:gd name="T1" fmla="*/ 3 h 44"/>
                <a:gd name="T2" fmla="*/ 3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1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7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7" y="3"/>
                  </a:moveTo>
                  <a:cubicBezTo>
                    <a:pt x="7" y="0"/>
                    <a:pt x="3" y="0"/>
                    <a:pt x="3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1" y="33"/>
                  </a:cubicBezTo>
                  <a:cubicBezTo>
                    <a:pt x="1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7" y="44"/>
                    <a:pt x="7" y="41"/>
                  </a:cubicBezTo>
                  <a:cubicBezTo>
                    <a:pt x="8" y="28"/>
                    <a:pt x="7" y="16"/>
                    <a:pt x="7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2" name="Freeform 527"/>
            <p:cNvSpPr>
              <a:spLocks/>
            </p:cNvSpPr>
            <p:nvPr/>
          </p:nvSpPr>
          <p:spPr bwMode="auto">
            <a:xfrm>
              <a:off x="2787063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6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4 w 19"/>
                <a:gd name="T13" fmla="*/ 4 h 49"/>
                <a:gd name="T14" fmla="*/ 1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10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3" y="12"/>
                    <a:pt x="2" y="21"/>
                    <a:pt x="1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2" y="44"/>
                  </a:cubicBezTo>
                  <a:cubicBezTo>
                    <a:pt x="2" y="48"/>
                    <a:pt x="8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3" name="Freeform 528"/>
            <p:cNvSpPr>
              <a:spLocks/>
            </p:cNvSpPr>
            <p:nvPr/>
          </p:nvSpPr>
          <p:spPr bwMode="auto">
            <a:xfrm>
              <a:off x="2940624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0 w 6"/>
                <a:gd name="T3" fmla="*/ 3 h 32"/>
                <a:gd name="T4" fmla="*/ 0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6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4" name="Freeform 529"/>
            <p:cNvSpPr>
              <a:spLocks/>
            </p:cNvSpPr>
            <p:nvPr/>
          </p:nvSpPr>
          <p:spPr bwMode="auto">
            <a:xfrm>
              <a:off x="3004411" y="6479024"/>
              <a:ext cx="59062" cy="181911"/>
            </a:xfrm>
            <a:custGeom>
              <a:avLst/>
              <a:gdLst>
                <a:gd name="T0" fmla="*/ 8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6 w 14"/>
                <a:gd name="T11" fmla="*/ 37 h 41"/>
                <a:gd name="T12" fmla="*/ 11 w 14"/>
                <a:gd name="T13" fmla="*/ 37 h 41"/>
                <a:gd name="T14" fmla="*/ 14 w 14"/>
                <a:gd name="T15" fmla="*/ 10 h 41"/>
                <a:gd name="T16" fmla="*/ 8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8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6" y="37"/>
                  </a:cubicBezTo>
                  <a:cubicBezTo>
                    <a:pt x="6" y="41"/>
                    <a:pt x="10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4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" name="Freeform 530"/>
            <p:cNvSpPr>
              <a:spLocks/>
            </p:cNvSpPr>
            <p:nvPr/>
          </p:nvSpPr>
          <p:spPr bwMode="auto">
            <a:xfrm>
              <a:off x="3080010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3 w 15"/>
                <a:gd name="T9" fmla="*/ 25 h 52"/>
                <a:gd name="T10" fmla="*/ 4 w 15"/>
                <a:gd name="T11" fmla="*/ 49 h 52"/>
                <a:gd name="T12" fmla="*/ 9 w 15"/>
                <a:gd name="T13" fmla="*/ 49 h 52"/>
                <a:gd name="T14" fmla="*/ 14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6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3" y="25"/>
                  </a:cubicBezTo>
                  <a:cubicBezTo>
                    <a:pt x="2" y="33"/>
                    <a:pt x="2" y="41"/>
                    <a:pt x="4" y="49"/>
                  </a:cubicBezTo>
                  <a:cubicBezTo>
                    <a:pt x="4" y="52"/>
                    <a:pt x="9" y="52"/>
                    <a:pt x="9" y="49"/>
                  </a:cubicBezTo>
                  <a:cubicBezTo>
                    <a:pt x="12" y="35"/>
                    <a:pt x="13" y="20"/>
                    <a:pt x="14" y="6"/>
                  </a:cubicBezTo>
                  <a:cubicBezTo>
                    <a:pt x="15" y="1"/>
                    <a:pt x="7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6" name="Freeform 531"/>
            <p:cNvSpPr>
              <a:spLocks/>
            </p:cNvSpPr>
            <p:nvPr/>
          </p:nvSpPr>
          <p:spPr bwMode="auto">
            <a:xfrm>
              <a:off x="288628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8" y="4"/>
                    <a:pt x="7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4" y="6"/>
                    <a:pt x="5" y="7"/>
                  </a:cubicBezTo>
                  <a:cubicBezTo>
                    <a:pt x="4" y="8"/>
                    <a:pt x="4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2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7" name="Freeform 532"/>
            <p:cNvSpPr>
              <a:spLocks/>
            </p:cNvSpPr>
            <p:nvPr/>
          </p:nvSpPr>
          <p:spPr bwMode="auto">
            <a:xfrm>
              <a:off x="248939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1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3" y="11"/>
                    <a:pt x="6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8" name="Freeform 533"/>
            <p:cNvSpPr>
              <a:spLocks/>
            </p:cNvSpPr>
            <p:nvPr/>
          </p:nvSpPr>
          <p:spPr bwMode="auto">
            <a:xfrm>
              <a:off x="238307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8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3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9" name="Freeform 534"/>
            <p:cNvSpPr>
              <a:spLocks/>
            </p:cNvSpPr>
            <p:nvPr/>
          </p:nvSpPr>
          <p:spPr bwMode="auto">
            <a:xfrm>
              <a:off x="2657126" y="6514461"/>
              <a:ext cx="40162" cy="141749"/>
            </a:xfrm>
            <a:custGeom>
              <a:avLst/>
              <a:gdLst>
                <a:gd name="T0" fmla="*/ 2 w 10"/>
                <a:gd name="T1" fmla="*/ 4 h 32"/>
                <a:gd name="T2" fmla="*/ 2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2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2" y="4"/>
                  </a:moveTo>
                  <a:cubicBezTo>
                    <a:pt x="0" y="12"/>
                    <a:pt x="0" y="20"/>
                    <a:pt x="2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7" y="20"/>
                    <a:pt x="7" y="13"/>
                    <a:pt x="9" y="6"/>
                  </a:cubicBezTo>
                  <a:cubicBezTo>
                    <a:pt x="10" y="2"/>
                    <a:pt x="4" y="0"/>
                    <a:pt x="2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0" name="Freeform 535"/>
            <p:cNvSpPr>
              <a:spLocks/>
            </p:cNvSpPr>
            <p:nvPr/>
          </p:nvSpPr>
          <p:spPr bwMode="auto">
            <a:xfrm>
              <a:off x="3174509" y="6448312"/>
              <a:ext cx="63787" cy="222073"/>
            </a:xfrm>
            <a:custGeom>
              <a:avLst/>
              <a:gdLst>
                <a:gd name="T0" fmla="*/ 11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5 w 15"/>
                <a:gd name="T7" fmla="*/ 16 h 50"/>
                <a:gd name="T8" fmla="*/ 3 w 15"/>
                <a:gd name="T9" fmla="*/ 17 h 50"/>
                <a:gd name="T10" fmla="*/ 5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1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1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8" y="0"/>
                    <a:pt x="6" y="5"/>
                  </a:cubicBezTo>
                  <a:cubicBezTo>
                    <a:pt x="5" y="8"/>
                    <a:pt x="5" y="12"/>
                    <a:pt x="5" y="16"/>
                  </a:cubicBezTo>
                  <a:cubicBezTo>
                    <a:pt x="4" y="16"/>
                    <a:pt x="4" y="16"/>
                    <a:pt x="3" y="17"/>
                  </a:cubicBezTo>
                  <a:cubicBezTo>
                    <a:pt x="0" y="27"/>
                    <a:pt x="0" y="36"/>
                    <a:pt x="5" y="46"/>
                  </a:cubicBezTo>
                  <a:cubicBezTo>
                    <a:pt x="7" y="50"/>
                    <a:pt x="13" y="47"/>
                    <a:pt x="11" y="42"/>
                  </a:cubicBezTo>
                  <a:cubicBezTo>
                    <a:pt x="9" y="39"/>
                    <a:pt x="9" y="35"/>
                    <a:pt x="8" y="31"/>
                  </a:cubicBezTo>
                  <a:cubicBezTo>
                    <a:pt x="10" y="31"/>
                    <a:pt x="11" y="30"/>
                    <a:pt x="11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1" name="Freeform 536"/>
            <p:cNvSpPr>
              <a:spLocks/>
            </p:cNvSpPr>
            <p:nvPr/>
          </p:nvSpPr>
          <p:spPr bwMode="auto">
            <a:xfrm>
              <a:off x="3264284" y="6509736"/>
              <a:ext cx="33075" cy="137024"/>
            </a:xfrm>
            <a:custGeom>
              <a:avLst/>
              <a:gdLst>
                <a:gd name="T0" fmla="*/ 6 w 8"/>
                <a:gd name="T1" fmla="*/ 3 h 31"/>
                <a:gd name="T2" fmla="*/ 1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6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6" y="3"/>
                  </a:moveTo>
                  <a:cubicBezTo>
                    <a:pt x="5" y="0"/>
                    <a:pt x="0" y="1"/>
                    <a:pt x="1" y="4"/>
                  </a:cubicBezTo>
                  <a:cubicBezTo>
                    <a:pt x="3" y="12"/>
                    <a:pt x="3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8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2" name="Freeform 537"/>
            <p:cNvSpPr>
              <a:spLocks/>
            </p:cNvSpPr>
            <p:nvPr/>
          </p:nvSpPr>
          <p:spPr bwMode="auto">
            <a:xfrm>
              <a:off x="328790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2 w 19"/>
                <a:gd name="T5" fmla="*/ 12 h 51"/>
                <a:gd name="T6" fmla="*/ 12 w 19"/>
                <a:gd name="T7" fmla="*/ 4 h 51"/>
                <a:gd name="T8" fmla="*/ 7 w 19"/>
                <a:gd name="T9" fmla="*/ 4 h 51"/>
                <a:gd name="T10" fmla="*/ 8 w 19"/>
                <a:gd name="T11" fmla="*/ 11 h 51"/>
                <a:gd name="T12" fmla="*/ 7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6 w 19"/>
                <a:gd name="T23" fmla="*/ 23 h 51"/>
                <a:gd name="T24" fmla="*/ 10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4" y="23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9"/>
                    <a:pt x="12" y="8"/>
                    <a:pt x="12" y="4"/>
                  </a:cubicBezTo>
                  <a:cubicBezTo>
                    <a:pt x="12" y="0"/>
                    <a:pt x="7" y="0"/>
                    <a:pt x="7" y="4"/>
                  </a:cubicBezTo>
                  <a:cubicBezTo>
                    <a:pt x="7" y="8"/>
                    <a:pt x="7" y="9"/>
                    <a:pt x="8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5" y="20"/>
                    <a:pt x="4" y="21"/>
                  </a:cubicBezTo>
                  <a:cubicBezTo>
                    <a:pt x="3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4" y="33"/>
                    <a:pt x="5" y="28"/>
                    <a:pt x="6" y="23"/>
                  </a:cubicBezTo>
                  <a:cubicBezTo>
                    <a:pt x="6" y="31"/>
                    <a:pt x="7" y="39"/>
                    <a:pt x="10" y="47"/>
                  </a:cubicBezTo>
                  <a:cubicBezTo>
                    <a:pt x="12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3" name="Freeform 538"/>
            <p:cNvSpPr>
              <a:spLocks/>
            </p:cNvSpPr>
            <p:nvPr/>
          </p:nvSpPr>
          <p:spPr bwMode="auto">
            <a:xfrm>
              <a:off x="3394220" y="6604235"/>
              <a:ext cx="23625" cy="122849"/>
            </a:xfrm>
            <a:custGeom>
              <a:avLst/>
              <a:gdLst>
                <a:gd name="T0" fmla="*/ 5 w 6"/>
                <a:gd name="T1" fmla="*/ 3 h 28"/>
                <a:gd name="T2" fmla="*/ 1 w 6"/>
                <a:gd name="T3" fmla="*/ 2 h 28"/>
                <a:gd name="T4" fmla="*/ 0 w 6"/>
                <a:gd name="T5" fmla="*/ 24 h 28"/>
                <a:gd name="T6" fmla="*/ 6 w 6"/>
                <a:gd name="T7" fmla="*/ 24 h 28"/>
                <a:gd name="T8" fmla="*/ 5 w 6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8">
                  <a:moveTo>
                    <a:pt x="5" y="3"/>
                  </a:moveTo>
                  <a:cubicBezTo>
                    <a:pt x="5" y="1"/>
                    <a:pt x="1" y="0"/>
                    <a:pt x="1" y="2"/>
                  </a:cubicBezTo>
                  <a:cubicBezTo>
                    <a:pt x="0" y="10"/>
                    <a:pt x="0" y="20"/>
                    <a:pt x="0" y="24"/>
                  </a:cubicBezTo>
                  <a:cubicBezTo>
                    <a:pt x="0" y="28"/>
                    <a:pt x="6" y="28"/>
                    <a:pt x="6" y="24"/>
                  </a:cubicBezTo>
                  <a:cubicBezTo>
                    <a:pt x="6" y="20"/>
                    <a:pt x="5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4" name="Freeform 539"/>
            <p:cNvSpPr>
              <a:spLocks/>
            </p:cNvSpPr>
            <p:nvPr/>
          </p:nvSpPr>
          <p:spPr bwMode="auto">
            <a:xfrm>
              <a:off x="3422570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0 w 10"/>
                <a:gd name="T3" fmla="*/ 35 h 41"/>
                <a:gd name="T4" fmla="*/ 8 w 10"/>
                <a:gd name="T5" fmla="*/ 35 h 41"/>
                <a:gd name="T6" fmla="*/ 9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0" y="14"/>
                    <a:pt x="0" y="25"/>
                    <a:pt x="0" y="35"/>
                  </a:cubicBezTo>
                  <a:cubicBezTo>
                    <a:pt x="0" y="41"/>
                    <a:pt x="8" y="41"/>
                    <a:pt x="8" y="35"/>
                  </a:cubicBezTo>
                  <a:cubicBezTo>
                    <a:pt x="8" y="25"/>
                    <a:pt x="8" y="15"/>
                    <a:pt x="9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5" name="Freeform 540"/>
            <p:cNvSpPr>
              <a:spLocks/>
            </p:cNvSpPr>
            <p:nvPr/>
          </p:nvSpPr>
          <p:spPr bwMode="auto">
            <a:xfrm>
              <a:off x="346036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5 w 17"/>
                <a:gd name="T3" fmla="*/ 12 h 57"/>
                <a:gd name="T4" fmla="*/ 5 w 17"/>
                <a:gd name="T5" fmla="*/ 11 h 57"/>
                <a:gd name="T6" fmla="*/ 2 w 17"/>
                <a:gd name="T7" fmla="*/ 12 h 57"/>
                <a:gd name="T8" fmla="*/ 3 w 17"/>
                <a:gd name="T9" fmla="*/ 20 h 57"/>
                <a:gd name="T10" fmla="*/ 7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6" y="10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0"/>
                    <a:pt x="1" y="10"/>
                    <a:pt x="2" y="12"/>
                  </a:cubicBezTo>
                  <a:cubicBezTo>
                    <a:pt x="2" y="15"/>
                    <a:pt x="2" y="17"/>
                    <a:pt x="3" y="20"/>
                  </a:cubicBezTo>
                  <a:cubicBezTo>
                    <a:pt x="0" y="31"/>
                    <a:pt x="1" y="44"/>
                    <a:pt x="7" y="54"/>
                  </a:cubicBezTo>
                  <a:cubicBezTo>
                    <a:pt x="8" y="57"/>
                    <a:pt x="13" y="56"/>
                    <a:pt x="12" y="53"/>
                  </a:cubicBezTo>
                  <a:cubicBezTo>
                    <a:pt x="12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6" name="Freeform 541"/>
            <p:cNvSpPr>
              <a:spLocks/>
            </p:cNvSpPr>
            <p:nvPr/>
          </p:nvSpPr>
          <p:spPr bwMode="auto">
            <a:xfrm>
              <a:off x="3380045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0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0" y="32"/>
                  </a:cubicBezTo>
                  <a:cubicBezTo>
                    <a:pt x="0" y="37"/>
                    <a:pt x="7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7" name="Freeform 542"/>
            <p:cNvSpPr>
              <a:spLocks/>
            </p:cNvSpPr>
            <p:nvPr/>
          </p:nvSpPr>
          <p:spPr bwMode="auto">
            <a:xfrm>
              <a:off x="3524156" y="6493199"/>
              <a:ext cx="61424" cy="177186"/>
            </a:xfrm>
            <a:custGeom>
              <a:avLst/>
              <a:gdLst>
                <a:gd name="T0" fmla="*/ 5 w 15"/>
                <a:gd name="T1" fmla="*/ 5 h 40"/>
                <a:gd name="T2" fmla="*/ 4 w 15"/>
                <a:gd name="T3" fmla="*/ 37 h 40"/>
                <a:gd name="T4" fmla="*/ 10 w 15"/>
                <a:gd name="T5" fmla="*/ 36 h 40"/>
                <a:gd name="T6" fmla="*/ 13 w 15"/>
                <a:gd name="T7" fmla="*/ 10 h 40"/>
                <a:gd name="T8" fmla="*/ 5 w 15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0">
                  <a:moveTo>
                    <a:pt x="5" y="5"/>
                  </a:moveTo>
                  <a:cubicBezTo>
                    <a:pt x="0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9" y="28"/>
                    <a:pt x="9" y="18"/>
                    <a:pt x="13" y="10"/>
                  </a:cubicBezTo>
                  <a:cubicBezTo>
                    <a:pt x="15" y="5"/>
                    <a:pt x="7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8" name="Freeform 543"/>
            <p:cNvSpPr>
              <a:spLocks/>
            </p:cNvSpPr>
            <p:nvPr/>
          </p:nvSpPr>
          <p:spPr bwMode="auto">
            <a:xfrm>
              <a:off x="3618656" y="6568798"/>
              <a:ext cx="35437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7 w 8"/>
                <a:gd name="T5" fmla="*/ 28 h 31"/>
                <a:gd name="T6" fmla="*/ 8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7" y="28"/>
                  </a:cubicBezTo>
                  <a:cubicBezTo>
                    <a:pt x="8" y="20"/>
                    <a:pt x="8" y="13"/>
                    <a:pt x="8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29" name="Freeform 544"/>
            <p:cNvSpPr>
              <a:spLocks/>
            </p:cNvSpPr>
            <p:nvPr/>
          </p:nvSpPr>
          <p:spPr bwMode="auto">
            <a:xfrm>
              <a:off x="3762767" y="6443587"/>
              <a:ext cx="56700" cy="233885"/>
            </a:xfrm>
            <a:custGeom>
              <a:avLst/>
              <a:gdLst>
                <a:gd name="T0" fmla="*/ 10 w 14"/>
                <a:gd name="T1" fmla="*/ 2 h 53"/>
                <a:gd name="T2" fmla="*/ 5 w 14"/>
                <a:gd name="T3" fmla="*/ 22 h 53"/>
                <a:gd name="T4" fmla="*/ 0 w 14"/>
                <a:gd name="T5" fmla="*/ 25 h 53"/>
                <a:gd name="T6" fmla="*/ 4 w 14"/>
                <a:gd name="T7" fmla="*/ 44 h 53"/>
                <a:gd name="T8" fmla="*/ 4 w 14"/>
                <a:gd name="T9" fmla="*/ 45 h 53"/>
                <a:gd name="T10" fmla="*/ 5 w 14"/>
                <a:gd name="T11" fmla="*/ 47 h 53"/>
                <a:gd name="T12" fmla="*/ 7 w 14"/>
                <a:gd name="T13" fmla="*/ 51 h 53"/>
                <a:gd name="T14" fmla="*/ 12 w 14"/>
                <a:gd name="T15" fmla="*/ 49 h 53"/>
                <a:gd name="T16" fmla="*/ 8 w 14"/>
                <a:gd name="T17" fmla="*/ 33 h 53"/>
                <a:gd name="T18" fmla="*/ 13 w 14"/>
                <a:gd name="T19" fmla="*/ 3 h 53"/>
                <a:gd name="T20" fmla="*/ 10 w 14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53">
                  <a:moveTo>
                    <a:pt x="10" y="2"/>
                  </a:moveTo>
                  <a:cubicBezTo>
                    <a:pt x="8" y="8"/>
                    <a:pt x="6" y="15"/>
                    <a:pt x="5" y="22"/>
                  </a:cubicBezTo>
                  <a:cubicBezTo>
                    <a:pt x="3" y="21"/>
                    <a:pt x="0" y="22"/>
                    <a:pt x="0" y="25"/>
                  </a:cubicBezTo>
                  <a:cubicBezTo>
                    <a:pt x="0" y="32"/>
                    <a:pt x="1" y="38"/>
                    <a:pt x="4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6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1" y="43"/>
                    <a:pt x="9" y="38"/>
                    <a:pt x="8" y="33"/>
                  </a:cubicBezTo>
                  <a:cubicBezTo>
                    <a:pt x="9" y="23"/>
                    <a:pt x="10" y="13"/>
                    <a:pt x="13" y="3"/>
                  </a:cubicBezTo>
                  <a:cubicBezTo>
                    <a:pt x="14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0" name="Freeform 545"/>
            <p:cNvSpPr>
              <a:spLocks/>
            </p:cNvSpPr>
            <p:nvPr/>
          </p:nvSpPr>
          <p:spPr bwMode="auto">
            <a:xfrm>
              <a:off x="382891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7 w 17"/>
                <a:gd name="T5" fmla="*/ 43 h 47"/>
                <a:gd name="T6" fmla="*/ 16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7" y="47"/>
                    <a:pt x="7" y="43"/>
                  </a:cubicBezTo>
                  <a:cubicBezTo>
                    <a:pt x="8" y="29"/>
                    <a:pt x="9" y="16"/>
                    <a:pt x="16" y="3"/>
                  </a:cubicBezTo>
                  <a:cubicBezTo>
                    <a:pt x="17" y="1"/>
                    <a:pt x="14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1" name="Freeform 546"/>
            <p:cNvSpPr>
              <a:spLocks/>
            </p:cNvSpPr>
            <p:nvPr/>
          </p:nvSpPr>
          <p:spPr bwMode="auto">
            <a:xfrm>
              <a:off x="3911603" y="6479024"/>
              <a:ext cx="35437" cy="196086"/>
            </a:xfrm>
            <a:custGeom>
              <a:avLst/>
              <a:gdLst>
                <a:gd name="T0" fmla="*/ 6 w 8"/>
                <a:gd name="T1" fmla="*/ 3 h 44"/>
                <a:gd name="T2" fmla="*/ 2 w 8"/>
                <a:gd name="T3" fmla="*/ 3 h 44"/>
                <a:gd name="T4" fmla="*/ 2 w 8"/>
                <a:gd name="T5" fmla="*/ 15 h 44"/>
                <a:gd name="T6" fmla="*/ 0 w 8"/>
                <a:gd name="T7" fmla="*/ 17 h 44"/>
                <a:gd name="T8" fmla="*/ 0 w 8"/>
                <a:gd name="T9" fmla="*/ 33 h 44"/>
                <a:gd name="T10" fmla="*/ 2 w 8"/>
                <a:gd name="T11" fmla="*/ 35 h 44"/>
                <a:gd name="T12" fmla="*/ 2 w 8"/>
                <a:gd name="T13" fmla="*/ 41 h 44"/>
                <a:gd name="T14" fmla="*/ 7 w 8"/>
                <a:gd name="T15" fmla="*/ 41 h 44"/>
                <a:gd name="T16" fmla="*/ 6 w 8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2" y="15"/>
                  </a:cubicBezTo>
                  <a:cubicBezTo>
                    <a:pt x="1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1" y="35"/>
                    <a:pt x="2" y="35"/>
                  </a:cubicBezTo>
                  <a:cubicBezTo>
                    <a:pt x="2" y="37"/>
                    <a:pt x="2" y="39"/>
                    <a:pt x="2" y="41"/>
                  </a:cubicBezTo>
                  <a:cubicBezTo>
                    <a:pt x="2" y="44"/>
                    <a:pt x="6" y="44"/>
                    <a:pt x="7" y="41"/>
                  </a:cubicBezTo>
                  <a:cubicBezTo>
                    <a:pt x="8" y="28"/>
                    <a:pt x="7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2" name="Freeform 547"/>
            <p:cNvSpPr>
              <a:spLocks/>
            </p:cNvSpPr>
            <p:nvPr/>
          </p:nvSpPr>
          <p:spPr bwMode="auto">
            <a:xfrm>
              <a:off x="4003740" y="6424687"/>
              <a:ext cx="75599" cy="217348"/>
            </a:xfrm>
            <a:custGeom>
              <a:avLst/>
              <a:gdLst>
                <a:gd name="T0" fmla="*/ 17 w 18"/>
                <a:gd name="T1" fmla="*/ 45 h 49"/>
                <a:gd name="T2" fmla="*/ 16 w 18"/>
                <a:gd name="T3" fmla="*/ 18 h 49"/>
                <a:gd name="T4" fmla="*/ 10 w 18"/>
                <a:gd name="T5" fmla="*/ 16 h 49"/>
                <a:gd name="T6" fmla="*/ 10 w 18"/>
                <a:gd name="T7" fmla="*/ 16 h 49"/>
                <a:gd name="T8" fmla="*/ 9 w 18"/>
                <a:gd name="T9" fmla="*/ 16 h 49"/>
                <a:gd name="T10" fmla="*/ 10 w 18"/>
                <a:gd name="T11" fmla="*/ 4 h 49"/>
                <a:gd name="T12" fmla="*/ 4 w 18"/>
                <a:gd name="T13" fmla="*/ 4 h 49"/>
                <a:gd name="T14" fmla="*/ 1 w 18"/>
                <a:gd name="T15" fmla="*/ 30 h 49"/>
                <a:gd name="T16" fmla="*/ 0 w 18"/>
                <a:gd name="T17" fmla="*/ 31 h 49"/>
                <a:gd name="T18" fmla="*/ 0 w 18"/>
                <a:gd name="T19" fmla="*/ 43 h 49"/>
                <a:gd name="T20" fmla="*/ 1 w 18"/>
                <a:gd name="T21" fmla="*/ 44 h 49"/>
                <a:gd name="T22" fmla="*/ 8 w 18"/>
                <a:gd name="T23" fmla="*/ 43 h 49"/>
                <a:gd name="T24" fmla="*/ 8 w 18"/>
                <a:gd name="T25" fmla="*/ 43 h 49"/>
                <a:gd name="T26" fmla="*/ 8 w 18"/>
                <a:gd name="T27" fmla="*/ 45 h 49"/>
                <a:gd name="T28" fmla="*/ 13 w 18"/>
                <a:gd name="T29" fmla="*/ 47 h 49"/>
                <a:gd name="T30" fmla="*/ 17 w 18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49">
                  <a:moveTo>
                    <a:pt x="17" y="45"/>
                  </a:moveTo>
                  <a:cubicBezTo>
                    <a:pt x="14" y="36"/>
                    <a:pt x="14" y="27"/>
                    <a:pt x="16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8"/>
                    <a:pt x="10" y="4"/>
                  </a:cubicBezTo>
                  <a:cubicBezTo>
                    <a:pt x="10" y="1"/>
                    <a:pt x="5" y="0"/>
                    <a:pt x="4" y="4"/>
                  </a:cubicBezTo>
                  <a:cubicBezTo>
                    <a:pt x="2" y="12"/>
                    <a:pt x="1" y="21"/>
                    <a:pt x="1" y="30"/>
                  </a:cubicBezTo>
                  <a:cubicBezTo>
                    <a:pt x="0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ubicBezTo>
                    <a:pt x="2" y="48"/>
                    <a:pt x="8" y="4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4"/>
                    <a:pt x="8" y="44"/>
                    <a:pt x="8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4" y="49"/>
                    <a:pt x="18" y="47"/>
                    <a:pt x="17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3" name="Freeform 548"/>
            <p:cNvSpPr>
              <a:spLocks/>
            </p:cNvSpPr>
            <p:nvPr/>
          </p:nvSpPr>
          <p:spPr bwMode="auto">
            <a:xfrm>
              <a:off x="4159664" y="6495561"/>
              <a:ext cx="21262" cy="144111"/>
            </a:xfrm>
            <a:custGeom>
              <a:avLst/>
              <a:gdLst>
                <a:gd name="T0" fmla="*/ 5 w 5"/>
                <a:gd name="T1" fmla="*/ 3 h 32"/>
                <a:gd name="T2" fmla="*/ 0 w 5"/>
                <a:gd name="T3" fmla="*/ 3 h 32"/>
                <a:gd name="T4" fmla="*/ 0 w 5"/>
                <a:gd name="T5" fmla="*/ 29 h 32"/>
                <a:gd name="T6" fmla="*/ 5 w 5"/>
                <a:gd name="T7" fmla="*/ 29 h 32"/>
                <a:gd name="T8" fmla="*/ 5 w 5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2">
                  <a:moveTo>
                    <a:pt x="5" y="3"/>
                  </a:moveTo>
                  <a:cubicBezTo>
                    <a:pt x="5" y="0"/>
                    <a:pt x="0" y="0"/>
                    <a:pt x="0" y="3"/>
                  </a:cubicBezTo>
                  <a:cubicBezTo>
                    <a:pt x="0" y="12"/>
                    <a:pt x="0" y="20"/>
                    <a:pt x="0" y="29"/>
                  </a:cubicBezTo>
                  <a:cubicBezTo>
                    <a:pt x="0" y="32"/>
                    <a:pt x="5" y="32"/>
                    <a:pt x="5" y="29"/>
                  </a:cubicBezTo>
                  <a:cubicBezTo>
                    <a:pt x="5" y="20"/>
                    <a:pt x="5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4" name="Freeform 549"/>
            <p:cNvSpPr>
              <a:spLocks/>
            </p:cNvSpPr>
            <p:nvPr/>
          </p:nvSpPr>
          <p:spPr bwMode="auto">
            <a:xfrm>
              <a:off x="4223451" y="6479024"/>
              <a:ext cx="56700" cy="181911"/>
            </a:xfrm>
            <a:custGeom>
              <a:avLst/>
              <a:gdLst>
                <a:gd name="T0" fmla="*/ 7 w 14"/>
                <a:gd name="T1" fmla="*/ 6 h 41"/>
                <a:gd name="T2" fmla="*/ 7 w 14"/>
                <a:gd name="T3" fmla="*/ 4 h 41"/>
                <a:gd name="T4" fmla="*/ 1 w 14"/>
                <a:gd name="T5" fmla="*/ 5 h 41"/>
                <a:gd name="T6" fmla="*/ 3 w 14"/>
                <a:gd name="T7" fmla="*/ 29 h 41"/>
                <a:gd name="T8" fmla="*/ 5 w 14"/>
                <a:gd name="T9" fmla="*/ 32 h 41"/>
                <a:gd name="T10" fmla="*/ 5 w 14"/>
                <a:gd name="T11" fmla="*/ 37 h 41"/>
                <a:gd name="T12" fmla="*/ 10 w 14"/>
                <a:gd name="T13" fmla="*/ 37 h 41"/>
                <a:gd name="T14" fmla="*/ 13 w 14"/>
                <a:gd name="T15" fmla="*/ 10 h 41"/>
                <a:gd name="T16" fmla="*/ 7 w 14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41">
                  <a:moveTo>
                    <a:pt x="7" y="6"/>
                  </a:moveTo>
                  <a:cubicBezTo>
                    <a:pt x="7" y="5"/>
                    <a:pt x="7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2" y="13"/>
                    <a:pt x="2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5" y="35"/>
                    <a:pt x="5" y="37"/>
                  </a:cubicBezTo>
                  <a:cubicBezTo>
                    <a:pt x="6" y="41"/>
                    <a:pt x="10" y="41"/>
                    <a:pt x="10" y="37"/>
                  </a:cubicBezTo>
                  <a:cubicBezTo>
                    <a:pt x="12" y="28"/>
                    <a:pt x="11" y="19"/>
                    <a:pt x="13" y="10"/>
                  </a:cubicBezTo>
                  <a:cubicBezTo>
                    <a:pt x="14" y="6"/>
                    <a:pt x="9" y="4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" name="Freeform 550"/>
            <p:cNvSpPr>
              <a:spLocks/>
            </p:cNvSpPr>
            <p:nvPr/>
          </p:nvSpPr>
          <p:spPr bwMode="auto">
            <a:xfrm>
              <a:off x="4294325" y="6474299"/>
              <a:ext cx="66149" cy="231523"/>
            </a:xfrm>
            <a:custGeom>
              <a:avLst/>
              <a:gdLst>
                <a:gd name="T0" fmla="*/ 7 w 16"/>
                <a:gd name="T1" fmla="*/ 5 h 52"/>
                <a:gd name="T2" fmla="*/ 6 w 16"/>
                <a:gd name="T3" fmla="*/ 12 h 52"/>
                <a:gd name="T4" fmla="*/ 3 w 16"/>
                <a:gd name="T5" fmla="*/ 14 h 52"/>
                <a:gd name="T6" fmla="*/ 1 w 16"/>
                <a:gd name="T7" fmla="*/ 23 h 52"/>
                <a:gd name="T8" fmla="*/ 4 w 16"/>
                <a:gd name="T9" fmla="*/ 25 h 52"/>
                <a:gd name="T10" fmla="*/ 4 w 16"/>
                <a:gd name="T11" fmla="*/ 49 h 52"/>
                <a:gd name="T12" fmla="*/ 10 w 16"/>
                <a:gd name="T13" fmla="*/ 49 h 52"/>
                <a:gd name="T14" fmla="*/ 15 w 16"/>
                <a:gd name="T15" fmla="*/ 6 h 52"/>
                <a:gd name="T16" fmla="*/ 7 w 16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52">
                  <a:moveTo>
                    <a:pt x="7" y="5"/>
                  </a:moveTo>
                  <a:cubicBezTo>
                    <a:pt x="7" y="7"/>
                    <a:pt x="7" y="9"/>
                    <a:pt x="6" y="12"/>
                  </a:cubicBezTo>
                  <a:cubicBezTo>
                    <a:pt x="5" y="11"/>
                    <a:pt x="3" y="12"/>
                    <a:pt x="3" y="14"/>
                  </a:cubicBezTo>
                  <a:cubicBezTo>
                    <a:pt x="3" y="17"/>
                    <a:pt x="3" y="21"/>
                    <a:pt x="1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3" y="33"/>
                    <a:pt x="3" y="41"/>
                    <a:pt x="4" y="49"/>
                  </a:cubicBezTo>
                  <a:cubicBezTo>
                    <a:pt x="5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6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6" name="Freeform 551"/>
            <p:cNvSpPr>
              <a:spLocks/>
            </p:cNvSpPr>
            <p:nvPr/>
          </p:nvSpPr>
          <p:spPr bwMode="auto">
            <a:xfrm>
              <a:off x="4105327" y="6495561"/>
              <a:ext cx="49612" cy="205536"/>
            </a:xfrm>
            <a:custGeom>
              <a:avLst/>
              <a:gdLst>
                <a:gd name="T0" fmla="*/ 8 w 12"/>
                <a:gd name="T1" fmla="*/ 7 h 46"/>
                <a:gd name="T2" fmla="*/ 7 w 12"/>
                <a:gd name="T3" fmla="*/ 2 h 46"/>
                <a:gd name="T4" fmla="*/ 3 w 12"/>
                <a:gd name="T5" fmla="*/ 3 h 46"/>
                <a:gd name="T6" fmla="*/ 4 w 12"/>
                <a:gd name="T7" fmla="*/ 7 h 46"/>
                <a:gd name="T8" fmla="*/ 3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0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1 w 12"/>
                <a:gd name="T21" fmla="*/ 12 h 46"/>
                <a:gd name="T22" fmla="*/ 8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8" y="7"/>
                  </a:moveTo>
                  <a:cubicBezTo>
                    <a:pt x="8" y="5"/>
                    <a:pt x="7" y="4"/>
                    <a:pt x="7" y="2"/>
                  </a:cubicBezTo>
                  <a:cubicBezTo>
                    <a:pt x="6" y="0"/>
                    <a:pt x="3" y="1"/>
                    <a:pt x="3" y="3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3" y="9"/>
                    <a:pt x="3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5" y="46"/>
                    <a:pt x="11" y="46"/>
                    <a:pt x="11" y="41"/>
                  </a:cubicBezTo>
                  <a:cubicBezTo>
                    <a:pt x="11" y="37"/>
                    <a:pt x="11" y="33"/>
                    <a:pt x="10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1" y="15"/>
                    <a:pt x="11" y="12"/>
                  </a:cubicBezTo>
                  <a:cubicBezTo>
                    <a:pt x="12" y="9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7" name="Freeform 552"/>
            <p:cNvSpPr>
              <a:spLocks/>
            </p:cNvSpPr>
            <p:nvPr/>
          </p:nvSpPr>
          <p:spPr bwMode="auto">
            <a:xfrm>
              <a:off x="3708430" y="6505011"/>
              <a:ext cx="54337" cy="125211"/>
            </a:xfrm>
            <a:custGeom>
              <a:avLst/>
              <a:gdLst>
                <a:gd name="T0" fmla="*/ 12 w 13"/>
                <a:gd name="T1" fmla="*/ 24 h 28"/>
                <a:gd name="T2" fmla="*/ 4 w 13"/>
                <a:gd name="T3" fmla="*/ 2 h 28"/>
                <a:gd name="T4" fmla="*/ 0 w 13"/>
                <a:gd name="T5" fmla="*/ 3 h 28"/>
                <a:gd name="T6" fmla="*/ 9 w 13"/>
                <a:gd name="T7" fmla="*/ 26 h 28"/>
                <a:gd name="T8" fmla="*/ 12 w 13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8">
                  <a:moveTo>
                    <a:pt x="12" y="24"/>
                  </a:moveTo>
                  <a:cubicBezTo>
                    <a:pt x="9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3" y="11"/>
                    <a:pt x="5" y="19"/>
                    <a:pt x="9" y="26"/>
                  </a:cubicBezTo>
                  <a:cubicBezTo>
                    <a:pt x="10" y="28"/>
                    <a:pt x="13" y="26"/>
                    <a:pt x="12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8" name="Freeform 553"/>
            <p:cNvSpPr>
              <a:spLocks/>
            </p:cNvSpPr>
            <p:nvPr/>
          </p:nvSpPr>
          <p:spPr bwMode="auto">
            <a:xfrm>
              <a:off x="360211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4" y="3"/>
                    <a:pt x="8" y="0"/>
                    <a:pt x="6" y="4"/>
                  </a:cubicBezTo>
                  <a:cubicBezTo>
                    <a:pt x="0" y="17"/>
                    <a:pt x="3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9" name="Freeform 554"/>
            <p:cNvSpPr>
              <a:spLocks/>
            </p:cNvSpPr>
            <p:nvPr/>
          </p:nvSpPr>
          <p:spPr bwMode="auto">
            <a:xfrm>
              <a:off x="3871441" y="6514461"/>
              <a:ext cx="44887" cy="141749"/>
            </a:xfrm>
            <a:custGeom>
              <a:avLst/>
              <a:gdLst>
                <a:gd name="T0" fmla="*/ 3 w 11"/>
                <a:gd name="T1" fmla="*/ 4 h 32"/>
                <a:gd name="T2" fmla="*/ 3 w 11"/>
                <a:gd name="T3" fmla="*/ 28 h 32"/>
                <a:gd name="T4" fmla="*/ 9 w 11"/>
                <a:gd name="T5" fmla="*/ 26 h 32"/>
                <a:gd name="T6" fmla="*/ 9 w 11"/>
                <a:gd name="T7" fmla="*/ 6 h 32"/>
                <a:gd name="T8" fmla="*/ 3 w 11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2">
                  <a:moveTo>
                    <a:pt x="3" y="4"/>
                  </a:moveTo>
                  <a:cubicBezTo>
                    <a:pt x="0" y="12"/>
                    <a:pt x="1" y="20"/>
                    <a:pt x="3" y="28"/>
                  </a:cubicBezTo>
                  <a:cubicBezTo>
                    <a:pt x="4" y="32"/>
                    <a:pt x="10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1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0" name="Freeform 555"/>
            <p:cNvSpPr>
              <a:spLocks/>
            </p:cNvSpPr>
            <p:nvPr/>
          </p:nvSpPr>
          <p:spPr bwMode="auto">
            <a:xfrm>
              <a:off x="4393549" y="6448312"/>
              <a:ext cx="63787" cy="222073"/>
            </a:xfrm>
            <a:custGeom>
              <a:avLst/>
              <a:gdLst>
                <a:gd name="T0" fmla="*/ 10 w 15"/>
                <a:gd name="T1" fmla="*/ 28 h 50"/>
                <a:gd name="T2" fmla="*/ 13 w 15"/>
                <a:gd name="T3" fmla="*/ 7 h 50"/>
                <a:gd name="T4" fmla="*/ 6 w 15"/>
                <a:gd name="T5" fmla="*/ 5 h 50"/>
                <a:gd name="T6" fmla="*/ 4 w 15"/>
                <a:gd name="T7" fmla="*/ 16 h 50"/>
                <a:gd name="T8" fmla="*/ 3 w 15"/>
                <a:gd name="T9" fmla="*/ 17 h 50"/>
                <a:gd name="T10" fmla="*/ 4 w 15"/>
                <a:gd name="T11" fmla="*/ 46 h 50"/>
                <a:gd name="T12" fmla="*/ 11 w 15"/>
                <a:gd name="T13" fmla="*/ 42 h 50"/>
                <a:gd name="T14" fmla="*/ 8 w 15"/>
                <a:gd name="T15" fmla="*/ 31 h 50"/>
                <a:gd name="T16" fmla="*/ 10 w 15"/>
                <a:gd name="T17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10" y="28"/>
                  </a:moveTo>
                  <a:cubicBezTo>
                    <a:pt x="11" y="21"/>
                    <a:pt x="11" y="13"/>
                    <a:pt x="13" y="7"/>
                  </a:cubicBezTo>
                  <a:cubicBezTo>
                    <a:pt x="15" y="2"/>
                    <a:pt x="7" y="0"/>
                    <a:pt x="6" y="5"/>
                  </a:cubicBezTo>
                  <a:cubicBezTo>
                    <a:pt x="5" y="8"/>
                    <a:pt x="4" y="12"/>
                    <a:pt x="4" y="16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0" y="27"/>
                    <a:pt x="0" y="36"/>
                    <a:pt x="4" y="46"/>
                  </a:cubicBezTo>
                  <a:cubicBezTo>
                    <a:pt x="6" y="50"/>
                    <a:pt x="13" y="47"/>
                    <a:pt x="11" y="42"/>
                  </a:cubicBezTo>
                  <a:cubicBezTo>
                    <a:pt x="9" y="39"/>
                    <a:pt x="8" y="35"/>
                    <a:pt x="8" y="31"/>
                  </a:cubicBezTo>
                  <a:cubicBezTo>
                    <a:pt x="9" y="31"/>
                    <a:pt x="10" y="30"/>
                    <a:pt x="10" y="2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1" name="Freeform 556"/>
            <p:cNvSpPr>
              <a:spLocks/>
            </p:cNvSpPr>
            <p:nvPr/>
          </p:nvSpPr>
          <p:spPr bwMode="auto">
            <a:xfrm>
              <a:off x="4483323" y="6509736"/>
              <a:ext cx="33075" cy="137024"/>
            </a:xfrm>
            <a:custGeom>
              <a:avLst/>
              <a:gdLst>
                <a:gd name="T0" fmla="*/ 5 w 8"/>
                <a:gd name="T1" fmla="*/ 3 h 31"/>
                <a:gd name="T2" fmla="*/ 0 w 8"/>
                <a:gd name="T3" fmla="*/ 4 h 31"/>
                <a:gd name="T4" fmla="*/ 3 w 8"/>
                <a:gd name="T5" fmla="*/ 28 h 31"/>
                <a:gd name="T6" fmla="*/ 7 w 8"/>
                <a:gd name="T7" fmla="*/ 28 h 31"/>
                <a:gd name="T8" fmla="*/ 5 w 8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5" y="3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2" y="12"/>
                    <a:pt x="2" y="20"/>
                    <a:pt x="3" y="28"/>
                  </a:cubicBezTo>
                  <a:cubicBezTo>
                    <a:pt x="3" y="31"/>
                    <a:pt x="7" y="31"/>
                    <a:pt x="7" y="28"/>
                  </a:cubicBezTo>
                  <a:cubicBezTo>
                    <a:pt x="8" y="20"/>
                    <a:pt x="7" y="11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2" name="Freeform 557"/>
            <p:cNvSpPr>
              <a:spLocks/>
            </p:cNvSpPr>
            <p:nvPr/>
          </p:nvSpPr>
          <p:spPr bwMode="auto">
            <a:xfrm>
              <a:off x="4506948" y="6495561"/>
              <a:ext cx="80324" cy="226798"/>
            </a:xfrm>
            <a:custGeom>
              <a:avLst/>
              <a:gdLst>
                <a:gd name="T0" fmla="*/ 17 w 19"/>
                <a:gd name="T1" fmla="*/ 44 h 51"/>
                <a:gd name="T2" fmla="*/ 12 w 19"/>
                <a:gd name="T3" fmla="*/ 12 h 51"/>
                <a:gd name="T4" fmla="*/ 11 w 19"/>
                <a:gd name="T5" fmla="*/ 12 h 51"/>
                <a:gd name="T6" fmla="*/ 11 w 19"/>
                <a:gd name="T7" fmla="*/ 4 h 51"/>
                <a:gd name="T8" fmla="*/ 7 w 19"/>
                <a:gd name="T9" fmla="*/ 4 h 51"/>
                <a:gd name="T10" fmla="*/ 7 w 19"/>
                <a:gd name="T11" fmla="*/ 11 h 51"/>
                <a:gd name="T12" fmla="*/ 6 w 19"/>
                <a:gd name="T13" fmla="*/ 12 h 51"/>
                <a:gd name="T14" fmla="*/ 6 w 19"/>
                <a:gd name="T15" fmla="*/ 20 h 51"/>
                <a:gd name="T16" fmla="*/ 4 w 19"/>
                <a:gd name="T17" fmla="*/ 21 h 51"/>
                <a:gd name="T18" fmla="*/ 0 w 19"/>
                <a:gd name="T19" fmla="*/ 37 h 51"/>
                <a:gd name="T20" fmla="*/ 2 w 19"/>
                <a:gd name="T21" fmla="*/ 38 h 51"/>
                <a:gd name="T22" fmla="*/ 5 w 19"/>
                <a:gd name="T23" fmla="*/ 23 h 51"/>
                <a:gd name="T24" fmla="*/ 9 w 19"/>
                <a:gd name="T25" fmla="*/ 47 h 51"/>
                <a:gd name="T26" fmla="*/ 17 w 19"/>
                <a:gd name="T27" fmla="*/ 4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1">
                  <a:moveTo>
                    <a:pt x="17" y="44"/>
                  </a:moveTo>
                  <a:cubicBezTo>
                    <a:pt x="14" y="34"/>
                    <a:pt x="13" y="2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9"/>
                    <a:pt x="11" y="8"/>
                    <a:pt x="11" y="4"/>
                  </a:cubicBezTo>
                  <a:cubicBezTo>
                    <a:pt x="11" y="0"/>
                    <a:pt x="7" y="0"/>
                    <a:pt x="7" y="4"/>
                  </a:cubicBezTo>
                  <a:cubicBezTo>
                    <a:pt x="7" y="8"/>
                    <a:pt x="7" y="9"/>
                    <a:pt x="7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5"/>
                    <a:pt x="6" y="18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2" y="26"/>
                    <a:pt x="2" y="32"/>
                    <a:pt x="0" y="37"/>
                  </a:cubicBezTo>
                  <a:cubicBezTo>
                    <a:pt x="0" y="38"/>
                    <a:pt x="2" y="39"/>
                    <a:pt x="2" y="38"/>
                  </a:cubicBezTo>
                  <a:cubicBezTo>
                    <a:pt x="3" y="33"/>
                    <a:pt x="4" y="28"/>
                    <a:pt x="5" y="23"/>
                  </a:cubicBezTo>
                  <a:cubicBezTo>
                    <a:pt x="5" y="31"/>
                    <a:pt x="6" y="39"/>
                    <a:pt x="9" y="47"/>
                  </a:cubicBezTo>
                  <a:cubicBezTo>
                    <a:pt x="11" y="51"/>
                    <a:pt x="19" y="50"/>
                    <a:pt x="17" y="4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3" name="Freeform 558"/>
            <p:cNvSpPr>
              <a:spLocks/>
            </p:cNvSpPr>
            <p:nvPr/>
          </p:nvSpPr>
          <p:spPr bwMode="auto">
            <a:xfrm>
              <a:off x="4608535" y="6604235"/>
              <a:ext cx="28350" cy="122849"/>
            </a:xfrm>
            <a:custGeom>
              <a:avLst/>
              <a:gdLst>
                <a:gd name="T0" fmla="*/ 6 w 7"/>
                <a:gd name="T1" fmla="*/ 3 h 28"/>
                <a:gd name="T2" fmla="*/ 1 w 7"/>
                <a:gd name="T3" fmla="*/ 2 h 28"/>
                <a:gd name="T4" fmla="*/ 0 w 7"/>
                <a:gd name="T5" fmla="*/ 24 h 28"/>
                <a:gd name="T6" fmla="*/ 7 w 7"/>
                <a:gd name="T7" fmla="*/ 24 h 28"/>
                <a:gd name="T8" fmla="*/ 6 w 7"/>
                <a:gd name="T9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8">
                  <a:moveTo>
                    <a:pt x="6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1" y="10"/>
                    <a:pt x="0" y="20"/>
                    <a:pt x="0" y="24"/>
                  </a:cubicBezTo>
                  <a:cubicBezTo>
                    <a:pt x="0" y="28"/>
                    <a:pt x="7" y="28"/>
                    <a:pt x="7" y="24"/>
                  </a:cubicBezTo>
                  <a:cubicBezTo>
                    <a:pt x="7" y="20"/>
                    <a:pt x="6" y="11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4" name="Freeform 559"/>
            <p:cNvSpPr>
              <a:spLocks/>
            </p:cNvSpPr>
            <p:nvPr/>
          </p:nvSpPr>
          <p:spPr bwMode="auto">
            <a:xfrm>
              <a:off x="4636885" y="6505011"/>
              <a:ext cx="42525" cy="181911"/>
            </a:xfrm>
            <a:custGeom>
              <a:avLst/>
              <a:gdLst>
                <a:gd name="T0" fmla="*/ 3 w 10"/>
                <a:gd name="T1" fmla="*/ 4 h 41"/>
                <a:gd name="T2" fmla="*/ 1 w 10"/>
                <a:gd name="T3" fmla="*/ 35 h 41"/>
                <a:gd name="T4" fmla="*/ 9 w 10"/>
                <a:gd name="T5" fmla="*/ 35 h 41"/>
                <a:gd name="T6" fmla="*/ 10 w 10"/>
                <a:gd name="T7" fmla="*/ 5 h 41"/>
                <a:gd name="T8" fmla="*/ 3 w 10"/>
                <a:gd name="T9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1">
                  <a:moveTo>
                    <a:pt x="3" y="4"/>
                  </a:moveTo>
                  <a:cubicBezTo>
                    <a:pt x="1" y="14"/>
                    <a:pt x="0" y="25"/>
                    <a:pt x="1" y="35"/>
                  </a:cubicBezTo>
                  <a:cubicBezTo>
                    <a:pt x="1" y="41"/>
                    <a:pt x="9" y="41"/>
                    <a:pt x="9" y="35"/>
                  </a:cubicBezTo>
                  <a:cubicBezTo>
                    <a:pt x="9" y="25"/>
                    <a:pt x="9" y="15"/>
                    <a:pt x="10" y="5"/>
                  </a:cubicBezTo>
                  <a:cubicBezTo>
                    <a:pt x="10" y="1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5" name="Freeform 560"/>
            <p:cNvSpPr>
              <a:spLocks/>
            </p:cNvSpPr>
            <p:nvPr/>
          </p:nvSpPr>
          <p:spPr bwMode="auto">
            <a:xfrm>
              <a:off x="4679409" y="6493199"/>
              <a:ext cx="70874" cy="252785"/>
            </a:xfrm>
            <a:custGeom>
              <a:avLst/>
              <a:gdLst>
                <a:gd name="T0" fmla="*/ 7 w 17"/>
                <a:gd name="T1" fmla="*/ 6 h 57"/>
                <a:gd name="T2" fmla="*/ 4 w 17"/>
                <a:gd name="T3" fmla="*/ 12 h 57"/>
                <a:gd name="T4" fmla="*/ 4 w 17"/>
                <a:gd name="T5" fmla="*/ 11 h 57"/>
                <a:gd name="T6" fmla="*/ 1 w 17"/>
                <a:gd name="T7" fmla="*/ 12 h 57"/>
                <a:gd name="T8" fmla="*/ 2 w 17"/>
                <a:gd name="T9" fmla="*/ 20 h 57"/>
                <a:gd name="T10" fmla="*/ 6 w 17"/>
                <a:gd name="T11" fmla="*/ 54 h 57"/>
                <a:gd name="T12" fmla="*/ 12 w 17"/>
                <a:gd name="T13" fmla="*/ 53 h 57"/>
                <a:gd name="T14" fmla="*/ 15 w 17"/>
                <a:gd name="T15" fmla="*/ 10 h 57"/>
                <a:gd name="T16" fmla="*/ 7 w 17"/>
                <a:gd name="T17" fmla="*/ 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7">
                  <a:moveTo>
                    <a:pt x="7" y="6"/>
                  </a:moveTo>
                  <a:cubicBezTo>
                    <a:pt x="6" y="8"/>
                    <a:pt x="5" y="10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1" y="10"/>
                    <a:pt x="1" y="12"/>
                  </a:cubicBezTo>
                  <a:cubicBezTo>
                    <a:pt x="2" y="15"/>
                    <a:pt x="2" y="17"/>
                    <a:pt x="2" y="20"/>
                  </a:cubicBezTo>
                  <a:cubicBezTo>
                    <a:pt x="0" y="31"/>
                    <a:pt x="1" y="44"/>
                    <a:pt x="6" y="54"/>
                  </a:cubicBezTo>
                  <a:cubicBezTo>
                    <a:pt x="8" y="57"/>
                    <a:pt x="12" y="56"/>
                    <a:pt x="12" y="53"/>
                  </a:cubicBezTo>
                  <a:cubicBezTo>
                    <a:pt x="11" y="39"/>
                    <a:pt x="9" y="23"/>
                    <a:pt x="15" y="10"/>
                  </a:cubicBezTo>
                  <a:cubicBezTo>
                    <a:pt x="17" y="5"/>
                    <a:pt x="10" y="0"/>
                    <a:pt x="7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6" name="Freeform 561"/>
            <p:cNvSpPr>
              <a:spLocks/>
            </p:cNvSpPr>
            <p:nvPr/>
          </p:nvSpPr>
          <p:spPr bwMode="auto">
            <a:xfrm>
              <a:off x="4594360" y="6457762"/>
              <a:ext cx="35437" cy="163011"/>
            </a:xfrm>
            <a:custGeom>
              <a:avLst/>
              <a:gdLst>
                <a:gd name="T0" fmla="*/ 0 w 8"/>
                <a:gd name="T1" fmla="*/ 6 h 37"/>
                <a:gd name="T2" fmla="*/ 1 w 8"/>
                <a:gd name="T3" fmla="*/ 32 h 37"/>
                <a:gd name="T4" fmla="*/ 8 w 8"/>
                <a:gd name="T5" fmla="*/ 32 h 37"/>
                <a:gd name="T6" fmla="*/ 8 w 8"/>
                <a:gd name="T7" fmla="*/ 6 h 37"/>
                <a:gd name="T8" fmla="*/ 0 w 8"/>
                <a:gd name="T9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7">
                  <a:moveTo>
                    <a:pt x="0" y="6"/>
                  </a:moveTo>
                  <a:cubicBezTo>
                    <a:pt x="0" y="14"/>
                    <a:pt x="0" y="23"/>
                    <a:pt x="1" y="32"/>
                  </a:cubicBezTo>
                  <a:cubicBezTo>
                    <a:pt x="1" y="37"/>
                    <a:pt x="8" y="37"/>
                    <a:pt x="8" y="32"/>
                  </a:cubicBezTo>
                  <a:cubicBezTo>
                    <a:pt x="8" y="23"/>
                    <a:pt x="8" y="14"/>
                    <a:pt x="8" y="6"/>
                  </a:cubicBezTo>
                  <a:cubicBezTo>
                    <a:pt x="8" y="0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7" name="Freeform 562"/>
            <p:cNvSpPr>
              <a:spLocks/>
            </p:cNvSpPr>
            <p:nvPr/>
          </p:nvSpPr>
          <p:spPr bwMode="auto">
            <a:xfrm>
              <a:off x="4738471" y="6493199"/>
              <a:ext cx="66149" cy="177186"/>
            </a:xfrm>
            <a:custGeom>
              <a:avLst/>
              <a:gdLst>
                <a:gd name="T0" fmla="*/ 5 w 16"/>
                <a:gd name="T1" fmla="*/ 5 h 40"/>
                <a:gd name="T2" fmla="*/ 4 w 16"/>
                <a:gd name="T3" fmla="*/ 37 h 40"/>
                <a:gd name="T4" fmla="*/ 10 w 16"/>
                <a:gd name="T5" fmla="*/ 36 h 40"/>
                <a:gd name="T6" fmla="*/ 13 w 16"/>
                <a:gd name="T7" fmla="*/ 10 h 40"/>
                <a:gd name="T8" fmla="*/ 5 w 16"/>
                <a:gd name="T9" fmla="*/ 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0">
                  <a:moveTo>
                    <a:pt x="5" y="5"/>
                  </a:moveTo>
                  <a:cubicBezTo>
                    <a:pt x="1" y="16"/>
                    <a:pt x="0" y="27"/>
                    <a:pt x="4" y="37"/>
                  </a:cubicBezTo>
                  <a:cubicBezTo>
                    <a:pt x="5" y="40"/>
                    <a:pt x="10" y="40"/>
                    <a:pt x="10" y="36"/>
                  </a:cubicBezTo>
                  <a:cubicBezTo>
                    <a:pt x="10" y="28"/>
                    <a:pt x="9" y="18"/>
                    <a:pt x="13" y="10"/>
                  </a:cubicBezTo>
                  <a:cubicBezTo>
                    <a:pt x="16" y="5"/>
                    <a:pt x="8" y="0"/>
                    <a:pt x="5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8" name="Freeform 563"/>
            <p:cNvSpPr>
              <a:spLocks/>
            </p:cNvSpPr>
            <p:nvPr/>
          </p:nvSpPr>
          <p:spPr bwMode="auto">
            <a:xfrm>
              <a:off x="4837695" y="6568798"/>
              <a:ext cx="33075" cy="137024"/>
            </a:xfrm>
            <a:custGeom>
              <a:avLst/>
              <a:gdLst>
                <a:gd name="T0" fmla="*/ 0 w 8"/>
                <a:gd name="T1" fmla="*/ 5 h 31"/>
                <a:gd name="T2" fmla="*/ 1 w 8"/>
                <a:gd name="T3" fmla="*/ 28 h 31"/>
                <a:gd name="T4" fmla="*/ 6 w 8"/>
                <a:gd name="T5" fmla="*/ 28 h 31"/>
                <a:gd name="T6" fmla="*/ 7 w 8"/>
                <a:gd name="T7" fmla="*/ 5 h 31"/>
                <a:gd name="T8" fmla="*/ 0 w 8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1">
                  <a:moveTo>
                    <a:pt x="0" y="5"/>
                  </a:moveTo>
                  <a:cubicBezTo>
                    <a:pt x="0" y="13"/>
                    <a:pt x="0" y="20"/>
                    <a:pt x="1" y="28"/>
                  </a:cubicBezTo>
                  <a:cubicBezTo>
                    <a:pt x="1" y="31"/>
                    <a:pt x="6" y="31"/>
                    <a:pt x="6" y="28"/>
                  </a:cubicBezTo>
                  <a:cubicBezTo>
                    <a:pt x="7" y="20"/>
                    <a:pt x="7" y="13"/>
                    <a:pt x="7" y="5"/>
                  </a:cubicBezTo>
                  <a:cubicBezTo>
                    <a:pt x="8" y="0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49" name="Freeform 564"/>
            <p:cNvSpPr>
              <a:spLocks/>
            </p:cNvSpPr>
            <p:nvPr/>
          </p:nvSpPr>
          <p:spPr bwMode="auto">
            <a:xfrm>
              <a:off x="4981807" y="6443587"/>
              <a:ext cx="54337" cy="233885"/>
            </a:xfrm>
            <a:custGeom>
              <a:avLst/>
              <a:gdLst>
                <a:gd name="T0" fmla="*/ 10 w 13"/>
                <a:gd name="T1" fmla="*/ 2 h 53"/>
                <a:gd name="T2" fmla="*/ 4 w 13"/>
                <a:gd name="T3" fmla="*/ 22 h 53"/>
                <a:gd name="T4" fmla="*/ 0 w 13"/>
                <a:gd name="T5" fmla="*/ 25 h 53"/>
                <a:gd name="T6" fmla="*/ 3 w 13"/>
                <a:gd name="T7" fmla="*/ 44 h 53"/>
                <a:gd name="T8" fmla="*/ 4 w 13"/>
                <a:gd name="T9" fmla="*/ 45 h 53"/>
                <a:gd name="T10" fmla="*/ 5 w 13"/>
                <a:gd name="T11" fmla="*/ 47 h 53"/>
                <a:gd name="T12" fmla="*/ 7 w 13"/>
                <a:gd name="T13" fmla="*/ 51 h 53"/>
                <a:gd name="T14" fmla="*/ 12 w 13"/>
                <a:gd name="T15" fmla="*/ 49 h 53"/>
                <a:gd name="T16" fmla="*/ 8 w 13"/>
                <a:gd name="T17" fmla="*/ 33 h 53"/>
                <a:gd name="T18" fmla="*/ 13 w 13"/>
                <a:gd name="T19" fmla="*/ 3 h 53"/>
                <a:gd name="T20" fmla="*/ 10 w 13"/>
                <a:gd name="T21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3">
                  <a:moveTo>
                    <a:pt x="10" y="2"/>
                  </a:moveTo>
                  <a:cubicBezTo>
                    <a:pt x="7" y="8"/>
                    <a:pt x="5" y="15"/>
                    <a:pt x="4" y="22"/>
                  </a:cubicBezTo>
                  <a:cubicBezTo>
                    <a:pt x="2" y="21"/>
                    <a:pt x="0" y="22"/>
                    <a:pt x="0" y="25"/>
                  </a:cubicBezTo>
                  <a:cubicBezTo>
                    <a:pt x="0" y="32"/>
                    <a:pt x="1" y="38"/>
                    <a:pt x="3" y="44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7"/>
                    <a:pt x="5" y="47"/>
                  </a:cubicBezTo>
                  <a:cubicBezTo>
                    <a:pt x="5" y="48"/>
                    <a:pt x="6" y="50"/>
                    <a:pt x="7" y="51"/>
                  </a:cubicBezTo>
                  <a:cubicBezTo>
                    <a:pt x="9" y="53"/>
                    <a:pt x="13" y="52"/>
                    <a:pt x="12" y="49"/>
                  </a:cubicBezTo>
                  <a:cubicBezTo>
                    <a:pt x="10" y="43"/>
                    <a:pt x="9" y="38"/>
                    <a:pt x="8" y="33"/>
                  </a:cubicBezTo>
                  <a:cubicBezTo>
                    <a:pt x="8" y="23"/>
                    <a:pt x="9" y="13"/>
                    <a:pt x="13" y="3"/>
                  </a:cubicBezTo>
                  <a:cubicBezTo>
                    <a:pt x="13" y="1"/>
                    <a:pt x="11" y="0"/>
                    <a:pt x="10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0" name="Freeform 565"/>
            <p:cNvSpPr>
              <a:spLocks/>
            </p:cNvSpPr>
            <p:nvPr/>
          </p:nvSpPr>
          <p:spPr bwMode="auto">
            <a:xfrm>
              <a:off x="5047956" y="6443587"/>
              <a:ext cx="70874" cy="207898"/>
            </a:xfrm>
            <a:custGeom>
              <a:avLst/>
              <a:gdLst>
                <a:gd name="T0" fmla="*/ 12 w 17"/>
                <a:gd name="T1" fmla="*/ 2 h 47"/>
                <a:gd name="T2" fmla="*/ 1 w 17"/>
                <a:gd name="T3" fmla="*/ 43 h 47"/>
                <a:gd name="T4" fmla="*/ 6 w 17"/>
                <a:gd name="T5" fmla="*/ 43 h 47"/>
                <a:gd name="T6" fmla="*/ 15 w 17"/>
                <a:gd name="T7" fmla="*/ 3 h 47"/>
                <a:gd name="T8" fmla="*/ 12 w 17"/>
                <a:gd name="T9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2" y="2"/>
                  </a:moveTo>
                  <a:cubicBezTo>
                    <a:pt x="4" y="14"/>
                    <a:pt x="0" y="28"/>
                    <a:pt x="1" y="43"/>
                  </a:cubicBezTo>
                  <a:cubicBezTo>
                    <a:pt x="1" y="47"/>
                    <a:pt x="6" y="47"/>
                    <a:pt x="6" y="43"/>
                  </a:cubicBezTo>
                  <a:cubicBezTo>
                    <a:pt x="7" y="29"/>
                    <a:pt x="8" y="16"/>
                    <a:pt x="15" y="3"/>
                  </a:cubicBezTo>
                  <a:cubicBezTo>
                    <a:pt x="17" y="1"/>
                    <a:pt x="13" y="0"/>
                    <a:pt x="12" y="2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1" name="Freeform 566"/>
            <p:cNvSpPr>
              <a:spLocks/>
            </p:cNvSpPr>
            <p:nvPr/>
          </p:nvSpPr>
          <p:spPr bwMode="auto">
            <a:xfrm>
              <a:off x="5130643" y="6479024"/>
              <a:ext cx="30712" cy="196086"/>
            </a:xfrm>
            <a:custGeom>
              <a:avLst/>
              <a:gdLst>
                <a:gd name="T0" fmla="*/ 6 w 7"/>
                <a:gd name="T1" fmla="*/ 3 h 44"/>
                <a:gd name="T2" fmla="*/ 2 w 7"/>
                <a:gd name="T3" fmla="*/ 3 h 44"/>
                <a:gd name="T4" fmla="*/ 1 w 7"/>
                <a:gd name="T5" fmla="*/ 15 h 44"/>
                <a:gd name="T6" fmla="*/ 0 w 7"/>
                <a:gd name="T7" fmla="*/ 17 h 44"/>
                <a:gd name="T8" fmla="*/ 0 w 7"/>
                <a:gd name="T9" fmla="*/ 33 h 44"/>
                <a:gd name="T10" fmla="*/ 1 w 7"/>
                <a:gd name="T11" fmla="*/ 35 h 44"/>
                <a:gd name="T12" fmla="*/ 2 w 7"/>
                <a:gd name="T13" fmla="*/ 41 h 44"/>
                <a:gd name="T14" fmla="*/ 6 w 7"/>
                <a:gd name="T15" fmla="*/ 41 h 44"/>
                <a:gd name="T16" fmla="*/ 6 w 7"/>
                <a:gd name="T17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4">
                  <a:moveTo>
                    <a:pt x="6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2" y="7"/>
                    <a:pt x="2" y="11"/>
                    <a:pt x="1" y="15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22"/>
                    <a:pt x="0" y="28"/>
                    <a:pt x="0" y="33"/>
                  </a:cubicBezTo>
                  <a:cubicBezTo>
                    <a:pt x="0" y="34"/>
                    <a:pt x="0" y="35"/>
                    <a:pt x="1" y="35"/>
                  </a:cubicBezTo>
                  <a:cubicBezTo>
                    <a:pt x="1" y="37"/>
                    <a:pt x="1" y="39"/>
                    <a:pt x="2" y="41"/>
                  </a:cubicBezTo>
                  <a:cubicBezTo>
                    <a:pt x="2" y="44"/>
                    <a:pt x="6" y="44"/>
                    <a:pt x="6" y="41"/>
                  </a:cubicBezTo>
                  <a:cubicBezTo>
                    <a:pt x="7" y="28"/>
                    <a:pt x="6" y="16"/>
                    <a:pt x="6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2" name="Freeform 567"/>
            <p:cNvSpPr>
              <a:spLocks/>
            </p:cNvSpPr>
            <p:nvPr/>
          </p:nvSpPr>
          <p:spPr bwMode="auto">
            <a:xfrm>
              <a:off x="5220417" y="6424687"/>
              <a:ext cx="77962" cy="217348"/>
            </a:xfrm>
            <a:custGeom>
              <a:avLst/>
              <a:gdLst>
                <a:gd name="T0" fmla="*/ 18 w 19"/>
                <a:gd name="T1" fmla="*/ 45 h 49"/>
                <a:gd name="T2" fmla="*/ 17 w 19"/>
                <a:gd name="T3" fmla="*/ 18 h 49"/>
                <a:gd name="T4" fmla="*/ 10 w 19"/>
                <a:gd name="T5" fmla="*/ 16 h 49"/>
                <a:gd name="T6" fmla="*/ 10 w 19"/>
                <a:gd name="T7" fmla="*/ 16 h 49"/>
                <a:gd name="T8" fmla="*/ 9 w 19"/>
                <a:gd name="T9" fmla="*/ 16 h 49"/>
                <a:gd name="T10" fmla="*/ 10 w 19"/>
                <a:gd name="T11" fmla="*/ 4 h 49"/>
                <a:gd name="T12" fmla="*/ 5 w 19"/>
                <a:gd name="T13" fmla="*/ 4 h 49"/>
                <a:gd name="T14" fmla="*/ 2 w 19"/>
                <a:gd name="T15" fmla="*/ 30 h 49"/>
                <a:gd name="T16" fmla="*/ 0 w 19"/>
                <a:gd name="T17" fmla="*/ 31 h 49"/>
                <a:gd name="T18" fmla="*/ 0 w 19"/>
                <a:gd name="T19" fmla="*/ 43 h 49"/>
                <a:gd name="T20" fmla="*/ 2 w 19"/>
                <a:gd name="T21" fmla="*/ 44 h 49"/>
                <a:gd name="T22" fmla="*/ 9 w 19"/>
                <a:gd name="T23" fmla="*/ 43 h 49"/>
                <a:gd name="T24" fmla="*/ 9 w 19"/>
                <a:gd name="T25" fmla="*/ 43 h 49"/>
                <a:gd name="T26" fmla="*/ 9 w 19"/>
                <a:gd name="T27" fmla="*/ 45 h 49"/>
                <a:gd name="T28" fmla="*/ 13 w 19"/>
                <a:gd name="T29" fmla="*/ 47 h 49"/>
                <a:gd name="T30" fmla="*/ 18 w 19"/>
                <a:gd name="T31" fmla="*/ 4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49">
                  <a:moveTo>
                    <a:pt x="18" y="45"/>
                  </a:moveTo>
                  <a:cubicBezTo>
                    <a:pt x="15" y="36"/>
                    <a:pt x="15" y="27"/>
                    <a:pt x="17" y="18"/>
                  </a:cubicBezTo>
                  <a:cubicBezTo>
                    <a:pt x="17" y="13"/>
                    <a:pt x="11" y="12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2"/>
                    <a:pt x="10" y="8"/>
                    <a:pt x="10" y="4"/>
                  </a:cubicBezTo>
                  <a:cubicBezTo>
                    <a:pt x="11" y="1"/>
                    <a:pt x="5" y="0"/>
                    <a:pt x="5" y="4"/>
                  </a:cubicBezTo>
                  <a:cubicBezTo>
                    <a:pt x="3" y="12"/>
                    <a:pt x="2" y="21"/>
                    <a:pt x="2" y="30"/>
                  </a:cubicBezTo>
                  <a:cubicBezTo>
                    <a:pt x="1" y="30"/>
                    <a:pt x="0" y="30"/>
                    <a:pt x="0" y="31"/>
                  </a:cubicBezTo>
                  <a:cubicBezTo>
                    <a:pt x="0" y="35"/>
                    <a:pt x="0" y="39"/>
                    <a:pt x="0" y="43"/>
                  </a:cubicBezTo>
                  <a:cubicBezTo>
                    <a:pt x="0" y="44"/>
                    <a:pt x="2" y="44"/>
                    <a:pt x="2" y="44"/>
                  </a:cubicBezTo>
                  <a:cubicBezTo>
                    <a:pt x="3" y="48"/>
                    <a:pt x="9" y="47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9" y="44"/>
                    <a:pt x="9" y="45"/>
                  </a:cubicBezTo>
                  <a:cubicBezTo>
                    <a:pt x="9" y="48"/>
                    <a:pt x="12" y="48"/>
                    <a:pt x="13" y="47"/>
                  </a:cubicBezTo>
                  <a:cubicBezTo>
                    <a:pt x="15" y="49"/>
                    <a:pt x="19" y="47"/>
                    <a:pt x="18" y="4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3" name="Freeform 568"/>
            <p:cNvSpPr>
              <a:spLocks/>
            </p:cNvSpPr>
            <p:nvPr/>
          </p:nvSpPr>
          <p:spPr bwMode="auto">
            <a:xfrm>
              <a:off x="5373979" y="6495561"/>
              <a:ext cx="25987" cy="144111"/>
            </a:xfrm>
            <a:custGeom>
              <a:avLst/>
              <a:gdLst>
                <a:gd name="T0" fmla="*/ 5 w 6"/>
                <a:gd name="T1" fmla="*/ 3 h 32"/>
                <a:gd name="T2" fmla="*/ 1 w 6"/>
                <a:gd name="T3" fmla="*/ 3 h 32"/>
                <a:gd name="T4" fmla="*/ 1 w 6"/>
                <a:gd name="T5" fmla="*/ 29 h 32"/>
                <a:gd name="T6" fmla="*/ 5 w 6"/>
                <a:gd name="T7" fmla="*/ 29 h 32"/>
                <a:gd name="T8" fmla="*/ 5 w 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2">
                  <a:moveTo>
                    <a:pt x="5" y="3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12"/>
                    <a:pt x="0" y="20"/>
                    <a:pt x="1" y="29"/>
                  </a:cubicBezTo>
                  <a:cubicBezTo>
                    <a:pt x="1" y="32"/>
                    <a:pt x="5" y="32"/>
                    <a:pt x="5" y="29"/>
                  </a:cubicBezTo>
                  <a:cubicBezTo>
                    <a:pt x="6" y="20"/>
                    <a:pt x="6" y="12"/>
                    <a:pt x="5" y="3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4" name="Freeform 569"/>
            <p:cNvSpPr>
              <a:spLocks/>
            </p:cNvSpPr>
            <p:nvPr/>
          </p:nvSpPr>
          <p:spPr bwMode="auto">
            <a:xfrm>
              <a:off x="5437765" y="6479024"/>
              <a:ext cx="61424" cy="181911"/>
            </a:xfrm>
            <a:custGeom>
              <a:avLst/>
              <a:gdLst>
                <a:gd name="T0" fmla="*/ 8 w 15"/>
                <a:gd name="T1" fmla="*/ 6 h 41"/>
                <a:gd name="T2" fmla="*/ 7 w 15"/>
                <a:gd name="T3" fmla="*/ 4 h 41"/>
                <a:gd name="T4" fmla="*/ 1 w 15"/>
                <a:gd name="T5" fmla="*/ 5 h 41"/>
                <a:gd name="T6" fmla="*/ 3 w 15"/>
                <a:gd name="T7" fmla="*/ 29 h 41"/>
                <a:gd name="T8" fmla="*/ 5 w 15"/>
                <a:gd name="T9" fmla="*/ 32 h 41"/>
                <a:gd name="T10" fmla="*/ 6 w 15"/>
                <a:gd name="T11" fmla="*/ 37 h 41"/>
                <a:gd name="T12" fmla="*/ 11 w 15"/>
                <a:gd name="T13" fmla="*/ 37 h 41"/>
                <a:gd name="T14" fmla="*/ 14 w 15"/>
                <a:gd name="T15" fmla="*/ 10 h 41"/>
                <a:gd name="T16" fmla="*/ 8 w 15"/>
                <a:gd name="T17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1">
                  <a:moveTo>
                    <a:pt x="8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6" y="0"/>
                    <a:pt x="0" y="2"/>
                    <a:pt x="1" y="5"/>
                  </a:cubicBezTo>
                  <a:cubicBezTo>
                    <a:pt x="3" y="13"/>
                    <a:pt x="3" y="21"/>
                    <a:pt x="3" y="29"/>
                  </a:cubicBezTo>
                  <a:cubicBezTo>
                    <a:pt x="3" y="31"/>
                    <a:pt x="4" y="32"/>
                    <a:pt x="5" y="32"/>
                  </a:cubicBezTo>
                  <a:cubicBezTo>
                    <a:pt x="5" y="34"/>
                    <a:pt x="6" y="35"/>
                    <a:pt x="6" y="37"/>
                  </a:cubicBezTo>
                  <a:cubicBezTo>
                    <a:pt x="6" y="41"/>
                    <a:pt x="11" y="41"/>
                    <a:pt x="11" y="37"/>
                  </a:cubicBezTo>
                  <a:cubicBezTo>
                    <a:pt x="12" y="28"/>
                    <a:pt x="12" y="19"/>
                    <a:pt x="14" y="10"/>
                  </a:cubicBezTo>
                  <a:cubicBezTo>
                    <a:pt x="15" y="6"/>
                    <a:pt x="10" y="4"/>
                    <a:pt x="8" y="6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5" name="Freeform 570"/>
            <p:cNvSpPr>
              <a:spLocks/>
            </p:cNvSpPr>
            <p:nvPr/>
          </p:nvSpPr>
          <p:spPr bwMode="auto">
            <a:xfrm>
              <a:off x="5513365" y="6474299"/>
              <a:ext cx="61424" cy="231523"/>
            </a:xfrm>
            <a:custGeom>
              <a:avLst/>
              <a:gdLst>
                <a:gd name="T0" fmla="*/ 7 w 15"/>
                <a:gd name="T1" fmla="*/ 5 h 52"/>
                <a:gd name="T2" fmla="*/ 6 w 15"/>
                <a:gd name="T3" fmla="*/ 12 h 52"/>
                <a:gd name="T4" fmla="*/ 2 w 15"/>
                <a:gd name="T5" fmla="*/ 14 h 52"/>
                <a:gd name="T6" fmla="*/ 1 w 15"/>
                <a:gd name="T7" fmla="*/ 23 h 52"/>
                <a:gd name="T8" fmla="*/ 4 w 15"/>
                <a:gd name="T9" fmla="*/ 25 h 52"/>
                <a:gd name="T10" fmla="*/ 4 w 15"/>
                <a:gd name="T11" fmla="*/ 49 h 52"/>
                <a:gd name="T12" fmla="*/ 10 w 15"/>
                <a:gd name="T13" fmla="*/ 49 h 52"/>
                <a:gd name="T14" fmla="*/ 15 w 15"/>
                <a:gd name="T15" fmla="*/ 6 h 52"/>
                <a:gd name="T16" fmla="*/ 7 w 15"/>
                <a:gd name="T17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2">
                  <a:moveTo>
                    <a:pt x="7" y="5"/>
                  </a:moveTo>
                  <a:cubicBezTo>
                    <a:pt x="7" y="7"/>
                    <a:pt x="6" y="9"/>
                    <a:pt x="6" y="12"/>
                  </a:cubicBezTo>
                  <a:cubicBezTo>
                    <a:pt x="4" y="11"/>
                    <a:pt x="2" y="12"/>
                    <a:pt x="2" y="14"/>
                  </a:cubicBezTo>
                  <a:cubicBezTo>
                    <a:pt x="2" y="17"/>
                    <a:pt x="3" y="21"/>
                    <a:pt x="1" y="23"/>
                  </a:cubicBezTo>
                  <a:cubicBezTo>
                    <a:pt x="0" y="25"/>
                    <a:pt x="2" y="26"/>
                    <a:pt x="4" y="25"/>
                  </a:cubicBezTo>
                  <a:cubicBezTo>
                    <a:pt x="3" y="33"/>
                    <a:pt x="2" y="41"/>
                    <a:pt x="4" y="49"/>
                  </a:cubicBezTo>
                  <a:cubicBezTo>
                    <a:pt x="4" y="52"/>
                    <a:pt x="9" y="52"/>
                    <a:pt x="10" y="49"/>
                  </a:cubicBezTo>
                  <a:cubicBezTo>
                    <a:pt x="13" y="35"/>
                    <a:pt x="13" y="20"/>
                    <a:pt x="15" y="6"/>
                  </a:cubicBezTo>
                  <a:cubicBezTo>
                    <a:pt x="15" y="1"/>
                    <a:pt x="8" y="0"/>
                    <a:pt x="7" y="5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" name="Freeform 571"/>
            <p:cNvSpPr>
              <a:spLocks/>
            </p:cNvSpPr>
            <p:nvPr/>
          </p:nvSpPr>
          <p:spPr bwMode="auto">
            <a:xfrm>
              <a:off x="5319641" y="6495561"/>
              <a:ext cx="49612" cy="205536"/>
            </a:xfrm>
            <a:custGeom>
              <a:avLst/>
              <a:gdLst>
                <a:gd name="T0" fmla="*/ 9 w 12"/>
                <a:gd name="T1" fmla="*/ 7 h 46"/>
                <a:gd name="T2" fmla="*/ 8 w 12"/>
                <a:gd name="T3" fmla="*/ 2 h 46"/>
                <a:gd name="T4" fmla="*/ 4 w 12"/>
                <a:gd name="T5" fmla="*/ 3 h 46"/>
                <a:gd name="T6" fmla="*/ 5 w 12"/>
                <a:gd name="T7" fmla="*/ 7 h 46"/>
                <a:gd name="T8" fmla="*/ 4 w 12"/>
                <a:gd name="T9" fmla="*/ 10 h 46"/>
                <a:gd name="T10" fmla="*/ 4 w 12"/>
                <a:gd name="T11" fmla="*/ 42 h 46"/>
                <a:gd name="T12" fmla="*/ 11 w 12"/>
                <a:gd name="T13" fmla="*/ 41 h 46"/>
                <a:gd name="T14" fmla="*/ 11 w 12"/>
                <a:gd name="T15" fmla="*/ 28 h 46"/>
                <a:gd name="T16" fmla="*/ 11 w 12"/>
                <a:gd name="T17" fmla="*/ 27 h 46"/>
                <a:gd name="T18" fmla="*/ 11 w 12"/>
                <a:gd name="T19" fmla="*/ 21 h 46"/>
                <a:gd name="T20" fmla="*/ 12 w 12"/>
                <a:gd name="T21" fmla="*/ 12 h 46"/>
                <a:gd name="T22" fmla="*/ 9 w 12"/>
                <a:gd name="T23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6">
                  <a:moveTo>
                    <a:pt x="9" y="7"/>
                  </a:moveTo>
                  <a:cubicBezTo>
                    <a:pt x="8" y="5"/>
                    <a:pt x="8" y="4"/>
                    <a:pt x="8" y="2"/>
                  </a:cubicBezTo>
                  <a:cubicBezTo>
                    <a:pt x="7" y="0"/>
                    <a:pt x="3" y="1"/>
                    <a:pt x="4" y="3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1" y="21"/>
                    <a:pt x="0" y="32"/>
                    <a:pt x="4" y="42"/>
                  </a:cubicBezTo>
                  <a:cubicBezTo>
                    <a:pt x="6" y="46"/>
                    <a:pt x="11" y="46"/>
                    <a:pt x="11" y="41"/>
                  </a:cubicBezTo>
                  <a:cubicBezTo>
                    <a:pt x="11" y="37"/>
                    <a:pt x="11" y="33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5"/>
                    <a:pt x="11" y="23"/>
                    <a:pt x="11" y="21"/>
                  </a:cubicBezTo>
                  <a:cubicBezTo>
                    <a:pt x="11" y="18"/>
                    <a:pt x="12" y="15"/>
                    <a:pt x="12" y="12"/>
                  </a:cubicBezTo>
                  <a:cubicBezTo>
                    <a:pt x="12" y="9"/>
                    <a:pt x="11" y="7"/>
                    <a:pt x="9" y="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7" name="Freeform 572"/>
            <p:cNvSpPr>
              <a:spLocks/>
            </p:cNvSpPr>
            <p:nvPr/>
          </p:nvSpPr>
          <p:spPr bwMode="auto">
            <a:xfrm>
              <a:off x="4925107" y="6505011"/>
              <a:ext cx="51975" cy="125211"/>
            </a:xfrm>
            <a:custGeom>
              <a:avLst/>
              <a:gdLst>
                <a:gd name="T0" fmla="*/ 11 w 12"/>
                <a:gd name="T1" fmla="*/ 24 h 28"/>
                <a:gd name="T2" fmla="*/ 4 w 12"/>
                <a:gd name="T3" fmla="*/ 2 h 28"/>
                <a:gd name="T4" fmla="*/ 0 w 12"/>
                <a:gd name="T5" fmla="*/ 3 h 28"/>
                <a:gd name="T6" fmla="*/ 9 w 12"/>
                <a:gd name="T7" fmla="*/ 26 h 28"/>
                <a:gd name="T8" fmla="*/ 11 w 12"/>
                <a:gd name="T9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11" y="24"/>
                  </a:moveTo>
                  <a:cubicBezTo>
                    <a:pt x="8" y="17"/>
                    <a:pt x="6" y="10"/>
                    <a:pt x="4" y="2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2" y="11"/>
                    <a:pt x="5" y="19"/>
                    <a:pt x="9" y="26"/>
                  </a:cubicBezTo>
                  <a:cubicBezTo>
                    <a:pt x="10" y="28"/>
                    <a:pt x="12" y="26"/>
                    <a:pt x="11" y="2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8" name="Freeform 573"/>
            <p:cNvSpPr>
              <a:spLocks/>
            </p:cNvSpPr>
            <p:nvPr/>
          </p:nvSpPr>
          <p:spPr bwMode="auto">
            <a:xfrm>
              <a:off x="4821158" y="6457762"/>
              <a:ext cx="75599" cy="193723"/>
            </a:xfrm>
            <a:custGeom>
              <a:avLst/>
              <a:gdLst>
                <a:gd name="T0" fmla="*/ 16 w 18"/>
                <a:gd name="T1" fmla="*/ 37 h 44"/>
                <a:gd name="T2" fmla="*/ 12 w 18"/>
                <a:gd name="T3" fmla="*/ 7 h 44"/>
                <a:gd name="T4" fmla="*/ 6 w 18"/>
                <a:gd name="T5" fmla="*/ 4 h 44"/>
                <a:gd name="T6" fmla="*/ 10 w 18"/>
                <a:gd name="T7" fmla="*/ 40 h 44"/>
                <a:gd name="T8" fmla="*/ 16 w 18"/>
                <a:gd name="T9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4">
                  <a:moveTo>
                    <a:pt x="16" y="37"/>
                  </a:moveTo>
                  <a:cubicBezTo>
                    <a:pt x="11" y="27"/>
                    <a:pt x="7" y="18"/>
                    <a:pt x="12" y="7"/>
                  </a:cubicBezTo>
                  <a:cubicBezTo>
                    <a:pt x="13" y="3"/>
                    <a:pt x="8" y="0"/>
                    <a:pt x="6" y="4"/>
                  </a:cubicBezTo>
                  <a:cubicBezTo>
                    <a:pt x="0" y="17"/>
                    <a:pt x="2" y="28"/>
                    <a:pt x="10" y="40"/>
                  </a:cubicBezTo>
                  <a:cubicBezTo>
                    <a:pt x="12" y="44"/>
                    <a:pt x="18" y="40"/>
                    <a:pt x="16" y="37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9" name="Freeform 574"/>
            <p:cNvSpPr>
              <a:spLocks/>
            </p:cNvSpPr>
            <p:nvPr/>
          </p:nvSpPr>
          <p:spPr bwMode="auto">
            <a:xfrm>
              <a:off x="5090481" y="6514461"/>
              <a:ext cx="40162" cy="141749"/>
            </a:xfrm>
            <a:custGeom>
              <a:avLst/>
              <a:gdLst>
                <a:gd name="T0" fmla="*/ 3 w 10"/>
                <a:gd name="T1" fmla="*/ 4 h 32"/>
                <a:gd name="T2" fmla="*/ 3 w 10"/>
                <a:gd name="T3" fmla="*/ 28 h 32"/>
                <a:gd name="T4" fmla="*/ 9 w 10"/>
                <a:gd name="T5" fmla="*/ 26 h 32"/>
                <a:gd name="T6" fmla="*/ 9 w 10"/>
                <a:gd name="T7" fmla="*/ 6 h 32"/>
                <a:gd name="T8" fmla="*/ 3 w 10"/>
                <a:gd name="T9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2">
                  <a:moveTo>
                    <a:pt x="3" y="4"/>
                  </a:moveTo>
                  <a:cubicBezTo>
                    <a:pt x="0" y="12"/>
                    <a:pt x="0" y="20"/>
                    <a:pt x="3" y="28"/>
                  </a:cubicBezTo>
                  <a:cubicBezTo>
                    <a:pt x="4" y="32"/>
                    <a:pt x="9" y="30"/>
                    <a:pt x="9" y="26"/>
                  </a:cubicBezTo>
                  <a:cubicBezTo>
                    <a:pt x="8" y="20"/>
                    <a:pt x="7" y="13"/>
                    <a:pt x="9" y="6"/>
                  </a:cubicBezTo>
                  <a:cubicBezTo>
                    <a:pt x="10" y="2"/>
                    <a:pt x="4" y="0"/>
                    <a:pt x="3" y="4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1" name="Freeform 686"/>
            <p:cNvSpPr>
              <a:spLocks/>
            </p:cNvSpPr>
            <p:nvPr/>
          </p:nvSpPr>
          <p:spPr bwMode="auto">
            <a:xfrm>
              <a:off x="-144775" y="6549900"/>
              <a:ext cx="5643964" cy="158280"/>
            </a:xfrm>
            <a:custGeom>
              <a:avLst/>
              <a:gdLst>
                <a:gd name="T0" fmla="*/ 2940 w 2940"/>
                <a:gd name="T1" fmla="*/ 18 h 36"/>
                <a:gd name="T2" fmla="*/ 2922 w 2940"/>
                <a:gd name="T3" fmla="*/ 36 h 36"/>
                <a:gd name="T4" fmla="*/ 18 w 2940"/>
                <a:gd name="T5" fmla="*/ 36 h 36"/>
                <a:gd name="T6" fmla="*/ 0 w 2940"/>
                <a:gd name="T7" fmla="*/ 18 h 36"/>
                <a:gd name="T8" fmla="*/ 18 w 2940"/>
                <a:gd name="T9" fmla="*/ 0 h 36"/>
                <a:gd name="T10" fmla="*/ 2922 w 2940"/>
                <a:gd name="T11" fmla="*/ 0 h 36"/>
                <a:gd name="T12" fmla="*/ 2940 w 2940"/>
                <a:gd name="T13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40" h="36">
                  <a:moveTo>
                    <a:pt x="2940" y="18"/>
                  </a:moveTo>
                  <a:cubicBezTo>
                    <a:pt x="2940" y="28"/>
                    <a:pt x="2932" y="36"/>
                    <a:pt x="2922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8" y="36"/>
                    <a:pt x="0" y="28"/>
                    <a:pt x="0" y="18"/>
                  </a:cubicBezTo>
                  <a:cubicBezTo>
                    <a:pt x="0" y="8"/>
                    <a:pt x="8" y="0"/>
                    <a:pt x="18" y="0"/>
                  </a:cubicBezTo>
                  <a:cubicBezTo>
                    <a:pt x="2922" y="0"/>
                    <a:pt x="2922" y="0"/>
                    <a:pt x="2922" y="0"/>
                  </a:cubicBezTo>
                  <a:cubicBezTo>
                    <a:pt x="2932" y="0"/>
                    <a:pt x="2940" y="8"/>
                    <a:pt x="2940" y="18"/>
                  </a:cubicBezTo>
                  <a:close/>
                </a:path>
              </a:pathLst>
            </a:custGeom>
            <a:solidFill>
              <a:srgbClr val="61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F766DF3-FE41-7771-DB63-B8B6BFB856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086" y="1568482"/>
            <a:ext cx="10766628" cy="2776913"/>
          </a:xfrm>
          <a:prstGeom prst="rect">
            <a:avLst/>
          </a:prstGeom>
        </p:spPr>
      </p:pic>
      <p:sp>
        <p:nvSpPr>
          <p:cNvPr id="1032" name="椭圆 1031"/>
          <p:cNvSpPr/>
          <p:nvPr/>
        </p:nvSpPr>
        <p:spPr>
          <a:xfrm>
            <a:off x="5449872" y="4347368"/>
            <a:ext cx="1479277" cy="1479276"/>
          </a:xfrm>
          <a:prstGeom prst="ellipse">
            <a:avLst/>
          </a:prstGeom>
          <a:solidFill>
            <a:srgbClr val="44636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046" name="图片 104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689287" y="4123867"/>
            <a:ext cx="1079339" cy="1513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80280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25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https://www.freeppt7.com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英语ppt定制要求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1182</TotalTime>
  <Words>206</Words>
  <Application>Microsoft Office PowerPoint</Application>
  <PresentationFormat>Widescreen</PresentationFormat>
  <Paragraphs>38</Paragraphs>
  <Slides>14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</vt:i4>
      </vt:variant>
    </vt:vector>
  </HeadingPairs>
  <TitlesOfParts>
    <vt:vector size="20" baseType="lpstr">
      <vt:lpstr>微软雅黑</vt:lpstr>
      <vt:lpstr>Arial</vt:lpstr>
      <vt:lpstr>Calibri</vt:lpstr>
      <vt:lpstr>Times New Roman</vt:lpstr>
      <vt:lpstr>https://www.freeppt7.com​​</vt:lpstr>
      <vt:lpstr>Default Design</vt:lpstr>
      <vt:lpstr>PowerPoint Presentation</vt:lpstr>
      <vt:lpstr>1. Tìm hiểu thành phần và vai trò của đất trồng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https://www.freeppt7.com</dc:creator>
  <cp:lastModifiedBy>vyche13@gmail.com</cp:lastModifiedBy>
  <cp:revision>167</cp:revision>
  <dcterms:created xsi:type="dcterms:W3CDTF">2016-05-01T01:23:24Z</dcterms:created>
  <dcterms:modified xsi:type="dcterms:W3CDTF">2023-09-20T13:53:56Z</dcterms:modified>
</cp:coreProperties>
</file>